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7772400" cy="10058400"/>
  <p:notesSz cx="7016750" cy="9302750"/>
  <p:defaultTextStyle>
    <a:defPPr>
      <a:defRPr lang="en-US"/>
    </a:defPPr>
    <a:lvl1pPr marL="0" algn="l" defTabSz="1131749" rtl="0" eaLnBrk="1" latinLnBrk="0" hangingPunct="1">
      <a:defRPr sz="2303" kern="1200">
        <a:solidFill>
          <a:schemeClr val="tx1"/>
        </a:solidFill>
        <a:latin typeface="+mn-lt"/>
        <a:ea typeface="+mn-ea"/>
        <a:cs typeface="+mn-cs"/>
      </a:defRPr>
    </a:lvl1pPr>
    <a:lvl2pPr marL="565875" algn="l" defTabSz="1131749" rtl="0" eaLnBrk="1" latinLnBrk="0" hangingPunct="1">
      <a:defRPr sz="2303" kern="1200">
        <a:solidFill>
          <a:schemeClr val="tx1"/>
        </a:solidFill>
        <a:latin typeface="+mn-lt"/>
        <a:ea typeface="+mn-ea"/>
        <a:cs typeface="+mn-cs"/>
      </a:defRPr>
    </a:lvl2pPr>
    <a:lvl3pPr marL="1131749" algn="l" defTabSz="1131749" rtl="0" eaLnBrk="1" latinLnBrk="0" hangingPunct="1">
      <a:defRPr sz="2303" kern="1200">
        <a:solidFill>
          <a:schemeClr val="tx1"/>
        </a:solidFill>
        <a:latin typeface="+mn-lt"/>
        <a:ea typeface="+mn-ea"/>
        <a:cs typeface="+mn-cs"/>
      </a:defRPr>
    </a:lvl3pPr>
    <a:lvl4pPr marL="1697626" algn="l" defTabSz="1131749" rtl="0" eaLnBrk="1" latinLnBrk="0" hangingPunct="1">
      <a:defRPr sz="2303" kern="1200">
        <a:solidFill>
          <a:schemeClr val="tx1"/>
        </a:solidFill>
        <a:latin typeface="+mn-lt"/>
        <a:ea typeface="+mn-ea"/>
        <a:cs typeface="+mn-cs"/>
      </a:defRPr>
    </a:lvl4pPr>
    <a:lvl5pPr marL="2263497" algn="l" defTabSz="1131749" rtl="0" eaLnBrk="1" latinLnBrk="0" hangingPunct="1">
      <a:defRPr sz="2303" kern="1200">
        <a:solidFill>
          <a:schemeClr val="tx1"/>
        </a:solidFill>
        <a:latin typeface="+mn-lt"/>
        <a:ea typeface="+mn-ea"/>
        <a:cs typeface="+mn-cs"/>
      </a:defRPr>
    </a:lvl5pPr>
    <a:lvl6pPr marL="2829375" algn="l" defTabSz="1131749" rtl="0" eaLnBrk="1" latinLnBrk="0" hangingPunct="1">
      <a:defRPr sz="2303" kern="1200">
        <a:solidFill>
          <a:schemeClr val="tx1"/>
        </a:solidFill>
        <a:latin typeface="+mn-lt"/>
        <a:ea typeface="+mn-ea"/>
        <a:cs typeface="+mn-cs"/>
      </a:defRPr>
    </a:lvl6pPr>
    <a:lvl7pPr marL="3395248" algn="l" defTabSz="1131749" rtl="0" eaLnBrk="1" latinLnBrk="0" hangingPunct="1">
      <a:defRPr sz="2303" kern="1200">
        <a:solidFill>
          <a:schemeClr val="tx1"/>
        </a:solidFill>
        <a:latin typeface="+mn-lt"/>
        <a:ea typeface="+mn-ea"/>
        <a:cs typeface="+mn-cs"/>
      </a:defRPr>
    </a:lvl7pPr>
    <a:lvl8pPr marL="3961123" algn="l" defTabSz="1131749" rtl="0" eaLnBrk="1" latinLnBrk="0" hangingPunct="1">
      <a:defRPr sz="2303" kern="1200">
        <a:solidFill>
          <a:schemeClr val="tx1"/>
        </a:solidFill>
        <a:latin typeface="+mn-lt"/>
        <a:ea typeface="+mn-ea"/>
        <a:cs typeface="+mn-cs"/>
      </a:defRPr>
    </a:lvl8pPr>
    <a:lvl9pPr marL="4526999" algn="l" defTabSz="1131749" rtl="0" eaLnBrk="1" latinLnBrk="0" hangingPunct="1">
      <a:defRPr sz="23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2" pos="577" userDrawn="1">
          <p15:clr>
            <a:srgbClr val="A4A3A4"/>
          </p15:clr>
        </p15:guide>
        <p15:guide id="3" pos="44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2DD8"/>
    <a:srgbClr val="9C98F0"/>
    <a:srgbClr val="F9B1F0"/>
    <a:srgbClr val="BDAFEF"/>
    <a:srgbClr val="CBB3EF"/>
    <a:srgbClr val="E0ADF5"/>
    <a:srgbClr val="9FBCF7"/>
    <a:srgbClr val="52DA99"/>
    <a:srgbClr val="75E1AE"/>
    <a:srgbClr val="F496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16" y="-2736"/>
      </p:cViewPr>
      <p:guideLst>
        <p:guide orient="horz" pos="576"/>
        <p:guide pos="577"/>
        <p:guide pos="443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en, Star" userId="67e94528-c15a-4bd1-8d53-b52765ba5046" providerId="ADAL" clId="{51F09093-5390-4CB3-B9A0-082D525FBC97}"/>
    <pc:docChg chg="undo custSel modSld">
      <pc:chgData name="Allen, Star" userId="67e94528-c15a-4bd1-8d53-b52765ba5046" providerId="ADAL" clId="{51F09093-5390-4CB3-B9A0-082D525FBC97}" dt="2026-07-01T20:31:59.787" v="138" actId="20577"/>
      <pc:docMkLst>
        <pc:docMk/>
      </pc:docMkLst>
      <pc:sldChg chg="addSp delSp modSp mod">
        <pc:chgData name="Allen, Star" userId="67e94528-c15a-4bd1-8d53-b52765ba5046" providerId="ADAL" clId="{51F09093-5390-4CB3-B9A0-082D525FBC97}" dt="2026-07-01T20:31:25.934" v="112" actId="14100"/>
        <pc:sldMkLst>
          <pc:docMk/>
          <pc:sldMk cId="0" sldId="256"/>
        </pc:sldMkLst>
        <pc:spChg chg="mod">
          <ac:chgData name="Allen, Star" userId="67e94528-c15a-4bd1-8d53-b52765ba5046" providerId="ADAL" clId="{51F09093-5390-4CB3-B9A0-082D525FBC97}" dt="2026-07-01T20:27:27.061" v="29" actId="255"/>
          <ac:spMkLst>
            <pc:docMk/>
            <pc:sldMk cId="0" sldId="256"/>
            <ac:spMk id="6" creationId="{00000000-0000-0000-0000-000000000000}"/>
          </ac:spMkLst>
        </pc:spChg>
        <pc:spChg chg="mod">
          <ac:chgData name="Allen, Star" userId="67e94528-c15a-4bd1-8d53-b52765ba5046" providerId="ADAL" clId="{51F09093-5390-4CB3-B9A0-082D525FBC97}" dt="2026-07-01T20:28:26.984" v="72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Allen, Star" userId="67e94528-c15a-4bd1-8d53-b52765ba5046" providerId="ADAL" clId="{51F09093-5390-4CB3-B9A0-082D525FBC97}" dt="2026-07-01T20:28:44.240" v="99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Allen, Star" userId="67e94528-c15a-4bd1-8d53-b52765ba5046" providerId="ADAL" clId="{51F09093-5390-4CB3-B9A0-082D525FBC97}" dt="2026-07-01T20:28:55.751" v="107" actId="20577"/>
          <ac:spMkLst>
            <pc:docMk/>
            <pc:sldMk cId="0" sldId="256"/>
            <ac:spMk id="17" creationId="{00000000-0000-0000-0000-000000000000}"/>
          </ac:spMkLst>
        </pc:spChg>
        <pc:picChg chg="add mod">
          <ac:chgData name="Allen, Star" userId="67e94528-c15a-4bd1-8d53-b52765ba5046" providerId="ADAL" clId="{51F09093-5390-4CB3-B9A0-082D525FBC97}" dt="2026-07-01T20:31:25.934" v="112" actId="14100"/>
          <ac:picMkLst>
            <pc:docMk/>
            <pc:sldMk cId="0" sldId="256"/>
            <ac:picMk id="3" creationId="{8ED23918-0E41-DA35-589E-462514F82B48}"/>
          </ac:picMkLst>
        </pc:picChg>
        <pc:picChg chg="del">
          <ac:chgData name="Allen, Star" userId="67e94528-c15a-4bd1-8d53-b52765ba5046" providerId="ADAL" clId="{51F09093-5390-4CB3-B9A0-082D525FBC97}" dt="2026-07-01T20:30:52.337" v="108" actId="478"/>
          <ac:picMkLst>
            <pc:docMk/>
            <pc:sldMk cId="0" sldId="256"/>
            <ac:picMk id="586" creationId="{75D38671-1448-47EB-8E26-CA4D9F374097}"/>
          </ac:picMkLst>
        </pc:picChg>
      </pc:sldChg>
      <pc:sldChg chg="modSp mod">
        <pc:chgData name="Allen, Star" userId="67e94528-c15a-4bd1-8d53-b52765ba5046" providerId="ADAL" clId="{51F09093-5390-4CB3-B9A0-082D525FBC97}" dt="2026-07-01T20:31:59.787" v="138" actId="20577"/>
        <pc:sldMkLst>
          <pc:docMk/>
          <pc:sldMk cId="863185610" sldId="257"/>
        </pc:sldMkLst>
        <pc:spChg chg="mod">
          <ac:chgData name="Allen, Star" userId="67e94528-c15a-4bd1-8d53-b52765ba5046" providerId="ADAL" clId="{51F09093-5390-4CB3-B9A0-082D525FBC97}" dt="2026-07-01T20:31:59.787" v="138" actId="20577"/>
          <ac:spMkLst>
            <pc:docMk/>
            <pc:sldMk cId="863185610" sldId="257"/>
            <ac:spMk id="33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592" cy="465137"/>
          </a:xfrm>
          <a:prstGeom prst="rect">
            <a:avLst/>
          </a:prstGeom>
        </p:spPr>
        <p:txBody>
          <a:bodyPr vert="horz" lIns="93241" tIns="46620" rIns="93241" bIns="4662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4535" y="0"/>
            <a:ext cx="3040592" cy="465137"/>
          </a:xfrm>
          <a:prstGeom prst="rect">
            <a:avLst/>
          </a:prstGeom>
        </p:spPr>
        <p:txBody>
          <a:bodyPr vert="horz" lIns="93241" tIns="46620" rIns="93241" bIns="46620" rtlCol="0"/>
          <a:lstStyle>
            <a:lvl1pPr algn="r">
              <a:defRPr sz="1300"/>
            </a:lvl1pPr>
          </a:lstStyle>
          <a:p>
            <a:fld id="{361C229D-648E-41E5-8785-7F58679687E8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0588" y="698500"/>
            <a:ext cx="2695575" cy="3487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41" tIns="46620" rIns="93241" bIns="466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8807"/>
            <a:ext cx="5613400" cy="4186237"/>
          </a:xfrm>
          <a:prstGeom prst="rect">
            <a:avLst/>
          </a:prstGeom>
        </p:spPr>
        <p:txBody>
          <a:bodyPr vert="horz" lIns="93241" tIns="46620" rIns="93241" bIns="466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5998"/>
            <a:ext cx="3040592" cy="465137"/>
          </a:xfrm>
          <a:prstGeom prst="rect">
            <a:avLst/>
          </a:prstGeom>
        </p:spPr>
        <p:txBody>
          <a:bodyPr vert="horz" lIns="93241" tIns="46620" rIns="93241" bIns="4662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4535" y="8835998"/>
            <a:ext cx="3040592" cy="465137"/>
          </a:xfrm>
          <a:prstGeom prst="rect">
            <a:avLst/>
          </a:prstGeom>
        </p:spPr>
        <p:txBody>
          <a:bodyPr vert="horz" lIns="93241" tIns="46620" rIns="93241" bIns="46620" rtlCol="0" anchor="b"/>
          <a:lstStyle>
            <a:lvl1pPr algn="r">
              <a:defRPr sz="1300"/>
            </a:lvl1pPr>
          </a:lstStyle>
          <a:p>
            <a:fld id="{145DB28C-4698-464D-B331-8BEE6804F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942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31749" rtl="0" eaLnBrk="1" latinLnBrk="0" hangingPunct="1">
      <a:defRPr sz="1535" kern="1200">
        <a:solidFill>
          <a:schemeClr val="tx1"/>
        </a:solidFill>
        <a:latin typeface="+mn-lt"/>
        <a:ea typeface="+mn-ea"/>
        <a:cs typeface="+mn-cs"/>
      </a:defRPr>
    </a:lvl1pPr>
    <a:lvl2pPr marL="565875" algn="l" defTabSz="1131749" rtl="0" eaLnBrk="1" latinLnBrk="0" hangingPunct="1">
      <a:defRPr sz="1535" kern="1200">
        <a:solidFill>
          <a:schemeClr val="tx1"/>
        </a:solidFill>
        <a:latin typeface="+mn-lt"/>
        <a:ea typeface="+mn-ea"/>
        <a:cs typeface="+mn-cs"/>
      </a:defRPr>
    </a:lvl2pPr>
    <a:lvl3pPr marL="1131749" algn="l" defTabSz="1131749" rtl="0" eaLnBrk="1" latinLnBrk="0" hangingPunct="1">
      <a:defRPr sz="1535" kern="1200">
        <a:solidFill>
          <a:schemeClr val="tx1"/>
        </a:solidFill>
        <a:latin typeface="+mn-lt"/>
        <a:ea typeface="+mn-ea"/>
        <a:cs typeface="+mn-cs"/>
      </a:defRPr>
    </a:lvl3pPr>
    <a:lvl4pPr marL="1697626" algn="l" defTabSz="1131749" rtl="0" eaLnBrk="1" latinLnBrk="0" hangingPunct="1">
      <a:defRPr sz="1535" kern="1200">
        <a:solidFill>
          <a:schemeClr val="tx1"/>
        </a:solidFill>
        <a:latin typeface="+mn-lt"/>
        <a:ea typeface="+mn-ea"/>
        <a:cs typeface="+mn-cs"/>
      </a:defRPr>
    </a:lvl4pPr>
    <a:lvl5pPr marL="2263497" algn="l" defTabSz="1131749" rtl="0" eaLnBrk="1" latinLnBrk="0" hangingPunct="1">
      <a:defRPr sz="1535" kern="1200">
        <a:solidFill>
          <a:schemeClr val="tx1"/>
        </a:solidFill>
        <a:latin typeface="+mn-lt"/>
        <a:ea typeface="+mn-ea"/>
        <a:cs typeface="+mn-cs"/>
      </a:defRPr>
    </a:lvl5pPr>
    <a:lvl6pPr marL="2829375" algn="l" defTabSz="1131749" rtl="0" eaLnBrk="1" latinLnBrk="0" hangingPunct="1">
      <a:defRPr sz="1535" kern="1200">
        <a:solidFill>
          <a:schemeClr val="tx1"/>
        </a:solidFill>
        <a:latin typeface="+mn-lt"/>
        <a:ea typeface="+mn-ea"/>
        <a:cs typeface="+mn-cs"/>
      </a:defRPr>
    </a:lvl6pPr>
    <a:lvl7pPr marL="3395248" algn="l" defTabSz="1131749" rtl="0" eaLnBrk="1" latinLnBrk="0" hangingPunct="1">
      <a:defRPr sz="1535" kern="1200">
        <a:solidFill>
          <a:schemeClr val="tx1"/>
        </a:solidFill>
        <a:latin typeface="+mn-lt"/>
        <a:ea typeface="+mn-ea"/>
        <a:cs typeface="+mn-cs"/>
      </a:defRPr>
    </a:lvl7pPr>
    <a:lvl8pPr marL="3961123" algn="l" defTabSz="1131749" rtl="0" eaLnBrk="1" latinLnBrk="0" hangingPunct="1">
      <a:defRPr sz="1535" kern="1200">
        <a:solidFill>
          <a:schemeClr val="tx1"/>
        </a:solidFill>
        <a:latin typeface="+mn-lt"/>
        <a:ea typeface="+mn-ea"/>
        <a:cs typeface="+mn-cs"/>
      </a:defRPr>
    </a:lvl8pPr>
    <a:lvl9pPr marL="4526999" algn="l" defTabSz="1131749" rtl="0" eaLnBrk="1" latinLnBrk="0" hangingPunct="1">
      <a:defRPr sz="15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588" y="698500"/>
            <a:ext cx="2695575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DB28C-4698-464D-B331-8BEE6804F09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00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588" y="698500"/>
            <a:ext cx="2695575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DB28C-4698-464D-B331-8BEE6804F09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00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737104" rtl="0" eaLnBrk="1" latinLnBrk="0" hangingPunct="1">
        <a:spcBef>
          <a:spcPct val="0"/>
        </a:spcBef>
        <a:buNone/>
        <a:defRPr sz="11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76414" indent="-276414" algn="l" defTabSz="737104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98897" indent="-230345" algn="l" defTabSz="737104" rtl="0" eaLnBrk="1" latinLnBrk="0" hangingPunct="1">
        <a:spcBef>
          <a:spcPct val="20000"/>
        </a:spcBef>
        <a:buFont typeface="Arial" pitchFamily="34" charset="0"/>
        <a:buChar char="–"/>
        <a:defRPr sz="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21380" indent="-184276" algn="l" defTabSz="737104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89933" indent="-184276" algn="l" defTabSz="737104" rtl="0" eaLnBrk="1" latinLnBrk="0" hangingPunct="1">
        <a:spcBef>
          <a:spcPct val="20000"/>
        </a:spcBef>
        <a:buFont typeface="Arial" pitchFamily="34" charset="0"/>
        <a:buChar char="–"/>
        <a:defRPr sz="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658485" indent="-184276" algn="l" defTabSz="737104" rtl="0" eaLnBrk="1" latinLnBrk="0" hangingPunct="1">
        <a:spcBef>
          <a:spcPct val="20000"/>
        </a:spcBef>
        <a:buFont typeface="Arial" pitchFamily="34" charset="0"/>
        <a:buChar char="»"/>
        <a:defRPr sz="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027036" indent="-184276" algn="l" defTabSz="73710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395588" indent="-184276" algn="l" defTabSz="73710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764140" indent="-184276" algn="l" defTabSz="73710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132693" indent="-184276" algn="l" defTabSz="73710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71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68552" algn="l" defTabSz="7371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7104" algn="l" defTabSz="7371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05657" algn="l" defTabSz="7371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474207" algn="l" defTabSz="7371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42761" algn="l" defTabSz="7371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11312" algn="l" defTabSz="7371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9864" algn="l" defTabSz="7371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48417" algn="l" defTabSz="73710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Freeform 5"/>
          <p:cNvSpPr>
            <a:spLocks/>
          </p:cNvSpPr>
          <p:nvPr/>
        </p:nvSpPr>
        <p:spPr bwMode="auto">
          <a:xfrm>
            <a:off x="2338806" y="3657016"/>
            <a:ext cx="331788" cy="319088"/>
          </a:xfrm>
          <a:custGeom>
            <a:avLst/>
            <a:gdLst>
              <a:gd name="T0" fmla="*/ 17 w 209"/>
              <a:gd name="T1" fmla="*/ 201 h 201"/>
              <a:gd name="T2" fmla="*/ 24 w 209"/>
              <a:gd name="T3" fmla="*/ 199 h 201"/>
              <a:gd name="T4" fmla="*/ 29 w 209"/>
              <a:gd name="T5" fmla="*/ 192 h 201"/>
              <a:gd name="T6" fmla="*/ 29 w 209"/>
              <a:gd name="T7" fmla="*/ 190 h 201"/>
              <a:gd name="T8" fmla="*/ 31 w 209"/>
              <a:gd name="T9" fmla="*/ 190 h 201"/>
              <a:gd name="T10" fmla="*/ 36 w 209"/>
              <a:gd name="T11" fmla="*/ 180 h 201"/>
              <a:gd name="T12" fmla="*/ 97 w 209"/>
              <a:gd name="T13" fmla="*/ 182 h 201"/>
              <a:gd name="T14" fmla="*/ 128 w 209"/>
              <a:gd name="T15" fmla="*/ 185 h 201"/>
              <a:gd name="T16" fmla="*/ 171 w 209"/>
              <a:gd name="T17" fmla="*/ 178 h 201"/>
              <a:gd name="T18" fmla="*/ 178 w 209"/>
              <a:gd name="T19" fmla="*/ 185 h 201"/>
              <a:gd name="T20" fmla="*/ 192 w 209"/>
              <a:gd name="T21" fmla="*/ 152 h 201"/>
              <a:gd name="T22" fmla="*/ 206 w 209"/>
              <a:gd name="T23" fmla="*/ 145 h 201"/>
              <a:gd name="T24" fmla="*/ 206 w 209"/>
              <a:gd name="T25" fmla="*/ 130 h 201"/>
              <a:gd name="T26" fmla="*/ 206 w 209"/>
              <a:gd name="T27" fmla="*/ 126 h 201"/>
              <a:gd name="T28" fmla="*/ 206 w 209"/>
              <a:gd name="T29" fmla="*/ 114 h 201"/>
              <a:gd name="T30" fmla="*/ 209 w 209"/>
              <a:gd name="T31" fmla="*/ 102 h 201"/>
              <a:gd name="T32" fmla="*/ 209 w 209"/>
              <a:gd name="T33" fmla="*/ 81 h 201"/>
              <a:gd name="T34" fmla="*/ 209 w 209"/>
              <a:gd name="T35" fmla="*/ 59 h 201"/>
              <a:gd name="T36" fmla="*/ 194 w 209"/>
              <a:gd name="T37" fmla="*/ 19 h 201"/>
              <a:gd name="T38" fmla="*/ 154 w 209"/>
              <a:gd name="T39" fmla="*/ 19 h 201"/>
              <a:gd name="T40" fmla="*/ 126 w 209"/>
              <a:gd name="T41" fmla="*/ 17 h 201"/>
              <a:gd name="T42" fmla="*/ 111 w 209"/>
              <a:gd name="T43" fmla="*/ 7 h 201"/>
              <a:gd name="T44" fmla="*/ 107 w 209"/>
              <a:gd name="T45" fmla="*/ 3 h 201"/>
              <a:gd name="T46" fmla="*/ 62 w 209"/>
              <a:gd name="T47" fmla="*/ 5 h 201"/>
              <a:gd name="T48" fmla="*/ 52 w 209"/>
              <a:gd name="T49" fmla="*/ 7 h 201"/>
              <a:gd name="T50" fmla="*/ 48 w 209"/>
              <a:gd name="T51" fmla="*/ 7 h 201"/>
              <a:gd name="T52" fmla="*/ 43 w 209"/>
              <a:gd name="T53" fmla="*/ 17 h 201"/>
              <a:gd name="T54" fmla="*/ 33 w 209"/>
              <a:gd name="T55" fmla="*/ 22 h 201"/>
              <a:gd name="T56" fmla="*/ 24 w 209"/>
              <a:gd name="T57" fmla="*/ 29 h 201"/>
              <a:gd name="T58" fmla="*/ 26 w 209"/>
              <a:gd name="T59" fmla="*/ 33 h 201"/>
              <a:gd name="T60" fmla="*/ 22 w 209"/>
              <a:gd name="T61" fmla="*/ 50 h 201"/>
              <a:gd name="T62" fmla="*/ 17 w 209"/>
              <a:gd name="T63" fmla="*/ 59 h 201"/>
              <a:gd name="T64" fmla="*/ 17 w 209"/>
              <a:gd name="T65" fmla="*/ 74 h 201"/>
              <a:gd name="T66" fmla="*/ 17 w 209"/>
              <a:gd name="T67" fmla="*/ 88 h 201"/>
              <a:gd name="T68" fmla="*/ 10 w 209"/>
              <a:gd name="T69" fmla="*/ 93 h 201"/>
              <a:gd name="T70" fmla="*/ 12 w 209"/>
              <a:gd name="T71" fmla="*/ 97 h 201"/>
              <a:gd name="T72" fmla="*/ 14 w 209"/>
              <a:gd name="T73" fmla="*/ 100 h 201"/>
              <a:gd name="T74" fmla="*/ 22 w 209"/>
              <a:gd name="T75" fmla="*/ 104 h 201"/>
              <a:gd name="T76" fmla="*/ 17 w 209"/>
              <a:gd name="T77" fmla="*/ 109 h 201"/>
              <a:gd name="T78" fmla="*/ 17 w 209"/>
              <a:gd name="T79" fmla="*/ 109 h 201"/>
              <a:gd name="T80" fmla="*/ 12 w 209"/>
              <a:gd name="T81" fmla="*/ 109 h 201"/>
              <a:gd name="T82" fmla="*/ 12 w 209"/>
              <a:gd name="T83" fmla="*/ 119 h 201"/>
              <a:gd name="T84" fmla="*/ 12 w 209"/>
              <a:gd name="T85" fmla="*/ 128 h 201"/>
              <a:gd name="T86" fmla="*/ 7 w 209"/>
              <a:gd name="T87" fmla="*/ 140 h 201"/>
              <a:gd name="T88" fmla="*/ 5 w 209"/>
              <a:gd name="T89" fmla="*/ 140 h 201"/>
              <a:gd name="T90" fmla="*/ 3 w 209"/>
              <a:gd name="T91" fmla="*/ 145 h 201"/>
              <a:gd name="T92" fmla="*/ 5 w 209"/>
              <a:gd name="T93" fmla="*/ 152 h 201"/>
              <a:gd name="T94" fmla="*/ 5 w 209"/>
              <a:gd name="T95" fmla="*/ 159 h 201"/>
              <a:gd name="T96" fmla="*/ 5 w 209"/>
              <a:gd name="T97" fmla="*/ 171 h 201"/>
              <a:gd name="T98" fmla="*/ 7 w 209"/>
              <a:gd name="T99" fmla="*/ 178 h 201"/>
              <a:gd name="T100" fmla="*/ 7 w 209"/>
              <a:gd name="T101" fmla="*/ 190 h 201"/>
              <a:gd name="T102" fmla="*/ 12 w 209"/>
              <a:gd name="T103" fmla="*/ 197 h 201"/>
              <a:gd name="T104" fmla="*/ 10 w 209"/>
              <a:gd name="T105" fmla="*/ 201 h 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09" h="201">
                <a:moveTo>
                  <a:pt x="10" y="201"/>
                </a:moveTo>
                <a:lnTo>
                  <a:pt x="10" y="201"/>
                </a:lnTo>
                <a:lnTo>
                  <a:pt x="17" y="201"/>
                </a:lnTo>
                <a:lnTo>
                  <a:pt x="22" y="199"/>
                </a:lnTo>
                <a:lnTo>
                  <a:pt x="24" y="199"/>
                </a:lnTo>
                <a:lnTo>
                  <a:pt x="24" y="199"/>
                </a:lnTo>
                <a:lnTo>
                  <a:pt x="26" y="197"/>
                </a:lnTo>
                <a:lnTo>
                  <a:pt x="29" y="194"/>
                </a:lnTo>
                <a:lnTo>
                  <a:pt x="29" y="192"/>
                </a:lnTo>
                <a:lnTo>
                  <a:pt x="26" y="190"/>
                </a:lnTo>
                <a:lnTo>
                  <a:pt x="26" y="190"/>
                </a:lnTo>
                <a:lnTo>
                  <a:pt x="29" y="190"/>
                </a:lnTo>
                <a:lnTo>
                  <a:pt x="29" y="190"/>
                </a:lnTo>
                <a:lnTo>
                  <a:pt x="29" y="190"/>
                </a:lnTo>
                <a:lnTo>
                  <a:pt x="31" y="190"/>
                </a:lnTo>
                <a:lnTo>
                  <a:pt x="31" y="187"/>
                </a:lnTo>
                <a:lnTo>
                  <a:pt x="31" y="185"/>
                </a:lnTo>
                <a:lnTo>
                  <a:pt x="36" y="180"/>
                </a:lnTo>
                <a:lnTo>
                  <a:pt x="85" y="182"/>
                </a:lnTo>
                <a:lnTo>
                  <a:pt x="88" y="182"/>
                </a:lnTo>
                <a:lnTo>
                  <a:pt x="97" y="182"/>
                </a:lnTo>
                <a:lnTo>
                  <a:pt x="121" y="182"/>
                </a:lnTo>
                <a:lnTo>
                  <a:pt x="126" y="185"/>
                </a:lnTo>
                <a:lnTo>
                  <a:pt x="128" y="185"/>
                </a:lnTo>
                <a:lnTo>
                  <a:pt x="156" y="185"/>
                </a:lnTo>
                <a:lnTo>
                  <a:pt x="171" y="185"/>
                </a:lnTo>
                <a:lnTo>
                  <a:pt x="171" y="178"/>
                </a:lnTo>
                <a:lnTo>
                  <a:pt x="175" y="178"/>
                </a:lnTo>
                <a:lnTo>
                  <a:pt x="175" y="180"/>
                </a:lnTo>
                <a:lnTo>
                  <a:pt x="178" y="185"/>
                </a:lnTo>
                <a:lnTo>
                  <a:pt x="187" y="185"/>
                </a:lnTo>
                <a:lnTo>
                  <a:pt x="192" y="185"/>
                </a:lnTo>
                <a:lnTo>
                  <a:pt x="192" y="152"/>
                </a:lnTo>
                <a:lnTo>
                  <a:pt x="199" y="152"/>
                </a:lnTo>
                <a:lnTo>
                  <a:pt x="199" y="145"/>
                </a:lnTo>
                <a:lnTo>
                  <a:pt x="206" y="145"/>
                </a:lnTo>
                <a:lnTo>
                  <a:pt x="206" y="145"/>
                </a:lnTo>
                <a:lnTo>
                  <a:pt x="206" y="130"/>
                </a:lnTo>
                <a:lnTo>
                  <a:pt x="206" y="130"/>
                </a:lnTo>
                <a:lnTo>
                  <a:pt x="206" y="126"/>
                </a:lnTo>
                <a:lnTo>
                  <a:pt x="206" y="126"/>
                </a:lnTo>
                <a:lnTo>
                  <a:pt x="206" y="126"/>
                </a:lnTo>
                <a:lnTo>
                  <a:pt x="206" y="123"/>
                </a:lnTo>
                <a:lnTo>
                  <a:pt x="209" y="114"/>
                </a:lnTo>
                <a:lnTo>
                  <a:pt x="206" y="114"/>
                </a:lnTo>
                <a:lnTo>
                  <a:pt x="206" y="114"/>
                </a:lnTo>
                <a:lnTo>
                  <a:pt x="209" y="111"/>
                </a:lnTo>
                <a:lnTo>
                  <a:pt x="209" y="102"/>
                </a:lnTo>
                <a:lnTo>
                  <a:pt x="209" y="93"/>
                </a:lnTo>
                <a:lnTo>
                  <a:pt x="209" y="85"/>
                </a:lnTo>
                <a:lnTo>
                  <a:pt x="209" y="81"/>
                </a:lnTo>
                <a:lnTo>
                  <a:pt x="209" y="69"/>
                </a:lnTo>
                <a:lnTo>
                  <a:pt x="209" y="64"/>
                </a:lnTo>
                <a:lnTo>
                  <a:pt x="209" y="59"/>
                </a:lnTo>
                <a:lnTo>
                  <a:pt x="209" y="50"/>
                </a:lnTo>
                <a:lnTo>
                  <a:pt x="209" y="19"/>
                </a:lnTo>
                <a:lnTo>
                  <a:pt x="194" y="19"/>
                </a:lnTo>
                <a:lnTo>
                  <a:pt x="187" y="19"/>
                </a:lnTo>
                <a:lnTo>
                  <a:pt x="180" y="19"/>
                </a:lnTo>
                <a:lnTo>
                  <a:pt x="154" y="19"/>
                </a:lnTo>
                <a:lnTo>
                  <a:pt x="140" y="17"/>
                </a:lnTo>
                <a:lnTo>
                  <a:pt x="135" y="17"/>
                </a:lnTo>
                <a:lnTo>
                  <a:pt x="126" y="17"/>
                </a:lnTo>
                <a:lnTo>
                  <a:pt x="119" y="17"/>
                </a:lnTo>
                <a:lnTo>
                  <a:pt x="121" y="7"/>
                </a:lnTo>
                <a:lnTo>
                  <a:pt x="111" y="7"/>
                </a:lnTo>
                <a:lnTo>
                  <a:pt x="104" y="7"/>
                </a:lnTo>
                <a:lnTo>
                  <a:pt x="107" y="7"/>
                </a:lnTo>
                <a:lnTo>
                  <a:pt x="107" y="3"/>
                </a:lnTo>
                <a:lnTo>
                  <a:pt x="64" y="0"/>
                </a:lnTo>
                <a:lnTo>
                  <a:pt x="64" y="0"/>
                </a:lnTo>
                <a:lnTo>
                  <a:pt x="62" y="5"/>
                </a:lnTo>
                <a:lnTo>
                  <a:pt x="59" y="7"/>
                </a:lnTo>
                <a:lnTo>
                  <a:pt x="52" y="10"/>
                </a:lnTo>
                <a:lnTo>
                  <a:pt x="52" y="7"/>
                </a:lnTo>
                <a:lnTo>
                  <a:pt x="50" y="7"/>
                </a:lnTo>
                <a:lnTo>
                  <a:pt x="48" y="7"/>
                </a:lnTo>
                <a:lnTo>
                  <a:pt x="48" y="7"/>
                </a:lnTo>
                <a:lnTo>
                  <a:pt x="48" y="12"/>
                </a:lnTo>
                <a:lnTo>
                  <a:pt x="45" y="14"/>
                </a:lnTo>
                <a:lnTo>
                  <a:pt x="43" y="17"/>
                </a:lnTo>
                <a:lnTo>
                  <a:pt x="38" y="19"/>
                </a:lnTo>
                <a:lnTo>
                  <a:pt x="36" y="19"/>
                </a:lnTo>
                <a:lnTo>
                  <a:pt x="33" y="22"/>
                </a:lnTo>
                <a:lnTo>
                  <a:pt x="29" y="24"/>
                </a:lnTo>
                <a:lnTo>
                  <a:pt x="29" y="26"/>
                </a:lnTo>
                <a:lnTo>
                  <a:pt x="24" y="29"/>
                </a:lnTo>
                <a:lnTo>
                  <a:pt x="24" y="29"/>
                </a:lnTo>
                <a:lnTo>
                  <a:pt x="26" y="31"/>
                </a:lnTo>
                <a:lnTo>
                  <a:pt x="26" y="33"/>
                </a:lnTo>
                <a:lnTo>
                  <a:pt x="24" y="38"/>
                </a:lnTo>
                <a:lnTo>
                  <a:pt x="24" y="45"/>
                </a:lnTo>
                <a:lnTo>
                  <a:pt x="22" y="50"/>
                </a:lnTo>
                <a:lnTo>
                  <a:pt x="19" y="52"/>
                </a:lnTo>
                <a:lnTo>
                  <a:pt x="19" y="52"/>
                </a:lnTo>
                <a:lnTo>
                  <a:pt x="17" y="59"/>
                </a:lnTo>
                <a:lnTo>
                  <a:pt x="22" y="64"/>
                </a:lnTo>
                <a:lnTo>
                  <a:pt x="19" y="69"/>
                </a:lnTo>
                <a:lnTo>
                  <a:pt x="17" y="74"/>
                </a:lnTo>
                <a:lnTo>
                  <a:pt x="14" y="81"/>
                </a:lnTo>
                <a:lnTo>
                  <a:pt x="17" y="85"/>
                </a:lnTo>
                <a:lnTo>
                  <a:pt x="17" y="88"/>
                </a:lnTo>
                <a:lnTo>
                  <a:pt x="14" y="90"/>
                </a:lnTo>
                <a:lnTo>
                  <a:pt x="10" y="93"/>
                </a:lnTo>
                <a:lnTo>
                  <a:pt x="10" y="93"/>
                </a:lnTo>
                <a:lnTo>
                  <a:pt x="10" y="97"/>
                </a:lnTo>
                <a:lnTo>
                  <a:pt x="10" y="97"/>
                </a:lnTo>
                <a:lnTo>
                  <a:pt x="12" y="97"/>
                </a:lnTo>
                <a:lnTo>
                  <a:pt x="14" y="97"/>
                </a:lnTo>
                <a:lnTo>
                  <a:pt x="14" y="97"/>
                </a:lnTo>
                <a:lnTo>
                  <a:pt x="14" y="100"/>
                </a:lnTo>
                <a:lnTo>
                  <a:pt x="17" y="100"/>
                </a:lnTo>
                <a:lnTo>
                  <a:pt x="22" y="104"/>
                </a:lnTo>
                <a:lnTo>
                  <a:pt x="22" y="104"/>
                </a:lnTo>
                <a:lnTo>
                  <a:pt x="19" y="109"/>
                </a:lnTo>
                <a:lnTo>
                  <a:pt x="19" y="109"/>
                </a:lnTo>
                <a:lnTo>
                  <a:pt x="17" y="109"/>
                </a:lnTo>
                <a:lnTo>
                  <a:pt x="17" y="109"/>
                </a:lnTo>
                <a:lnTo>
                  <a:pt x="17" y="109"/>
                </a:lnTo>
                <a:lnTo>
                  <a:pt x="17" y="109"/>
                </a:lnTo>
                <a:lnTo>
                  <a:pt x="17" y="107"/>
                </a:lnTo>
                <a:lnTo>
                  <a:pt x="14" y="107"/>
                </a:lnTo>
                <a:lnTo>
                  <a:pt x="12" y="109"/>
                </a:lnTo>
                <a:lnTo>
                  <a:pt x="12" y="109"/>
                </a:lnTo>
                <a:lnTo>
                  <a:pt x="10" y="116"/>
                </a:lnTo>
                <a:lnTo>
                  <a:pt x="12" y="119"/>
                </a:lnTo>
                <a:lnTo>
                  <a:pt x="12" y="121"/>
                </a:lnTo>
                <a:lnTo>
                  <a:pt x="12" y="123"/>
                </a:lnTo>
                <a:lnTo>
                  <a:pt x="12" y="128"/>
                </a:lnTo>
                <a:lnTo>
                  <a:pt x="12" y="128"/>
                </a:lnTo>
                <a:lnTo>
                  <a:pt x="12" y="130"/>
                </a:lnTo>
                <a:lnTo>
                  <a:pt x="7" y="140"/>
                </a:lnTo>
                <a:lnTo>
                  <a:pt x="7" y="140"/>
                </a:lnTo>
                <a:lnTo>
                  <a:pt x="7" y="140"/>
                </a:lnTo>
                <a:lnTo>
                  <a:pt x="5" y="140"/>
                </a:lnTo>
                <a:lnTo>
                  <a:pt x="5" y="140"/>
                </a:lnTo>
                <a:lnTo>
                  <a:pt x="3" y="140"/>
                </a:lnTo>
                <a:lnTo>
                  <a:pt x="3" y="145"/>
                </a:lnTo>
                <a:lnTo>
                  <a:pt x="3" y="149"/>
                </a:lnTo>
                <a:lnTo>
                  <a:pt x="5" y="152"/>
                </a:lnTo>
                <a:lnTo>
                  <a:pt x="5" y="152"/>
                </a:lnTo>
                <a:lnTo>
                  <a:pt x="3" y="154"/>
                </a:lnTo>
                <a:lnTo>
                  <a:pt x="5" y="156"/>
                </a:lnTo>
                <a:lnTo>
                  <a:pt x="5" y="159"/>
                </a:lnTo>
                <a:lnTo>
                  <a:pt x="0" y="164"/>
                </a:lnTo>
                <a:lnTo>
                  <a:pt x="0" y="166"/>
                </a:lnTo>
                <a:lnTo>
                  <a:pt x="5" y="171"/>
                </a:lnTo>
                <a:lnTo>
                  <a:pt x="7" y="173"/>
                </a:lnTo>
                <a:lnTo>
                  <a:pt x="10" y="175"/>
                </a:lnTo>
                <a:lnTo>
                  <a:pt x="7" y="178"/>
                </a:lnTo>
                <a:lnTo>
                  <a:pt x="5" y="180"/>
                </a:lnTo>
                <a:lnTo>
                  <a:pt x="7" y="187"/>
                </a:lnTo>
                <a:lnTo>
                  <a:pt x="7" y="190"/>
                </a:lnTo>
                <a:lnTo>
                  <a:pt x="10" y="192"/>
                </a:lnTo>
                <a:lnTo>
                  <a:pt x="12" y="194"/>
                </a:lnTo>
                <a:lnTo>
                  <a:pt x="12" y="197"/>
                </a:lnTo>
                <a:lnTo>
                  <a:pt x="12" y="199"/>
                </a:lnTo>
                <a:lnTo>
                  <a:pt x="10" y="199"/>
                </a:lnTo>
                <a:lnTo>
                  <a:pt x="10" y="201"/>
                </a:lnTo>
                <a:lnTo>
                  <a:pt x="10" y="201"/>
                </a:lnTo>
                <a:lnTo>
                  <a:pt x="10" y="201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1" name="Freeform 6"/>
          <p:cNvSpPr>
            <a:spLocks/>
          </p:cNvSpPr>
          <p:nvPr/>
        </p:nvSpPr>
        <p:spPr bwMode="auto">
          <a:xfrm>
            <a:off x="2376906" y="3466516"/>
            <a:ext cx="473075" cy="236538"/>
          </a:xfrm>
          <a:custGeom>
            <a:avLst/>
            <a:gdLst>
              <a:gd name="T0" fmla="*/ 21 w 298"/>
              <a:gd name="T1" fmla="*/ 134 h 149"/>
              <a:gd name="T2" fmla="*/ 24 w 298"/>
              <a:gd name="T3" fmla="*/ 127 h 149"/>
              <a:gd name="T4" fmla="*/ 28 w 298"/>
              <a:gd name="T5" fmla="*/ 130 h 149"/>
              <a:gd name="T6" fmla="*/ 40 w 298"/>
              <a:gd name="T7" fmla="*/ 120 h 149"/>
              <a:gd name="T8" fmla="*/ 83 w 298"/>
              <a:gd name="T9" fmla="*/ 127 h 149"/>
              <a:gd name="T10" fmla="*/ 97 w 298"/>
              <a:gd name="T11" fmla="*/ 127 h 149"/>
              <a:gd name="T12" fmla="*/ 111 w 298"/>
              <a:gd name="T13" fmla="*/ 137 h 149"/>
              <a:gd name="T14" fmla="*/ 156 w 298"/>
              <a:gd name="T15" fmla="*/ 139 h 149"/>
              <a:gd name="T16" fmla="*/ 185 w 298"/>
              <a:gd name="T17" fmla="*/ 139 h 149"/>
              <a:gd name="T18" fmla="*/ 201 w 298"/>
              <a:gd name="T19" fmla="*/ 146 h 149"/>
              <a:gd name="T20" fmla="*/ 220 w 298"/>
              <a:gd name="T21" fmla="*/ 146 h 149"/>
              <a:gd name="T22" fmla="*/ 258 w 298"/>
              <a:gd name="T23" fmla="*/ 149 h 149"/>
              <a:gd name="T24" fmla="*/ 272 w 298"/>
              <a:gd name="T25" fmla="*/ 149 h 149"/>
              <a:gd name="T26" fmla="*/ 272 w 298"/>
              <a:gd name="T27" fmla="*/ 118 h 149"/>
              <a:gd name="T28" fmla="*/ 272 w 298"/>
              <a:gd name="T29" fmla="*/ 92 h 149"/>
              <a:gd name="T30" fmla="*/ 275 w 298"/>
              <a:gd name="T31" fmla="*/ 90 h 149"/>
              <a:gd name="T32" fmla="*/ 284 w 298"/>
              <a:gd name="T33" fmla="*/ 75 h 149"/>
              <a:gd name="T34" fmla="*/ 296 w 298"/>
              <a:gd name="T35" fmla="*/ 59 h 149"/>
              <a:gd name="T36" fmla="*/ 291 w 298"/>
              <a:gd name="T37" fmla="*/ 52 h 149"/>
              <a:gd name="T38" fmla="*/ 284 w 298"/>
              <a:gd name="T39" fmla="*/ 47 h 149"/>
              <a:gd name="T40" fmla="*/ 277 w 298"/>
              <a:gd name="T41" fmla="*/ 45 h 149"/>
              <a:gd name="T42" fmla="*/ 272 w 298"/>
              <a:gd name="T43" fmla="*/ 47 h 149"/>
              <a:gd name="T44" fmla="*/ 263 w 298"/>
              <a:gd name="T45" fmla="*/ 35 h 149"/>
              <a:gd name="T46" fmla="*/ 253 w 298"/>
              <a:gd name="T47" fmla="*/ 35 h 149"/>
              <a:gd name="T48" fmla="*/ 253 w 298"/>
              <a:gd name="T49" fmla="*/ 23 h 149"/>
              <a:gd name="T50" fmla="*/ 239 w 298"/>
              <a:gd name="T51" fmla="*/ 16 h 149"/>
              <a:gd name="T52" fmla="*/ 187 w 298"/>
              <a:gd name="T53" fmla="*/ 16 h 149"/>
              <a:gd name="T54" fmla="*/ 187 w 298"/>
              <a:gd name="T55" fmla="*/ 2 h 149"/>
              <a:gd name="T56" fmla="*/ 151 w 298"/>
              <a:gd name="T57" fmla="*/ 2 h 149"/>
              <a:gd name="T58" fmla="*/ 111 w 298"/>
              <a:gd name="T59" fmla="*/ 0 h 149"/>
              <a:gd name="T60" fmla="*/ 90 w 298"/>
              <a:gd name="T61" fmla="*/ 7 h 149"/>
              <a:gd name="T62" fmla="*/ 90 w 298"/>
              <a:gd name="T63" fmla="*/ 9 h 149"/>
              <a:gd name="T64" fmla="*/ 85 w 298"/>
              <a:gd name="T65" fmla="*/ 16 h 149"/>
              <a:gd name="T66" fmla="*/ 90 w 298"/>
              <a:gd name="T67" fmla="*/ 21 h 149"/>
              <a:gd name="T68" fmla="*/ 90 w 298"/>
              <a:gd name="T69" fmla="*/ 28 h 149"/>
              <a:gd name="T70" fmla="*/ 83 w 298"/>
              <a:gd name="T71" fmla="*/ 30 h 149"/>
              <a:gd name="T72" fmla="*/ 83 w 298"/>
              <a:gd name="T73" fmla="*/ 33 h 149"/>
              <a:gd name="T74" fmla="*/ 80 w 298"/>
              <a:gd name="T75" fmla="*/ 40 h 149"/>
              <a:gd name="T76" fmla="*/ 76 w 298"/>
              <a:gd name="T77" fmla="*/ 40 h 149"/>
              <a:gd name="T78" fmla="*/ 71 w 298"/>
              <a:gd name="T79" fmla="*/ 49 h 149"/>
              <a:gd name="T80" fmla="*/ 66 w 298"/>
              <a:gd name="T81" fmla="*/ 49 h 149"/>
              <a:gd name="T82" fmla="*/ 59 w 298"/>
              <a:gd name="T83" fmla="*/ 61 h 149"/>
              <a:gd name="T84" fmla="*/ 57 w 298"/>
              <a:gd name="T85" fmla="*/ 71 h 149"/>
              <a:gd name="T86" fmla="*/ 54 w 298"/>
              <a:gd name="T87" fmla="*/ 80 h 149"/>
              <a:gd name="T88" fmla="*/ 19 w 298"/>
              <a:gd name="T89" fmla="*/ 80 h 149"/>
              <a:gd name="T90" fmla="*/ 9 w 298"/>
              <a:gd name="T91" fmla="*/ 80 h 149"/>
              <a:gd name="T92" fmla="*/ 7 w 298"/>
              <a:gd name="T93" fmla="*/ 85 h 149"/>
              <a:gd name="T94" fmla="*/ 2 w 298"/>
              <a:gd name="T95" fmla="*/ 87 h 149"/>
              <a:gd name="T96" fmla="*/ 2 w 298"/>
              <a:gd name="T97" fmla="*/ 97 h 149"/>
              <a:gd name="T98" fmla="*/ 5 w 298"/>
              <a:gd name="T99" fmla="*/ 94 h 149"/>
              <a:gd name="T100" fmla="*/ 5 w 298"/>
              <a:gd name="T101" fmla="*/ 101 h 149"/>
              <a:gd name="T102" fmla="*/ 2 w 298"/>
              <a:gd name="T103" fmla="*/ 104 h 149"/>
              <a:gd name="T104" fmla="*/ 5 w 298"/>
              <a:gd name="T105" fmla="*/ 111 h 149"/>
              <a:gd name="T106" fmla="*/ 9 w 298"/>
              <a:gd name="T107" fmla="*/ 120 h 149"/>
              <a:gd name="T108" fmla="*/ 14 w 298"/>
              <a:gd name="T109" fmla="*/ 130 h 149"/>
              <a:gd name="T110" fmla="*/ 9 w 298"/>
              <a:gd name="T111" fmla="*/ 137 h 149"/>
              <a:gd name="T112" fmla="*/ 12 w 298"/>
              <a:gd name="T113" fmla="*/ 139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98" h="149">
                <a:moveTo>
                  <a:pt x="14" y="139"/>
                </a:moveTo>
                <a:lnTo>
                  <a:pt x="19" y="137"/>
                </a:lnTo>
                <a:lnTo>
                  <a:pt x="21" y="134"/>
                </a:lnTo>
                <a:lnTo>
                  <a:pt x="24" y="132"/>
                </a:lnTo>
                <a:lnTo>
                  <a:pt x="24" y="127"/>
                </a:lnTo>
                <a:lnTo>
                  <a:pt x="24" y="127"/>
                </a:lnTo>
                <a:lnTo>
                  <a:pt x="26" y="127"/>
                </a:lnTo>
                <a:lnTo>
                  <a:pt x="28" y="127"/>
                </a:lnTo>
                <a:lnTo>
                  <a:pt x="28" y="130"/>
                </a:lnTo>
                <a:lnTo>
                  <a:pt x="35" y="127"/>
                </a:lnTo>
                <a:lnTo>
                  <a:pt x="38" y="125"/>
                </a:lnTo>
                <a:lnTo>
                  <a:pt x="40" y="120"/>
                </a:lnTo>
                <a:lnTo>
                  <a:pt x="40" y="120"/>
                </a:lnTo>
                <a:lnTo>
                  <a:pt x="83" y="123"/>
                </a:lnTo>
                <a:lnTo>
                  <a:pt x="83" y="127"/>
                </a:lnTo>
                <a:lnTo>
                  <a:pt x="80" y="127"/>
                </a:lnTo>
                <a:lnTo>
                  <a:pt x="87" y="127"/>
                </a:lnTo>
                <a:lnTo>
                  <a:pt x="97" y="127"/>
                </a:lnTo>
                <a:lnTo>
                  <a:pt x="95" y="137"/>
                </a:lnTo>
                <a:lnTo>
                  <a:pt x="102" y="137"/>
                </a:lnTo>
                <a:lnTo>
                  <a:pt x="111" y="137"/>
                </a:lnTo>
                <a:lnTo>
                  <a:pt x="116" y="137"/>
                </a:lnTo>
                <a:lnTo>
                  <a:pt x="130" y="139"/>
                </a:lnTo>
                <a:lnTo>
                  <a:pt x="156" y="139"/>
                </a:lnTo>
                <a:lnTo>
                  <a:pt x="163" y="139"/>
                </a:lnTo>
                <a:lnTo>
                  <a:pt x="170" y="139"/>
                </a:lnTo>
                <a:lnTo>
                  <a:pt x="185" y="139"/>
                </a:lnTo>
                <a:lnTo>
                  <a:pt x="199" y="139"/>
                </a:lnTo>
                <a:lnTo>
                  <a:pt x="201" y="144"/>
                </a:lnTo>
                <a:lnTo>
                  <a:pt x="201" y="146"/>
                </a:lnTo>
                <a:lnTo>
                  <a:pt x="206" y="146"/>
                </a:lnTo>
                <a:lnTo>
                  <a:pt x="211" y="146"/>
                </a:lnTo>
                <a:lnTo>
                  <a:pt x="220" y="146"/>
                </a:lnTo>
                <a:lnTo>
                  <a:pt x="222" y="149"/>
                </a:lnTo>
                <a:lnTo>
                  <a:pt x="232" y="149"/>
                </a:lnTo>
                <a:lnTo>
                  <a:pt x="258" y="149"/>
                </a:lnTo>
                <a:lnTo>
                  <a:pt x="265" y="149"/>
                </a:lnTo>
                <a:lnTo>
                  <a:pt x="270" y="149"/>
                </a:lnTo>
                <a:lnTo>
                  <a:pt x="272" y="149"/>
                </a:lnTo>
                <a:lnTo>
                  <a:pt x="272" y="139"/>
                </a:lnTo>
                <a:lnTo>
                  <a:pt x="272" y="127"/>
                </a:lnTo>
                <a:lnTo>
                  <a:pt x="272" y="118"/>
                </a:lnTo>
                <a:lnTo>
                  <a:pt x="272" y="118"/>
                </a:lnTo>
                <a:lnTo>
                  <a:pt x="272" y="94"/>
                </a:lnTo>
                <a:lnTo>
                  <a:pt x="272" y="92"/>
                </a:lnTo>
                <a:lnTo>
                  <a:pt x="277" y="94"/>
                </a:lnTo>
                <a:lnTo>
                  <a:pt x="277" y="90"/>
                </a:lnTo>
                <a:lnTo>
                  <a:pt x="275" y="90"/>
                </a:lnTo>
                <a:lnTo>
                  <a:pt x="275" y="87"/>
                </a:lnTo>
                <a:lnTo>
                  <a:pt x="275" y="85"/>
                </a:lnTo>
                <a:lnTo>
                  <a:pt x="284" y="75"/>
                </a:lnTo>
                <a:lnTo>
                  <a:pt x="289" y="71"/>
                </a:lnTo>
                <a:lnTo>
                  <a:pt x="298" y="59"/>
                </a:lnTo>
                <a:lnTo>
                  <a:pt x="296" y="59"/>
                </a:lnTo>
                <a:lnTo>
                  <a:pt x="296" y="56"/>
                </a:lnTo>
                <a:lnTo>
                  <a:pt x="296" y="54"/>
                </a:lnTo>
                <a:lnTo>
                  <a:pt x="291" y="52"/>
                </a:lnTo>
                <a:lnTo>
                  <a:pt x="289" y="47"/>
                </a:lnTo>
                <a:lnTo>
                  <a:pt x="284" y="45"/>
                </a:lnTo>
                <a:lnTo>
                  <a:pt x="284" y="47"/>
                </a:lnTo>
                <a:lnTo>
                  <a:pt x="284" y="47"/>
                </a:lnTo>
                <a:lnTo>
                  <a:pt x="282" y="49"/>
                </a:lnTo>
                <a:lnTo>
                  <a:pt x="277" y="45"/>
                </a:lnTo>
                <a:lnTo>
                  <a:pt x="275" y="45"/>
                </a:lnTo>
                <a:lnTo>
                  <a:pt x="275" y="45"/>
                </a:lnTo>
                <a:lnTo>
                  <a:pt x="272" y="47"/>
                </a:lnTo>
                <a:lnTo>
                  <a:pt x="265" y="42"/>
                </a:lnTo>
                <a:lnTo>
                  <a:pt x="263" y="40"/>
                </a:lnTo>
                <a:lnTo>
                  <a:pt x="263" y="35"/>
                </a:lnTo>
                <a:lnTo>
                  <a:pt x="263" y="35"/>
                </a:lnTo>
                <a:lnTo>
                  <a:pt x="258" y="35"/>
                </a:lnTo>
                <a:lnTo>
                  <a:pt x="253" y="35"/>
                </a:lnTo>
                <a:lnTo>
                  <a:pt x="253" y="35"/>
                </a:lnTo>
                <a:lnTo>
                  <a:pt x="253" y="30"/>
                </a:lnTo>
                <a:lnTo>
                  <a:pt x="253" y="23"/>
                </a:lnTo>
                <a:lnTo>
                  <a:pt x="253" y="16"/>
                </a:lnTo>
                <a:lnTo>
                  <a:pt x="241" y="16"/>
                </a:lnTo>
                <a:lnTo>
                  <a:pt x="239" y="16"/>
                </a:lnTo>
                <a:lnTo>
                  <a:pt x="234" y="16"/>
                </a:lnTo>
                <a:lnTo>
                  <a:pt x="189" y="16"/>
                </a:lnTo>
                <a:lnTo>
                  <a:pt x="187" y="16"/>
                </a:lnTo>
                <a:lnTo>
                  <a:pt x="187" y="14"/>
                </a:lnTo>
                <a:lnTo>
                  <a:pt x="187" y="7"/>
                </a:lnTo>
                <a:lnTo>
                  <a:pt x="187" y="2"/>
                </a:lnTo>
                <a:lnTo>
                  <a:pt x="180" y="2"/>
                </a:lnTo>
                <a:lnTo>
                  <a:pt x="175" y="2"/>
                </a:lnTo>
                <a:lnTo>
                  <a:pt x="151" y="2"/>
                </a:lnTo>
                <a:lnTo>
                  <a:pt x="149" y="2"/>
                </a:lnTo>
                <a:lnTo>
                  <a:pt x="137" y="2"/>
                </a:lnTo>
                <a:lnTo>
                  <a:pt x="111" y="0"/>
                </a:lnTo>
                <a:lnTo>
                  <a:pt x="102" y="0"/>
                </a:lnTo>
                <a:lnTo>
                  <a:pt x="87" y="0"/>
                </a:lnTo>
                <a:lnTo>
                  <a:pt x="90" y="7"/>
                </a:lnTo>
                <a:lnTo>
                  <a:pt x="90" y="11"/>
                </a:lnTo>
                <a:lnTo>
                  <a:pt x="90" y="11"/>
                </a:lnTo>
                <a:lnTo>
                  <a:pt x="90" y="9"/>
                </a:lnTo>
                <a:lnTo>
                  <a:pt x="87" y="9"/>
                </a:lnTo>
                <a:lnTo>
                  <a:pt x="87" y="11"/>
                </a:lnTo>
                <a:lnTo>
                  <a:pt x="85" y="16"/>
                </a:lnTo>
                <a:lnTo>
                  <a:pt x="85" y="19"/>
                </a:lnTo>
                <a:lnTo>
                  <a:pt x="87" y="19"/>
                </a:lnTo>
                <a:lnTo>
                  <a:pt x="90" y="21"/>
                </a:lnTo>
                <a:lnTo>
                  <a:pt x="87" y="23"/>
                </a:lnTo>
                <a:lnTo>
                  <a:pt x="87" y="26"/>
                </a:lnTo>
                <a:lnTo>
                  <a:pt x="90" y="28"/>
                </a:lnTo>
                <a:lnTo>
                  <a:pt x="87" y="30"/>
                </a:lnTo>
                <a:lnTo>
                  <a:pt x="85" y="30"/>
                </a:lnTo>
                <a:lnTo>
                  <a:pt x="83" y="30"/>
                </a:lnTo>
                <a:lnTo>
                  <a:pt x="83" y="30"/>
                </a:lnTo>
                <a:lnTo>
                  <a:pt x="83" y="33"/>
                </a:lnTo>
                <a:lnTo>
                  <a:pt x="83" y="33"/>
                </a:lnTo>
                <a:lnTo>
                  <a:pt x="83" y="37"/>
                </a:lnTo>
                <a:lnTo>
                  <a:pt x="83" y="37"/>
                </a:lnTo>
                <a:lnTo>
                  <a:pt x="80" y="40"/>
                </a:lnTo>
                <a:lnTo>
                  <a:pt x="80" y="42"/>
                </a:lnTo>
                <a:lnTo>
                  <a:pt x="78" y="40"/>
                </a:lnTo>
                <a:lnTo>
                  <a:pt x="76" y="40"/>
                </a:lnTo>
                <a:lnTo>
                  <a:pt x="73" y="42"/>
                </a:lnTo>
                <a:lnTo>
                  <a:pt x="71" y="49"/>
                </a:lnTo>
                <a:lnTo>
                  <a:pt x="71" y="49"/>
                </a:lnTo>
                <a:lnTo>
                  <a:pt x="69" y="52"/>
                </a:lnTo>
                <a:lnTo>
                  <a:pt x="66" y="49"/>
                </a:lnTo>
                <a:lnTo>
                  <a:pt x="66" y="49"/>
                </a:lnTo>
                <a:lnTo>
                  <a:pt x="64" y="49"/>
                </a:lnTo>
                <a:lnTo>
                  <a:pt x="61" y="59"/>
                </a:lnTo>
                <a:lnTo>
                  <a:pt x="59" y="61"/>
                </a:lnTo>
                <a:lnTo>
                  <a:pt x="57" y="66"/>
                </a:lnTo>
                <a:lnTo>
                  <a:pt x="54" y="68"/>
                </a:lnTo>
                <a:lnTo>
                  <a:pt x="57" y="71"/>
                </a:lnTo>
                <a:lnTo>
                  <a:pt x="57" y="73"/>
                </a:lnTo>
                <a:lnTo>
                  <a:pt x="54" y="80"/>
                </a:lnTo>
                <a:lnTo>
                  <a:pt x="54" y="80"/>
                </a:lnTo>
                <a:lnTo>
                  <a:pt x="31" y="80"/>
                </a:lnTo>
                <a:lnTo>
                  <a:pt x="28" y="80"/>
                </a:lnTo>
                <a:lnTo>
                  <a:pt x="19" y="80"/>
                </a:lnTo>
                <a:lnTo>
                  <a:pt x="14" y="80"/>
                </a:lnTo>
                <a:lnTo>
                  <a:pt x="9" y="80"/>
                </a:lnTo>
                <a:lnTo>
                  <a:pt x="9" y="80"/>
                </a:lnTo>
                <a:lnTo>
                  <a:pt x="9" y="85"/>
                </a:lnTo>
                <a:lnTo>
                  <a:pt x="7" y="85"/>
                </a:lnTo>
                <a:lnTo>
                  <a:pt x="7" y="85"/>
                </a:lnTo>
                <a:lnTo>
                  <a:pt x="7" y="85"/>
                </a:lnTo>
                <a:lnTo>
                  <a:pt x="5" y="85"/>
                </a:lnTo>
                <a:lnTo>
                  <a:pt x="2" y="87"/>
                </a:lnTo>
                <a:lnTo>
                  <a:pt x="0" y="90"/>
                </a:lnTo>
                <a:lnTo>
                  <a:pt x="0" y="94"/>
                </a:lnTo>
                <a:lnTo>
                  <a:pt x="2" y="97"/>
                </a:lnTo>
                <a:lnTo>
                  <a:pt x="2" y="97"/>
                </a:lnTo>
                <a:lnTo>
                  <a:pt x="2" y="94"/>
                </a:lnTo>
                <a:lnTo>
                  <a:pt x="5" y="94"/>
                </a:lnTo>
                <a:lnTo>
                  <a:pt x="7" y="99"/>
                </a:lnTo>
                <a:lnTo>
                  <a:pt x="7" y="101"/>
                </a:lnTo>
                <a:lnTo>
                  <a:pt x="5" y="101"/>
                </a:lnTo>
                <a:lnTo>
                  <a:pt x="2" y="104"/>
                </a:lnTo>
                <a:lnTo>
                  <a:pt x="2" y="104"/>
                </a:lnTo>
                <a:lnTo>
                  <a:pt x="2" y="104"/>
                </a:lnTo>
                <a:lnTo>
                  <a:pt x="2" y="106"/>
                </a:lnTo>
                <a:lnTo>
                  <a:pt x="5" y="111"/>
                </a:lnTo>
                <a:lnTo>
                  <a:pt x="5" y="111"/>
                </a:lnTo>
                <a:lnTo>
                  <a:pt x="7" y="116"/>
                </a:lnTo>
                <a:lnTo>
                  <a:pt x="9" y="120"/>
                </a:lnTo>
                <a:lnTo>
                  <a:pt x="9" y="120"/>
                </a:lnTo>
                <a:lnTo>
                  <a:pt x="9" y="125"/>
                </a:lnTo>
                <a:lnTo>
                  <a:pt x="12" y="127"/>
                </a:lnTo>
                <a:lnTo>
                  <a:pt x="14" y="130"/>
                </a:lnTo>
                <a:lnTo>
                  <a:pt x="12" y="130"/>
                </a:lnTo>
                <a:lnTo>
                  <a:pt x="12" y="132"/>
                </a:lnTo>
                <a:lnTo>
                  <a:pt x="9" y="137"/>
                </a:lnTo>
                <a:lnTo>
                  <a:pt x="9" y="139"/>
                </a:lnTo>
                <a:lnTo>
                  <a:pt x="9" y="142"/>
                </a:lnTo>
                <a:lnTo>
                  <a:pt x="12" y="139"/>
                </a:lnTo>
                <a:lnTo>
                  <a:pt x="14" y="139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2" name="Freeform 7"/>
          <p:cNvSpPr>
            <a:spLocks/>
          </p:cNvSpPr>
          <p:nvPr/>
        </p:nvSpPr>
        <p:spPr bwMode="auto">
          <a:xfrm>
            <a:off x="2343568" y="3939591"/>
            <a:ext cx="465138" cy="412750"/>
          </a:xfrm>
          <a:custGeom>
            <a:avLst/>
            <a:gdLst>
              <a:gd name="T0" fmla="*/ 191 w 293"/>
              <a:gd name="T1" fmla="*/ 220 h 260"/>
              <a:gd name="T2" fmla="*/ 196 w 293"/>
              <a:gd name="T3" fmla="*/ 229 h 260"/>
              <a:gd name="T4" fmla="*/ 196 w 293"/>
              <a:gd name="T5" fmla="*/ 232 h 260"/>
              <a:gd name="T6" fmla="*/ 206 w 293"/>
              <a:gd name="T7" fmla="*/ 224 h 260"/>
              <a:gd name="T8" fmla="*/ 215 w 293"/>
              <a:gd name="T9" fmla="*/ 224 h 260"/>
              <a:gd name="T10" fmla="*/ 210 w 293"/>
              <a:gd name="T11" fmla="*/ 229 h 260"/>
              <a:gd name="T12" fmla="*/ 222 w 293"/>
              <a:gd name="T13" fmla="*/ 236 h 260"/>
              <a:gd name="T14" fmla="*/ 227 w 293"/>
              <a:gd name="T15" fmla="*/ 250 h 260"/>
              <a:gd name="T16" fmla="*/ 234 w 293"/>
              <a:gd name="T17" fmla="*/ 260 h 260"/>
              <a:gd name="T18" fmla="*/ 260 w 293"/>
              <a:gd name="T19" fmla="*/ 196 h 260"/>
              <a:gd name="T20" fmla="*/ 291 w 293"/>
              <a:gd name="T21" fmla="*/ 168 h 260"/>
              <a:gd name="T22" fmla="*/ 291 w 293"/>
              <a:gd name="T23" fmla="*/ 127 h 260"/>
              <a:gd name="T24" fmla="*/ 293 w 293"/>
              <a:gd name="T25" fmla="*/ 12 h 260"/>
              <a:gd name="T26" fmla="*/ 284 w 293"/>
              <a:gd name="T27" fmla="*/ 9 h 260"/>
              <a:gd name="T28" fmla="*/ 220 w 293"/>
              <a:gd name="T29" fmla="*/ 9 h 260"/>
              <a:gd name="T30" fmla="*/ 175 w 293"/>
              <a:gd name="T31" fmla="*/ 7 h 260"/>
              <a:gd name="T32" fmla="*/ 168 w 293"/>
              <a:gd name="T33" fmla="*/ 7 h 260"/>
              <a:gd name="T34" fmla="*/ 118 w 293"/>
              <a:gd name="T35" fmla="*/ 4 h 260"/>
              <a:gd name="T36" fmla="*/ 33 w 293"/>
              <a:gd name="T37" fmla="*/ 2 h 260"/>
              <a:gd name="T38" fmla="*/ 26 w 293"/>
              <a:gd name="T39" fmla="*/ 12 h 260"/>
              <a:gd name="T40" fmla="*/ 23 w 293"/>
              <a:gd name="T41" fmla="*/ 12 h 260"/>
              <a:gd name="T42" fmla="*/ 21 w 293"/>
              <a:gd name="T43" fmla="*/ 21 h 260"/>
              <a:gd name="T44" fmla="*/ 7 w 293"/>
              <a:gd name="T45" fmla="*/ 23 h 260"/>
              <a:gd name="T46" fmla="*/ 4 w 293"/>
              <a:gd name="T47" fmla="*/ 23 h 260"/>
              <a:gd name="T48" fmla="*/ 2 w 293"/>
              <a:gd name="T49" fmla="*/ 30 h 260"/>
              <a:gd name="T50" fmla="*/ 7 w 293"/>
              <a:gd name="T51" fmla="*/ 30 h 260"/>
              <a:gd name="T52" fmla="*/ 11 w 293"/>
              <a:gd name="T53" fmla="*/ 42 h 260"/>
              <a:gd name="T54" fmla="*/ 9 w 293"/>
              <a:gd name="T55" fmla="*/ 49 h 260"/>
              <a:gd name="T56" fmla="*/ 4 w 293"/>
              <a:gd name="T57" fmla="*/ 59 h 260"/>
              <a:gd name="T58" fmla="*/ 7 w 293"/>
              <a:gd name="T59" fmla="*/ 68 h 260"/>
              <a:gd name="T60" fmla="*/ 7 w 293"/>
              <a:gd name="T61" fmla="*/ 71 h 260"/>
              <a:gd name="T62" fmla="*/ 16 w 293"/>
              <a:gd name="T63" fmla="*/ 71 h 260"/>
              <a:gd name="T64" fmla="*/ 19 w 293"/>
              <a:gd name="T65" fmla="*/ 97 h 260"/>
              <a:gd name="T66" fmla="*/ 26 w 293"/>
              <a:gd name="T67" fmla="*/ 97 h 260"/>
              <a:gd name="T68" fmla="*/ 40 w 293"/>
              <a:gd name="T69" fmla="*/ 101 h 260"/>
              <a:gd name="T70" fmla="*/ 35 w 293"/>
              <a:gd name="T71" fmla="*/ 111 h 260"/>
              <a:gd name="T72" fmla="*/ 30 w 293"/>
              <a:gd name="T73" fmla="*/ 120 h 260"/>
              <a:gd name="T74" fmla="*/ 40 w 293"/>
              <a:gd name="T75" fmla="*/ 120 h 260"/>
              <a:gd name="T76" fmla="*/ 54 w 293"/>
              <a:gd name="T77" fmla="*/ 135 h 260"/>
              <a:gd name="T78" fmla="*/ 64 w 293"/>
              <a:gd name="T79" fmla="*/ 146 h 260"/>
              <a:gd name="T80" fmla="*/ 71 w 293"/>
              <a:gd name="T81" fmla="*/ 135 h 260"/>
              <a:gd name="T82" fmla="*/ 87 w 293"/>
              <a:gd name="T83" fmla="*/ 144 h 260"/>
              <a:gd name="T84" fmla="*/ 92 w 293"/>
              <a:gd name="T85" fmla="*/ 153 h 260"/>
              <a:gd name="T86" fmla="*/ 97 w 293"/>
              <a:gd name="T87" fmla="*/ 163 h 260"/>
              <a:gd name="T88" fmla="*/ 111 w 293"/>
              <a:gd name="T89" fmla="*/ 187 h 260"/>
              <a:gd name="T90" fmla="*/ 123 w 293"/>
              <a:gd name="T91" fmla="*/ 189 h 260"/>
              <a:gd name="T92" fmla="*/ 125 w 293"/>
              <a:gd name="T93" fmla="*/ 182 h 260"/>
              <a:gd name="T94" fmla="*/ 130 w 293"/>
              <a:gd name="T95" fmla="*/ 182 h 260"/>
              <a:gd name="T96" fmla="*/ 137 w 293"/>
              <a:gd name="T97" fmla="*/ 198 h 260"/>
              <a:gd name="T98" fmla="*/ 144 w 293"/>
              <a:gd name="T99" fmla="*/ 198 h 260"/>
              <a:gd name="T100" fmla="*/ 156 w 293"/>
              <a:gd name="T101" fmla="*/ 206 h 260"/>
              <a:gd name="T102" fmla="*/ 165 w 293"/>
              <a:gd name="T103" fmla="*/ 201 h 260"/>
              <a:gd name="T104" fmla="*/ 168 w 293"/>
              <a:gd name="T105" fmla="*/ 206 h 260"/>
              <a:gd name="T106" fmla="*/ 175 w 293"/>
              <a:gd name="T107" fmla="*/ 215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3" h="260">
                <a:moveTo>
                  <a:pt x="175" y="215"/>
                </a:moveTo>
                <a:lnTo>
                  <a:pt x="184" y="217"/>
                </a:lnTo>
                <a:lnTo>
                  <a:pt x="189" y="217"/>
                </a:lnTo>
                <a:lnTo>
                  <a:pt x="191" y="220"/>
                </a:lnTo>
                <a:lnTo>
                  <a:pt x="191" y="220"/>
                </a:lnTo>
                <a:lnTo>
                  <a:pt x="194" y="224"/>
                </a:lnTo>
                <a:lnTo>
                  <a:pt x="196" y="227"/>
                </a:lnTo>
                <a:lnTo>
                  <a:pt x="196" y="229"/>
                </a:lnTo>
                <a:lnTo>
                  <a:pt x="194" y="232"/>
                </a:lnTo>
                <a:lnTo>
                  <a:pt x="196" y="234"/>
                </a:lnTo>
                <a:lnTo>
                  <a:pt x="196" y="234"/>
                </a:lnTo>
                <a:lnTo>
                  <a:pt x="196" y="232"/>
                </a:lnTo>
                <a:lnTo>
                  <a:pt x="196" y="232"/>
                </a:lnTo>
                <a:lnTo>
                  <a:pt x="198" y="229"/>
                </a:lnTo>
                <a:lnTo>
                  <a:pt x="203" y="227"/>
                </a:lnTo>
                <a:lnTo>
                  <a:pt x="206" y="224"/>
                </a:lnTo>
                <a:lnTo>
                  <a:pt x="208" y="220"/>
                </a:lnTo>
                <a:lnTo>
                  <a:pt x="210" y="220"/>
                </a:lnTo>
                <a:lnTo>
                  <a:pt x="213" y="222"/>
                </a:lnTo>
                <a:lnTo>
                  <a:pt x="215" y="224"/>
                </a:lnTo>
                <a:lnTo>
                  <a:pt x="215" y="224"/>
                </a:lnTo>
                <a:lnTo>
                  <a:pt x="213" y="227"/>
                </a:lnTo>
                <a:lnTo>
                  <a:pt x="213" y="227"/>
                </a:lnTo>
                <a:lnTo>
                  <a:pt x="210" y="229"/>
                </a:lnTo>
                <a:lnTo>
                  <a:pt x="210" y="234"/>
                </a:lnTo>
                <a:lnTo>
                  <a:pt x="210" y="234"/>
                </a:lnTo>
                <a:lnTo>
                  <a:pt x="213" y="234"/>
                </a:lnTo>
                <a:lnTo>
                  <a:pt x="222" y="236"/>
                </a:lnTo>
                <a:lnTo>
                  <a:pt x="225" y="239"/>
                </a:lnTo>
                <a:lnTo>
                  <a:pt x="225" y="243"/>
                </a:lnTo>
                <a:lnTo>
                  <a:pt x="227" y="248"/>
                </a:lnTo>
                <a:lnTo>
                  <a:pt x="227" y="250"/>
                </a:lnTo>
                <a:lnTo>
                  <a:pt x="229" y="253"/>
                </a:lnTo>
                <a:lnTo>
                  <a:pt x="232" y="253"/>
                </a:lnTo>
                <a:lnTo>
                  <a:pt x="234" y="255"/>
                </a:lnTo>
                <a:lnTo>
                  <a:pt x="234" y="260"/>
                </a:lnTo>
                <a:lnTo>
                  <a:pt x="239" y="250"/>
                </a:lnTo>
                <a:lnTo>
                  <a:pt x="239" y="250"/>
                </a:lnTo>
                <a:lnTo>
                  <a:pt x="251" y="217"/>
                </a:lnTo>
                <a:lnTo>
                  <a:pt x="260" y="196"/>
                </a:lnTo>
                <a:lnTo>
                  <a:pt x="270" y="172"/>
                </a:lnTo>
                <a:lnTo>
                  <a:pt x="272" y="168"/>
                </a:lnTo>
                <a:lnTo>
                  <a:pt x="277" y="168"/>
                </a:lnTo>
                <a:lnTo>
                  <a:pt x="291" y="168"/>
                </a:lnTo>
                <a:lnTo>
                  <a:pt x="291" y="151"/>
                </a:lnTo>
                <a:lnTo>
                  <a:pt x="291" y="142"/>
                </a:lnTo>
                <a:lnTo>
                  <a:pt x="291" y="127"/>
                </a:lnTo>
                <a:lnTo>
                  <a:pt x="291" y="127"/>
                </a:lnTo>
                <a:lnTo>
                  <a:pt x="291" y="73"/>
                </a:lnTo>
                <a:lnTo>
                  <a:pt x="291" y="68"/>
                </a:lnTo>
                <a:lnTo>
                  <a:pt x="291" y="59"/>
                </a:lnTo>
                <a:lnTo>
                  <a:pt x="293" y="12"/>
                </a:lnTo>
                <a:lnTo>
                  <a:pt x="293" y="9"/>
                </a:lnTo>
                <a:lnTo>
                  <a:pt x="286" y="9"/>
                </a:lnTo>
                <a:lnTo>
                  <a:pt x="284" y="9"/>
                </a:lnTo>
                <a:lnTo>
                  <a:pt x="284" y="9"/>
                </a:lnTo>
                <a:lnTo>
                  <a:pt x="236" y="9"/>
                </a:lnTo>
                <a:lnTo>
                  <a:pt x="234" y="9"/>
                </a:lnTo>
                <a:lnTo>
                  <a:pt x="229" y="9"/>
                </a:lnTo>
                <a:lnTo>
                  <a:pt x="220" y="9"/>
                </a:lnTo>
                <a:lnTo>
                  <a:pt x="215" y="7"/>
                </a:lnTo>
                <a:lnTo>
                  <a:pt x="189" y="7"/>
                </a:lnTo>
                <a:lnTo>
                  <a:pt x="184" y="7"/>
                </a:lnTo>
                <a:lnTo>
                  <a:pt x="175" y="7"/>
                </a:lnTo>
                <a:lnTo>
                  <a:pt x="172" y="2"/>
                </a:lnTo>
                <a:lnTo>
                  <a:pt x="172" y="0"/>
                </a:lnTo>
                <a:lnTo>
                  <a:pt x="168" y="0"/>
                </a:lnTo>
                <a:lnTo>
                  <a:pt x="168" y="7"/>
                </a:lnTo>
                <a:lnTo>
                  <a:pt x="153" y="7"/>
                </a:lnTo>
                <a:lnTo>
                  <a:pt x="125" y="7"/>
                </a:lnTo>
                <a:lnTo>
                  <a:pt x="123" y="7"/>
                </a:lnTo>
                <a:lnTo>
                  <a:pt x="118" y="4"/>
                </a:lnTo>
                <a:lnTo>
                  <a:pt x="94" y="4"/>
                </a:lnTo>
                <a:lnTo>
                  <a:pt x="85" y="4"/>
                </a:lnTo>
                <a:lnTo>
                  <a:pt x="82" y="4"/>
                </a:lnTo>
                <a:lnTo>
                  <a:pt x="33" y="2"/>
                </a:lnTo>
                <a:lnTo>
                  <a:pt x="28" y="7"/>
                </a:lnTo>
                <a:lnTo>
                  <a:pt x="28" y="9"/>
                </a:lnTo>
                <a:lnTo>
                  <a:pt x="28" y="12"/>
                </a:lnTo>
                <a:lnTo>
                  <a:pt x="26" y="12"/>
                </a:lnTo>
                <a:lnTo>
                  <a:pt x="26" y="12"/>
                </a:lnTo>
                <a:lnTo>
                  <a:pt x="26" y="12"/>
                </a:lnTo>
                <a:lnTo>
                  <a:pt x="23" y="12"/>
                </a:lnTo>
                <a:lnTo>
                  <a:pt x="23" y="12"/>
                </a:lnTo>
                <a:lnTo>
                  <a:pt x="26" y="14"/>
                </a:lnTo>
                <a:lnTo>
                  <a:pt x="26" y="16"/>
                </a:lnTo>
                <a:lnTo>
                  <a:pt x="23" y="19"/>
                </a:lnTo>
                <a:lnTo>
                  <a:pt x="21" y="21"/>
                </a:lnTo>
                <a:lnTo>
                  <a:pt x="21" y="21"/>
                </a:lnTo>
                <a:lnTo>
                  <a:pt x="19" y="21"/>
                </a:lnTo>
                <a:lnTo>
                  <a:pt x="14" y="23"/>
                </a:lnTo>
                <a:lnTo>
                  <a:pt x="7" y="23"/>
                </a:lnTo>
                <a:lnTo>
                  <a:pt x="7" y="23"/>
                </a:lnTo>
                <a:lnTo>
                  <a:pt x="7" y="23"/>
                </a:lnTo>
                <a:lnTo>
                  <a:pt x="7" y="23"/>
                </a:lnTo>
                <a:lnTo>
                  <a:pt x="4" y="23"/>
                </a:lnTo>
                <a:lnTo>
                  <a:pt x="2" y="23"/>
                </a:lnTo>
                <a:lnTo>
                  <a:pt x="2" y="23"/>
                </a:lnTo>
                <a:lnTo>
                  <a:pt x="0" y="28"/>
                </a:lnTo>
                <a:lnTo>
                  <a:pt x="2" y="30"/>
                </a:lnTo>
                <a:lnTo>
                  <a:pt x="2" y="30"/>
                </a:lnTo>
                <a:lnTo>
                  <a:pt x="4" y="30"/>
                </a:lnTo>
                <a:lnTo>
                  <a:pt x="7" y="30"/>
                </a:lnTo>
                <a:lnTo>
                  <a:pt x="7" y="30"/>
                </a:lnTo>
                <a:lnTo>
                  <a:pt x="9" y="33"/>
                </a:lnTo>
                <a:lnTo>
                  <a:pt x="11" y="38"/>
                </a:lnTo>
                <a:lnTo>
                  <a:pt x="11" y="40"/>
                </a:lnTo>
                <a:lnTo>
                  <a:pt x="11" y="42"/>
                </a:lnTo>
                <a:lnTo>
                  <a:pt x="11" y="42"/>
                </a:lnTo>
                <a:lnTo>
                  <a:pt x="9" y="45"/>
                </a:lnTo>
                <a:lnTo>
                  <a:pt x="9" y="47"/>
                </a:lnTo>
                <a:lnTo>
                  <a:pt x="9" y="49"/>
                </a:lnTo>
                <a:lnTo>
                  <a:pt x="9" y="54"/>
                </a:lnTo>
                <a:lnTo>
                  <a:pt x="9" y="54"/>
                </a:lnTo>
                <a:lnTo>
                  <a:pt x="7" y="56"/>
                </a:lnTo>
                <a:lnTo>
                  <a:pt x="4" y="59"/>
                </a:lnTo>
                <a:lnTo>
                  <a:pt x="4" y="61"/>
                </a:lnTo>
                <a:lnTo>
                  <a:pt x="7" y="61"/>
                </a:lnTo>
                <a:lnTo>
                  <a:pt x="7" y="66"/>
                </a:lnTo>
                <a:lnTo>
                  <a:pt x="7" y="68"/>
                </a:lnTo>
                <a:lnTo>
                  <a:pt x="4" y="68"/>
                </a:lnTo>
                <a:lnTo>
                  <a:pt x="4" y="68"/>
                </a:lnTo>
                <a:lnTo>
                  <a:pt x="4" y="71"/>
                </a:lnTo>
                <a:lnTo>
                  <a:pt x="7" y="71"/>
                </a:lnTo>
                <a:lnTo>
                  <a:pt x="7" y="71"/>
                </a:lnTo>
                <a:lnTo>
                  <a:pt x="11" y="68"/>
                </a:lnTo>
                <a:lnTo>
                  <a:pt x="14" y="71"/>
                </a:lnTo>
                <a:lnTo>
                  <a:pt x="16" y="71"/>
                </a:lnTo>
                <a:lnTo>
                  <a:pt x="19" y="80"/>
                </a:lnTo>
                <a:lnTo>
                  <a:pt x="19" y="83"/>
                </a:lnTo>
                <a:lnTo>
                  <a:pt x="16" y="94"/>
                </a:lnTo>
                <a:lnTo>
                  <a:pt x="19" y="97"/>
                </a:lnTo>
                <a:lnTo>
                  <a:pt x="19" y="97"/>
                </a:lnTo>
                <a:lnTo>
                  <a:pt x="21" y="97"/>
                </a:lnTo>
                <a:lnTo>
                  <a:pt x="23" y="97"/>
                </a:lnTo>
                <a:lnTo>
                  <a:pt x="26" y="97"/>
                </a:lnTo>
                <a:lnTo>
                  <a:pt x="30" y="99"/>
                </a:lnTo>
                <a:lnTo>
                  <a:pt x="33" y="99"/>
                </a:lnTo>
                <a:lnTo>
                  <a:pt x="35" y="101"/>
                </a:lnTo>
                <a:lnTo>
                  <a:pt x="40" y="101"/>
                </a:lnTo>
                <a:lnTo>
                  <a:pt x="42" y="104"/>
                </a:lnTo>
                <a:lnTo>
                  <a:pt x="42" y="106"/>
                </a:lnTo>
                <a:lnTo>
                  <a:pt x="40" y="106"/>
                </a:lnTo>
                <a:lnTo>
                  <a:pt x="35" y="111"/>
                </a:lnTo>
                <a:lnTo>
                  <a:pt x="30" y="113"/>
                </a:lnTo>
                <a:lnTo>
                  <a:pt x="30" y="116"/>
                </a:lnTo>
                <a:lnTo>
                  <a:pt x="30" y="118"/>
                </a:lnTo>
                <a:lnTo>
                  <a:pt x="30" y="120"/>
                </a:lnTo>
                <a:lnTo>
                  <a:pt x="35" y="123"/>
                </a:lnTo>
                <a:lnTo>
                  <a:pt x="37" y="123"/>
                </a:lnTo>
                <a:lnTo>
                  <a:pt x="37" y="120"/>
                </a:lnTo>
                <a:lnTo>
                  <a:pt x="40" y="120"/>
                </a:lnTo>
                <a:lnTo>
                  <a:pt x="47" y="123"/>
                </a:lnTo>
                <a:lnTo>
                  <a:pt x="52" y="130"/>
                </a:lnTo>
                <a:lnTo>
                  <a:pt x="52" y="132"/>
                </a:lnTo>
                <a:lnTo>
                  <a:pt x="54" y="135"/>
                </a:lnTo>
                <a:lnTo>
                  <a:pt x="54" y="142"/>
                </a:lnTo>
                <a:lnTo>
                  <a:pt x="54" y="142"/>
                </a:lnTo>
                <a:lnTo>
                  <a:pt x="59" y="146"/>
                </a:lnTo>
                <a:lnTo>
                  <a:pt x="64" y="146"/>
                </a:lnTo>
                <a:lnTo>
                  <a:pt x="66" y="144"/>
                </a:lnTo>
                <a:lnTo>
                  <a:pt x="68" y="137"/>
                </a:lnTo>
                <a:lnTo>
                  <a:pt x="71" y="135"/>
                </a:lnTo>
                <a:lnTo>
                  <a:pt x="71" y="135"/>
                </a:lnTo>
                <a:lnTo>
                  <a:pt x="78" y="135"/>
                </a:lnTo>
                <a:lnTo>
                  <a:pt x="80" y="135"/>
                </a:lnTo>
                <a:lnTo>
                  <a:pt x="85" y="137"/>
                </a:lnTo>
                <a:lnTo>
                  <a:pt x="87" y="144"/>
                </a:lnTo>
                <a:lnTo>
                  <a:pt x="87" y="146"/>
                </a:lnTo>
                <a:lnTo>
                  <a:pt x="87" y="149"/>
                </a:lnTo>
                <a:lnTo>
                  <a:pt x="90" y="151"/>
                </a:lnTo>
                <a:lnTo>
                  <a:pt x="92" y="153"/>
                </a:lnTo>
                <a:lnTo>
                  <a:pt x="92" y="153"/>
                </a:lnTo>
                <a:lnTo>
                  <a:pt x="92" y="158"/>
                </a:lnTo>
                <a:lnTo>
                  <a:pt x="94" y="161"/>
                </a:lnTo>
                <a:lnTo>
                  <a:pt x="97" y="163"/>
                </a:lnTo>
                <a:lnTo>
                  <a:pt x="99" y="172"/>
                </a:lnTo>
                <a:lnTo>
                  <a:pt x="101" y="177"/>
                </a:lnTo>
                <a:lnTo>
                  <a:pt x="106" y="184"/>
                </a:lnTo>
                <a:lnTo>
                  <a:pt x="111" y="187"/>
                </a:lnTo>
                <a:lnTo>
                  <a:pt x="116" y="187"/>
                </a:lnTo>
                <a:lnTo>
                  <a:pt x="120" y="187"/>
                </a:lnTo>
                <a:lnTo>
                  <a:pt x="120" y="187"/>
                </a:lnTo>
                <a:lnTo>
                  <a:pt x="123" y="189"/>
                </a:lnTo>
                <a:lnTo>
                  <a:pt x="125" y="189"/>
                </a:lnTo>
                <a:lnTo>
                  <a:pt x="125" y="189"/>
                </a:lnTo>
                <a:lnTo>
                  <a:pt x="127" y="189"/>
                </a:lnTo>
                <a:lnTo>
                  <a:pt x="125" y="182"/>
                </a:lnTo>
                <a:lnTo>
                  <a:pt x="125" y="182"/>
                </a:lnTo>
                <a:lnTo>
                  <a:pt x="125" y="182"/>
                </a:lnTo>
                <a:lnTo>
                  <a:pt x="127" y="182"/>
                </a:lnTo>
                <a:lnTo>
                  <a:pt x="130" y="182"/>
                </a:lnTo>
                <a:lnTo>
                  <a:pt x="132" y="189"/>
                </a:lnTo>
                <a:lnTo>
                  <a:pt x="135" y="191"/>
                </a:lnTo>
                <a:lnTo>
                  <a:pt x="135" y="194"/>
                </a:lnTo>
                <a:lnTo>
                  <a:pt x="137" y="198"/>
                </a:lnTo>
                <a:lnTo>
                  <a:pt x="137" y="201"/>
                </a:lnTo>
                <a:lnTo>
                  <a:pt x="139" y="201"/>
                </a:lnTo>
                <a:lnTo>
                  <a:pt x="142" y="201"/>
                </a:lnTo>
                <a:lnTo>
                  <a:pt x="144" y="198"/>
                </a:lnTo>
                <a:lnTo>
                  <a:pt x="146" y="198"/>
                </a:lnTo>
                <a:lnTo>
                  <a:pt x="149" y="201"/>
                </a:lnTo>
                <a:lnTo>
                  <a:pt x="153" y="206"/>
                </a:lnTo>
                <a:lnTo>
                  <a:pt x="156" y="206"/>
                </a:lnTo>
                <a:lnTo>
                  <a:pt x="158" y="203"/>
                </a:lnTo>
                <a:lnTo>
                  <a:pt x="163" y="201"/>
                </a:lnTo>
                <a:lnTo>
                  <a:pt x="163" y="201"/>
                </a:lnTo>
                <a:lnTo>
                  <a:pt x="165" y="201"/>
                </a:lnTo>
                <a:lnTo>
                  <a:pt x="165" y="203"/>
                </a:lnTo>
                <a:lnTo>
                  <a:pt x="165" y="206"/>
                </a:lnTo>
                <a:lnTo>
                  <a:pt x="168" y="206"/>
                </a:lnTo>
                <a:lnTo>
                  <a:pt x="168" y="206"/>
                </a:lnTo>
                <a:lnTo>
                  <a:pt x="172" y="208"/>
                </a:lnTo>
                <a:lnTo>
                  <a:pt x="172" y="210"/>
                </a:lnTo>
                <a:lnTo>
                  <a:pt x="175" y="213"/>
                </a:lnTo>
                <a:lnTo>
                  <a:pt x="175" y="215"/>
                </a:lnTo>
                <a:lnTo>
                  <a:pt x="175" y="215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3" name="Freeform 8"/>
          <p:cNvSpPr>
            <a:spLocks/>
          </p:cNvSpPr>
          <p:nvPr/>
        </p:nvSpPr>
        <p:spPr bwMode="auto">
          <a:xfrm>
            <a:off x="2245143" y="3195053"/>
            <a:ext cx="274638" cy="395288"/>
          </a:xfrm>
          <a:custGeom>
            <a:avLst/>
            <a:gdLst>
              <a:gd name="T0" fmla="*/ 135 w 173"/>
              <a:gd name="T1" fmla="*/ 249 h 249"/>
              <a:gd name="T2" fmla="*/ 137 w 173"/>
              <a:gd name="T3" fmla="*/ 234 h 249"/>
              <a:gd name="T4" fmla="*/ 144 w 173"/>
              <a:gd name="T5" fmla="*/ 218 h 249"/>
              <a:gd name="T6" fmla="*/ 152 w 173"/>
              <a:gd name="T7" fmla="*/ 216 h 249"/>
              <a:gd name="T8" fmla="*/ 159 w 173"/>
              <a:gd name="T9" fmla="*/ 208 h 249"/>
              <a:gd name="T10" fmla="*/ 163 w 173"/>
              <a:gd name="T11" fmla="*/ 204 h 249"/>
              <a:gd name="T12" fmla="*/ 163 w 173"/>
              <a:gd name="T13" fmla="*/ 197 h 249"/>
              <a:gd name="T14" fmla="*/ 170 w 173"/>
              <a:gd name="T15" fmla="*/ 194 h 249"/>
              <a:gd name="T16" fmla="*/ 168 w 173"/>
              <a:gd name="T17" fmla="*/ 185 h 249"/>
              <a:gd name="T18" fmla="*/ 170 w 173"/>
              <a:gd name="T19" fmla="*/ 178 h 249"/>
              <a:gd name="T20" fmla="*/ 168 w 173"/>
              <a:gd name="T21" fmla="*/ 168 h 249"/>
              <a:gd name="T22" fmla="*/ 166 w 173"/>
              <a:gd name="T23" fmla="*/ 156 h 249"/>
              <a:gd name="T24" fmla="*/ 168 w 173"/>
              <a:gd name="T25" fmla="*/ 149 h 249"/>
              <a:gd name="T26" fmla="*/ 168 w 173"/>
              <a:gd name="T27" fmla="*/ 145 h 249"/>
              <a:gd name="T28" fmla="*/ 166 w 173"/>
              <a:gd name="T29" fmla="*/ 140 h 249"/>
              <a:gd name="T30" fmla="*/ 166 w 173"/>
              <a:gd name="T31" fmla="*/ 137 h 249"/>
              <a:gd name="T32" fmla="*/ 166 w 173"/>
              <a:gd name="T33" fmla="*/ 130 h 249"/>
              <a:gd name="T34" fmla="*/ 170 w 173"/>
              <a:gd name="T35" fmla="*/ 126 h 249"/>
              <a:gd name="T36" fmla="*/ 168 w 173"/>
              <a:gd name="T37" fmla="*/ 119 h 249"/>
              <a:gd name="T38" fmla="*/ 159 w 173"/>
              <a:gd name="T39" fmla="*/ 111 h 249"/>
              <a:gd name="T40" fmla="*/ 159 w 173"/>
              <a:gd name="T41" fmla="*/ 97 h 249"/>
              <a:gd name="T42" fmla="*/ 173 w 173"/>
              <a:gd name="T43" fmla="*/ 90 h 249"/>
              <a:gd name="T44" fmla="*/ 168 w 173"/>
              <a:gd name="T45" fmla="*/ 85 h 249"/>
              <a:gd name="T46" fmla="*/ 173 w 173"/>
              <a:gd name="T47" fmla="*/ 76 h 249"/>
              <a:gd name="T48" fmla="*/ 170 w 173"/>
              <a:gd name="T49" fmla="*/ 69 h 249"/>
              <a:gd name="T50" fmla="*/ 168 w 173"/>
              <a:gd name="T51" fmla="*/ 62 h 249"/>
              <a:gd name="T52" fmla="*/ 154 w 173"/>
              <a:gd name="T53" fmla="*/ 50 h 249"/>
              <a:gd name="T54" fmla="*/ 142 w 173"/>
              <a:gd name="T55" fmla="*/ 29 h 249"/>
              <a:gd name="T56" fmla="*/ 133 w 173"/>
              <a:gd name="T57" fmla="*/ 0 h 249"/>
              <a:gd name="T58" fmla="*/ 109 w 173"/>
              <a:gd name="T59" fmla="*/ 3 h 249"/>
              <a:gd name="T60" fmla="*/ 50 w 173"/>
              <a:gd name="T61" fmla="*/ 19 h 249"/>
              <a:gd name="T62" fmla="*/ 24 w 173"/>
              <a:gd name="T63" fmla="*/ 26 h 249"/>
              <a:gd name="T64" fmla="*/ 14 w 173"/>
              <a:gd name="T65" fmla="*/ 33 h 249"/>
              <a:gd name="T66" fmla="*/ 12 w 173"/>
              <a:gd name="T67" fmla="*/ 43 h 249"/>
              <a:gd name="T68" fmla="*/ 7 w 173"/>
              <a:gd name="T69" fmla="*/ 52 h 249"/>
              <a:gd name="T70" fmla="*/ 0 w 173"/>
              <a:gd name="T71" fmla="*/ 62 h 249"/>
              <a:gd name="T72" fmla="*/ 0 w 173"/>
              <a:gd name="T73" fmla="*/ 71 h 249"/>
              <a:gd name="T74" fmla="*/ 0 w 173"/>
              <a:gd name="T75" fmla="*/ 85 h 249"/>
              <a:gd name="T76" fmla="*/ 0 w 173"/>
              <a:gd name="T77" fmla="*/ 93 h 249"/>
              <a:gd name="T78" fmla="*/ 7 w 173"/>
              <a:gd name="T79" fmla="*/ 116 h 249"/>
              <a:gd name="T80" fmla="*/ 12 w 173"/>
              <a:gd name="T81" fmla="*/ 128 h 249"/>
              <a:gd name="T82" fmla="*/ 24 w 173"/>
              <a:gd name="T83" fmla="*/ 142 h 249"/>
              <a:gd name="T84" fmla="*/ 28 w 173"/>
              <a:gd name="T85" fmla="*/ 154 h 249"/>
              <a:gd name="T86" fmla="*/ 33 w 173"/>
              <a:gd name="T87" fmla="*/ 161 h 249"/>
              <a:gd name="T88" fmla="*/ 38 w 173"/>
              <a:gd name="T89" fmla="*/ 168 h 249"/>
              <a:gd name="T90" fmla="*/ 47 w 173"/>
              <a:gd name="T91" fmla="*/ 175 h 249"/>
              <a:gd name="T92" fmla="*/ 62 w 173"/>
              <a:gd name="T93" fmla="*/ 180 h 249"/>
              <a:gd name="T94" fmla="*/ 64 w 173"/>
              <a:gd name="T95" fmla="*/ 182 h 249"/>
              <a:gd name="T96" fmla="*/ 66 w 173"/>
              <a:gd name="T97" fmla="*/ 187 h 249"/>
              <a:gd name="T98" fmla="*/ 73 w 173"/>
              <a:gd name="T99" fmla="*/ 194 h 249"/>
              <a:gd name="T100" fmla="*/ 73 w 173"/>
              <a:gd name="T101" fmla="*/ 199 h 249"/>
              <a:gd name="T102" fmla="*/ 78 w 173"/>
              <a:gd name="T103" fmla="*/ 211 h 249"/>
              <a:gd name="T104" fmla="*/ 76 w 173"/>
              <a:gd name="T105" fmla="*/ 218 h 249"/>
              <a:gd name="T106" fmla="*/ 81 w 173"/>
              <a:gd name="T107" fmla="*/ 227 h 249"/>
              <a:gd name="T108" fmla="*/ 83 w 173"/>
              <a:gd name="T109" fmla="*/ 225 h 249"/>
              <a:gd name="T110" fmla="*/ 85 w 173"/>
              <a:gd name="T111" fmla="*/ 234 h 249"/>
              <a:gd name="T112" fmla="*/ 90 w 173"/>
              <a:gd name="T113" fmla="*/ 246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73" h="249">
                <a:moveTo>
                  <a:pt x="99" y="246"/>
                </a:moveTo>
                <a:lnTo>
                  <a:pt x="109" y="249"/>
                </a:lnTo>
                <a:lnTo>
                  <a:pt x="111" y="249"/>
                </a:lnTo>
                <a:lnTo>
                  <a:pt x="135" y="249"/>
                </a:lnTo>
                <a:lnTo>
                  <a:pt x="135" y="246"/>
                </a:lnTo>
                <a:lnTo>
                  <a:pt x="137" y="242"/>
                </a:lnTo>
                <a:lnTo>
                  <a:pt x="137" y="239"/>
                </a:lnTo>
                <a:lnTo>
                  <a:pt x="137" y="234"/>
                </a:lnTo>
                <a:lnTo>
                  <a:pt x="137" y="232"/>
                </a:lnTo>
                <a:lnTo>
                  <a:pt x="140" y="227"/>
                </a:lnTo>
                <a:lnTo>
                  <a:pt x="142" y="227"/>
                </a:lnTo>
                <a:lnTo>
                  <a:pt x="144" y="218"/>
                </a:lnTo>
                <a:lnTo>
                  <a:pt x="147" y="218"/>
                </a:lnTo>
                <a:lnTo>
                  <a:pt x="147" y="218"/>
                </a:lnTo>
                <a:lnTo>
                  <a:pt x="149" y="218"/>
                </a:lnTo>
                <a:lnTo>
                  <a:pt x="152" y="216"/>
                </a:lnTo>
                <a:lnTo>
                  <a:pt x="152" y="216"/>
                </a:lnTo>
                <a:lnTo>
                  <a:pt x="154" y="211"/>
                </a:lnTo>
                <a:lnTo>
                  <a:pt x="156" y="208"/>
                </a:lnTo>
                <a:lnTo>
                  <a:pt x="159" y="208"/>
                </a:lnTo>
                <a:lnTo>
                  <a:pt x="161" y="208"/>
                </a:lnTo>
                <a:lnTo>
                  <a:pt x="161" y="208"/>
                </a:lnTo>
                <a:lnTo>
                  <a:pt x="163" y="206"/>
                </a:lnTo>
                <a:lnTo>
                  <a:pt x="163" y="204"/>
                </a:lnTo>
                <a:lnTo>
                  <a:pt x="163" y="201"/>
                </a:lnTo>
                <a:lnTo>
                  <a:pt x="163" y="199"/>
                </a:lnTo>
                <a:lnTo>
                  <a:pt x="163" y="199"/>
                </a:lnTo>
                <a:lnTo>
                  <a:pt x="163" y="197"/>
                </a:lnTo>
                <a:lnTo>
                  <a:pt x="168" y="199"/>
                </a:lnTo>
                <a:lnTo>
                  <a:pt x="168" y="199"/>
                </a:lnTo>
                <a:lnTo>
                  <a:pt x="170" y="194"/>
                </a:lnTo>
                <a:lnTo>
                  <a:pt x="170" y="194"/>
                </a:lnTo>
                <a:lnTo>
                  <a:pt x="170" y="192"/>
                </a:lnTo>
                <a:lnTo>
                  <a:pt x="170" y="190"/>
                </a:lnTo>
                <a:lnTo>
                  <a:pt x="168" y="187"/>
                </a:lnTo>
                <a:lnTo>
                  <a:pt x="168" y="185"/>
                </a:lnTo>
                <a:lnTo>
                  <a:pt x="166" y="182"/>
                </a:lnTo>
                <a:lnTo>
                  <a:pt x="168" y="180"/>
                </a:lnTo>
                <a:lnTo>
                  <a:pt x="168" y="178"/>
                </a:lnTo>
                <a:lnTo>
                  <a:pt x="170" y="178"/>
                </a:lnTo>
                <a:lnTo>
                  <a:pt x="170" y="180"/>
                </a:lnTo>
                <a:lnTo>
                  <a:pt x="170" y="178"/>
                </a:lnTo>
                <a:lnTo>
                  <a:pt x="170" y="175"/>
                </a:lnTo>
                <a:lnTo>
                  <a:pt x="168" y="168"/>
                </a:lnTo>
                <a:lnTo>
                  <a:pt x="168" y="163"/>
                </a:lnTo>
                <a:lnTo>
                  <a:pt x="163" y="161"/>
                </a:lnTo>
                <a:lnTo>
                  <a:pt x="163" y="159"/>
                </a:lnTo>
                <a:lnTo>
                  <a:pt x="166" y="156"/>
                </a:lnTo>
                <a:lnTo>
                  <a:pt x="163" y="152"/>
                </a:lnTo>
                <a:lnTo>
                  <a:pt x="163" y="149"/>
                </a:lnTo>
                <a:lnTo>
                  <a:pt x="166" y="149"/>
                </a:lnTo>
                <a:lnTo>
                  <a:pt x="168" y="149"/>
                </a:lnTo>
                <a:lnTo>
                  <a:pt x="170" y="147"/>
                </a:lnTo>
                <a:lnTo>
                  <a:pt x="168" y="145"/>
                </a:lnTo>
                <a:lnTo>
                  <a:pt x="168" y="145"/>
                </a:lnTo>
                <a:lnTo>
                  <a:pt x="168" y="145"/>
                </a:lnTo>
                <a:lnTo>
                  <a:pt x="166" y="142"/>
                </a:lnTo>
                <a:lnTo>
                  <a:pt x="166" y="140"/>
                </a:lnTo>
                <a:lnTo>
                  <a:pt x="166" y="140"/>
                </a:lnTo>
                <a:lnTo>
                  <a:pt x="166" y="140"/>
                </a:lnTo>
                <a:lnTo>
                  <a:pt x="166" y="140"/>
                </a:lnTo>
                <a:lnTo>
                  <a:pt x="163" y="137"/>
                </a:lnTo>
                <a:lnTo>
                  <a:pt x="163" y="137"/>
                </a:lnTo>
                <a:lnTo>
                  <a:pt x="166" y="137"/>
                </a:lnTo>
                <a:lnTo>
                  <a:pt x="166" y="135"/>
                </a:lnTo>
                <a:lnTo>
                  <a:pt x="163" y="135"/>
                </a:lnTo>
                <a:lnTo>
                  <a:pt x="163" y="133"/>
                </a:lnTo>
                <a:lnTo>
                  <a:pt x="166" y="130"/>
                </a:lnTo>
                <a:lnTo>
                  <a:pt x="166" y="130"/>
                </a:lnTo>
                <a:lnTo>
                  <a:pt x="168" y="130"/>
                </a:lnTo>
                <a:lnTo>
                  <a:pt x="168" y="130"/>
                </a:lnTo>
                <a:lnTo>
                  <a:pt x="170" y="126"/>
                </a:lnTo>
                <a:lnTo>
                  <a:pt x="168" y="123"/>
                </a:lnTo>
                <a:lnTo>
                  <a:pt x="168" y="121"/>
                </a:lnTo>
                <a:lnTo>
                  <a:pt x="170" y="121"/>
                </a:lnTo>
                <a:lnTo>
                  <a:pt x="168" y="119"/>
                </a:lnTo>
                <a:lnTo>
                  <a:pt x="166" y="119"/>
                </a:lnTo>
                <a:lnTo>
                  <a:pt x="166" y="114"/>
                </a:lnTo>
                <a:lnTo>
                  <a:pt x="166" y="111"/>
                </a:lnTo>
                <a:lnTo>
                  <a:pt x="159" y="111"/>
                </a:lnTo>
                <a:lnTo>
                  <a:pt x="159" y="107"/>
                </a:lnTo>
                <a:lnTo>
                  <a:pt x="159" y="104"/>
                </a:lnTo>
                <a:lnTo>
                  <a:pt x="159" y="102"/>
                </a:lnTo>
                <a:lnTo>
                  <a:pt x="159" y="97"/>
                </a:lnTo>
                <a:lnTo>
                  <a:pt x="166" y="97"/>
                </a:lnTo>
                <a:lnTo>
                  <a:pt x="166" y="90"/>
                </a:lnTo>
                <a:lnTo>
                  <a:pt x="170" y="90"/>
                </a:lnTo>
                <a:lnTo>
                  <a:pt x="173" y="90"/>
                </a:lnTo>
                <a:lnTo>
                  <a:pt x="170" y="88"/>
                </a:lnTo>
                <a:lnTo>
                  <a:pt x="168" y="90"/>
                </a:lnTo>
                <a:lnTo>
                  <a:pt x="168" y="88"/>
                </a:lnTo>
                <a:lnTo>
                  <a:pt x="168" y="85"/>
                </a:lnTo>
                <a:lnTo>
                  <a:pt x="170" y="83"/>
                </a:lnTo>
                <a:lnTo>
                  <a:pt x="170" y="81"/>
                </a:lnTo>
                <a:lnTo>
                  <a:pt x="170" y="78"/>
                </a:lnTo>
                <a:lnTo>
                  <a:pt x="173" y="76"/>
                </a:lnTo>
                <a:lnTo>
                  <a:pt x="173" y="76"/>
                </a:lnTo>
                <a:lnTo>
                  <a:pt x="170" y="71"/>
                </a:lnTo>
                <a:lnTo>
                  <a:pt x="170" y="71"/>
                </a:lnTo>
                <a:lnTo>
                  <a:pt x="170" y="69"/>
                </a:lnTo>
                <a:lnTo>
                  <a:pt x="170" y="69"/>
                </a:lnTo>
                <a:lnTo>
                  <a:pt x="170" y="64"/>
                </a:lnTo>
                <a:lnTo>
                  <a:pt x="168" y="62"/>
                </a:lnTo>
                <a:lnTo>
                  <a:pt x="168" y="62"/>
                </a:lnTo>
                <a:lnTo>
                  <a:pt x="166" y="62"/>
                </a:lnTo>
                <a:lnTo>
                  <a:pt x="163" y="57"/>
                </a:lnTo>
                <a:lnTo>
                  <a:pt x="159" y="52"/>
                </a:lnTo>
                <a:lnTo>
                  <a:pt x="154" y="50"/>
                </a:lnTo>
                <a:lnTo>
                  <a:pt x="149" y="50"/>
                </a:lnTo>
                <a:lnTo>
                  <a:pt x="147" y="48"/>
                </a:lnTo>
                <a:lnTo>
                  <a:pt x="147" y="36"/>
                </a:lnTo>
                <a:lnTo>
                  <a:pt x="142" y="29"/>
                </a:lnTo>
                <a:lnTo>
                  <a:pt x="137" y="24"/>
                </a:lnTo>
                <a:lnTo>
                  <a:pt x="137" y="19"/>
                </a:lnTo>
                <a:lnTo>
                  <a:pt x="137" y="14"/>
                </a:lnTo>
                <a:lnTo>
                  <a:pt x="133" y="0"/>
                </a:lnTo>
                <a:lnTo>
                  <a:pt x="128" y="0"/>
                </a:lnTo>
                <a:lnTo>
                  <a:pt x="121" y="0"/>
                </a:lnTo>
                <a:lnTo>
                  <a:pt x="109" y="3"/>
                </a:lnTo>
                <a:lnTo>
                  <a:pt x="109" y="3"/>
                </a:lnTo>
                <a:lnTo>
                  <a:pt x="102" y="5"/>
                </a:lnTo>
                <a:lnTo>
                  <a:pt x="73" y="12"/>
                </a:lnTo>
                <a:lnTo>
                  <a:pt x="59" y="17"/>
                </a:lnTo>
                <a:lnTo>
                  <a:pt x="50" y="19"/>
                </a:lnTo>
                <a:lnTo>
                  <a:pt x="40" y="22"/>
                </a:lnTo>
                <a:lnTo>
                  <a:pt x="38" y="22"/>
                </a:lnTo>
                <a:lnTo>
                  <a:pt x="38" y="22"/>
                </a:lnTo>
                <a:lnTo>
                  <a:pt x="24" y="26"/>
                </a:lnTo>
                <a:lnTo>
                  <a:pt x="24" y="26"/>
                </a:lnTo>
                <a:lnTo>
                  <a:pt x="19" y="31"/>
                </a:lnTo>
                <a:lnTo>
                  <a:pt x="17" y="31"/>
                </a:lnTo>
                <a:lnTo>
                  <a:pt x="14" y="33"/>
                </a:lnTo>
                <a:lnTo>
                  <a:pt x="14" y="36"/>
                </a:lnTo>
                <a:lnTo>
                  <a:pt x="14" y="38"/>
                </a:lnTo>
                <a:lnTo>
                  <a:pt x="14" y="40"/>
                </a:lnTo>
                <a:lnTo>
                  <a:pt x="12" y="43"/>
                </a:lnTo>
                <a:lnTo>
                  <a:pt x="12" y="45"/>
                </a:lnTo>
                <a:lnTo>
                  <a:pt x="12" y="48"/>
                </a:lnTo>
                <a:lnTo>
                  <a:pt x="9" y="48"/>
                </a:lnTo>
                <a:lnTo>
                  <a:pt x="7" y="52"/>
                </a:lnTo>
                <a:lnTo>
                  <a:pt x="7" y="57"/>
                </a:lnTo>
                <a:lnTo>
                  <a:pt x="2" y="57"/>
                </a:lnTo>
                <a:lnTo>
                  <a:pt x="2" y="59"/>
                </a:lnTo>
                <a:lnTo>
                  <a:pt x="0" y="62"/>
                </a:lnTo>
                <a:lnTo>
                  <a:pt x="2" y="64"/>
                </a:lnTo>
                <a:lnTo>
                  <a:pt x="2" y="69"/>
                </a:lnTo>
                <a:lnTo>
                  <a:pt x="2" y="71"/>
                </a:lnTo>
                <a:lnTo>
                  <a:pt x="0" y="71"/>
                </a:lnTo>
                <a:lnTo>
                  <a:pt x="2" y="74"/>
                </a:lnTo>
                <a:lnTo>
                  <a:pt x="0" y="76"/>
                </a:lnTo>
                <a:lnTo>
                  <a:pt x="0" y="83"/>
                </a:lnTo>
                <a:lnTo>
                  <a:pt x="0" y="85"/>
                </a:lnTo>
                <a:lnTo>
                  <a:pt x="0" y="90"/>
                </a:lnTo>
                <a:lnTo>
                  <a:pt x="0" y="93"/>
                </a:lnTo>
                <a:lnTo>
                  <a:pt x="0" y="93"/>
                </a:lnTo>
                <a:lnTo>
                  <a:pt x="0" y="93"/>
                </a:lnTo>
                <a:lnTo>
                  <a:pt x="2" y="95"/>
                </a:lnTo>
                <a:lnTo>
                  <a:pt x="5" y="107"/>
                </a:lnTo>
                <a:lnTo>
                  <a:pt x="5" y="111"/>
                </a:lnTo>
                <a:lnTo>
                  <a:pt x="7" y="116"/>
                </a:lnTo>
                <a:lnTo>
                  <a:pt x="7" y="119"/>
                </a:lnTo>
                <a:lnTo>
                  <a:pt x="9" y="126"/>
                </a:lnTo>
                <a:lnTo>
                  <a:pt x="12" y="126"/>
                </a:lnTo>
                <a:lnTo>
                  <a:pt x="12" y="128"/>
                </a:lnTo>
                <a:lnTo>
                  <a:pt x="12" y="128"/>
                </a:lnTo>
                <a:lnTo>
                  <a:pt x="12" y="130"/>
                </a:lnTo>
                <a:lnTo>
                  <a:pt x="19" y="137"/>
                </a:lnTo>
                <a:lnTo>
                  <a:pt x="24" y="142"/>
                </a:lnTo>
                <a:lnTo>
                  <a:pt x="24" y="145"/>
                </a:lnTo>
                <a:lnTo>
                  <a:pt x="24" y="147"/>
                </a:lnTo>
                <a:lnTo>
                  <a:pt x="26" y="152"/>
                </a:lnTo>
                <a:lnTo>
                  <a:pt x="28" y="154"/>
                </a:lnTo>
                <a:lnTo>
                  <a:pt x="28" y="161"/>
                </a:lnTo>
                <a:lnTo>
                  <a:pt x="31" y="163"/>
                </a:lnTo>
                <a:lnTo>
                  <a:pt x="31" y="163"/>
                </a:lnTo>
                <a:lnTo>
                  <a:pt x="33" y="161"/>
                </a:lnTo>
                <a:lnTo>
                  <a:pt x="36" y="161"/>
                </a:lnTo>
                <a:lnTo>
                  <a:pt x="36" y="163"/>
                </a:lnTo>
                <a:lnTo>
                  <a:pt x="36" y="166"/>
                </a:lnTo>
                <a:lnTo>
                  <a:pt x="38" y="168"/>
                </a:lnTo>
                <a:lnTo>
                  <a:pt x="40" y="171"/>
                </a:lnTo>
                <a:lnTo>
                  <a:pt x="43" y="173"/>
                </a:lnTo>
                <a:lnTo>
                  <a:pt x="45" y="175"/>
                </a:lnTo>
                <a:lnTo>
                  <a:pt x="47" y="175"/>
                </a:lnTo>
                <a:lnTo>
                  <a:pt x="52" y="175"/>
                </a:lnTo>
                <a:lnTo>
                  <a:pt x="57" y="178"/>
                </a:lnTo>
                <a:lnTo>
                  <a:pt x="57" y="180"/>
                </a:lnTo>
                <a:lnTo>
                  <a:pt x="62" y="180"/>
                </a:lnTo>
                <a:lnTo>
                  <a:pt x="64" y="180"/>
                </a:lnTo>
                <a:lnTo>
                  <a:pt x="64" y="180"/>
                </a:lnTo>
                <a:lnTo>
                  <a:pt x="64" y="182"/>
                </a:lnTo>
                <a:lnTo>
                  <a:pt x="64" y="182"/>
                </a:lnTo>
                <a:lnTo>
                  <a:pt x="64" y="185"/>
                </a:lnTo>
                <a:lnTo>
                  <a:pt x="64" y="185"/>
                </a:lnTo>
                <a:lnTo>
                  <a:pt x="66" y="187"/>
                </a:lnTo>
                <a:lnTo>
                  <a:pt x="66" y="187"/>
                </a:lnTo>
                <a:lnTo>
                  <a:pt x="66" y="187"/>
                </a:lnTo>
                <a:lnTo>
                  <a:pt x="69" y="190"/>
                </a:lnTo>
                <a:lnTo>
                  <a:pt x="69" y="192"/>
                </a:lnTo>
                <a:lnTo>
                  <a:pt x="73" y="194"/>
                </a:lnTo>
                <a:lnTo>
                  <a:pt x="73" y="197"/>
                </a:lnTo>
                <a:lnTo>
                  <a:pt x="76" y="197"/>
                </a:lnTo>
                <a:lnTo>
                  <a:pt x="73" y="199"/>
                </a:lnTo>
                <a:lnTo>
                  <a:pt x="73" y="199"/>
                </a:lnTo>
                <a:lnTo>
                  <a:pt x="73" y="204"/>
                </a:lnTo>
                <a:lnTo>
                  <a:pt x="76" y="204"/>
                </a:lnTo>
                <a:lnTo>
                  <a:pt x="78" y="208"/>
                </a:lnTo>
                <a:lnTo>
                  <a:pt x="78" y="211"/>
                </a:lnTo>
                <a:lnTo>
                  <a:pt x="76" y="213"/>
                </a:lnTo>
                <a:lnTo>
                  <a:pt x="76" y="216"/>
                </a:lnTo>
                <a:lnTo>
                  <a:pt x="76" y="216"/>
                </a:lnTo>
                <a:lnTo>
                  <a:pt x="76" y="218"/>
                </a:lnTo>
                <a:lnTo>
                  <a:pt x="78" y="220"/>
                </a:lnTo>
                <a:lnTo>
                  <a:pt x="78" y="225"/>
                </a:lnTo>
                <a:lnTo>
                  <a:pt x="78" y="227"/>
                </a:lnTo>
                <a:lnTo>
                  <a:pt x="81" y="227"/>
                </a:lnTo>
                <a:lnTo>
                  <a:pt x="81" y="227"/>
                </a:lnTo>
                <a:lnTo>
                  <a:pt x="83" y="227"/>
                </a:lnTo>
                <a:lnTo>
                  <a:pt x="83" y="225"/>
                </a:lnTo>
                <a:lnTo>
                  <a:pt x="83" y="225"/>
                </a:lnTo>
                <a:lnTo>
                  <a:pt x="85" y="225"/>
                </a:lnTo>
                <a:lnTo>
                  <a:pt x="83" y="230"/>
                </a:lnTo>
                <a:lnTo>
                  <a:pt x="83" y="232"/>
                </a:lnTo>
                <a:lnTo>
                  <a:pt x="85" y="234"/>
                </a:lnTo>
                <a:lnTo>
                  <a:pt x="88" y="242"/>
                </a:lnTo>
                <a:lnTo>
                  <a:pt x="88" y="242"/>
                </a:lnTo>
                <a:lnTo>
                  <a:pt x="88" y="246"/>
                </a:lnTo>
                <a:lnTo>
                  <a:pt x="90" y="246"/>
                </a:lnTo>
                <a:lnTo>
                  <a:pt x="95" y="246"/>
                </a:lnTo>
                <a:lnTo>
                  <a:pt x="99" y="246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" name="Freeform 9"/>
          <p:cNvSpPr>
            <a:spLocks/>
          </p:cNvSpPr>
          <p:nvPr/>
        </p:nvSpPr>
        <p:spPr bwMode="auto">
          <a:xfrm>
            <a:off x="3350043" y="2655303"/>
            <a:ext cx="414338" cy="355600"/>
          </a:xfrm>
          <a:custGeom>
            <a:avLst/>
            <a:gdLst>
              <a:gd name="T0" fmla="*/ 237 w 261"/>
              <a:gd name="T1" fmla="*/ 97 h 224"/>
              <a:gd name="T2" fmla="*/ 225 w 261"/>
              <a:gd name="T3" fmla="*/ 94 h 224"/>
              <a:gd name="T4" fmla="*/ 225 w 261"/>
              <a:gd name="T5" fmla="*/ 87 h 224"/>
              <a:gd name="T6" fmla="*/ 223 w 261"/>
              <a:gd name="T7" fmla="*/ 80 h 224"/>
              <a:gd name="T8" fmla="*/ 213 w 261"/>
              <a:gd name="T9" fmla="*/ 78 h 224"/>
              <a:gd name="T10" fmla="*/ 206 w 261"/>
              <a:gd name="T11" fmla="*/ 78 h 224"/>
              <a:gd name="T12" fmla="*/ 199 w 261"/>
              <a:gd name="T13" fmla="*/ 75 h 224"/>
              <a:gd name="T14" fmla="*/ 192 w 261"/>
              <a:gd name="T15" fmla="*/ 68 h 224"/>
              <a:gd name="T16" fmla="*/ 182 w 261"/>
              <a:gd name="T17" fmla="*/ 56 h 224"/>
              <a:gd name="T18" fmla="*/ 178 w 261"/>
              <a:gd name="T19" fmla="*/ 52 h 224"/>
              <a:gd name="T20" fmla="*/ 171 w 261"/>
              <a:gd name="T21" fmla="*/ 47 h 224"/>
              <a:gd name="T22" fmla="*/ 166 w 261"/>
              <a:gd name="T23" fmla="*/ 42 h 224"/>
              <a:gd name="T24" fmla="*/ 161 w 261"/>
              <a:gd name="T25" fmla="*/ 37 h 224"/>
              <a:gd name="T26" fmla="*/ 152 w 261"/>
              <a:gd name="T27" fmla="*/ 33 h 224"/>
              <a:gd name="T28" fmla="*/ 145 w 261"/>
              <a:gd name="T29" fmla="*/ 35 h 224"/>
              <a:gd name="T30" fmla="*/ 137 w 261"/>
              <a:gd name="T31" fmla="*/ 33 h 224"/>
              <a:gd name="T32" fmla="*/ 128 w 261"/>
              <a:gd name="T33" fmla="*/ 33 h 224"/>
              <a:gd name="T34" fmla="*/ 121 w 261"/>
              <a:gd name="T35" fmla="*/ 30 h 224"/>
              <a:gd name="T36" fmla="*/ 109 w 261"/>
              <a:gd name="T37" fmla="*/ 28 h 224"/>
              <a:gd name="T38" fmla="*/ 100 w 261"/>
              <a:gd name="T39" fmla="*/ 30 h 224"/>
              <a:gd name="T40" fmla="*/ 88 w 261"/>
              <a:gd name="T41" fmla="*/ 21 h 224"/>
              <a:gd name="T42" fmla="*/ 85 w 261"/>
              <a:gd name="T43" fmla="*/ 14 h 224"/>
              <a:gd name="T44" fmla="*/ 81 w 261"/>
              <a:gd name="T45" fmla="*/ 4 h 224"/>
              <a:gd name="T46" fmla="*/ 48 w 261"/>
              <a:gd name="T47" fmla="*/ 18 h 224"/>
              <a:gd name="T48" fmla="*/ 0 w 261"/>
              <a:gd name="T49" fmla="*/ 49 h 224"/>
              <a:gd name="T50" fmla="*/ 7 w 261"/>
              <a:gd name="T51" fmla="*/ 52 h 224"/>
              <a:gd name="T52" fmla="*/ 10 w 261"/>
              <a:gd name="T53" fmla="*/ 61 h 224"/>
              <a:gd name="T54" fmla="*/ 14 w 261"/>
              <a:gd name="T55" fmla="*/ 66 h 224"/>
              <a:gd name="T56" fmla="*/ 38 w 261"/>
              <a:gd name="T57" fmla="*/ 71 h 224"/>
              <a:gd name="T58" fmla="*/ 43 w 261"/>
              <a:gd name="T59" fmla="*/ 73 h 224"/>
              <a:gd name="T60" fmla="*/ 43 w 261"/>
              <a:gd name="T61" fmla="*/ 85 h 224"/>
              <a:gd name="T62" fmla="*/ 50 w 261"/>
              <a:gd name="T63" fmla="*/ 99 h 224"/>
              <a:gd name="T64" fmla="*/ 59 w 261"/>
              <a:gd name="T65" fmla="*/ 101 h 224"/>
              <a:gd name="T66" fmla="*/ 76 w 261"/>
              <a:gd name="T67" fmla="*/ 115 h 224"/>
              <a:gd name="T68" fmla="*/ 83 w 261"/>
              <a:gd name="T69" fmla="*/ 120 h 224"/>
              <a:gd name="T70" fmla="*/ 97 w 261"/>
              <a:gd name="T71" fmla="*/ 125 h 224"/>
              <a:gd name="T72" fmla="*/ 107 w 261"/>
              <a:gd name="T73" fmla="*/ 134 h 224"/>
              <a:gd name="T74" fmla="*/ 116 w 261"/>
              <a:gd name="T75" fmla="*/ 137 h 224"/>
              <a:gd name="T76" fmla="*/ 121 w 261"/>
              <a:gd name="T77" fmla="*/ 151 h 224"/>
              <a:gd name="T78" fmla="*/ 133 w 261"/>
              <a:gd name="T79" fmla="*/ 175 h 224"/>
              <a:gd name="T80" fmla="*/ 137 w 261"/>
              <a:gd name="T81" fmla="*/ 184 h 224"/>
              <a:gd name="T82" fmla="*/ 140 w 261"/>
              <a:gd name="T83" fmla="*/ 201 h 224"/>
              <a:gd name="T84" fmla="*/ 147 w 261"/>
              <a:gd name="T85" fmla="*/ 208 h 224"/>
              <a:gd name="T86" fmla="*/ 156 w 261"/>
              <a:gd name="T87" fmla="*/ 212 h 224"/>
              <a:gd name="T88" fmla="*/ 168 w 261"/>
              <a:gd name="T89" fmla="*/ 224 h 224"/>
              <a:gd name="T90" fmla="*/ 249 w 261"/>
              <a:gd name="T91" fmla="*/ 194 h 224"/>
              <a:gd name="T92" fmla="*/ 244 w 261"/>
              <a:gd name="T93" fmla="*/ 191 h 224"/>
              <a:gd name="T94" fmla="*/ 249 w 261"/>
              <a:gd name="T95" fmla="*/ 179 h 224"/>
              <a:gd name="T96" fmla="*/ 256 w 261"/>
              <a:gd name="T97" fmla="*/ 172 h 224"/>
              <a:gd name="T98" fmla="*/ 254 w 261"/>
              <a:gd name="T99" fmla="*/ 160 h 224"/>
              <a:gd name="T100" fmla="*/ 254 w 261"/>
              <a:gd name="T101" fmla="*/ 149 h 224"/>
              <a:gd name="T102" fmla="*/ 246 w 261"/>
              <a:gd name="T103" fmla="*/ 134 h 224"/>
              <a:gd name="T104" fmla="*/ 246 w 261"/>
              <a:gd name="T105" fmla="*/ 130 h 224"/>
              <a:gd name="T106" fmla="*/ 251 w 261"/>
              <a:gd name="T107" fmla="*/ 97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61" h="224">
                <a:moveTo>
                  <a:pt x="244" y="97"/>
                </a:moveTo>
                <a:lnTo>
                  <a:pt x="244" y="97"/>
                </a:lnTo>
                <a:lnTo>
                  <a:pt x="237" y="97"/>
                </a:lnTo>
                <a:lnTo>
                  <a:pt x="237" y="97"/>
                </a:lnTo>
                <a:lnTo>
                  <a:pt x="237" y="94"/>
                </a:lnTo>
                <a:lnTo>
                  <a:pt x="232" y="92"/>
                </a:lnTo>
                <a:lnTo>
                  <a:pt x="227" y="94"/>
                </a:lnTo>
                <a:lnTo>
                  <a:pt x="225" y="94"/>
                </a:lnTo>
                <a:lnTo>
                  <a:pt x="225" y="92"/>
                </a:lnTo>
                <a:lnTo>
                  <a:pt x="223" y="89"/>
                </a:lnTo>
                <a:lnTo>
                  <a:pt x="223" y="89"/>
                </a:lnTo>
                <a:lnTo>
                  <a:pt x="225" y="87"/>
                </a:lnTo>
                <a:lnTo>
                  <a:pt x="225" y="87"/>
                </a:lnTo>
                <a:lnTo>
                  <a:pt x="225" y="85"/>
                </a:lnTo>
                <a:lnTo>
                  <a:pt x="225" y="85"/>
                </a:lnTo>
                <a:lnTo>
                  <a:pt x="223" y="80"/>
                </a:lnTo>
                <a:lnTo>
                  <a:pt x="220" y="80"/>
                </a:lnTo>
                <a:lnTo>
                  <a:pt x="220" y="80"/>
                </a:lnTo>
                <a:lnTo>
                  <a:pt x="218" y="78"/>
                </a:lnTo>
                <a:lnTo>
                  <a:pt x="213" y="78"/>
                </a:lnTo>
                <a:lnTo>
                  <a:pt x="211" y="78"/>
                </a:lnTo>
                <a:lnTo>
                  <a:pt x="211" y="73"/>
                </a:lnTo>
                <a:lnTo>
                  <a:pt x="209" y="75"/>
                </a:lnTo>
                <a:lnTo>
                  <a:pt x="206" y="78"/>
                </a:lnTo>
                <a:lnTo>
                  <a:pt x="206" y="78"/>
                </a:lnTo>
                <a:lnTo>
                  <a:pt x="204" y="78"/>
                </a:lnTo>
                <a:lnTo>
                  <a:pt x="201" y="78"/>
                </a:lnTo>
                <a:lnTo>
                  <a:pt x="199" y="75"/>
                </a:lnTo>
                <a:lnTo>
                  <a:pt x="199" y="73"/>
                </a:lnTo>
                <a:lnTo>
                  <a:pt x="197" y="66"/>
                </a:lnTo>
                <a:lnTo>
                  <a:pt x="194" y="66"/>
                </a:lnTo>
                <a:lnTo>
                  <a:pt x="192" y="68"/>
                </a:lnTo>
                <a:lnTo>
                  <a:pt x="190" y="63"/>
                </a:lnTo>
                <a:lnTo>
                  <a:pt x="187" y="63"/>
                </a:lnTo>
                <a:lnTo>
                  <a:pt x="187" y="61"/>
                </a:lnTo>
                <a:lnTo>
                  <a:pt x="182" y="56"/>
                </a:lnTo>
                <a:lnTo>
                  <a:pt x="182" y="56"/>
                </a:lnTo>
                <a:lnTo>
                  <a:pt x="180" y="56"/>
                </a:lnTo>
                <a:lnTo>
                  <a:pt x="178" y="54"/>
                </a:lnTo>
                <a:lnTo>
                  <a:pt x="178" y="52"/>
                </a:lnTo>
                <a:lnTo>
                  <a:pt x="178" y="52"/>
                </a:lnTo>
                <a:lnTo>
                  <a:pt x="175" y="49"/>
                </a:lnTo>
                <a:lnTo>
                  <a:pt x="173" y="47"/>
                </a:lnTo>
                <a:lnTo>
                  <a:pt x="171" y="47"/>
                </a:lnTo>
                <a:lnTo>
                  <a:pt x="171" y="45"/>
                </a:lnTo>
                <a:lnTo>
                  <a:pt x="168" y="45"/>
                </a:lnTo>
                <a:lnTo>
                  <a:pt x="168" y="42"/>
                </a:lnTo>
                <a:lnTo>
                  <a:pt x="166" y="42"/>
                </a:lnTo>
                <a:lnTo>
                  <a:pt x="164" y="40"/>
                </a:lnTo>
                <a:lnTo>
                  <a:pt x="164" y="42"/>
                </a:lnTo>
                <a:lnTo>
                  <a:pt x="161" y="40"/>
                </a:lnTo>
                <a:lnTo>
                  <a:pt x="161" y="37"/>
                </a:lnTo>
                <a:lnTo>
                  <a:pt x="159" y="35"/>
                </a:lnTo>
                <a:lnTo>
                  <a:pt x="156" y="33"/>
                </a:lnTo>
                <a:lnTo>
                  <a:pt x="154" y="33"/>
                </a:lnTo>
                <a:lnTo>
                  <a:pt x="152" y="33"/>
                </a:lnTo>
                <a:lnTo>
                  <a:pt x="149" y="35"/>
                </a:lnTo>
                <a:lnTo>
                  <a:pt x="147" y="37"/>
                </a:lnTo>
                <a:lnTo>
                  <a:pt x="145" y="37"/>
                </a:lnTo>
                <a:lnTo>
                  <a:pt x="145" y="35"/>
                </a:lnTo>
                <a:lnTo>
                  <a:pt x="145" y="35"/>
                </a:lnTo>
                <a:lnTo>
                  <a:pt x="142" y="35"/>
                </a:lnTo>
                <a:lnTo>
                  <a:pt x="142" y="35"/>
                </a:lnTo>
                <a:lnTo>
                  <a:pt x="137" y="33"/>
                </a:lnTo>
                <a:lnTo>
                  <a:pt x="137" y="35"/>
                </a:lnTo>
                <a:lnTo>
                  <a:pt x="135" y="35"/>
                </a:lnTo>
                <a:lnTo>
                  <a:pt x="130" y="33"/>
                </a:lnTo>
                <a:lnTo>
                  <a:pt x="128" y="33"/>
                </a:lnTo>
                <a:lnTo>
                  <a:pt x="126" y="33"/>
                </a:lnTo>
                <a:lnTo>
                  <a:pt x="126" y="30"/>
                </a:lnTo>
                <a:lnTo>
                  <a:pt x="123" y="28"/>
                </a:lnTo>
                <a:lnTo>
                  <a:pt x="121" y="30"/>
                </a:lnTo>
                <a:lnTo>
                  <a:pt x="116" y="30"/>
                </a:lnTo>
                <a:lnTo>
                  <a:pt x="114" y="30"/>
                </a:lnTo>
                <a:lnTo>
                  <a:pt x="111" y="28"/>
                </a:lnTo>
                <a:lnTo>
                  <a:pt x="109" y="28"/>
                </a:lnTo>
                <a:lnTo>
                  <a:pt x="107" y="28"/>
                </a:lnTo>
                <a:lnTo>
                  <a:pt x="104" y="30"/>
                </a:lnTo>
                <a:lnTo>
                  <a:pt x="102" y="28"/>
                </a:lnTo>
                <a:lnTo>
                  <a:pt x="100" y="30"/>
                </a:lnTo>
                <a:lnTo>
                  <a:pt x="97" y="28"/>
                </a:lnTo>
                <a:lnTo>
                  <a:pt x="95" y="28"/>
                </a:lnTo>
                <a:lnTo>
                  <a:pt x="90" y="21"/>
                </a:lnTo>
                <a:lnTo>
                  <a:pt x="88" y="21"/>
                </a:lnTo>
                <a:lnTo>
                  <a:pt x="88" y="18"/>
                </a:lnTo>
                <a:lnTo>
                  <a:pt x="85" y="16"/>
                </a:lnTo>
                <a:lnTo>
                  <a:pt x="85" y="16"/>
                </a:lnTo>
                <a:lnTo>
                  <a:pt x="85" y="14"/>
                </a:lnTo>
                <a:lnTo>
                  <a:pt x="85" y="14"/>
                </a:lnTo>
                <a:lnTo>
                  <a:pt x="85" y="14"/>
                </a:lnTo>
                <a:lnTo>
                  <a:pt x="81" y="4"/>
                </a:lnTo>
                <a:lnTo>
                  <a:pt x="81" y="4"/>
                </a:lnTo>
                <a:lnTo>
                  <a:pt x="76" y="0"/>
                </a:lnTo>
                <a:lnTo>
                  <a:pt x="55" y="14"/>
                </a:lnTo>
                <a:lnTo>
                  <a:pt x="48" y="18"/>
                </a:lnTo>
                <a:lnTo>
                  <a:pt x="48" y="18"/>
                </a:lnTo>
                <a:lnTo>
                  <a:pt x="36" y="26"/>
                </a:lnTo>
                <a:lnTo>
                  <a:pt x="24" y="35"/>
                </a:lnTo>
                <a:lnTo>
                  <a:pt x="0" y="49"/>
                </a:lnTo>
                <a:lnTo>
                  <a:pt x="0" y="49"/>
                </a:lnTo>
                <a:lnTo>
                  <a:pt x="0" y="52"/>
                </a:lnTo>
                <a:lnTo>
                  <a:pt x="3" y="52"/>
                </a:lnTo>
                <a:lnTo>
                  <a:pt x="3" y="49"/>
                </a:lnTo>
                <a:lnTo>
                  <a:pt x="7" y="52"/>
                </a:lnTo>
                <a:lnTo>
                  <a:pt x="10" y="54"/>
                </a:lnTo>
                <a:lnTo>
                  <a:pt x="10" y="56"/>
                </a:lnTo>
                <a:lnTo>
                  <a:pt x="10" y="61"/>
                </a:lnTo>
                <a:lnTo>
                  <a:pt x="10" y="61"/>
                </a:lnTo>
                <a:lnTo>
                  <a:pt x="10" y="66"/>
                </a:lnTo>
                <a:lnTo>
                  <a:pt x="12" y="66"/>
                </a:lnTo>
                <a:lnTo>
                  <a:pt x="14" y="68"/>
                </a:lnTo>
                <a:lnTo>
                  <a:pt x="14" y="66"/>
                </a:lnTo>
                <a:lnTo>
                  <a:pt x="19" y="68"/>
                </a:lnTo>
                <a:lnTo>
                  <a:pt x="24" y="71"/>
                </a:lnTo>
                <a:lnTo>
                  <a:pt x="24" y="71"/>
                </a:lnTo>
                <a:lnTo>
                  <a:pt x="38" y="71"/>
                </a:lnTo>
                <a:lnTo>
                  <a:pt x="43" y="68"/>
                </a:lnTo>
                <a:lnTo>
                  <a:pt x="43" y="68"/>
                </a:lnTo>
                <a:lnTo>
                  <a:pt x="45" y="71"/>
                </a:lnTo>
                <a:lnTo>
                  <a:pt x="43" y="73"/>
                </a:lnTo>
                <a:lnTo>
                  <a:pt x="43" y="75"/>
                </a:lnTo>
                <a:lnTo>
                  <a:pt x="40" y="82"/>
                </a:lnTo>
                <a:lnTo>
                  <a:pt x="40" y="85"/>
                </a:lnTo>
                <a:lnTo>
                  <a:pt x="43" y="85"/>
                </a:lnTo>
                <a:lnTo>
                  <a:pt x="50" y="92"/>
                </a:lnTo>
                <a:lnTo>
                  <a:pt x="50" y="94"/>
                </a:lnTo>
                <a:lnTo>
                  <a:pt x="50" y="99"/>
                </a:lnTo>
                <a:lnTo>
                  <a:pt x="50" y="99"/>
                </a:lnTo>
                <a:lnTo>
                  <a:pt x="52" y="99"/>
                </a:lnTo>
                <a:lnTo>
                  <a:pt x="55" y="99"/>
                </a:lnTo>
                <a:lnTo>
                  <a:pt x="55" y="99"/>
                </a:lnTo>
                <a:lnTo>
                  <a:pt x="59" y="101"/>
                </a:lnTo>
                <a:lnTo>
                  <a:pt x="59" y="104"/>
                </a:lnTo>
                <a:lnTo>
                  <a:pt x="71" y="111"/>
                </a:lnTo>
                <a:lnTo>
                  <a:pt x="71" y="113"/>
                </a:lnTo>
                <a:lnTo>
                  <a:pt x="76" y="115"/>
                </a:lnTo>
                <a:lnTo>
                  <a:pt x="81" y="118"/>
                </a:lnTo>
                <a:lnTo>
                  <a:pt x="81" y="118"/>
                </a:lnTo>
                <a:lnTo>
                  <a:pt x="81" y="120"/>
                </a:lnTo>
                <a:lnTo>
                  <a:pt x="83" y="120"/>
                </a:lnTo>
                <a:lnTo>
                  <a:pt x="85" y="123"/>
                </a:lnTo>
                <a:lnTo>
                  <a:pt x="88" y="123"/>
                </a:lnTo>
                <a:lnTo>
                  <a:pt x="90" y="125"/>
                </a:lnTo>
                <a:lnTo>
                  <a:pt x="97" y="125"/>
                </a:lnTo>
                <a:lnTo>
                  <a:pt x="102" y="125"/>
                </a:lnTo>
                <a:lnTo>
                  <a:pt x="104" y="127"/>
                </a:lnTo>
                <a:lnTo>
                  <a:pt x="107" y="132"/>
                </a:lnTo>
                <a:lnTo>
                  <a:pt x="107" y="134"/>
                </a:lnTo>
                <a:lnTo>
                  <a:pt x="107" y="134"/>
                </a:lnTo>
                <a:lnTo>
                  <a:pt x="116" y="137"/>
                </a:lnTo>
                <a:lnTo>
                  <a:pt x="116" y="137"/>
                </a:lnTo>
                <a:lnTo>
                  <a:pt x="116" y="137"/>
                </a:lnTo>
                <a:lnTo>
                  <a:pt x="114" y="139"/>
                </a:lnTo>
                <a:lnTo>
                  <a:pt x="114" y="139"/>
                </a:lnTo>
                <a:lnTo>
                  <a:pt x="114" y="142"/>
                </a:lnTo>
                <a:lnTo>
                  <a:pt x="121" y="151"/>
                </a:lnTo>
                <a:lnTo>
                  <a:pt x="123" y="153"/>
                </a:lnTo>
                <a:lnTo>
                  <a:pt x="123" y="156"/>
                </a:lnTo>
                <a:lnTo>
                  <a:pt x="128" y="163"/>
                </a:lnTo>
                <a:lnTo>
                  <a:pt x="133" y="175"/>
                </a:lnTo>
                <a:lnTo>
                  <a:pt x="133" y="175"/>
                </a:lnTo>
                <a:lnTo>
                  <a:pt x="135" y="182"/>
                </a:lnTo>
                <a:lnTo>
                  <a:pt x="135" y="184"/>
                </a:lnTo>
                <a:lnTo>
                  <a:pt x="137" y="184"/>
                </a:lnTo>
                <a:lnTo>
                  <a:pt x="135" y="191"/>
                </a:lnTo>
                <a:lnTo>
                  <a:pt x="137" y="194"/>
                </a:lnTo>
                <a:lnTo>
                  <a:pt x="140" y="196"/>
                </a:lnTo>
                <a:lnTo>
                  <a:pt x="140" y="201"/>
                </a:lnTo>
                <a:lnTo>
                  <a:pt x="140" y="203"/>
                </a:lnTo>
                <a:lnTo>
                  <a:pt x="140" y="205"/>
                </a:lnTo>
                <a:lnTo>
                  <a:pt x="145" y="208"/>
                </a:lnTo>
                <a:lnTo>
                  <a:pt x="147" y="208"/>
                </a:lnTo>
                <a:lnTo>
                  <a:pt x="154" y="210"/>
                </a:lnTo>
                <a:lnTo>
                  <a:pt x="156" y="210"/>
                </a:lnTo>
                <a:lnTo>
                  <a:pt x="156" y="212"/>
                </a:lnTo>
                <a:lnTo>
                  <a:pt x="156" y="212"/>
                </a:lnTo>
                <a:lnTo>
                  <a:pt x="159" y="215"/>
                </a:lnTo>
                <a:lnTo>
                  <a:pt x="159" y="217"/>
                </a:lnTo>
                <a:lnTo>
                  <a:pt x="166" y="222"/>
                </a:lnTo>
                <a:lnTo>
                  <a:pt x="168" y="224"/>
                </a:lnTo>
                <a:lnTo>
                  <a:pt x="194" y="215"/>
                </a:lnTo>
                <a:lnTo>
                  <a:pt x="246" y="196"/>
                </a:lnTo>
                <a:lnTo>
                  <a:pt x="249" y="196"/>
                </a:lnTo>
                <a:lnTo>
                  <a:pt x="249" y="194"/>
                </a:lnTo>
                <a:lnTo>
                  <a:pt x="246" y="191"/>
                </a:lnTo>
                <a:lnTo>
                  <a:pt x="246" y="191"/>
                </a:lnTo>
                <a:lnTo>
                  <a:pt x="244" y="191"/>
                </a:lnTo>
                <a:lnTo>
                  <a:pt x="244" y="191"/>
                </a:lnTo>
                <a:lnTo>
                  <a:pt x="244" y="186"/>
                </a:lnTo>
                <a:lnTo>
                  <a:pt x="249" y="186"/>
                </a:lnTo>
                <a:lnTo>
                  <a:pt x="249" y="182"/>
                </a:lnTo>
                <a:lnTo>
                  <a:pt x="249" y="179"/>
                </a:lnTo>
                <a:lnTo>
                  <a:pt x="254" y="179"/>
                </a:lnTo>
                <a:lnTo>
                  <a:pt x="254" y="177"/>
                </a:lnTo>
                <a:lnTo>
                  <a:pt x="256" y="172"/>
                </a:lnTo>
                <a:lnTo>
                  <a:pt x="256" y="172"/>
                </a:lnTo>
                <a:lnTo>
                  <a:pt x="256" y="170"/>
                </a:lnTo>
                <a:lnTo>
                  <a:pt x="254" y="165"/>
                </a:lnTo>
                <a:lnTo>
                  <a:pt x="254" y="163"/>
                </a:lnTo>
                <a:lnTo>
                  <a:pt x="254" y="160"/>
                </a:lnTo>
                <a:lnTo>
                  <a:pt x="256" y="153"/>
                </a:lnTo>
                <a:lnTo>
                  <a:pt x="256" y="149"/>
                </a:lnTo>
                <a:lnTo>
                  <a:pt x="254" y="149"/>
                </a:lnTo>
                <a:lnTo>
                  <a:pt x="254" y="149"/>
                </a:lnTo>
                <a:lnTo>
                  <a:pt x="251" y="146"/>
                </a:lnTo>
                <a:lnTo>
                  <a:pt x="246" y="142"/>
                </a:lnTo>
                <a:lnTo>
                  <a:pt x="246" y="137"/>
                </a:lnTo>
                <a:lnTo>
                  <a:pt x="246" y="134"/>
                </a:lnTo>
                <a:lnTo>
                  <a:pt x="246" y="132"/>
                </a:lnTo>
                <a:lnTo>
                  <a:pt x="249" y="132"/>
                </a:lnTo>
                <a:lnTo>
                  <a:pt x="249" y="132"/>
                </a:lnTo>
                <a:lnTo>
                  <a:pt x="246" y="130"/>
                </a:lnTo>
                <a:lnTo>
                  <a:pt x="242" y="130"/>
                </a:lnTo>
                <a:lnTo>
                  <a:pt x="237" y="130"/>
                </a:lnTo>
                <a:lnTo>
                  <a:pt x="261" y="99"/>
                </a:lnTo>
                <a:lnTo>
                  <a:pt x="251" y="97"/>
                </a:lnTo>
                <a:lnTo>
                  <a:pt x="244" y="97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5" name="Freeform 10"/>
          <p:cNvSpPr>
            <a:spLocks/>
          </p:cNvSpPr>
          <p:nvPr/>
        </p:nvSpPr>
        <p:spPr bwMode="auto">
          <a:xfrm>
            <a:off x="2437231" y="3071228"/>
            <a:ext cx="244475" cy="395288"/>
          </a:xfrm>
          <a:custGeom>
            <a:avLst/>
            <a:gdLst>
              <a:gd name="T0" fmla="*/ 19 w 154"/>
              <a:gd name="T1" fmla="*/ 100 h 249"/>
              <a:gd name="T2" fmla="*/ 28 w 154"/>
              <a:gd name="T3" fmla="*/ 116 h 249"/>
              <a:gd name="T4" fmla="*/ 35 w 154"/>
              <a:gd name="T5" fmla="*/ 130 h 249"/>
              <a:gd name="T6" fmla="*/ 47 w 154"/>
              <a:gd name="T7" fmla="*/ 142 h 249"/>
              <a:gd name="T8" fmla="*/ 52 w 154"/>
              <a:gd name="T9" fmla="*/ 144 h 249"/>
              <a:gd name="T10" fmla="*/ 52 w 154"/>
              <a:gd name="T11" fmla="*/ 152 h 249"/>
              <a:gd name="T12" fmla="*/ 54 w 154"/>
              <a:gd name="T13" fmla="*/ 159 h 249"/>
              <a:gd name="T14" fmla="*/ 52 w 154"/>
              <a:gd name="T15" fmla="*/ 163 h 249"/>
              <a:gd name="T16" fmla="*/ 49 w 154"/>
              <a:gd name="T17" fmla="*/ 171 h 249"/>
              <a:gd name="T18" fmla="*/ 52 w 154"/>
              <a:gd name="T19" fmla="*/ 173 h 249"/>
              <a:gd name="T20" fmla="*/ 40 w 154"/>
              <a:gd name="T21" fmla="*/ 178 h 249"/>
              <a:gd name="T22" fmla="*/ 40 w 154"/>
              <a:gd name="T23" fmla="*/ 187 h 249"/>
              <a:gd name="T24" fmla="*/ 47 w 154"/>
              <a:gd name="T25" fmla="*/ 194 h 249"/>
              <a:gd name="T26" fmla="*/ 49 w 154"/>
              <a:gd name="T27" fmla="*/ 201 h 249"/>
              <a:gd name="T28" fmla="*/ 52 w 154"/>
              <a:gd name="T29" fmla="*/ 206 h 249"/>
              <a:gd name="T30" fmla="*/ 47 w 154"/>
              <a:gd name="T31" fmla="*/ 213 h 249"/>
              <a:gd name="T32" fmla="*/ 45 w 154"/>
              <a:gd name="T33" fmla="*/ 218 h 249"/>
              <a:gd name="T34" fmla="*/ 45 w 154"/>
              <a:gd name="T35" fmla="*/ 218 h 249"/>
              <a:gd name="T36" fmla="*/ 47 w 154"/>
              <a:gd name="T37" fmla="*/ 220 h 249"/>
              <a:gd name="T38" fmla="*/ 47 w 154"/>
              <a:gd name="T39" fmla="*/ 225 h 249"/>
              <a:gd name="T40" fmla="*/ 49 w 154"/>
              <a:gd name="T41" fmla="*/ 227 h 249"/>
              <a:gd name="T42" fmla="*/ 47 w 154"/>
              <a:gd name="T43" fmla="*/ 232 h 249"/>
              <a:gd name="T44" fmla="*/ 47 w 154"/>
              <a:gd name="T45" fmla="*/ 237 h 249"/>
              <a:gd name="T46" fmla="*/ 49 w 154"/>
              <a:gd name="T47" fmla="*/ 246 h 249"/>
              <a:gd name="T48" fmla="*/ 73 w 154"/>
              <a:gd name="T49" fmla="*/ 249 h 249"/>
              <a:gd name="T50" fmla="*/ 73 w 154"/>
              <a:gd name="T51" fmla="*/ 213 h 249"/>
              <a:gd name="T52" fmla="*/ 73 w 154"/>
              <a:gd name="T53" fmla="*/ 180 h 249"/>
              <a:gd name="T54" fmla="*/ 94 w 154"/>
              <a:gd name="T55" fmla="*/ 187 h 249"/>
              <a:gd name="T56" fmla="*/ 109 w 154"/>
              <a:gd name="T57" fmla="*/ 187 h 249"/>
              <a:gd name="T58" fmla="*/ 109 w 154"/>
              <a:gd name="T59" fmla="*/ 180 h 249"/>
              <a:gd name="T60" fmla="*/ 116 w 154"/>
              <a:gd name="T61" fmla="*/ 178 h 249"/>
              <a:gd name="T62" fmla="*/ 116 w 154"/>
              <a:gd name="T63" fmla="*/ 144 h 249"/>
              <a:gd name="T64" fmla="*/ 123 w 154"/>
              <a:gd name="T65" fmla="*/ 130 h 249"/>
              <a:gd name="T66" fmla="*/ 125 w 154"/>
              <a:gd name="T67" fmla="*/ 116 h 249"/>
              <a:gd name="T68" fmla="*/ 121 w 154"/>
              <a:gd name="T69" fmla="*/ 100 h 249"/>
              <a:gd name="T70" fmla="*/ 118 w 154"/>
              <a:gd name="T71" fmla="*/ 88 h 249"/>
              <a:gd name="T72" fmla="*/ 125 w 154"/>
              <a:gd name="T73" fmla="*/ 85 h 249"/>
              <a:gd name="T74" fmla="*/ 139 w 154"/>
              <a:gd name="T75" fmla="*/ 81 h 249"/>
              <a:gd name="T76" fmla="*/ 139 w 154"/>
              <a:gd name="T77" fmla="*/ 69 h 249"/>
              <a:gd name="T78" fmla="*/ 139 w 154"/>
              <a:gd name="T79" fmla="*/ 57 h 249"/>
              <a:gd name="T80" fmla="*/ 147 w 154"/>
              <a:gd name="T81" fmla="*/ 50 h 249"/>
              <a:gd name="T82" fmla="*/ 147 w 154"/>
              <a:gd name="T83" fmla="*/ 43 h 249"/>
              <a:gd name="T84" fmla="*/ 139 w 154"/>
              <a:gd name="T85" fmla="*/ 36 h 249"/>
              <a:gd name="T86" fmla="*/ 139 w 154"/>
              <a:gd name="T87" fmla="*/ 17 h 249"/>
              <a:gd name="T88" fmla="*/ 128 w 154"/>
              <a:gd name="T89" fmla="*/ 10 h 249"/>
              <a:gd name="T90" fmla="*/ 128 w 154"/>
              <a:gd name="T91" fmla="*/ 5 h 249"/>
              <a:gd name="T92" fmla="*/ 116 w 154"/>
              <a:gd name="T93" fmla="*/ 3 h 249"/>
              <a:gd name="T94" fmla="*/ 94 w 154"/>
              <a:gd name="T95" fmla="*/ 3 h 249"/>
              <a:gd name="T96" fmla="*/ 78 w 154"/>
              <a:gd name="T97" fmla="*/ 0 h 249"/>
              <a:gd name="T98" fmla="*/ 68 w 154"/>
              <a:gd name="T99" fmla="*/ 0 h 249"/>
              <a:gd name="T100" fmla="*/ 57 w 154"/>
              <a:gd name="T101" fmla="*/ 0 h 249"/>
              <a:gd name="T102" fmla="*/ 31 w 154"/>
              <a:gd name="T103" fmla="*/ 0 h 249"/>
              <a:gd name="T104" fmla="*/ 16 w 154"/>
              <a:gd name="T105" fmla="*/ 0 h 249"/>
              <a:gd name="T106" fmla="*/ 7 w 154"/>
              <a:gd name="T107" fmla="*/ 5 h 249"/>
              <a:gd name="T108" fmla="*/ 2 w 154"/>
              <a:gd name="T109" fmla="*/ 0 h 249"/>
              <a:gd name="T110" fmla="*/ 2 w 154"/>
              <a:gd name="T111" fmla="*/ 19 h 249"/>
              <a:gd name="T112" fmla="*/ 2 w 154"/>
              <a:gd name="T113" fmla="*/ 29 h 249"/>
              <a:gd name="T114" fmla="*/ 2 w 154"/>
              <a:gd name="T115" fmla="*/ 55 h 249"/>
              <a:gd name="T116" fmla="*/ 2 w 154"/>
              <a:gd name="T117" fmla="*/ 69 h 249"/>
              <a:gd name="T118" fmla="*/ 2 w 154"/>
              <a:gd name="T119" fmla="*/ 81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4" h="249">
                <a:moveTo>
                  <a:pt x="14" y="83"/>
                </a:moveTo>
                <a:lnTo>
                  <a:pt x="19" y="95"/>
                </a:lnTo>
                <a:lnTo>
                  <a:pt x="19" y="100"/>
                </a:lnTo>
                <a:lnTo>
                  <a:pt x="19" y="104"/>
                </a:lnTo>
                <a:lnTo>
                  <a:pt x="23" y="111"/>
                </a:lnTo>
                <a:lnTo>
                  <a:pt x="28" y="116"/>
                </a:lnTo>
                <a:lnTo>
                  <a:pt x="28" y="130"/>
                </a:lnTo>
                <a:lnTo>
                  <a:pt x="31" y="130"/>
                </a:lnTo>
                <a:lnTo>
                  <a:pt x="35" y="130"/>
                </a:lnTo>
                <a:lnTo>
                  <a:pt x="40" y="133"/>
                </a:lnTo>
                <a:lnTo>
                  <a:pt x="45" y="137"/>
                </a:lnTo>
                <a:lnTo>
                  <a:pt x="47" y="142"/>
                </a:lnTo>
                <a:lnTo>
                  <a:pt x="47" y="142"/>
                </a:lnTo>
                <a:lnTo>
                  <a:pt x="49" y="142"/>
                </a:lnTo>
                <a:lnTo>
                  <a:pt x="52" y="144"/>
                </a:lnTo>
                <a:lnTo>
                  <a:pt x="52" y="149"/>
                </a:lnTo>
                <a:lnTo>
                  <a:pt x="52" y="152"/>
                </a:lnTo>
                <a:lnTo>
                  <a:pt x="52" y="152"/>
                </a:lnTo>
                <a:lnTo>
                  <a:pt x="52" y="154"/>
                </a:lnTo>
                <a:lnTo>
                  <a:pt x="54" y="156"/>
                </a:lnTo>
                <a:lnTo>
                  <a:pt x="54" y="159"/>
                </a:lnTo>
                <a:lnTo>
                  <a:pt x="52" y="159"/>
                </a:lnTo>
                <a:lnTo>
                  <a:pt x="52" y="161"/>
                </a:lnTo>
                <a:lnTo>
                  <a:pt x="52" y="163"/>
                </a:lnTo>
                <a:lnTo>
                  <a:pt x="49" y="166"/>
                </a:lnTo>
                <a:lnTo>
                  <a:pt x="49" y="168"/>
                </a:lnTo>
                <a:lnTo>
                  <a:pt x="49" y="171"/>
                </a:lnTo>
                <a:lnTo>
                  <a:pt x="52" y="171"/>
                </a:lnTo>
                <a:lnTo>
                  <a:pt x="52" y="171"/>
                </a:lnTo>
                <a:lnTo>
                  <a:pt x="52" y="173"/>
                </a:lnTo>
                <a:lnTo>
                  <a:pt x="47" y="173"/>
                </a:lnTo>
                <a:lnTo>
                  <a:pt x="47" y="178"/>
                </a:lnTo>
                <a:lnTo>
                  <a:pt x="40" y="178"/>
                </a:lnTo>
                <a:lnTo>
                  <a:pt x="40" y="182"/>
                </a:lnTo>
                <a:lnTo>
                  <a:pt x="40" y="187"/>
                </a:lnTo>
                <a:lnTo>
                  <a:pt x="40" y="187"/>
                </a:lnTo>
                <a:lnTo>
                  <a:pt x="40" y="192"/>
                </a:lnTo>
                <a:lnTo>
                  <a:pt x="45" y="192"/>
                </a:lnTo>
                <a:lnTo>
                  <a:pt x="47" y="194"/>
                </a:lnTo>
                <a:lnTo>
                  <a:pt x="47" y="199"/>
                </a:lnTo>
                <a:lnTo>
                  <a:pt x="49" y="199"/>
                </a:lnTo>
                <a:lnTo>
                  <a:pt x="49" y="201"/>
                </a:lnTo>
                <a:lnTo>
                  <a:pt x="49" y="204"/>
                </a:lnTo>
                <a:lnTo>
                  <a:pt x="49" y="206"/>
                </a:lnTo>
                <a:lnTo>
                  <a:pt x="52" y="206"/>
                </a:lnTo>
                <a:lnTo>
                  <a:pt x="49" y="211"/>
                </a:lnTo>
                <a:lnTo>
                  <a:pt x="49" y="213"/>
                </a:lnTo>
                <a:lnTo>
                  <a:pt x="47" y="213"/>
                </a:lnTo>
                <a:lnTo>
                  <a:pt x="47" y="213"/>
                </a:lnTo>
                <a:lnTo>
                  <a:pt x="45" y="213"/>
                </a:lnTo>
                <a:lnTo>
                  <a:pt x="45" y="218"/>
                </a:lnTo>
                <a:lnTo>
                  <a:pt x="47" y="218"/>
                </a:lnTo>
                <a:lnTo>
                  <a:pt x="45" y="218"/>
                </a:lnTo>
                <a:lnTo>
                  <a:pt x="45" y="218"/>
                </a:lnTo>
                <a:lnTo>
                  <a:pt x="45" y="218"/>
                </a:lnTo>
                <a:lnTo>
                  <a:pt x="47" y="220"/>
                </a:lnTo>
                <a:lnTo>
                  <a:pt x="47" y="220"/>
                </a:lnTo>
                <a:lnTo>
                  <a:pt x="47" y="220"/>
                </a:lnTo>
                <a:lnTo>
                  <a:pt x="47" y="220"/>
                </a:lnTo>
                <a:lnTo>
                  <a:pt x="47" y="225"/>
                </a:lnTo>
                <a:lnTo>
                  <a:pt x="49" y="227"/>
                </a:lnTo>
                <a:lnTo>
                  <a:pt x="49" y="225"/>
                </a:lnTo>
                <a:lnTo>
                  <a:pt x="49" y="227"/>
                </a:lnTo>
                <a:lnTo>
                  <a:pt x="49" y="230"/>
                </a:lnTo>
                <a:lnTo>
                  <a:pt x="49" y="230"/>
                </a:lnTo>
                <a:lnTo>
                  <a:pt x="47" y="232"/>
                </a:lnTo>
                <a:lnTo>
                  <a:pt x="45" y="232"/>
                </a:lnTo>
                <a:lnTo>
                  <a:pt x="42" y="232"/>
                </a:lnTo>
                <a:lnTo>
                  <a:pt x="47" y="237"/>
                </a:lnTo>
                <a:lnTo>
                  <a:pt x="45" y="241"/>
                </a:lnTo>
                <a:lnTo>
                  <a:pt x="45" y="244"/>
                </a:lnTo>
                <a:lnTo>
                  <a:pt x="49" y="246"/>
                </a:lnTo>
                <a:lnTo>
                  <a:pt x="49" y="249"/>
                </a:lnTo>
                <a:lnTo>
                  <a:pt x="64" y="249"/>
                </a:lnTo>
                <a:lnTo>
                  <a:pt x="73" y="249"/>
                </a:lnTo>
                <a:lnTo>
                  <a:pt x="73" y="237"/>
                </a:lnTo>
                <a:lnTo>
                  <a:pt x="73" y="227"/>
                </a:lnTo>
                <a:lnTo>
                  <a:pt x="73" y="213"/>
                </a:lnTo>
                <a:lnTo>
                  <a:pt x="73" y="211"/>
                </a:lnTo>
                <a:lnTo>
                  <a:pt x="73" y="192"/>
                </a:lnTo>
                <a:lnTo>
                  <a:pt x="73" y="180"/>
                </a:lnTo>
                <a:lnTo>
                  <a:pt x="90" y="180"/>
                </a:lnTo>
                <a:lnTo>
                  <a:pt x="94" y="180"/>
                </a:lnTo>
                <a:lnTo>
                  <a:pt x="94" y="187"/>
                </a:lnTo>
                <a:lnTo>
                  <a:pt x="97" y="187"/>
                </a:lnTo>
                <a:lnTo>
                  <a:pt x="109" y="187"/>
                </a:lnTo>
                <a:lnTo>
                  <a:pt x="109" y="187"/>
                </a:lnTo>
                <a:lnTo>
                  <a:pt x="109" y="182"/>
                </a:lnTo>
                <a:lnTo>
                  <a:pt x="109" y="182"/>
                </a:lnTo>
                <a:lnTo>
                  <a:pt x="109" y="180"/>
                </a:lnTo>
                <a:lnTo>
                  <a:pt x="116" y="180"/>
                </a:lnTo>
                <a:lnTo>
                  <a:pt x="116" y="180"/>
                </a:lnTo>
                <a:lnTo>
                  <a:pt x="116" y="178"/>
                </a:lnTo>
                <a:lnTo>
                  <a:pt x="116" y="175"/>
                </a:lnTo>
                <a:lnTo>
                  <a:pt x="116" y="161"/>
                </a:lnTo>
                <a:lnTo>
                  <a:pt x="116" y="144"/>
                </a:lnTo>
                <a:lnTo>
                  <a:pt x="116" y="140"/>
                </a:lnTo>
                <a:lnTo>
                  <a:pt x="123" y="140"/>
                </a:lnTo>
                <a:lnTo>
                  <a:pt x="123" y="130"/>
                </a:lnTo>
                <a:lnTo>
                  <a:pt x="123" y="123"/>
                </a:lnTo>
                <a:lnTo>
                  <a:pt x="123" y="118"/>
                </a:lnTo>
                <a:lnTo>
                  <a:pt x="125" y="116"/>
                </a:lnTo>
                <a:lnTo>
                  <a:pt x="125" y="104"/>
                </a:lnTo>
                <a:lnTo>
                  <a:pt x="125" y="100"/>
                </a:lnTo>
                <a:lnTo>
                  <a:pt x="121" y="100"/>
                </a:lnTo>
                <a:lnTo>
                  <a:pt x="118" y="97"/>
                </a:lnTo>
                <a:lnTo>
                  <a:pt x="118" y="92"/>
                </a:lnTo>
                <a:lnTo>
                  <a:pt x="118" y="88"/>
                </a:lnTo>
                <a:lnTo>
                  <a:pt x="118" y="85"/>
                </a:lnTo>
                <a:lnTo>
                  <a:pt x="125" y="85"/>
                </a:lnTo>
                <a:lnTo>
                  <a:pt x="125" y="85"/>
                </a:lnTo>
                <a:lnTo>
                  <a:pt x="132" y="85"/>
                </a:lnTo>
                <a:lnTo>
                  <a:pt x="137" y="85"/>
                </a:lnTo>
                <a:lnTo>
                  <a:pt x="139" y="81"/>
                </a:lnTo>
                <a:lnTo>
                  <a:pt x="139" y="76"/>
                </a:lnTo>
                <a:lnTo>
                  <a:pt x="139" y="74"/>
                </a:lnTo>
                <a:lnTo>
                  <a:pt x="139" y="69"/>
                </a:lnTo>
                <a:lnTo>
                  <a:pt x="139" y="64"/>
                </a:lnTo>
                <a:lnTo>
                  <a:pt x="139" y="59"/>
                </a:lnTo>
                <a:lnTo>
                  <a:pt x="139" y="57"/>
                </a:lnTo>
                <a:lnTo>
                  <a:pt x="147" y="57"/>
                </a:lnTo>
                <a:lnTo>
                  <a:pt x="147" y="55"/>
                </a:lnTo>
                <a:lnTo>
                  <a:pt x="147" y="50"/>
                </a:lnTo>
                <a:lnTo>
                  <a:pt x="154" y="50"/>
                </a:lnTo>
                <a:lnTo>
                  <a:pt x="154" y="43"/>
                </a:lnTo>
                <a:lnTo>
                  <a:pt x="147" y="43"/>
                </a:lnTo>
                <a:lnTo>
                  <a:pt x="147" y="43"/>
                </a:lnTo>
                <a:lnTo>
                  <a:pt x="147" y="36"/>
                </a:lnTo>
                <a:lnTo>
                  <a:pt x="139" y="36"/>
                </a:lnTo>
                <a:lnTo>
                  <a:pt x="139" y="21"/>
                </a:lnTo>
                <a:lnTo>
                  <a:pt x="139" y="17"/>
                </a:lnTo>
                <a:lnTo>
                  <a:pt x="139" y="17"/>
                </a:lnTo>
                <a:lnTo>
                  <a:pt x="132" y="17"/>
                </a:lnTo>
                <a:lnTo>
                  <a:pt x="132" y="10"/>
                </a:lnTo>
                <a:lnTo>
                  <a:pt x="128" y="10"/>
                </a:lnTo>
                <a:lnTo>
                  <a:pt x="128" y="7"/>
                </a:lnTo>
                <a:lnTo>
                  <a:pt x="128" y="5"/>
                </a:lnTo>
                <a:lnTo>
                  <a:pt x="128" y="5"/>
                </a:lnTo>
                <a:lnTo>
                  <a:pt x="128" y="3"/>
                </a:lnTo>
                <a:lnTo>
                  <a:pt x="125" y="3"/>
                </a:lnTo>
                <a:lnTo>
                  <a:pt x="116" y="3"/>
                </a:lnTo>
                <a:lnTo>
                  <a:pt x="97" y="3"/>
                </a:lnTo>
                <a:lnTo>
                  <a:pt x="94" y="3"/>
                </a:lnTo>
                <a:lnTo>
                  <a:pt x="94" y="3"/>
                </a:lnTo>
                <a:lnTo>
                  <a:pt x="92" y="3"/>
                </a:lnTo>
                <a:lnTo>
                  <a:pt x="87" y="3"/>
                </a:lnTo>
                <a:lnTo>
                  <a:pt x="78" y="0"/>
                </a:lnTo>
                <a:lnTo>
                  <a:pt x="76" y="0"/>
                </a:lnTo>
                <a:lnTo>
                  <a:pt x="71" y="0"/>
                </a:lnTo>
                <a:lnTo>
                  <a:pt x="68" y="0"/>
                </a:lnTo>
                <a:lnTo>
                  <a:pt x="64" y="0"/>
                </a:lnTo>
                <a:lnTo>
                  <a:pt x="61" y="0"/>
                </a:lnTo>
                <a:lnTo>
                  <a:pt x="57" y="0"/>
                </a:lnTo>
                <a:lnTo>
                  <a:pt x="47" y="0"/>
                </a:lnTo>
                <a:lnTo>
                  <a:pt x="45" y="0"/>
                </a:lnTo>
                <a:lnTo>
                  <a:pt x="31" y="0"/>
                </a:lnTo>
                <a:lnTo>
                  <a:pt x="26" y="0"/>
                </a:lnTo>
                <a:lnTo>
                  <a:pt x="23" y="0"/>
                </a:lnTo>
                <a:lnTo>
                  <a:pt x="16" y="0"/>
                </a:lnTo>
                <a:lnTo>
                  <a:pt x="12" y="0"/>
                </a:lnTo>
                <a:lnTo>
                  <a:pt x="9" y="5"/>
                </a:lnTo>
                <a:lnTo>
                  <a:pt x="7" y="5"/>
                </a:lnTo>
                <a:lnTo>
                  <a:pt x="7" y="0"/>
                </a:lnTo>
                <a:lnTo>
                  <a:pt x="2" y="0"/>
                </a:lnTo>
                <a:lnTo>
                  <a:pt x="2" y="0"/>
                </a:lnTo>
                <a:lnTo>
                  <a:pt x="2" y="7"/>
                </a:lnTo>
                <a:lnTo>
                  <a:pt x="2" y="17"/>
                </a:lnTo>
                <a:lnTo>
                  <a:pt x="2" y="19"/>
                </a:lnTo>
                <a:lnTo>
                  <a:pt x="2" y="24"/>
                </a:lnTo>
                <a:lnTo>
                  <a:pt x="2" y="26"/>
                </a:lnTo>
                <a:lnTo>
                  <a:pt x="2" y="29"/>
                </a:lnTo>
                <a:lnTo>
                  <a:pt x="2" y="40"/>
                </a:lnTo>
                <a:lnTo>
                  <a:pt x="2" y="52"/>
                </a:lnTo>
                <a:lnTo>
                  <a:pt x="2" y="55"/>
                </a:lnTo>
                <a:lnTo>
                  <a:pt x="2" y="64"/>
                </a:lnTo>
                <a:lnTo>
                  <a:pt x="2" y="69"/>
                </a:lnTo>
                <a:lnTo>
                  <a:pt x="2" y="69"/>
                </a:lnTo>
                <a:lnTo>
                  <a:pt x="0" y="74"/>
                </a:lnTo>
                <a:lnTo>
                  <a:pt x="2" y="78"/>
                </a:lnTo>
                <a:lnTo>
                  <a:pt x="2" y="81"/>
                </a:lnTo>
                <a:lnTo>
                  <a:pt x="7" y="83"/>
                </a:lnTo>
                <a:lnTo>
                  <a:pt x="14" y="83"/>
                </a:lnTo>
                <a:close/>
              </a:path>
            </a:pathLst>
          </a:custGeom>
          <a:solidFill>
            <a:srgbClr val="F9B1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6" name="Freeform 11"/>
          <p:cNvSpPr>
            <a:spLocks/>
          </p:cNvSpPr>
          <p:nvPr/>
        </p:nvSpPr>
        <p:spPr bwMode="auto">
          <a:xfrm>
            <a:off x="2407068" y="5746166"/>
            <a:ext cx="544513" cy="280988"/>
          </a:xfrm>
          <a:custGeom>
            <a:avLst/>
            <a:gdLst>
              <a:gd name="T0" fmla="*/ 331 w 343"/>
              <a:gd name="T1" fmla="*/ 161 h 177"/>
              <a:gd name="T2" fmla="*/ 343 w 343"/>
              <a:gd name="T3" fmla="*/ 156 h 177"/>
              <a:gd name="T4" fmla="*/ 343 w 343"/>
              <a:gd name="T5" fmla="*/ 149 h 177"/>
              <a:gd name="T6" fmla="*/ 331 w 343"/>
              <a:gd name="T7" fmla="*/ 146 h 177"/>
              <a:gd name="T8" fmla="*/ 331 w 343"/>
              <a:gd name="T9" fmla="*/ 116 h 177"/>
              <a:gd name="T10" fmla="*/ 331 w 343"/>
              <a:gd name="T11" fmla="*/ 111 h 177"/>
              <a:gd name="T12" fmla="*/ 331 w 343"/>
              <a:gd name="T13" fmla="*/ 90 h 177"/>
              <a:gd name="T14" fmla="*/ 343 w 343"/>
              <a:gd name="T15" fmla="*/ 83 h 177"/>
              <a:gd name="T16" fmla="*/ 343 w 343"/>
              <a:gd name="T17" fmla="*/ 73 h 177"/>
              <a:gd name="T18" fmla="*/ 331 w 343"/>
              <a:gd name="T19" fmla="*/ 73 h 177"/>
              <a:gd name="T20" fmla="*/ 334 w 343"/>
              <a:gd name="T21" fmla="*/ 64 h 177"/>
              <a:gd name="T22" fmla="*/ 334 w 343"/>
              <a:gd name="T23" fmla="*/ 42 h 177"/>
              <a:gd name="T24" fmla="*/ 327 w 343"/>
              <a:gd name="T25" fmla="*/ 21 h 177"/>
              <a:gd name="T26" fmla="*/ 322 w 343"/>
              <a:gd name="T27" fmla="*/ 21 h 177"/>
              <a:gd name="T28" fmla="*/ 322 w 343"/>
              <a:gd name="T29" fmla="*/ 14 h 177"/>
              <a:gd name="T30" fmla="*/ 329 w 343"/>
              <a:gd name="T31" fmla="*/ 7 h 177"/>
              <a:gd name="T32" fmla="*/ 336 w 343"/>
              <a:gd name="T33" fmla="*/ 0 h 177"/>
              <a:gd name="T34" fmla="*/ 310 w 343"/>
              <a:gd name="T35" fmla="*/ 0 h 177"/>
              <a:gd name="T36" fmla="*/ 305 w 343"/>
              <a:gd name="T37" fmla="*/ 4 h 177"/>
              <a:gd name="T38" fmla="*/ 301 w 343"/>
              <a:gd name="T39" fmla="*/ 16 h 177"/>
              <a:gd name="T40" fmla="*/ 196 w 343"/>
              <a:gd name="T41" fmla="*/ 21 h 177"/>
              <a:gd name="T42" fmla="*/ 187 w 343"/>
              <a:gd name="T43" fmla="*/ 21 h 177"/>
              <a:gd name="T44" fmla="*/ 166 w 343"/>
              <a:gd name="T45" fmla="*/ 21 h 177"/>
              <a:gd name="T46" fmla="*/ 149 w 343"/>
              <a:gd name="T47" fmla="*/ 21 h 177"/>
              <a:gd name="T48" fmla="*/ 116 w 343"/>
              <a:gd name="T49" fmla="*/ 21 h 177"/>
              <a:gd name="T50" fmla="*/ 109 w 343"/>
              <a:gd name="T51" fmla="*/ 21 h 177"/>
              <a:gd name="T52" fmla="*/ 16 w 343"/>
              <a:gd name="T53" fmla="*/ 19 h 177"/>
              <a:gd name="T54" fmla="*/ 7 w 343"/>
              <a:gd name="T55" fmla="*/ 19 h 177"/>
              <a:gd name="T56" fmla="*/ 7 w 343"/>
              <a:gd name="T57" fmla="*/ 26 h 177"/>
              <a:gd name="T58" fmla="*/ 9 w 343"/>
              <a:gd name="T59" fmla="*/ 33 h 177"/>
              <a:gd name="T60" fmla="*/ 7 w 343"/>
              <a:gd name="T61" fmla="*/ 40 h 177"/>
              <a:gd name="T62" fmla="*/ 0 w 343"/>
              <a:gd name="T63" fmla="*/ 52 h 177"/>
              <a:gd name="T64" fmla="*/ 2 w 343"/>
              <a:gd name="T65" fmla="*/ 57 h 177"/>
              <a:gd name="T66" fmla="*/ 5 w 343"/>
              <a:gd name="T67" fmla="*/ 61 h 177"/>
              <a:gd name="T68" fmla="*/ 2 w 343"/>
              <a:gd name="T69" fmla="*/ 68 h 177"/>
              <a:gd name="T70" fmla="*/ 2 w 343"/>
              <a:gd name="T71" fmla="*/ 80 h 177"/>
              <a:gd name="T72" fmla="*/ 7 w 343"/>
              <a:gd name="T73" fmla="*/ 83 h 177"/>
              <a:gd name="T74" fmla="*/ 9 w 343"/>
              <a:gd name="T75" fmla="*/ 94 h 177"/>
              <a:gd name="T76" fmla="*/ 12 w 343"/>
              <a:gd name="T77" fmla="*/ 97 h 177"/>
              <a:gd name="T78" fmla="*/ 14 w 343"/>
              <a:gd name="T79" fmla="*/ 113 h 177"/>
              <a:gd name="T80" fmla="*/ 16 w 343"/>
              <a:gd name="T81" fmla="*/ 116 h 177"/>
              <a:gd name="T82" fmla="*/ 21 w 343"/>
              <a:gd name="T83" fmla="*/ 123 h 177"/>
              <a:gd name="T84" fmla="*/ 26 w 343"/>
              <a:gd name="T85" fmla="*/ 130 h 177"/>
              <a:gd name="T86" fmla="*/ 24 w 343"/>
              <a:gd name="T87" fmla="*/ 137 h 177"/>
              <a:gd name="T88" fmla="*/ 21 w 343"/>
              <a:gd name="T89" fmla="*/ 139 h 177"/>
              <a:gd name="T90" fmla="*/ 24 w 343"/>
              <a:gd name="T91" fmla="*/ 144 h 177"/>
              <a:gd name="T92" fmla="*/ 28 w 343"/>
              <a:gd name="T93" fmla="*/ 146 h 177"/>
              <a:gd name="T94" fmla="*/ 31 w 343"/>
              <a:gd name="T95" fmla="*/ 154 h 177"/>
              <a:gd name="T96" fmla="*/ 33 w 343"/>
              <a:gd name="T97" fmla="*/ 158 h 177"/>
              <a:gd name="T98" fmla="*/ 28 w 343"/>
              <a:gd name="T99" fmla="*/ 163 h 177"/>
              <a:gd name="T100" fmla="*/ 26 w 343"/>
              <a:gd name="T101" fmla="*/ 165 h 177"/>
              <a:gd name="T102" fmla="*/ 24 w 343"/>
              <a:gd name="T103" fmla="*/ 165 h 177"/>
              <a:gd name="T104" fmla="*/ 21 w 343"/>
              <a:gd name="T105" fmla="*/ 168 h 177"/>
              <a:gd name="T106" fmla="*/ 19 w 343"/>
              <a:gd name="T107" fmla="*/ 175 h 177"/>
              <a:gd name="T108" fmla="*/ 59 w 343"/>
              <a:gd name="T109" fmla="*/ 177 h 177"/>
              <a:gd name="T110" fmla="*/ 130 w 343"/>
              <a:gd name="T111" fmla="*/ 177 h 177"/>
              <a:gd name="T112" fmla="*/ 177 w 343"/>
              <a:gd name="T113" fmla="*/ 177 h 177"/>
              <a:gd name="T114" fmla="*/ 215 w 343"/>
              <a:gd name="T115" fmla="*/ 175 h 177"/>
              <a:gd name="T116" fmla="*/ 227 w 343"/>
              <a:gd name="T117" fmla="*/ 175 h 177"/>
              <a:gd name="T118" fmla="*/ 230 w 343"/>
              <a:gd name="T119" fmla="*/ 172 h 177"/>
              <a:gd name="T120" fmla="*/ 246 w 343"/>
              <a:gd name="T121" fmla="*/ 172 h 177"/>
              <a:gd name="T122" fmla="*/ 329 w 343"/>
              <a:gd name="T123" fmla="*/ 172 h 177"/>
              <a:gd name="T124" fmla="*/ 331 w 343"/>
              <a:gd name="T125" fmla="*/ 172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3" h="177">
                <a:moveTo>
                  <a:pt x="331" y="165"/>
                </a:moveTo>
                <a:lnTo>
                  <a:pt x="331" y="161"/>
                </a:lnTo>
                <a:lnTo>
                  <a:pt x="331" y="156"/>
                </a:lnTo>
                <a:lnTo>
                  <a:pt x="343" y="156"/>
                </a:lnTo>
                <a:lnTo>
                  <a:pt x="343" y="156"/>
                </a:lnTo>
                <a:lnTo>
                  <a:pt x="343" y="149"/>
                </a:lnTo>
                <a:lnTo>
                  <a:pt x="343" y="146"/>
                </a:lnTo>
                <a:lnTo>
                  <a:pt x="331" y="146"/>
                </a:lnTo>
                <a:lnTo>
                  <a:pt x="331" y="118"/>
                </a:lnTo>
                <a:lnTo>
                  <a:pt x="331" y="116"/>
                </a:lnTo>
                <a:lnTo>
                  <a:pt x="331" y="111"/>
                </a:lnTo>
                <a:lnTo>
                  <a:pt x="331" y="111"/>
                </a:lnTo>
                <a:lnTo>
                  <a:pt x="331" y="109"/>
                </a:lnTo>
                <a:lnTo>
                  <a:pt x="331" y="90"/>
                </a:lnTo>
                <a:lnTo>
                  <a:pt x="334" y="83"/>
                </a:lnTo>
                <a:lnTo>
                  <a:pt x="343" y="83"/>
                </a:lnTo>
                <a:lnTo>
                  <a:pt x="343" y="80"/>
                </a:lnTo>
                <a:lnTo>
                  <a:pt x="343" y="73"/>
                </a:lnTo>
                <a:lnTo>
                  <a:pt x="338" y="73"/>
                </a:lnTo>
                <a:lnTo>
                  <a:pt x="331" y="73"/>
                </a:lnTo>
                <a:lnTo>
                  <a:pt x="331" y="71"/>
                </a:lnTo>
                <a:lnTo>
                  <a:pt x="334" y="64"/>
                </a:lnTo>
                <a:lnTo>
                  <a:pt x="334" y="42"/>
                </a:lnTo>
                <a:lnTo>
                  <a:pt x="334" y="42"/>
                </a:lnTo>
                <a:lnTo>
                  <a:pt x="334" y="21"/>
                </a:lnTo>
                <a:lnTo>
                  <a:pt x="327" y="21"/>
                </a:lnTo>
                <a:lnTo>
                  <a:pt x="322" y="21"/>
                </a:lnTo>
                <a:lnTo>
                  <a:pt x="322" y="21"/>
                </a:lnTo>
                <a:lnTo>
                  <a:pt x="322" y="19"/>
                </a:lnTo>
                <a:lnTo>
                  <a:pt x="322" y="14"/>
                </a:lnTo>
                <a:lnTo>
                  <a:pt x="329" y="14"/>
                </a:lnTo>
                <a:lnTo>
                  <a:pt x="329" y="7"/>
                </a:lnTo>
                <a:lnTo>
                  <a:pt x="336" y="7"/>
                </a:lnTo>
                <a:lnTo>
                  <a:pt x="336" y="0"/>
                </a:lnTo>
                <a:lnTo>
                  <a:pt x="317" y="0"/>
                </a:lnTo>
                <a:lnTo>
                  <a:pt x="310" y="0"/>
                </a:lnTo>
                <a:lnTo>
                  <a:pt x="310" y="0"/>
                </a:lnTo>
                <a:lnTo>
                  <a:pt x="305" y="4"/>
                </a:lnTo>
                <a:lnTo>
                  <a:pt x="305" y="9"/>
                </a:lnTo>
                <a:lnTo>
                  <a:pt x="301" y="16"/>
                </a:lnTo>
                <a:lnTo>
                  <a:pt x="301" y="21"/>
                </a:lnTo>
                <a:lnTo>
                  <a:pt x="196" y="21"/>
                </a:lnTo>
                <a:lnTo>
                  <a:pt x="192" y="21"/>
                </a:lnTo>
                <a:lnTo>
                  <a:pt x="187" y="21"/>
                </a:lnTo>
                <a:lnTo>
                  <a:pt x="185" y="21"/>
                </a:lnTo>
                <a:lnTo>
                  <a:pt x="166" y="21"/>
                </a:lnTo>
                <a:lnTo>
                  <a:pt x="151" y="21"/>
                </a:lnTo>
                <a:lnTo>
                  <a:pt x="149" y="21"/>
                </a:lnTo>
                <a:lnTo>
                  <a:pt x="147" y="21"/>
                </a:lnTo>
                <a:lnTo>
                  <a:pt x="116" y="21"/>
                </a:lnTo>
                <a:lnTo>
                  <a:pt x="113" y="21"/>
                </a:lnTo>
                <a:lnTo>
                  <a:pt x="109" y="21"/>
                </a:lnTo>
                <a:lnTo>
                  <a:pt x="80" y="21"/>
                </a:lnTo>
                <a:lnTo>
                  <a:pt x="16" y="19"/>
                </a:lnTo>
                <a:lnTo>
                  <a:pt x="16" y="19"/>
                </a:lnTo>
                <a:lnTo>
                  <a:pt x="7" y="19"/>
                </a:lnTo>
                <a:lnTo>
                  <a:pt x="7" y="23"/>
                </a:lnTo>
                <a:lnTo>
                  <a:pt x="7" y="26"/>
                </a:lnTo>
                <a:lnTo>
                  <a:pt x="7" y="28"/>
                </a:lnTo>
                <a:lnTo>
                  <a:pt x="9" y="33"/>
                </a:lnTo>
                <a:lnTo>
                  <a:pt x="9" y="35"/>
                </a:lnTo>
                <a:lnTo>
                  <a:pt x="7" y="40"/>
                </a:lnTo>
                <a:lnTo>
                  <a:pt x="2" y="49"/>
                </a:lnTo>
                <a:lnTo>
                  <a:pt x="0" y="52"/>
                </a:lnTo>
                <a:lnTo>
                  <a:pt x="0" y="52"/>
                </a:lnTo>
                <a:lnTo>
                  <a:pt x="2" y="57"/>
                </a:lnTo>
                <a:lnTo>
                  <a:pt x="5" y="61"/>
                </a:lnTo>
                <a:lnTo>
                  <a:pt x="5" y="61"/>
                </a:lnTo>
                <a:lnTo>
                  <a:pt x="5" y="66"/>
                </a:lnTo>
                <a:lnTo>
                  <a:pt x="2" y="68"/>
                </a:lnTo>
                <a:lnTo>
                  <a:pt x="2" y="75"/>
                </a:lnTo>
                <a:lnTo>
                  <a:pt x="2" y="80"/>
                </a:lnTo>
                <a:lnTo>
                  <a:pt x="2" y="83"/>
                </a:lnTo>
                <a:lnTo>
                  <a:pt x="7" y="83"/>
                </a:lnTo>
                <a:lnTo>
                  <a:pt x="7" y="85"/>
                </a:lnTo>
                <a:lnTo>
                  <a:pt x="9" y="94"/>
                </a:lnTo>
                <a:lnTo>
                  <a:pt x="9" y="97"/>
                </a:lnTo>
                <a:lnTo>
                  <a:pt x="12" y="97"/>
                </a:lnTo>
                <a:lnTo>
                  <a:pt x="14" y="104"/>
                </a:lnTo>
                <a:lnTo>
                  <a:pt x="14" y="113"/>
                </a:lnTo>
                <a:lnTo>
                  <a:pt x="14" y="116"/>
                </a:lnTo>
                <a:lnTo>
                  <a:pt x="16" y="116"/>
                </a:lnTo>
                <a:lnTo>
                  <a:pt x="19" y="116"/>
                </a:lnTo>
                <a:lnTo>
                  <a:pt x="21" y="123"/>
                </a:lnTo>
                <a:lnTo>
                  <a:pt x="24" y="125"/>
                </a:lnTo>
                <a:lnTo>
                  <a:pt x="26" y="130"/>
                </a:lnTo>
                <a:lnTo>
                  <a:pt x="26" y="132"/>
                </a:lnTo>
                <a:lnTo>
                  <a:pt x="24" y="137"/>
                </a:lnTo>
                <a:lnTo>
                  <a:pt x="21" y="139"/>
                </a:lnTo>
                <a:lnTo>
                  <a:pt x="21" y="139"/>
                </a:lnTo>
                <a:lnTo>
                  <a:pt x="24" y="144"/>
                </a:lnTo>
                <a:lnTo>
                  <a:pt x="24" y="144"/>
                </a:lnTo>
                <a:lnTo>
                  <a:pt x="26" y="144"/>
                </a:lnTo>
                <a:lnTo>
                  <a:pt x="28" y="146"/>
                </a:lnTo>
                <a:lnTo>
                  <a:pt x="28" y="146"/>
                </a:lnTo>
                <a:lnTo>
                  <a:pt x="31" y="154"/>
                </a:lnTo>
                <a:lnTo>
                  <a:pt x="31" y="156"/>
                </a:lnTo>
                <a:lnTo>
                  <a:pt x="33" y="158"/>
                </a:lnTo>
                <a:lnTo>
                  <a:pt x="28" y="161"/>
                </a:lnTo>
                <a:lnTo>
                  <a:pt x="28" y="163"/>
                </a:lnTo>
                <a:lnTo>
                  <a:pt x="26" y="163"/>
                </a:lnTo>
                <a:lnTo>
                  <a:pt x="26" y="165"/>
                </a:lnTo>
                <a:lnTo>
                  <a:pt x="26" y="165"/>
                </a:lnTo>
                <a:lnTo>
                  <a:pt x="24" y="165"/>
                </a:lnTo>
                <a:lnTo>
                  <a:pt x="21" y="165"/>
                </a:lnTo>
                <a:lnTo>
                  <a:pt x="21" y="168"/>
                </a:lnTo>
                <a:lnTo>
                  <a:pt x="21" y="170"/>
                </a:lnTo>
                <a:lnTo>
                  <a:pt x="19" y="175"/>
                </a:lnTo>
                <a:lnTo>
                  <a:pt x="19" y="175"/>
                </a:lnTo>
                <a:lnTo>
                  <a:pt x="59" y="177"/>
                </a:lnTo>
                <a:lnTo>
                  <a:pt x="85" y="177"/>
                </a:lnTo>
                <a:lnTo>
                  <a:pt x="130" y="177"/>
                </a:lnTo>
                <a:lnTo>
                  <a:pt x="177" y="177"/>
                </a:lnTo>
                <a:lnTo>
                  <a:pt x="177" y="177"/>
                </a:lnTo>
                <a:lnTo>
                  <a:pt x="177" y="175"/>
                </a:lnTo>
                <a:lnTo>
                  <a:pt x="215" y="175"/>
                </a:lnTo>
                <a:lnTo>
                  <a:pt x="227" y="175"/>
                </a:lnTo>
                <a:lnTo>
                  <a:pt x="227" y="175"/>
                </a:lnTo>
                <a:lnTo>
                  <a:pt x="227" y="175"/>
                </a:lnTo>
                <a:lnTo>
                  <a:pt x="230" y="172"/>
                </a:lnTo>
                <a:lnTo>
                  <a:pt x="244" y="172"/>
                </a:lnTo>
                <a:lnTo>
                  <a:pt x="246" y="172"/>
                </a:lnTo>
                <a:lnTo>
                  <a:pt x="315" y="172"/>
                </a:lnTo>
                <a:lnTo>
                  <a:pt x="329" y="172"/>
                </a:lnTo>
                <a:lnTo>
                  <a:pt x="331" y="172"/>
                </a:lnTo>
                <a:lnTo>
                  <a:pt x="331" y="172"/>
                </a:lnTo>
                <a:lnTo>
                  <a:pt x="331" y="165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7" name="Freeform 12"/>
          <p:cNvSpPr>
            <a:spLocks/>
          </p:cNvSpPr>
          <p:nvPr/>
        </p:nvSpPr>
        <p:spPr bwMode="auto">
          <a:xfrm>
            <a:off x="2245143" y="5317541"/>
            <a:ext cx="395288" cy="461963"/>
          </a:xfrm>
          <a:custGeom>
            <a:avLst/>
            <a:gdLst>
              <a:gd name="T0" fmla="*/ 211 w 249"/>
              <a:gd name="T1" fmla="*/ 291 h 291"/>
              <a:gd name="T2" fmla="*/ 220 w 249"/>
              <a:gd name="T3" fmla="*/ 260 h 291"/>
              <a:gd name="T4" fmla="*/ 220 w 249"/>
              <a:gd name="T5" fmla="*/ 232 h 291"/>
              <a:gd name="T6" fmla="*/ 206 w 249"/>
              <a:gd name="T7" fmla="*/ 239 h 291"/>
              <a:gd name="T8" fmla="*/ 213 w 249"/>
              <a:gd name="T9" fmla="*/ 227 h 291"/>
              <a:gd name="T10" fmla="*/ 223 w 249"/>
              <a:gd name="T11" fmla="*/ 187 h 291"/>
              <a:gd name="T12" fmla="*/ 227 w 249"/>
              <a:gd name="T13" fmla="*/ 177 h 291"/>
              <a:gd name="T14" fmla="*/ 227 w 249"/>
              <a:gd name="T15" fmla="*/ 154 h 291"/>
              <a:gd name="T16" fmla="*/ 246 w 249"/>
              <a:gd name="T17" fmla="*/ 149 h 291"/>
              <a:gd name="T18" fmla="*/ 244 w 249"/>
              <a:gd name="T19" fmla="*/ 135 h 291"/>
              <a:gd name="T20" fmla="*/ 246 w 249"/>
              <a:gd name="T21" fmla="*/ 123 h 291"/>
              <a:gd name="T22" fmla="*/ 244 w 249"/>
              <a:gd name="T23" fmla="*/ 114 h 291"/>
              <a:gd name="T24" fmla="*/ 234 w 249"/>
              <a:gd name="T25" fmla="*/ 99 h 291"/>
              <a:gd name="T26" fmla="*/ 223 w 249"/>
              <a:gd name="T27" fmla="*/ 90 h 291"/>
              <a:gd name="T28" fmla="*/ 220 w 249"/>
              <a:gd name="T29" fmla="*/ 85 h 291"/>
              <a:gd name="T30" fmla="*/ 208 w 249"/>
              <a:gd name="T31" fmla="*/ 83 h 291"/>
              <a:gd name="T32" fmla="*/ 194 w 249"/>
              <a:gd name="T33" fmla="*/ 78 h 291"/>
              <a:gd name="T34" fmla="*/ 187 w 249"/>
              <a:gd name="T35" fmla="*/ 78 h 291"/>
              <a:gd name="T36" fmla="*/ 180 w 249"/>
              <a:gd name="T37" fmla="*/ 69 h 291"/>
              <a:gd name="T38" fmla="*/ 173 w 249"/>
              <a:gd name="T39" fmla="*/ 59 h 291"/>
              <a:gd name="T40" fmla="*/ 166 w 249"/>
              <a:gd name="T41" fmla="*/ 54 h 291"/>
              <a:gd name="T42" fmla="*/ 161 w 249"/>
              <a:gd name="T43" fmla="*/ 45 h 291"/>
              <a:gd name="T44" fmla="*/ 156 w 249"/>
              <a:gd name="T45" fmla="*/ 40 h 291"/>
              <a:gd name="T46" fmla="*/ 149 w 249"/>
              <a:gd name="T47" fmla="*/ 31 h 291"/>
              <a:gd name="T48" fmla="*/ 142 w 249"/>
              <a:gd name="T49" fmla="*/ 26 h 291"/>
              <a:gd name="T50" fmla="*/ 133 w 249"/>
              <a:gd name="T51" fmla="*/ 19 h 291"/>
              <a:gd name="T52" fmla="*/ 123 w 249"/>
              <a:gd name="T53" fmla="*/ 9 h 291"/>
              <a:gd name="T54" fmla="*/ 118 w 249"/>
              <a:gd name="T55" fmla="*/ 5 h 291"/>
              <a:gd name="T56" fmla="*/ 116 w 249"/>
              <a:gd name="T57" fmla="*/ 17 h 291"/>
              <a:gd name="T58" fmla="*/ 109 w 249"/>
              <a:gd name="T59" fmla="*/ 40 h 291"/>
              <a:gd name="T60" fmla="*/ 73 w 249"/>
              <a:gd name="T61" fmla="*/ 38 h 291"/>
              <a:gd name="T62" fmla="*/ 5 w 249"/>
              <a:gd name="T63" fmla="*/ 38 h 291"/>
              <a:gd name="T64" fmla="*/ 0 w 249"/>
              <a:gd name="T65" fmla="*/ 123 h 291"/>
              <a:gd name="T66" fmla="*/ 28 w 249"/>
              <a:gd name="T67" fmla="*/ 163 h 291"/>
              <a:gd name="T68" fmla="*/ 24 w 249"/>
              <a:gd name="T69" fmla="*/ 170 h 291"/>
              <a:gd name="T70" fmla="*/ 28 w 249"/>
              <a:gd name="T71" fmla="*/ 194 h 291"/>
              <a:gd name="T72" fmla="*/ 33 w 249"/>
              <a:gd name="T73" fmla="*/ 203 h 291"/>
              <a:gd name="T74" fmla="*/ 40 w 249"/>
              <a:gd name="T75" fmla="*/ 211 h 291"/>
              <a:gd name="T76" fmla="*/ 40 w 249"/>
              <a:gd name="T77" fmla="*/ 220 h 291"/>
              <a:gd name="T78" fmla="*/ 47 w 249"/>
              <a:gd name="T79" fmla="*/ 239 h 291"/>
              <a:gd name="T80" fmla="*/ 45 w 249"/>
              <a:gd name="T81" fmla="*/ 267 h 291"/>
              <a:gd name="T82" fmla="*/ 47 w 249"/>
              <a:gd name="T83" fmla="*/ 270 h 291"/>
              <a:gd name="T84" fmla="*/ 40 w 249"/>
              <a:gd name="T85" fmla="*/ 284 h 291"/>
              <a:gd name="T86" fmla="*/ 109 w 249"/>
              <a:gd name="T87" fmla="*/ 289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49" h="291">
                <a:moveTo>
                  <a:pt x="118" y="289"/>
                </a:moveTo>
                <a:lnTo>
                  <a:pt x="182" y="291"/>
                </a:lnTo>
                <a:lnTo>
                  <a:pt x="211" y="291"/>
                </a:lnTo>
                <a:lnTo>
                  <a:pt x="215" y="291"/>
                </a:lnTo>
                <a:lnTo>
                  <a:pt x="218" y="291"/>
                </a:lnTo>
                <a:lnTo>
                  <a:pt x="220" y="260"/>
                </a:lnTo>
                <a:lnTo>
                  <a:pt x="220" y="244"/>
                </a:lnTo>
                <a:lnTo>
                  <a:pt x="220" y="232"/>
                </a:lnTo>
                <a:lnTo>
                  <a:pt x="220" y="232"/>
                </a:lnTo>
                <a:lnTo>
                  <a:pt x="213" y="232"/>
                </a:lnTo>
                <a:lnTo>
                  <a:pt x="213" y="239"/>
                </a:lnTo>
                <a:lnTo>
                  <a:pt x="206" y="239"/>
                </a:lnTo>
                <a:lnTo>
                  <a:pt x="206" y="232"/>
                </a:lnTo>
                <a:lnTo>
                  <a:pt x="213" y="232"/>
                </a:lnTo>
                <a:lnTo>
                  <a:pt x="213" y="227"/>
                </a:lnTo>
                <a:lnTo>
                  <a:pt x="220" y="227"/>
                </a:lnTo>
                <a:lnTo>
                  <a:pt x="223" y="201"/>
                </a:lnTo>
                <a:lnTo>
                  <a:pt x="223" y="187"/>
                </a:lnTo>
                <a:lnTo>
                  <a:pt x="223" y="182"/>
                </a:lnTo>
                <a:lnTo>
                  <a:pt x="227" y="185"/>
                </a:lnTo>
                <a:lnTo>
                  <a:pt x="227" y="177"/>
                </a:lnTo>
                <a:lnTo>
                  <a:pt x="227" y="175"/>
                </a:lnTo>
                <a:lnTo>
                  <a:pt x="227" y="168"/>
                </a:lnTo>
                <a:lnTo>
                  <a:pt x="227" y="154"/>
                </a:lnTo>
                <a:lnTo>
                  <a:pt x="227" y="149"/>
                </a:lnTo>
                <a:lnTo>
                  <a:pt x="249" y="149"/>
                </a:lnTo>
                <a:lnTo>
                  <a:pt x="246" y="149"/>
                </a:lnTo>
                <a:lnTo>
                  <a:pt x="244" y="144"/>
                </a:lnTo>
                <a:lnTo>
                  <a:pt x="246" y="137"/>
                </a:lnTo>
                <a:lnTo>
                  <a:pt x="244" y="135"/>
                </a:lnTo>
                <a:lnTo>
                  <a:pt x="244" y="130"/>
                </a:lnTo>
                <a:lnTo>
                  <a:pt x="246" y="128"/>
                </a:lnTo>
                <a:lnTo>
                  <a:pt x="246" y="123"/>
                </a:lnTo>
                <a:lnTo>
                  <a:pt x="246" y="118"/>
                </a:lnTo>
                <a:lnTo>
                  <a:pt x="244" y="114"/>
                </a:lnTo>
                <a:lnTo>
                  <a:pt x="244" y="114"/>
                </a:lnTo>
                <a:lnTo>
                  <a:pt x="237" y="106"/>
                </a:lnTo>
                <a:lnTo>
                  <a:pt x="234" y="106"/>
                </a:lnTo>
                <a:lnTo>
                  <a:pt x="234" y="99"/>
                </a:lnTo>
                <a:lnTo>
                  <a:pt x="232" y="97"/>
                </a:lnTo>
                <a:lnTo>
                  <a:pt x="225" y="92"/>
                </a:lnTo>
                <a:lnTo>
                  <a:pt x="223" y="90"/>
                </a:lnTo>
                <a:lnTo>
                  <a:pt x="225" y="88"/>
                </a:lnTo>
                <a:lnTo>
                  <a:pt x="223" y="88"/>
                </a:lnTo>
                <a:lnTo>
                  <a:pt x="220" y="85"/>
                </a:lnTo>
                <a:lnTo>
                  <a:pt x="218" y="83"/>
                </a:lnTo>
                <a:lnTo>
                  <a:pt x="213" y="83"/>
                </a:lnTo>
                <a:lnTo>
                  <a:pt x="208" y="83"/>
                </a:lnTo>
                <a:lnTo>
                  <a:pt x="206" y="83"/>
                </a:lnTo>
                <a:lnTo>
                  <a:pt x="197" y="78"/>
                </a:lnTo>
                <a:lnTo>
                  <a:pt x="194" y="78"/>
                </a:lnTo>
                <a:lnTo>
                  <a:pt x="192" y="78"/>
                </a:lnTo>
                <a:lnTo>
                  <a:pt x="189" y="80"/>
                </a:lnTo>
                <a:lnTo>
                  <a:pt x="187" y="78"/>
                </a:lnTo>
                <a:lnTo>
                  <a:pt x="185" y="76"/>
                </a:lnTo>
                <a:lnTo>
                  <a:pt x="185" y="73"/>
                </a:lnTo>
                <a:lnTo>
                  <a:pt x="180" y="69"/>
                </a:lnTo>
                <a:lnTo>
                  <a:pt x="178" y="69"/>
                </a:lnTo>
                <a:lnTo>
                  <a:pt x="175" y="66"/>
                </a:lnTo>
                <a:lnTo>
                  <a:pt x="173" y="59"/>
                </a:lnTo>
                <a:lnTo>
                  <a:pt x="170" y="59"/>
                </a:lnTo>
                <a:lnTo>
                  <a:pt x="170" y="59"/>
                </a:lnTo>
                <a:lnTo>
                  <a:pt x="166" y="54"/>
                </a:lnTo>
                <a:lnTo>
                  <a:pt x="161" y="47"/>
                </a:lnTo>
                <a:lnTo>
                  <a:pt x="161" y="47"/>
                </a:lnTo>
                <a:lnTo>
                  <a:pt x="161" y="45"/>
                </a:lnTo>
                <a:lnTo>
                  <a:pt x="159" y="43"/>
                </a:lnTo>
                <a:lnTo>
                  <a:pt x="159" y="43"/>
                </a:lnTo>
                <a:lnTo>
                  <a:pt x="156" y="40"/>
                </a:lnTo>
                <a:lnTo>
                  <a:pt x="149" y="35"/>
                </a:lnTo>
                <a:lnTo>
                  <a:pt x="149" y="33"/>
                </a:lnTo>
                <a:lnTo>
                  <a:pt x="149" y="31"/>
                </a:lnTo>
                <a:lnTo>
                  <a:pt x="144" y="26"/>
                </a:lnTo>
                <a:lnTo>
                  <a:pt x="142" y="24"/>
                </a:lnTo>
                <a:lnTo>
                  <a:pt x="142" y="26"/>
                </a:lnTo>
                <a:lnTo>
                  <a:pt x="140" y="26"/>
                </a:lnTo>
                <a:lnTo>
                  <a:pt x="133" y="19"/>
                </a:lnTo>
                <a:lnTo>
                  <a:pt x="133" y="19"/>
                </a:lnTo>
                <a:lnTo>
                  <a:pt x="133" y="17"/>
                </a:lnTo>
                <a:lnTo>
                  <a:pt x="126" y="12"/>
                </a:lnTo>
                <a:lnTo>
                  <a:pt x="123" y="9"/>
                </a:lnTo>
                <a:lnTo>
                  <a:pt x="123" y="7"/>
                </a:lnTo>
                <a:lnTo>
                  <a:pt x="121" y="5"/>
                </a:lnTo>
                <a:lnTo>
                  <a:pt x="118" y="5"/>
                </a:lnTo>
                <a:lnTo>
                  <a:pt x="116" y="0"/>
                </a:lnTo>
                <a:lnTo>
                  <a:pt x="116" y="9"/>
                </a:lnTo>
                <a:lnTo>
                  <a:pt x="116" y="17"/>
                </a:lnTo>
                <a:lnTo>
                  <a:pt x="116" y="33"/>
                </a:lnTo>
                <a:lnTo>
                  <a:pt x="109" y="33"/>
                </a:lnTo>
                <a:lnTo>
                  <a:pt x="109" y="40"/>
                </a:lnTo>
                <a:lnTo>
                  <a:pt x="83" y="40"/>
                </a:lnTo>
                <a:lnTo>
                  <a:pt x="78" y="38"/>
                </a:lnTo>
                <a:lnTo>
                  <a:pt x="73" y="38"/>
                </a:lnTo>
                <a:lnTo>
                  <a:pt x="52" y="38"/>
                </a:lnTo>
                <a:lnTo>
                  <a:pt x="45" y="38"/>
                </a:lnTo>
                <a:lnTo>
                  <a:pt x="5" y="38"/>
                </a:lnTo>
                <a:lnTo>
                  <a:pt x="2" y="73"/>
                </a:lnTo>
                <a:lnTo>
                  <a:pt x="2" y="121"/>
                </a:lnTo>
                <a:lnTo>
                  <a:pt x="0" y="123"/>
                </a:lnTo>
                <a:lnTo>
                  <a:pt x="0" y="154"/>
                </a:lnTo>
                <a:lnTo>
                  <a:pt x="0" y="161"/>
                </a:lnTo>
                <a:lnTo>
                  <a:pt x="28" y="163"/>
                </a:lnTo>
                <a:lnTo>
                  <a:pt x="28" y="166"/>
                </a:lnTo>
                <a:lnTo>
                  <a:pt x="26" y="168"/>
                </a:lnTo>
                <a:lnTo>
                  <a:pt x="24" y="170"/>
                </a:lnTo>
                <a:lnTo>
                  <a:pt x="24" y="175"/>
                </a:lnTo>
                <a:lnTo>
                  <a:pt x="26" y="180"/>
                </a:lnTo>
                <a:lnTo>
                  <a:pt x="28" y="194"/>
                </a:lnTo>
                <a:lnTo>
                  <a:pt x="33" y="199"/>
                </a:lnTo>
                <a:lnTo>
                  <a:pt x="33" y="199"/>
                </a:lnTo>
                <a:lnTo>
                  <a:pt x="33" y="203"/>
                </a:lnTo>
                <a:lnTo>
                  <a:pt x="36" y="206"/>
                </a:lnTo>
                <a:lnTo>
                  <a:pt x="38" y="208"/>
                </a:lnTo>
                <a:lnTo>
                  <a:pt x="40" y="211"/>
                </a:lnTo>
                <a:lnTo>
                  <a:pt x="40" y="215"/>
                </a:lnTo>
                <a:lnTo>
                  <a:pt x="40" y="218"/>
                </a:lnTo>
                <a:lnTo>
                  <a:pt x="40" y="220"/>
                </a:lnTo>
                <a:lnTo>
                  <a:pt x="40" y="220"/>
                </a:lnTo>
                <a:lnTo>
                  <a:pt x="43" y="227"/>
                </a:lnTo>
                <a:lnTo>
                  <a:pt x="47" y="239"/>
                </a:lnTo>
                <a:lnTo>
                  <a:pt x="47" y="244"/>
                </a:lnTo>
                <a:lnTo>
                  <a:pt x="45" y="251"/>
                </a:lnTo>
                <a:lnTo>
                  <a:pt x="45" y="267"/>
                </a:lnTo>
                <a:lnTo>
                  <a:pt x="47" y="267"/>
                </a:lnTo>
                <a:lnTo>
                  <a:pt x="47" y="267"/>
                </a:lnTo>
                <a:lnTo>
                  <a:pt x="47" y="270"/>
                </a:lnTo>
                <a:lnTo>
                  <a:pt x="45" y="274"/>
                </a:lnTo>
                <a:lnTo>
                  <a:pt x="43" y="277"/>
                </a:lnTo>
                <a:lnTo>
                  <a:pt x="40" y="284"/>
                </a:lnTo>
                <a:lnTo>
                  <a:pt x="38" y="289"/>
                </a:lnTo>
                <a:lnTo>
                  <a:pt x="109" y="291"/>
                </a:lnTo>
                <a:lnTo>
                  <a:pt x="109" y="289"/>
                </a:lnTo>
                <a:lnTo>
                  <a:pt x="118" y="289"/>
                </a:lnTo>
                <a:lnTo>
                  <a:pt x="118" y="28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8" name="Freeform 13"/>
          <p:cNvSpPr>
            <a:spLocks/>
          </p:cNvSpPr>
          <p:nvPr/>
        </p:nvSpPr>
        <p:spPr bwMode="auto">
          <a:xfrm>
            <a:off x="2448343" y="4701591"/>
            <a:ext cx="280988" cy="360363"/>
          </a:xfrm>
          <a:custGeom>
            <a:avLst/>
            <a:gdLst>
              <a:gd name="T0" fmla="*/ 109 w 177"/>
              <a:gd name="T1" fmla="*/ 222 h 227"/>
              <a:gd name="T2" fmla="*/ 109 w 177"/>
              <a:gd name="T3" fmla="*/ 227 h 227"/>
              <a:gd name="T4" fmla="*/ 116 w 177"/>
              <a:gd name="T5" fmla="*/ 227 h 227"/>
              <a:gd name="T6" fmla="*/ 116 w 177"/>
              <a:gd name="T7" fmla="*/ 220 h 227"/>
              <a:gd name="T8" fmla="*/ 121 w 177"/>
              <a:gd name="T9" fmla="*/ 222 h 227"/>
              <a:gd name="T10" fmla="*/ 121 w 177"/>
              <a:gd name="T11" fmla="*/ 227 h 227"/>
              <a:gd name="T12" fmla="*/ 130 w 177"/>
              <a:gd name="T13" fmla="*/ 227 h 227"/>
              <a:gd name="T14" fmla="*/ 156 w 177"/>
              <a:gd name="T15" fmla="*/ 227 h 227"/>
              <a:gd name="T16" fmla="*/ 177 w 177"/>
              <a:gd name="T17" fmla="*/ 227 h 227"/>
              <a:gd name="T18" fmla="*/ 177 w 177"/>
              <a:gd name="T19" fmla="*/ 168 h 227"/>
              <a:gd name="T20" fmla="*/ 151 w 177"/>
              <a:gd name="T21" fmla="*/ 168 h 227"/>
              <a:gd name="T22" fmla="*/ 151 w 177"/>
              <a:gd name="T23" fmla="*/ 166 h 227"/>
              <a:gd name="T24" fmla="*/ 151 w 177"/>
              <a:gd name="T25" fmla="*/ 142 h 227"/>
              <a:gd name="T26" fmla="*/ 151 w 177"/>
              <a:gd name="T27" fmla="*/ 116 h 227"/>
              <a:gd name="T28" fmla="*/ 151 w 177"/>
              <a:gd name="T29" fmla="*/ 114 h 227"/>
              <a:gd name="T30" fmla="*/ 125 w 177"/>
              <a:gd name="T31" fmla="*/ 111 h 227"/>
              <a:gd name="T32" fmla="*/ 128 w 177"/>
              <a:gd name="T33" fmla="*/ 71 h 227"/>
              <a:gd name="T34" fmla="*/ 128 w 177"/>
              <a:gd name="T35" fmla="*/ 69 h 227"/>
              <a:gd name="T36" fmla="*/ 128 w 177"/>
              <a:gd name="T37" fmla="*/ 47 h 227"/>
              <a:gd name="T38" fmla="*/ 99 w 177"/>
              <a:gd name="T39" fmla="*/ 47 h 227"/>
              <a:gd name="T40" fmla="*/ 85 w 177"/>
              <a:gd name="T41" fmla="*/ 47 h 227"/>
              <a:gd name="T42" fmla="*/ 78 w 177"/>
              <a:gd name="T43" fmla="*/ 47 h 227"/>
              <a:gd name="T44" fmla="*/ 78 w 177"/>
              <a:gd name="T45" fmla="*/ 26 h 227"/>
              <a:gd name="T46" fmla="*/ 64 w 177"/>
              <a:gd name="T47" fmla="*/ 26 h 227"/>
              <a:gd name="T48" fmla="*/ 64 w 177"/>
              <a:gd name="T49" fmla="*/ 35 h 227"/>
              <a:gd name="T50" fmla="*/ 57 w 177"/>
              <a:gd name="T51" fmla="*/ 35 h 227"/>
              <a:gd name="T52" fmla="*/ 57 w 177"/>
              <a:gd name="T53" fmla="*/ 26 h 227"/>
              <a:gd name="T54" fmla="*/ 50 w 177"/>
              <a:gd name="T55" fmla="*/ 26 h 227"/>
              <a:gd name="T56" fmla="*/ 50 w 177"/>
              <a:gd name="T57" fmla="*/ 33 h 227"/>
              <a:gd name="T58" fmla="*/ 42 w 177"/>
              <a:gd name="T59" fmla="*/ 33 h 227"/>
              <a:gd name="T60" fmla="*/ 42 w 177"/>
              <a:gd name="T61" fmla="*/ 26 h 227"/>
              <a:gd name="T62" fmla="*/ 50 w 177"/>
              <a:gd name="T63" fmla="*/ 26 h 227"/>
              <a:gd name="T64" fmla="*/ 52 w 177"/>
              <a:gd name="T65" fmla="*/ 0 h 227"/>
              <a:gd name="T66" fmla="*/ 38 w 177"/>
              <a:gd name="T67" fmla="*/ 0 h 227"/>
              <a:gd name="T68" fmla="*/ 38 w 177"/>
              <a:gd name="T69" fmla="*/ 12 h 227"/>
              <a:gd name="T70" fmla="*/ 31 w 177"/>
              <a:gd name="T71" fmla="*/ 12 h 227"/>
              <a:gd name="T72" fmla="*/ 31 w 177"/>
              <a:gd name="T73" fmla="*/ 45 h 227"/>
              <a:gd name="T74" fmla="*/ 31 w 177"/>
              <a:gd name="T75" fmla="*/ 97 h 227"/>
              <a:gd name="T76" fmla="*/ 31 w 177"/>
              <a:gd name="T77" fmla="*/ 109 h 227"/>
              <a:gd name="T78" fmla="*/ 14 w 177"/>
              <a:gd name="T79" fmla="*/ 109 h 227"/>
              <a:gd name="T80" fmla="*/ 14 w 177"/>
              <a:gd name="T81" fmla="*/ 116 h 227"/>
              <a:gd name="T82" fmla="*/ 16 w 177"/>
              <a:gd name="T83" fmla="*/ 116 h 227"/>
              <a:gd name="T84" fmla="*/ 16 w 177"/>
              <a:gd name="T85" fmla="*/ 130 h 227"/>
              <a:gd name="T86" fmla="*/ 16 w 177"/>
              <a:gd name="T87" fmla="*/ 144 h 227"/>
              <a:gd name="T88" fmla="*/ 14 w 177"/>
              <a:gd name="T89" fmla="*/ 166 h 227"/>
              <a:gd name="T90" fmla="*/ 2 w 177"/>
              <a:gd name="T91" fmla="*/ 163 h 227"/>
              <a:gd name="T92" fmla="*/ 0 w 177"/>
              <a:gd name="T93" fmla="*/ 196 h 227"/>
              <a:gd name="T94" fmla="*/ 0 w 177"/>
              <a:gd name="T95" fmla="*/ 196 h 227"/>
              <a:gd name="T96" fmla="*/ 2 w 177"/>
              <a:gd name="T97" fmla="*/ 196 h 227"/>
              <a:gd name="T98" fmla="*/ 5 w 177"/>
              <a:gd name="T99" fmla="*/ 196 h 227"/>
              <a:gd name="T100" fmla="*/ 7 w 177"/>
              <a:gd name="T101" fmla="*/ 199 h 227"/>
              <a:gd name="T102" fmla="*/ 7 w 177"/>
              <a:gd name="T103" fmla="*/ 199 h 227"/>
              <a:gd name="T104" fmla="*/ 7 w 177"/>
              <a:gd name="T105" fmla="*/ 199 h 227"/>
              <a:gd name="T106" fmla="*/ 7 w 177"/>
              <a:gd name="T107" fmla="*/ 213 h 227"/>
              <a:gd name="T108" fmla="*/ 0 w 177"/>
              <a:gd name="T109" fmla="*/ 213 h 227"/>
              <a:gd name="T110" fmla="*/ 0 w 177"/>
              <a:gd name="T111" fmla="*/ 220 h 227"/>
              <a:gd name="T112" fmla="*/ 76 w 177"/>
              <a:gd name="T113" fmla="*/ 222 h 227"/>
              <a:gd name="T114" fmla="*/ 109 w 177"/>
              <a:gd name="T115" fmla="*/ 222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7" h="227">
                <a:moveTo>
                  <a:pt x="109" y="222"/>
                </a:moveTo>
                <a:lnTo>
                  <a:pt x="109" y="227"/>
                </a:lnTo>
                <a:lnTo>
                  <a:pt x="116" y="227"/>
                </a:lnTo>
                <a:lnTo>
                  <a:pt x="116" y="220"/>
                </a:lnTo>
                <a:lnTo>
                  <a:pt x="121" y="222"/>
                </a:lnTo>
                <a:lnTo>
                  <a:pt x="121" y="227"/>
                </a:lnTo>
                <a:lnTo>
                  <a:pt x="130" y="227"/>
                </a:lnTo>
                <a:lnTo>
                  <a:pt x="156" y="227"/>
                </a:lnTo>
                <a:lnTo>
                  <a:pt x="177" y="227"/>
                </a:lnTo>
                <a:lnTo>
                  <a:pt x="177" y="168"/>
                </a:lnTo>
                <a:lnTo>
                  <a:pt x="151" y="168"/>
                </a:lnTo>
                <a:lnTo>
                  <a:pt x="151" y="166"/>
                </a:lnTo>
                <a:lnTo>
                  <a:pt x="151" y="142"/>
                </a:lnTo>
                <a:lnTo>
                  <a:pt x="151" y="116"/>
                </a:lnTo>
                <a:lnTo>
                  <a:pt x="151" y="114"/>
                </a:lnTo>
                <a:lnTo>
                  <a:pt x="125" y="111"/>
                </a:lnTo>
                <a:lnTo>
                  <a:pt x="128" y="71"/>
                </a:lnTo>
                <a:lnTo>
                  <a:pt x="128" y="69"/>
                </a:lnTo>
                <a:lnTo>
                  <a:pt x="128" y="47"/>
                </a:lnTo>
                <a:lnTo>
                  <a:pt x="99" y="47"/>
                </a:lnTo>
                <a:lnTo>
                  <a:pt x="85" y="47"/>
                </a:lnTo>
                <a:lnTo>
                  <a:pt x="78" y="47"/>
                </a:lnTo>
                <a:lnTo>
                  <a:pt x="78" y="26"/>
                </a:lnTo>
                <a:lnTo>
                  <a:pt x="64" y="26"/>
                </a:lnTo>
                <a:lnTo>
                  <a:pt x="64" y="35"/>
                </a:lnTo>
                <a:lnTo>
                  <a:pt x="57" y="35"/>
                </a:lnTo>
                <a:lnTo>
                  <a:pt x="57" y="26"/>
                </a:lnTo>
                <a:lnTo>
                  <a:pt x="50" y="26"/>
                </a:lnTo>
                <a:lnTo>
                  <a:pt x="50" y="33"/>
                </a:lnTo>
                <a:lnTo>
                  <a:pt x="42" y="33"/>
                </a:lnTo>
                <a:lnTo>
                  <a:pt x="42" y="26"/>
                </a:lnTo>
                <a:lnTo>
                  <a:pt x="50" y="26"/>
                </a:lnTo>
                <a:lnTo>
                  <a:pt x="52" y="0"/>
                </a:lnTo>
                <a:lnTo>
                  <a:pt x="38" y="0"/>
                </a:lnTo>
                <a:lnTo>
                  <a:pt x="38" y="12"/>
                </a:lnTo>
                <a:lnTo>
                  <a:pt x="31" y="12"/>
                </a:lnTo>
                <a:lnTo>
                  <a:pt x="31" y="45"/>
                </a:lnTo>
                <a:lnTo>
                  <a:pt x="31" y="97"/>
                </a:lnTo>
                <a:lnTo>
                  <a:pt x="31" y="109"/>
                </a:lnTo>
                <a:lnTo>
                  <a:pt x="14" y="109"/>
                </a:lnTo>
                <a:lnTo>
                  <a:pt x="14" y="116"/>
                </a:lnTo>
                <a:lnTo>
                  <a:pt x="16" y="116"/>
                </a:lnTo>
                <a:lnTo>
                  <a:pt x="16" y="130"/>
                </a:lnTo>
                <a:lnTo>
                  <a:pt x="16" y="144"/>
                </a:lnTo>
                <a:lnTo>
                  <a:pt x="14" y="166"/>
                </a:lnTo>
                <a:lnTo>
                  <a:pt x="2" y="163"/>
                </a:lnTo>
                <a:lnTo>
                  <a:pt x="0" y="196"/>
                </a:lnTo>
                <a:lnTo>
                  <a:pt x="0" y="196"/>
                </a:lnTo>
                <a:lnTo>
                  <a:pt x="2" y="196"/>
                </a:lnTo>
                <a:lnTo>
                  <a:pt x="5" y="196"/>
                </a:lnTo>
                <a:lnTo>
                  <a:pt x="7" y="199"/>
                </a:lnTo>
                <a:lnTo>
                  <a:pt x="7" y="199"/>
                </a:lnTo>
                <a:lnTo>
                  <a:pt x="7" y="199"/>
                </a:lnTo>
                <a:lnTo>
                  <a:pt x="7" y="213"/>
                </a:lnTo>
                <a:lnTo>
                  <a:pt x="0" y="213"/>
                </a:lnTo>
                <a:lnTo>
                  <a:pt x="0" y="220"/>
                </a:lnTo>
                <a:lnTo>
                  <a:pt x="76" y="222"/>
                </a:lnTo>
                <a:lnTo>
                  <a:pt x="109" y="22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9" name="Freeform 14"/>
          <p:cNvSpPr>
            <a:spLocks/>
          </p:cNvSpPr>
          <p:nvPr/>
        </p:nvSpPr>
        <p:spPr bwMode="auto">
          <a:xfrm>
            <a:off x="2429293" y="4968291"/>
            <a:ext cx="598488" cy="476250"/>
          </a:xfrm>
          <a:custGeom>
            <a:avLst/>
            <a:gdLst>
              <a:gd name="T0" fmla="*/ 10 w 377"/>
              <a:gd name="T1" fmla="*/ 232 h 300"/>
              <a:gd name="T2" fmla="*/ 24 w 377"/>
              <a:gd name="T3" fmla="*/ 246 h 300"/>
              <a:gd name="T4" fmla="*/ 33 w 377"/>
              <a:gd name="T5" fmla="*/ 251 h 300"/>
              <a:gd name="T6" fmla="*/ 43 w 377"/>
              <a:gd name="T7" fmla="*/ 263 h 300"/>
              <a:gd name="T8" fmla="*/ 45 w 377"/>
              <a:gd name="T9" fmla="*/ 267 h 300"/>
              <a:gd name="T10" fmla="*/ 57 w 377"/>
              <a:gd name="T11" fmla="*/ 279 h 300"/>
              <a:gd name="T12" fmla="*/ 69 w 377"/>
              <a:gd name="T13" fmla="*/ 293 h 300"/>
              <a:gd name="T14" fmla="*/ 76 w 377"/>
              <a:gd name="T15" fmla="*/ 298 h 300"/>
              <a:gd name="T16" fmla="*/ 76 w 377"/>
              <a:gd name="T17" fmla="*/ 263 h 300"/>
              <a:gd name="T18" fmla="*/ 128 w 377"/>
              <a:gd name="T19" fmla="*/ 263 h 300"/>
              <a:gd name="T20" fmla="*/ 173 w 377"/>
              <a:gd name="T21" fmla="*/ 265 h 300"/>
              <a:gd name="T22" fmla="*/ 310 w 377"/>
              <a:gd name="T23" fmla="*/ 267 h 300"/>
              <a:gd name="T24" fmla="*/ 365 w 377"/>
              <a:gd name="T25" fmla="*/ 270 h 300"/>
              <a:gd name="T26" fmla="*/ 377 w 377"/>
              <a:gd name="T27" fmla="*/ 258 h 300"/>
              <a:gd name="T28" fmla="*/ 372 w 377"/>
              <a:gd name="T29" fmla="*/ 248 h 300"/>
              <a:gd name="T30" fmla="*/ 369 w 377"/>
              <a:gd name="T31" fmla="*/ 234 h 300"/>
              <a:gd name="T32" fmla="*/ 365 w 377"/>
              <a:gd name="T33" fmla="*/ 222 h 300"/>
              <a:gd name="T34" fmla="*/ 355 w 377"/>
              <a:gd name="T35" fmla="*/ 201 h 300"/>
              <a:gd name="T36" fmla="*/ 358 w 377"/>
              <a:gd name="T37" fmla="*/ 201 h 300"/>
              <a:gd name="T38" fmla="*/ 355 w 377"/>
              <a:gd name="T39" fmla="*/ 199 h 300"/>
              <a:gd name="T40" fmla="*/ 355 w 377"/>
              <a:gd name="T41" fmla="*/ 187 h 300"/>
              <a:gd name="T42" fmla="*/ 348 w 377"/>
              <a:gd name="T43" fmla="*/ 170 h 300"/>
              <a:gd name="T44" fmla="*/ 341 w 377"/>
              <a:gd name="T45" fmla="*/ 163 h 300"/>
              <a:gd name="T46" fmla="*/ 343 w 377"/>
              <a:gd name="T47" fmla="*/ 156 h 300"/>
              <a:gd name="T48" fmla="*/ 336 w 377"/>
              <a:gd name="T49" fmla="*/ 158 h 300"/>
              <a:gd name="T50" fmla="*/ 336 w 377"/>
              <a:gd name="T51" fmla="*/ 142 h 300"/>
              <a:gd name="T52" fmla="*/ 329 w 377"/>
              <a:gd name="T53" fmla="*/ 135 h 300"/>
              <a:gd name="T54" fmla="*/ 334 w 377"/>
              <a:gd name="T55" fmla="*/ 116 h 300"/>
              <a:gd name="T56" fmla="*/ 322 w 377"/>
              <a:gd name="T57" fmla="*/ 109 h 300"/>
              <a:gd name="T58" fmla="*/ 315 w 377"/>
              <a:gd name="T59" fmla="*/ 97 h 300"/>
              <a:gd name="T60" fmla="*/ 313 w 377"/>
              <a:gd name="T61" fmla="*/ 85 h 300"/>
              <a:gd name="T62" fmla="*/ 308 w 377"/>
              <a:gd name="T63" fmla="*/ 83 h 300"/>
              <a:gd name="T64" fmla="*/ 303 w 377"/>
              <a:gd name="T65" fmla="*/ 73 h 300"/>
              <a:gd name="T66" fmla="*/ 298 w 377"/>
              <a:gd name="T67" fmla="*/ 59 h 300"/>
              <a:gd name="T68" fmla="*/ 298 w 377"/>
              <a:gd name="T69" fmla="*/ 50 h 300"/>
              <a:gd name="T70" fmla="*/ 287 w 377"/>
              <a:gd name="T71" fmla="*/ 40 h 300"/>
              <a:gd name="T72" fmla="*/ 279 w 377"/>
              <a:gd name="T73" fmla="*/ 40 h 300"/>
              <a:gd name="T74" fmla="*/ 268 w 377"/>
              <a:gd name="T75" fmla="*/ 40 h 300"/>
              <a:gd name="T76" fmla="*/ 260 w 377"/>
              <a:gd name="T77" fmla="*/ 35 h 300"/>
              <a:gd name="T78" fmla="*/ 244 w 377"/>
              <a:gd name="T79" fmla="*/ 33 h 300"/>
              <a:gd name="T80" fmla="*/ 239 w 377"/>
              <a:gd name="T81" fmla="*/ 33 h 300"/>
              <a:gd name="T82" fmla="*/ 232 w 377"/>
              <a:gd name="T83" fmla="*/ 33 h 300"/>
              <a:gd name="T84" fmla="*/ 225 w 377"/>
              <a:gd name="T85" fmla="*/ 38 h 300"/>
              <a:gd name="T86" fmla="*/ 189 w 377"/>
              <a:gd name="T87" fmla="*/ 0 h 300"/>
              <a:gd name="T88" fmla="*/ 133 w 377"/>
              <a:gd name="T89" fmla="*/ 59 h 300"/>
              <a:gd name="T90" fmla="*/ 121 w 377"/>
              <a:gd name="T91" fmla="*/ 59 h 300"/>
              <a:gd name="T92" fmla="*/ 12 w 377"/>
              <a:gd name="T93" fmla="*/ 78 h 300"/>
              <a:gd name="T94" fmla="*/ 2 w 377"/>
              <a:gd name="T95" fmla="*/ 156 h 300"/>
              <a:gd name="T96" fmla="*/ 0 w 377"/>
              <a:gd name="T97" fmla="*/ 218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7" h="300">
                <a:moveTo>
                  <a:pt x="5" y="225"/>
                </a:moveTo>
                <a:lnTo>
                  <a:pt x="7" y="227"/>
                </a:lnTo>
                <a:lnTo>
                  <a:pt x="7" y="229"/>
                </a:lnTo>
                <a:lnTo>
                  <a:pt x="10" y="232"/>
                </a:lnTo>
                <a:lnTo>
                  <a:pt x="17" y="237"/>
                </a:lnTo>
                <a:lnTo>
                  <a:pt x="17" y="239"/>
                </a:lnTo>
                <a:lnTo>
                  <a:pt x="17" y="239"/>
                </a:lnTo>
                <a:lnTo>
                  <a:pt x="24" y="246"/>
                </a:lnTo>
                <a:lnTo>
                  <a:pt x="26" y="246"/>
                </a:lnTo>
                <a:lnTo>
                  <a:pt x="26" y="244"/>
                </a:lnTo>
                <a:lnTo>
                  <a:pt x="28" y="246"/>
                </a:lnTo>
                <a:lnTo>
                  <a:pt x="33" y="251"/>
                </a:lnTo>
                <a:lnTo>
                  <a:pt x="33" y="253"/>
                </a:lnTo>
                <a:lnTo>
                  <a:pt x="33" y="255"/>
                </a:lnTo>
                <a:lnTo>
                  <a:pt x="40" y="260"/>
                </a:lnTo>
                <a:lnTo>
                  <a:pt x="43" y="263"/>
                </a:lnTo>
                <a:lnTo>
                  <a:pt x="43" y="263"/>
                </a:lnTo>
                <a:lnTo>
                  <a:pt x="45" y="265"/>
                </a:lnTo>
                <a:lnTo>
                  <a:pt x="45" y="267"/>
                </a:lnTo>
                <a:lnTo>
                  <a:pt x="45" y="267"/>
                </a:lnTo>
                <a:lnTo>
                  <a:pt x="50" y="274"/>
                </a:lnTo>
                <a:lnTo>
                  <a:pt x="54" y="279"/>
                </a:lnTo>
                <a:lnTo>
                  <a:pt x="54" y="279"/>
                </a:lnTo>
                <a:lnTo>
                  <a:pt x="57" y="279"/>
                </a:lnTo>
                <a:lnTo>
                  <a:pt x="59" y="286"/>
                </a:lnTo>
                <a:lnTo>
                  <a:pt x="62" y="289"/>
                </a:lnTo>
                <a:lnTo>
                  <a:pt x="64" y="289"/>
                </a:lnTo>
                <a:lnTo>
                  <a:pt x="69" y="293"/>
                </a:lnTo>
                <a:lnTo>
                  <a:pt x="69" y="296"/>
                </a:lnTo>
                <a:lnTo>
                  <a:pt x="71" y="298"/>
                </a:lnTo>
                <a:lnTo>
                  <a:pt x="73" y="300"/>
                </a:lnTo>
                <a:lnTo>
                  <a:pt x="76" y="298"/>
                </a:lnTo>
                <a:lnTo>
                  <a:pt x="76" y="298"/>
                </a:lnTo>
                <a:lnTo>
                  <a:pt x="76" y="277"/>
                </a:lnTo>
                <a:lnTo>
                  <a:pt x="76" y="272"/>
                </a:lnTo>
                <a:lnTo>
                  <a:pt x="76" y="263"/>
                </a:lnTo>
                <a:lnTo>
                  <a:pt x="97" y="263"/>
                </a:lnTo>
                <a:lnTo>
                  <a:pt x="114" y="265"/>
                </a:lnTo>
                <a:lnTo>
                  <a:pt x="114" y="263"/>
                </a:lnTo>
                <a:lnTo>
                  <a:pt x="128" y="263"/>
                </a:lnTo>
                <a:lnTo>
                  <a:pt x="130" y="263"/>
                </a:lnTo>
                <a:lnTo>
                  <a:pt x="133" y="263"/>
                </a:lnTo>
                <a:lnTo>
                  <a:pt x="135" y="265"/>
                </a:lnTo>
                <a:lnTo>
                  <a:pt x="173" y="265"/>
                </a:lnTo>
                <a:lnTo>
                  <a:pt x="218" y="265"/>
                </a:lnTo>
                <a:lnTo>
                  <a:pt x="258" y="267"/>
                </a:lnTo>
                <a:lnTo>
                  <a:pt x="291" y="267"/>
                </a:lnTo>
                <a:lnTo>
                  <a:pt x="310" y="267"/>
                </a:lnTo>
                <a:lnTo>
                  <a:pt x="320" y="267"/>
                </a:lnTo>
                <a:lnTo>
                  <a:pt x="320" y="267"/>
                </a:lnTo>
                <a:lnTo>
                  <a:pt x="362" y="270"/>
                </a:lnTo>
                <a:lnTo>
                  <a:pt x="365" y="270"/>
                </a:lnTo>
                <a:lnTo>
                  <a:pt x="374" y="270"/>
                </a:lnTo>
                <a:lnTo>
                  <a:pt x="374" y="265"/>
                </a:lnTo>
                <a:lnTo>
                  <a:pt x="377" y="263"/>
                </a:lnTo>
                <a:lnTo>
                  <a:pt x="377" y="258"/>
                </a:lnTo>
                <a:lnTo>
                  <a:pt x="374" y="255"/>
                </a:lnTo>
                <a:lnTo>
                  <a:pt x="374" y="253"/>
                </a:lnTo>
                <a:lnTo>
                  <a:pt x="372" y="251"/>
                </a:lnTo>
                <a:lnTo>
                  <a:pt x="372" y="248"/>
                </a:lnTo>
                <a:lnTo>
                  <a:pt x="372" y="244"/>
                </a:lnTo>
                <a:lnTo>
                  <a:pt x="372" y="241"/>
                </a:lnTo>
                <a:lnTo>
                  <a:pt x="372" y="239"/>
                </a:lnTo>
                <a:lnTo>
                  <a:pt x="369" y="234"/>
                </a:lnTo>
                <a:lnTo>
                  <a:pt x="367" y="229"/>
                </a:lnTo>
                <a:lnTo>
                  <a:pt x="367" y="227"/>
                </a:lnTo>
                <a:lnTo>
                  <a:pt x="367" y="225"/>
                </a:lnTo>
                <a:lnTo>
                  <a:pt x="365" y="222"/>
                </a:lnTo>
                <a:lnTo>
                  <a:pt x="362" y="218"/>
                </a:lnTo>
                <a:lnTo>
                  <a:pt x="360" y="215"/>
                </a:lnTo>
                <a:lnTo>
                  <a:pt x="358" y="208"/>
                </a:lnTo>
                <a:lnTo>
                  <a:pt x="355" y="201"/>
                </a:lnTo>
                <a:lnTo>
                  <a:pt x="355" y="201"/>
                </a:lnTo>
                <a:lnTo>
                  <a:pt x="355" y="201"/>
                </a:lnTo>
                <a:lnTo>
                  <a:pt x="358" y="201"/>
                </a:lnTo>
                <a:lnTo>
                  <a:pt x="358" y="201"/>
                </a:lnTo>
                <a:lnTo>
                  <a:pt x="360" y="199"/>
                </a:lnTo>
                <a:lnTo>
                  <a:pt x="358" y="199"/>
                </a:lnTo>
                <a:lnTo>
                  <a:pt x="358" y="199"/>
                </a:lnTo>
                <a:lnTo>
                  <a:pt x="355" y="199"/>
                </a:lnTo>
                <a:lnTo>
                  <a:pt x="355" y="196"/>
                </a:lnTo>
                <a:lnTo>
                  <a:pt x="355" y="194"/>
                </a:lnTo>
                <a:lnTo>
                  <a:pt x="353" y="194"/>
                </a:lnTo>
                <a:lnTo>
                  <a:pt x="355" y="187"/>
                </a:lnTo>
                <a:lnTo>
                  <a:pt x="355" y="182"/>
                </a:lnTo>
                <a:lnTo>
                  <a:pt x="353" y="180"/>
                </a:lnTo>
                <a:lnTo>
                  <a:pt x="348" y="177"/>
                </a:lnTo>
                <a:lnTo>
                  <a:pt x="348" y="170"/>
                </a:lnTo>
                <a:lnTo>
                  <a:pt x="348" y="168"/>
                </a:lnTo>
                <a:lnTo>
                  <a:pt x="346" y="166"/>
                </a:lnTo>
                <a:lnTo>
                  <a:pt x="346" y="163"/>
                </a:lnTo>
                <a:lnTo>
                  <a:pt x="341" y="163"/>
                </a:lnTo>
                <a:lnTo>
                  <a:pt x="341" y="163"/>
                </a:lnTo>
                <a:lnTo>
                  <a:pt x="343" y="161"/>
                </a:lnTo>
                <a:lnTo>
                  <a:pt x="343" y="158"/>
                </a:lnTo>
                <a:lnTo>
                  <a:pt x="343" y="156"/>
                </a:lnTo>
                <a:lnTo>
                  <a:pt x="341" y="156"/>
                </a:lnTo>
                <a:lnTo>
                  <a:pt x="341" y="156"/>
                </a:lnTo>
                <a:lnTo>
                  <a:pt x="341" y="156"/>
                </a:lnTo>
                <a:lnTo>
                  <a:pt x="336" y="158"/>
                </a:lnTo>
                <a:lnTo>
                  <a:pt x="336" y="158"/>
                </a:lnTo>
                <a:lnTo>
                  <a:pt x="334" y="158"/>
                </a:lnTo>
                <a:lnTo>
                  <a:pt x="334" y="156"/>
                </a:lnTo>
                <a:lnTo>
                  <a:pt x="336" y="142"/>
                </a:lnTo>
                <a:lnTo>
                  <a:pt x="336" y="140"/>
                </a:lnTo>
                <a:lnTo>
                  <a:pt x="332" y="137"/>
                </a:lnTo>
                <a:lnTo>
                  <a:pt x="329" y="135"/>
                </a:lnTo>
                <a:lnTo>
                  <a:pt x="329" y="135"/>
                </a:lnTo>
                <a:lnTo>
                  <a:pt x="334" y="123"/>
                </a:lnTo>
                <a:lnTo>
                  <a:pt x="336" y="118"/>
                </a:lnTo>
                <a:lnTo>
                  <a:pt x="334" y="116"/>
                </a:lnTo>
                <a:lnTo>
                  <a:pt x="334" y="116"/>
                </a:lnTo>
                <a:lnTo>
                  <a:pt x="334" y="116"/>
                </a:lnTo>
                <a:lnTo>
                  <a:pt x="332" y="116"/>
                </a:lnTo>
                <a:lnTo>
                  <a:pt x="327" y="114"/>
                </a:lnTo>
                <a:lnTo>
                  <a:pt x="322" y="109"/>
                </a:lnTo>
                <a:lnTo>
                  <a:pt x="320" y="106"/>
                </a:lnTo>
                <a:lnTo>
                  <a:pt x="320" y="104"/>
                </a:lnTo>
                <a:lnTo>
                  <a:pt x="317" y="99"/>
                </a:lnTo>
                <a:lnTo>
                  <a:pt x="315" y="97"/>
                </a:lnTo>
                <a:lnTo>
                  <a:pt x="313" y="95"/>
                </a:lnTo>
                <a:lnTo>
                  <a:pt x="310" y="95"/>
                </a:lnTo>
                <a:lnTo>
                  <a:pt x="313" y="90"/>
                </a:lnTo>
                <a:lnTo>
                  <a:pt x="313" y="85"/>
                </a:lnTo>
                <a:lnTo>
                  <a:pt x="313" y="85"/>
                </a:lnTo>
                <a:lnTo>
                  <a:pt x="313" y="83"/>
                </a:lnTo>
                <a:lnTo>
                  <a:pt x="310" y="85"/>
                </a:lnTo>
                <a:lnTo>
                  <a:pt x="308" y="83"/>
                </a:lnTo>
                <a:lnTo>
                  <a:pt x="305" y="80"/>
                </a:lnTo>
                <a:lnTo>
                  <a:pt x="303" y="78"/>
                </a:lnTo>
                <a:lnTo>
                  <a:pt x="303" y="78"/>
                </a:lnTo>
                <a:lnTo>
                  <a:pt x="303" y="73"/>
                </a:lnTo>
                <a:lnTo>
                  <a:pt x="298" y="69"/>
                </a:lnTo>
                <a:lnTo>
                  <a:pt x="296" y="66"/>
                </a:lnTo>
                <a:lnTo>
                  <a:pt x="298" y="59"/>
                </a:lnTo>
                <a:lnTo>
                  <a:pt x="298" y="59"/>
                </a:lnTo>
                <a:lnTo>
                  <a:pt x="298" y="59"/>
                </a:lnTo>
                <a:lnTo>
                  <a:pt x="301" y="54"/>
                </a:lnTo>
                <a:lnTo>
                  <a:pt x="301" y="50"/>
                </a:lnTo>
                <a:lnTo>
                  <a:pt x="298" y="50"/>
                </a:lnTo>
                <a:lnTo>
                  <a:pt x="291" y="47"/>
                </a:lnTo>
                <a:lnTo>
                  <a:pt x="289" y="43"/>
                </a:lnTo>
                <a:lnTo>
                  <a:pt x="289" y="43"/>
                </a:lnTo>
                <a:lnTo>
                  <a:pt x="287" y="40"/>
                </a:lnTo>
                <a:lnTo>
                  <a:pt x="284" y="38"/>
                </a:lnTo>
                <a:lnTo>
                  <a:pt x="284" y="38"/>
                </a:lnTo>
                <a:lnTo>
                  <a:pt x="282" y="40"/>
                </a:lnTo>
                <a:lnTo>
                  <a:pt x="279" y="40"/>
                </a:lnTo>
                <a:lnTo>
                  <a:pt x="272" y="38"/>
                </a:lnTo>
                <a:lnTo>
                  <a:pt x="272" y="38"/>
                </a:lnTo>
                <a:lnTo>
                  <a:pt x="268" y="40"/>
                </a:lnTo>
                <a:lnTo>
                  <a:pt x="268" y="40"/>
                </a:lnTo>
                <a:lnTo>
                  <a:pt x="268" y="40"/>
                </a:lnTo>
                <a:lnTo>
                  <a:pt x="263" y="38"/>
                </a:lnTo>
                <a:lnTo>
                  <a:pt x="260" y="35"/>
                </a:lnTo>
                <a:lnTo>
                  <a:pt x="260" y="35"/>
                </a:lnTo>
                <a:lnTo>
                  <a:pt x="260" y="33"/>
                </a:lnTo>
                <a:lnTo>
                  <a:pt x="253" y="33"/>
                </a:lnTo>
                <a:lnTo>
                  <a:pt x="246" y="33"/>
                </a:lnTo>
                <a:lnTo>
                  <a:pt x="244" y="33"/>
                </a:lnTo>
                <a:lnTo>
                  <a:pt x="242" y="33"/>
                </a:lnTo>
                <a:lnTo>
                  <a:pt x="242" y="33"/>
                </a:lnTo>
                <a:lnTo>
                  <a:pt x="239" y="33"/>
                </a:lnTo>
                <a:lnTo>
                  <a:pt x="239" y="33"/>
                </a:lnTo>
                <a:lnTo>
                  <a:pt x="239" y="33"/>
                </a:lnTo>
                <a:lnTo>
                  <a:pt x="237" y="33"/>
                </a:lnTo>
                <a:lnTo>
                  <a:pt x="237" y="33"/>
                </a:lnTo>
                <a:lnTo>
                  <a:pt x="232" y="33"/>
                </a:lnTo>
                <a:lnTo>
                  <a:pt x="230" y="35"/>
                </a:lnTo>
                <a:lnTo>
                  <a:pt x="227" y="35"/>
                </a:lnTo>
                <a:lnTo>
                  <a:pt x="227" y="35"/>
                </a:lnTo>
                <a:lnTo>
                  <a:pt x="225" y="38"/>
                </a:lnTo>
                <a:lnTo>
                  <a:pt x="225" y="35"/>
                </a:lnTo>
                <a:lnTo>
                  <a:pt x="225" y="19"/>
                </a:lnTo>
                <a:lnTo>
                  <a:pt x="225" y="2"/>
                </a:lnTo>
                <a:lnTo>
                  <a:pt x="189" y="0"/>
                </a:lnTo>
                <a:lnTo>
                  <a:pt x="189" y="59"/>
                </a:lnTo>
                <a:lnTo>
                  <a:pt x="168" y="59"/>
                </a:lnTo>
                <a:lnTo>
                  <a:pt x="142" y="59"/>
                </a:lnTo>
                <a:lnTo>
                  <a:pt x="133" y="59"/>
                </a:lnTo>
                <a:lnTo>
                  <a:pt x="133" y="54"/>
                </a:lnTo>
                <a:lnTo>
                  <a:pt x="128" y="52"/>
                </a:lnTo>
                <a:lnTo>
                  <a:pt x="128" y="59"/>
                </a:lnTo>
                <a:lnTo>
                  <a:pt x="121" y="59"/>
                </a:lnTo>
                <a:lnTo>
                  <a:pt x="121" y="54"/>
                </a:lnTo>
                <a:lnTo>
                  <a:pt x="88" y="54"/>
                </a:lnTo>
                <a:lnTo>
                  <a:pt x="12" y="52"/>
                </a:lnTo>
                <a:lnTo>
                  <a:pt x="12" y="78"/>
                </a:lnTo>
                <a:lnTo>
                  <a:pt x="10" y="111"/>
                </a:lnTo>
                <a:lnTo>
                  <a:pt x="10" y="135"/>
                </a:lnTo>
                <a:lnTo>
                  <a:pt x="10" y="156"/>
                </a:lnTo>
                <a:lnTo>
                  <a:pt x="2" y="156"/>
                </a:lnTo>
                <a:lnTo>
                  <a:pt x="2" y="163"/>
                </a:lnTo>
                <a:lnTo>
                  <a:pt x="2" y="168"/>
                </a:lnTo>
                <a:lnTo>
                  <a:pt x="0" y="201"/>
                </a:lnTo>
                <a:lnTo>
                  <a:pt x="0" y="218"/>
                </a:lnTo>
                <a:lnTo>
                  <a:pt x="0" y="220"/>
                </a:lnTo>
                <a:lnTo>
                  <a:pt x="2" y="225"/>
                </a:lnTo>
                <a:lnTo>
                  <a:pt x="5" y="225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0" name="Freeform 15"/>
          <p:cNvSpPr>
            <a:spLocks/>
          </p:cNvSpPr>
          <p:nvPr/>
        </p:nvSpPr>
        <p:spPr bwMode="auto">
          <a:xfrm>
            <a:off x="2429293" y="4277728"/>
            <a:ext cx="511175" cy="498475"/>
          </a:xfrm>
          <a:custGeom>
            <a:avLst/>
            <a:gdLst>
              <a:gd name="T0" fmla="*/ 69 w 322"/>
              <a:gd name="T1" fmla="*/ 293 h 314"/>
              <a:gd name="T2" fmla="*/ 90 w 322"/>
              <a:gd name="T3" fmla="*/ 293 h 314"/>
              <a:gd name="T4" fmla="*/ 140 w 322"/>
              <a:gd name="T5" fmla="*/ 314 h 314"/>
              <a:gd name="T6" fmla="*/ 144 w 322"/>
              <a:gd name="T7" fmla="*/ 291 h 314"/>
              <a:gd name="T8" fmla="*/ 180 w 322"/>
              <a:gd name="T9" fmla="*/ 291 h 314"/>
              <a:gd name="T10" fmla="*/ 234 w 322"/>
              <a:gd name="T11" fmla="*/ 203 h 314"/>
              <a:gd name="T12" fmla="*/ 251 w 322"/>
              <a:gd name="T13" fmla="*/ 196 h 314"/>
              <a:gd name="T14" fmla="*/ 284 w 322"/>
              <a:gd name="T15" fmla="*/ 191 h 314"/>
              <a:gd name="T16" fmla="*/ 320 w 322"/>
              <a:gd name="T17" fmla="*/ 182 h 314"/>
              <a:gd name="T18" fmla="*/ 315 w 322"/>
              <a:gd name="T19" fmla="*/ 177 h 314"/>
              <a:gd name="T20" fmla="*/ 313 w 322"/>
              <a:gd name="T21" fmla="*/ 168 h 314"/>
              <a:gd name="T22" fmla="*/ 308 w 322"/>
              <a:gd name="T23" fmla="*/ 170 h 314"/>
              <a:gd name="T24" fmla="*/ 294 w 322"/>
              <a:gd name="T25" fmla="*/ 161 h 314"/>
              <a:gd name="T26" fmla="*/ 291 w 322"/>
              <a:gd name="T27" fmla="*/ 156 h 314"/>
              <a:gd name="T28" fmla="*/ 287 w 322"/>
              <a:gd name="T29" fmla="*/ 153 h 314"/>
              <a:gd name="T30" fmla="*/ 284 w 322"/>
              <a:gd name="T31" fmla="*/ 149 h 314"/>
              <a:gd name="T32" fmla="*/ 287 w 322"/>
              <a:gd name="T33" fmla="*/ 146 h 314"/>
              <a:gd name="T34" fmla="*/ 275 w 322"/>
              <a:gd name="T35" fmla="*/ 137 h 314"/>
              <a:gd name="T36" fmla="*/ 277 w 322"/>
              <a:gd name="T37" fmla="*/ 132 h 314"/>
              <a:gd name="T38" fmla="*/ 275 w 322"/>
              <a:gd name="T39" fmla="*/ 132 h 314"/>
              <a:gd name="T40" fmla="*/ 275 w 322"/>
              <a:gd name="T41" fmla="*/ 123 h 314"/>
              <a:gd name="T42" fmla="*/ 275 w 322"/>
              <a:gd name="T43" fmla="*/ 116 h 314"/>
              <a:gd name="T44" fmla="*/ 270 w 322"/>
              <a:gd name="T45" fmla="*/ 104 h 314"/>
              <a:gd name="T46" fmla="*/ 275 w 322"/>
              <a:gd name="T47" fmla="*/ 101 h 314"/>
              <a:gd name="T48" fmla="*/ 284 w 322"/>
              <a:gd name="T49" fmla="*/ 94 h 314"/>
              <a:gd name="T50" fmla="*/ 279 w 322"/>
              <a:gd name="T51" fmla="*/ 94 h 314"/>
              <a:gd name="T52" fmla="*/ 270 w 322"/>
              <a:gd name="T53" fmla="*/ 94 h 314"/>
              <a:gd name="T54" fmla="*/ 256 w 322"/>
              <a:gd name="T55" fmla="*/ 73 h 314"/>
              <a:gd name="T56" fmla="*/ 249 w 322"/>
              <a:gd name="T57" fmla="*/ 61 h 314"/>
              <a:gd name="T58" fmla="*/ 249 w 322"/>
              <a:gd name="T59" fmla="*/ 52 h 314"/>
              <a:gd name="T60" fmla="*/ 242 w 322"/>
              <a:gd name="T61" fmla="*/ 59 h 314"/>
              <a:gd name="T62" fmla="*/ 225 w 322"/>
              <a:gd name="T63" fmla="*/ 56 h 314"/>
              <a:gd name="T64" fmla="*/ 220 w 322"/>
              <a:gd name="T65" fmla="*/ 52 h 314"/>
              <a:gd name="T66" fmla="*/ 199 w 322"/>
              <a:gd name="T67" fmla="*/ 59 h 314"/>
              <a:gd name="T68" fmla="*/ 180 w 322"/>
              <a:gd name="T69" fmla="*/ 47 h 314"/>
              <a:gd name="T70" fmla="*/ 173 w 322"/>
              <a:gd name="T71" fmla="*/ 37 h 314"/>
              <a:gd name="T72" fmla="*/ 168 w 322"/>
              <a:gd name="T73" fmla="*/ 23 h 314"/>
              <a:gd name="T74" fmla="*/ 156 w 322"/>
              <a:gd name="T75" fmla="*/ 16 h 314"/>
              <a:gd name="T76" fmla="*/ 161 w 322"/>
              <a:gd name="T77" fmla="*/ 11 h 314"/>
              <a:gd name="T78" fmla="*/ 152 w 322"/>
              <a:gd name="T79" fmla="*/ 11 h 314"/>
              <a:gd name="T80" fmla="*/ 142 w 322"/>
              <a:gd name="T81" fmla="*/ 19 h 314"/>
              <a:gd name="T82" fmla="*/ 142 w 322"/>
              <a:gd name="T83" fmla="*/ 16 h 314"/>
              <a:gd name="T84" fmla="*/ 137 w 322"/>
              <a:gd name="T85" fmla="*/ 7 h 314"/>
              <a:gd name="T86" fmla="*/ 121 w 322"/>
              <a:gd name="T87" fmla="*/ 2 h 314"/>
              <a:gd name="T88" fmla="*/ 118 w 322"/>
              <a:gd name="T89" fmla="*/ 9 h 314"/>
              <a:gd name="T90" fmla="*/ 109 w 322"/>
              <a:gd name="T91" fmla="*/ 11 h 314"/>
              <a:gd name="T92" fmla="*/ 95 w 322"/>
              <a:gd name="T93" fmla="*/ 21 h 314"/>
              <a:gd name="T94" fmla="*/ 64 w 322"/>
              <a:gd name="T95" fmla="*/ 56 h 314"/>
              <a:gd name="T96" fmla="*/ 57 w 322"/>
              <a:gd name="T97" fmla="*/ 92 h 314"/>
              <a:gd name="T98" fmla="*/ 43 w 322"/>
              <a:gd name="T99" fmla="*/ 106 h 314"/>
              <a:gd name="T100" fmla="*/ 33 w 322"/>
              <a:gd name="T101" fmla="*/ 113 h 314"/>
              <a:gd name="T102" fmla="*/ 12 w 322"/>
              <a:gd name="T103" fmla="*/ 153 h 314"/>
              <a:gd name="T104" fmla="*/ 0 w 322"/>
              <a:gd name="T105" fmla="*/ 177 h 314"/>
              <a:gd name="T106" fmla="*/ 14 w 322"/>
              <a:gd name="T107" fmla="*/ 196 h 314"/>
              <a:gd name="T108" fmla="*/ 31 w 322"/>
              <a:gd name="T109" fmla="*/ 220 h 314"/>
              <a:gd name="T110" fmla="*/ 33 w 322"/>
              <a:gd name="T111" fmla="*/ 253 h 314"/>
              <a:gd name="T112" fmla="*/ 43 w 322"/>
              <a:gd name="T113" fmla="*/ 260 h 314"/>
              <a:gd name="T114" fmla="*/ 50 w 322"/>
              <a:gd name="T115" fmla="*/ 267 h 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22" h="314">
                <a:moveTo>
                  <a:pt x="50" y="267"/>
                </a:moveTo>
                <a:lnTo>
                  <a:pt x="64" y="267"/>
                </a:lnTo>
                <a:lnTo>
                  <a:pt x="62" y="293"/>
                </a:lnTo>
                <a:lnTo>
                  <a:pt x="69" y="293"/>
                </a:lnTo>
                <a:lnTo>
                  <a:pt x="69" y="302"/>
                </a:lnTo>
                <a:lnTo>
                  <a:pt x="76" y="302"/>
                </a:lnTo>
                <a:lnTo>
                  <a:pt x="76" y="293"/>
                </a:lnTo>
                <a:lnTo>
                  <a:pt x="90" y="293"/>
                </a:lnTo>
                <a:lnTo>
                  <a:pt x="90" y="314"/>
                </a:lnTo>
                <a:lnTo>
                  <a:pt x="97" y="314"/>
                </a:lnTo>
                <a:lnTo>
                  <a:pt x="111" y="314"/>
                </a:lnTo>
                <a:lnTo>
                  <a:pt x="140" y="314"/>
                </a:lnTo>
                <a:lnTo>
                  <a:pt x="140" y="295"/>
                </a:lnTo>
                <a:lnTo>
                  <a:pt x="144" y="293"/>
                </a:lnTo>
                <a:lnTo>
                  <a:pt x="144" y="293"/>
                </a:lnTo>
                <a:lnTo>
                  <a:pt x="144" y="291"/>
                </a:lnTo>
                <a:lnTo>
                  <a:pt x="149" y="291"/>
                </a:lnTo>
                <a:lnTo>
                  <a:pt x="152" y="291"/>
                </a:lnTo>
                <a:lnTo>
                  <a:pt x="161" y="291"/>
                </a:lnTo>
                <a:lnTo>
                  <a:pt x="180" y="291"/>
                </a:lnTo>
                <a:lnTo>
                  <a:pt x="180" y="291"/>
                </a:lnTo>
                <a:lnTo>
                  <a:pt x="199" y="262"/>
                </a:lnTo>
                <a:lnTo>
                  <a:pt x="218" y="232"/>
                </a:lnTo>
                <a:lnTo>
                  <a:pt x="234" y="203"/>
                </a:lnTo>
                <a:lnTo>
                  <a:pt x="239" y="203"/>
                </a:lnTo>
                <a:lnTo>
                  <a:pt x="244" y="203"/>
                </a:lnTo>
                <a:lnTo>
                  <a:pt x="244" y="196"/>
                </a:lnTo>
                <a:lnTo>
                  <a:pt x="251" y="196"/>
                </a:lnTo>
                <a:lnTo>
                  <a:pt x="270" y="196"/>
                </a:lnTo>
                <a:lnTo>
                  <a:pt x="270" y="191"/>
                </a:lnTo>
                <a:lnTo>
                  <a:pt x="279" y="191"/>
                </a:lnTo>
                <a:lnTo>
                  <a:pt x="284" y="191"/>
                </a:lnTo>
                <a:lnTo>
                  <a:pt x="284" y="189"/>
                </a:lnTo>
                <a:lnTo>
                  <a:pt x="284" y="182"/>
                </a:lnTo>
                <a:lnTo>
                  <a:pt x="320" y="184"/>
                </a:lnTo>
                <a:lnTo>
                  <a:pt x="320" y="182"/>
                </a:lnTo>
                <a:lnTo>
                  <a:pt x="322" y="179"/>
                </a:lnTo>
                <a:lnTo>
                  <a:pt x="317" y="175"/>
                </a:lnTo>
                <a:lnTo>
                  <a:pt x="317" y="175"/>
                </a:lnTo>
                <a:lnTo>
                  <a:pt x="315" y="177"/>
                </a:lnTo>
                <a:lnTo>
                  <a:pt x="313" y="177"/>
                </a:lnTo>
                <a:lnTo>
                  <a:pt x="313" y="170"/>
                </a:lnTo>
                <a:lnTo>
                  <a:pt x="313" y="168"/>
                </a:lnTo>
                <a:lnTo>
                  <a:pt x="313" y="168"/>
                </a:lnTo>
                <a:lnTo>
                  <a:pt x="308" y="165"/>
                </a:lnTo>
                <a:lnTo>
                  <a:pt x="308" y="168"/>
                </a:lnTo>
                <a:lnTo>
                  <a:pt x="308" y="170"/>
                </a:lnTo>
                <a:lnTo>
                  <a:pt x="308" y="170"/>
                </a:lnTo>
                <a:lnTo>
                  <a:pt x="308" y="170"/>
                </a:lnTo>
                <a:lnTo>
                  <a:pt x="301" y="163"/>
                </a:lnTo>
                <a:lnTo>
                  <a:pt x="296" y="161"/>
                </a:lnTo>
                <a:lnTo>
                  <a:pt x="294" y="161"/>
                </a:lnTo>
                <a:lnTo>
                  <a:pt x="291" y="163"/>
                </a:lnTo>
                <a:lnTo>
                  <a:pt x="291" y="161"/>
                </a:lnTo>
                <a:lnTo>
                  <a:pt x="289" y="161"/>
                </a:lnTo>
                <a:lnTo>
                  <a:pt x="291" y="156"/>
                </a:lnTo>
                <a:lnTo>
                  <a:pt x="291" y="153"/>
                </a:lnTo>
                <a:lnTo>
                  <a:pt x="289" y="151"/>
                </a:lnTo>
                <a:lnTo>
                  <a:pt x="287" y="151"/>
                </a:lnTo>
                <a:lnTo>
                  <a:pt x="287" y="153"/>
                </a:lnTo>
                <a:lnTo>
                  <a:pt x="287" y="153"/>
                </a:lnTo>
                <a:lnTo>
                  <a:pt x="287" y="153"/>
                </a:lnTo>
                <a:lnTo>
                  <a:pt x="284" y="153"/>
                </a:lnTo>
                <a:lnTo>
                  <a:pt x="284" y="149"/>
                </a:lnTo>
                <a:lnTo>
                  <a:pt x="287" y="149"/>
                </a:lnTo>
                <a:lnTo>
                  <a:pt x="289" y="146"/>
                </a:lnTo>
                <a:lnTo>
                  <a:pt x="287" y="146"/>
                </a:lnTo>
                <a:lnTo>
                  <a:pt x="287" y="146"/>
                </a:lnTo>
                <a:lnTo>
                  <a:pt x="284" y="146"/>
                </a:lnTo>
                <a:lnTo>
                  <a:pt x="279" y="144"/>
                </a:lnTo>
                <a:lnTo>
                  <a:pt x="277" y="139"/>
                </a:lnTo>
                <a:lnTo>
                  <a:pt x="275" y="137"/>
                </a:lnTo>
                <a:lnTo>
                  <a:pt x="275" y="137"/>
                </a:lnTo>
                <a:lnTo>
                  <a:pt x="277" y="137"/>
                </a:lnTo>
                <a:lnTo>
                  <a:pt x="279" y="134"/>
                </a:lnTo>
                <a:lnTo>
                  <a:pt x="277" y="132"/>
                </a:lnTo>
                <a:lnTo>
                  <a:pt x="277" y="132"/>
                </a:lnTo>
                <a:lnTo>
                  <a:pt x="277" y="134"/>
                </a:lnTo>
                <a:lnTo>
                  <a:pt x="275" y="134"/>
                </a:lnTo>
                <a:lnTo>
                  <a:pt x="275" y="132"/>
                </a:lnTo>
                <a:lnTo>
                  <a:pt x="272" y="132"/>
                </a:lnTo>
                <a:lnTo>
                  <a:pt x="272" y="130"/>
                </a:lnTo>
                <a:lnTo>
                  <a:pt x="272" y="125"/>
                </a:lnTo>
                <a:lnTo>
                  <a:pt x="275" y="123"/>
                </a:lnTo>
                <a:lnTo>
                  <a:pt x="275" y="123"/>
                </a:lnTo>
                <a:lnTo>
                  <a:pt x="275" y="116"/>
                </a:lnTo>
                <a:lnTo>
                  <a:pt x="275" y="116"/>
                </a:lnTo>
                <a:lnTo>
                  <a:pt x="275" y="116"/>
                </a:lnTo>
                <a:lnTo>
                  <a:pt x="275" y="113"/>
                </a:lnTo>
                <a:lnTo>
                  <a:pt x="272" y="111"/>
                </a:lnTo>
                <a:lnTo>
                  <a:pt x="272" y="108"/>
                </a:lnTo>
                <a:lnTo>
                  <a:pt x="270" y="104"/>
                </a:lnTo>
                <a:lnTo>
                  <a:pt x="270" y="104"/>
                </a:lnTo>
                <a:lnTo>
                  <a:pt x="272" y="101"/>
                </a:lnTo>
                <a:lnTo>
                  <a:pt x="275" y="101"/>
                </a:lnTo>
                <a:lnTo>
                  <a:pt x="275" y="101"/>
                </a:lnTo>
                <a:lnTo>
                  <a:pt x="279" y="101"/>
                </a:lnTo>
                <a:lnTo>
                  <a:pt x="282" y="99"/>
                </a:lnTo>
                <a:lnTo>
                  <a:pt x="284" y="94"/>
                </a:lnTo>
                <a:lnTo>
                  <a:pt x="284" y="94"/>
                </a:lnTo>
                <a:lnTo>
                  <a:pt x="282" y="94"/>
                </a:lnTo>
                <a:lnTo>
                  <a:pt x="282" y="94"/>
                </a:lnTo>
                <a:lnTo>
                  <a:pt x="279" y="97"/>
                </a:lnTo>
                <a:lnTo>
                  <a:pt x="279" y="94"/>
                </a:lnTo>
                <a:lnTo>
                  <a:pt x="277" y="92"/>
                </a:lnTo>
                <a:lnTo>
                  <a:pt x="272" y="94"/>
                </a:lnTo>
                <a:lnTo>
                  <a:pt x="270" y="94"/>
                </a:lnTo>
                <a:lnTo>
                  <a:pt x="270" y="94"/>
                </a:lnTo>
                <a:lnTo>
                  <a:pt x="270" y="94"/>
                </a:lnTo>
                <a:lnTo>
                  <a:pt x="270" y="92"/>
                </a:lnTo>
                <a:lnTo>
                  <a:pt x="268" y="85"/>
                </a:lnTo>
                <a:lnTo>
                  <a:pt x="256" y="73"/>
                </a:lnTo>
                <a:lnTo>
                  <a:pt x="253" y="68"/>
                </a:lnTo>
                <a:lnTo>
                  <a:pt x="253" y="66"/>
                </a:lnTo>
                <a:lnTo>
                  <a:pt x="249" y="64"/>
                </a:lnTo>
                <a:lnTo>
                  <a:pt x="249" y="61"/>
                </a:lnTo>
                <a:lnTo>
                  <a:pt x="249" y="56"/>
                </a:lnTo>
                <a:lnTo>
                  <a:pt x="249" y="56"/>
                </a:lnTo>
                <a:lnTo>
                  <a:pt x="249" y="54"/>
                </a:lnTo>
                <a:lnTo>
                  <a:pt x="249" y="52"/>
                </a:lnTo>
                <a:lnTo>
                  <a:pt x="242" y="54"/>
                </a:lnTo>
                <a:lnTo>
                  <a:pt x="242" y="54"/>
                </a:lnTo>
                <a:lnTo>
                  <a:pt x="242" y="59"/>
                </a:lnTo>
                <a:lnTo>
                  <a:pt x="242" y="59"/>
                </a:lnTo>
                <a:lnTo>
                  <a:pt x="234" y="59"/>
                </a:lnTo>
                <a:lnTo>
                  <a:pt x="232" y="61"/>
                </a:lnTo>
                <a:lnTo>
                  <a:pt x="227" y="61"/>
                </a:lnTo>
                <a:lnTo>
                  <a:pt x="225" y="56"/>
                </a:lnTo>
                <a:lnTo>
                  <a:pt x="225" y="56"/>
                </a:lnTo>
                <a:lnTo>
                  <a:pt x="225" y="54"/>
                </a:lnTo>
                <a:lnTo>
                  <a:pt x="223" y="52"/>
                </a:lnTo>
                <a:lnTo>
                  <a:pt x="220" y="52"/>
                </a:lnTo>
                <a:lnTo>
                  <a:pt x="218" y="54"/>
                </a:lnTo>
                <a:lnTo>
                  <a:pt x="213" y="56"/>
                </a:lnTo>
                <a:lnTo>
                  <a:pt x="208" y="59"/>
                </a:lnTo>
                <a:lnTo>
                  <a:pt x="199" y="59"/>
                </a:lnTo>
                <a:lnTo>
                  <a:pt x="192" y="56"/>
                </a:lnTo>
                <a:lnTo>
                  <a:pt x="185" y="54"/>
                </a:lnTo>
                <a:lnTo>
                  <a:pt x="180" y="47"/>
                </a:lnTo>
                <a:lnTo>
                  <a:pt x="180" y="47"/>
                </a:lnTo>
                <a:lnTo>
                  <a:pt x="180" y="42"/>
                </a:lnTo>
                <a:lnTo>
                  <a:pt x="178" y="40"/>
                </a:lnTo>
                <a:lnTo>
                  <a:pt x="175" y="40"/>
                </a:lnTo>
                <a:lnTo>
                  <a:pt x="173" y="37"/>
                </a:lnTo>
                <a:lnTo>
                  <a:pt x="173" y="35"/>
                </a:lnTo>
                <a:lnTo>
                  <a:pt x="171" y="30"/>
                </a:lnTo>
                <a:lnTo>
                  <a:pt x="171" y="26"/>
                </a:lnTo>
                <a:lnTo>
                  <a:pt x="168" y="23"/>
                </a:lnTo>
                <a:lnTo>
                  <a:pt x="159" y="21"/>
                </a:lnTo>
                <a:lnTo>
                  <a:pt x="156" y="21"/>
                </a:lnTo>
                <a:lnTo>
                  <a:pt x="156" y="21"/>
                </a:lnTo>
                <a:lnTo>
                  <a:pt x="156" y="16"/>
                </a:lnTo>
                <a:lnTo>
                  <a:pt x="159" y="14"/>
                </a:lnTo>
                <a:lnTo>
                  <a:pt x="159" y="14"/>
                </a:lnTo>
                <a:lnTo>
                  <a:pt x="161" y="11"/>
                </a:lnTo>
                <a:lnTo>
                  <a:pt x="161" y="11"/>
                </a:lnTo>
                <a:lnTo>
                  <a:pt x="159" y="9"/>
                </a:lnTo>
                <a:lnTo>
                  <a:pt x="156" y="7"/>
                </a:lnTo>
                <a:lnTo>
                  <a:pt x="154" y="7"/>
                </a:lnTo>
                <a:lnTo>
                  <a:pt x="152" y="11"/>
                </a:lnTo>
                <a:lnTo>
                  <a:pt x="149" y="14"/>
                </a:lnTo>
                <a:lnTo>
                  <a:pt x="144" y="16"/>
                </a:lnTo>
                <a:lnTo>
                  <a:pt x="142" y="19"/>
                </a:lnTo>
                <a:lnTo>
                  <a:pt x="142" y="19"/>
                </a:lnTo>
                <a:lnTo>
                  <a:pt x="142" y="21"/>
                </a:lnTo>
                <a:lnTo>
                  <a:pt x="142" y="21"/>
                </a:lnTo>
                <a:lnTo>
                  <a:pt x="140" y="19"/>
                </a:lnTo>
                <a:lnTo>
                  <a:pt x="142" y="16"/>
                </a:lnTo>
                <a:lnTo>
                  <a:pt x="142" y="14"/>
                </a:lnTo>
                <a:lnTo>
                  <a:pt x="140" y="11"/>
                </a:lnTo>
                <a:lnTo>
                  <a:pt x="137" y="7"/>
                </a:lnTo>
                <a:lnTo>
                  <a:pt x="137" y="7"/>
                </a:lnTo>
                <a:lnTo>
                  <a:pt x="135" y="4"/>
                </a:lnTo>
                <a:lnTo>
                  <a:pt x="130" y="4"/>
                </a:lnTo>
                <a:lnTo>
                  <a:pt x="121" y="2"/>
                </a:lnTo>
                <a:lnTo>
                  <a:pt x="121" y="2"/>
                </a:lnTo>
                <a:lnTo>
                  <a:pt x="121" y="0"/>
                </a:lnTo>
                <a:lnTo>
                  <a:pt x="118" y="0"/>
                </a:lnTo>
                <a:lnTo>
                  <a:pt x="118" y="2"/>
                </a:lnTo>
                <a:lnTo>
                  <a:pt x="118" y="9"/>
                </a:lnTo>
                <a:lnTo>
                  <a:pt x="118" y="9"/>
                </a:lnTo>
                <a:lnTo>
                  <a:pt x="116" y="11"/>
                </a:lnTo>
                <a:lnTo>
                  <a:pt x="111" y="9"/>
                </a:lnTo>
                <a:lnTo>
                  <a:pt x="109" y="11"/>
                </a:lnTo>
                <a:lnTo>
                  <a:pt x="102" y="14"/>
                </a:lnTo>
                <a:lnTo>
                  <a:pt x="99" y="16"/>
                </a:lnTo>
                <a:lnTo>
                  <a:pt x="95" y="19"/>
                </a:lnTo>
                <a:lnTo>
                  <a:pt x="95" y="21"/>
                </a:lnTo>
                <a:lnTo>
                  <a:pt x="83" y="21"/>
                </a:lnTo>
                <a:lnTo>
                  <a:pt x="83" y="52"/>
                </a:lnTo>
                <a:lnTo>
                  <a:pt x="83" y="56"/>
                </a:lnTo>
                <a:lnTo>
                  <a:pt x="64" y="56"/>
                </a:lnTo>
                <a:lnTo>
                  <a:pt x="57" y="82"/>
                </a:lnTo>
                <a:lnTo>
                  <a:pt x="59" y="82"/>
                </a:lnTo>
                <a:lnTo>
                  <a:pt x="59" y="87"/>
                </a:lnTo>
                <a:lnTo>
                  <a:pt x="57" y="92"/>
                </a:lnTo>
                <a:lnTo>
                  <a:pt x="54" y="94"/>
                </a:lnTo>
                <a:lnTo>
                  <a:pt x="45" y="104"/>
                </a:lnTo>
                <a:lnTo>
                  <a:pt x="45" y="106"/>
                </a:lnTo>
                <a:lnTo>
                  <a:pt x="43" y="106"/>
                </a:lnTo>
                <a:lnTo>
                  <a:pt x="38" y="108"/>
                </a:lnTo>
                <a:lnTo>
                  <a:pt x="38" y="111"/>
                </a:lnTo>
                <a:lnTo>
                  <a:pt x="38" y="111"/>
                </a:lnTo>
                <a:lnTo>
                  <a:pt x="33" y="113"/>
                </a:lnTo>
                <a:lnTo>
                  <a:pt x="31" y="139"/>
                </a:lnTo>
                <a:lnTo>
                  <a:pt x="31" y="146"/>
                </a:lnTo>
                <a:lnTo>
                  <a:pt x="31" y="153"/>
                </a:lnTo>
                <a:lnTo>
                  <a:pt x="12" y="153"/>
                </a:lnTo>
                <a:lnTo>
                  <a:pt x="7" y="153"/>
                </a:lnTo>
                <a:lnTo>
                  <a:pt x="7" y="170"/>
                </a:lnTo>
                <a:lnTo>
                  <a:pt x="0" y="170"/>
                </a:lnTo>
                <a:lnTo>
                  <a:pt x="0" y="177"/>
                </a:lnTo>
                <a:lnTo>
                  <a:pt x="7" y="177"/>
                </a:lnTo>
                <a:lnTo>
                  <a:pt x="7" y="191"/>
                </a:lnTo>
                <a:lnTo>
                  <a:pt x="14" y="191"/>
                </a:lnTo>
                <a:lnTo>
                  <a:pt x="14" y="196"/>
                </a:lnTo>
                <a:lnTo>
                  <a:pt x="14" y="213"/>
                </a:lnTo>
                <a:lnTo>
                  <a:pt x="19" y="213"/>
                </a:lnTo>
                <a:lnTo>
                  <a:pt x="19" y="220"/>
                </a:lnTo>
                <a:lnTo>
                  <a:pt x="31" y="220"/>
                </a:lnTo>
                <a:lnTo>
                  <a:pt x="31" y="227"/>
                </a:lnTo>
                <a:lnTo>
                  <a:pt x="31" y="232"/>
                </a:lnTo>
                <a:lnTo>
                  <a:pt x="31" y="253"/>
                </a:lnTo>
                <a:lnTo>
                  <a:pt x="33" y="253"/>
                </a:lnTo>
                <a:lnTo>
                  <a:pt x="36" y="255"/>
                </a:lnTo>
                <a:lnTo>
                  <a:pt x="36" y="260"/>
                </a:lnTo>
                <a:lnTo>
                  <a:pt x="36" y="260"/>
                </a:lnTo>
                <a:lnTo>
                  <a:pt x="43" y="260"/>
                </a:lnTo>
                <a:lnTo>
                  <a:pt x="43" y="274"/>
                </a:lnTo>
                <a:lnTo>
                  <a:pt x="43" y="279"/>
                </a:lnTo>
                <a:lnTo>
                  <a:pt x="50" y="279"/>
                </a:lnTo>
                <a:lnTo>
                  <a:pt x="50" y="26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1" name="Freeform 16"/>
          <p:cNvSpPr>
            <a:spLocks/>
          </p:cNvSpPr>
          <p:nvPr/>
        </p:nvSpPr>
        <p:spPr bwMode="auto">
          <a:xfrm>
            <a:off x="3102393" y="2436228"/>
            <a:ext cx="368300" cy="312738"/>
          </a:xfrm>
          <a:custGeom>
            <a:avLst/>
            <a:gdLst>
              <a:gd name="T0" fmla="*/ 19 w 232"/>
              <a:gd name="T1" fmla="*/ 48 h 197"/>
              <a:gd name="T2" fmla="*/ 9 w 232"/>
              <a:gd name="T3" fmla="*/ 76 h 197"/>
              <a:gd name="T4" fmla="*/ 2 w 232"/>
              <a:gd name="T5" fmla="*/ 97 h 197"/>
              <a:gd name="T6" fmla="*/ 9 w 232"/>
              <a:gd name="T7" fmla="*/ 112 h 197"/>
              <a:gd name="T8" fmla="*/ 19 w 232"/>
              <a:gd name="T9" fmla="*/ 121 h 197"/>
              <a:gd name="T10" fmla="*/ 24 w 232"/>
              <a:gd name="T11" fmla="*/ 128 h 197"/>
              <a:gd name="T12" fmla="*/ 26 w 232"/>
              <a:gd name="T13" fmla="*/ 133 h 197"/>
              <a:gd name="T14" fmla="*/ 31 w 232"/>
              <a:gd name="T15" fmla="*/ 138 h 197"/>
              <a:gd name="T16" fmla="*/ 35 w 232"/>
              <a:gd name="T17" fmla="*/ 142 h 197"/>
              <a:gd name="T18" fmla="*/ 43 w 232"/>
              <a:gd name="T19" fmla="*/ 154 h 197"/>
              <a:gd name="T20" fmla="*/ 45 w 232"/>
              <a:gd name="T21" fmla="*/ 161 h 197"/>
              <a:gd name="T22" fmla="*/ 57 w 232"/>
              <a:gd name="T23" fmla="*/ 175 h 197"/>
              <a:gd name="T24" fmla="*/ 71 w 232"/>
              <a:gd name="T25" fmla="*/ 185 h 197"/>
              <a:gd name="T26" fmla="*/ 73 w 232"/>
              <a:gd name="T27" fmla="*/ 192 h 197"/>
              <a:gd name="T28" fmla="*/ 83 w 232"/>
              <a:gd name="T29" fmla="*/ 194 h 197"/>
              <a:gd name="T30" fmla="*/ 90 w 232"/>
              <a:gd name="T31" fmla="*/ 190 h 197"/>
              <a:gd name="T32" fmla="*/ 102 w 232"/>
              <a:gd name="T33" fmla="*/ 192 h 197"/>
              <a:gd name="T34" fmla="*/ 114 w 232"/>
              <a:gd name="T35" fmla="*/ 187 h 197"/>
              <a:gd name="T36" fmla="*/ 128 w 232"/>
              <a:gd name="T37" fmla="*/ 183 h 197"/>
              <a:gd name="T38" fmla="*/ 142 w 232"/>
              <a:gd name="T39" fmla="*/ 183 h 197"/>
              <a:gd name="T40" fmla="*/ 156 w 232"/>
              <a:gd name="T41" fmla="*/ 187 h 197"/>
              <a:gd name="T42" fmla="*/ 204 w 232"/>
              <a:gd name="T43" fmla="*/ 156 h 197"/>
              <a:gd name="T44" fmla="*/ 222 w 232"/>
              <a:gd name="T45" fmla="*/ 109 h 197"/>
              <a:gd name="T46" fmla="*/ 213 w 232"/>
              <a:gd name="T47" fmla="*/ 81 h 197"/>
              <a:gd name="T48" fmla="*/ 208 w 232"/>
              <a:gd name="T49" fmla="*/ 81 h 197"/>
              <a:gd name="T50" fmla="*/ 196 w 232"/>
              <a:gd name="T51" fmla="*/ 76 h 197"/>
              <a:gd name="T52" fmla="*/ 185 w 232"/>
              <a:gd name="T53" fmla="*/ 76 h 197"/>
              <a:gd name="T54" fmla="*/ 170 w 232"/>
              <a:gd name="T55" fmla="*/ 71 h 197"/>
              <a:gd name="T56" fmla="*/ 156 w 232"/>
              <a:gd name="T57" fmla="*/ 67 h 197"/>
              <a:gd name="T58" fmla="*/ 154 w 232"/>
              <a:gd name="T59" fmla="*/ 69 h 197"/>
              <a:gd name="T60" fmla="*/ 144 w 232"/>
              <a:gd name="T61" fmla="*/ 64 h 197"/>
              <a:gd name="T62" fmla="*/ 137 w 232"/>
              <a:gd name="T63" fmla="*/ 64 h 197"/>
              <a:gd name="T64" fmla="*/ 132 w 232"/>
              <a:gd name="T65" fmla="*/ 69 h 197"/>
              <a:gd name="T66" fmla="*/ 128 w 232"/>
              <a:gd name="T67" fmla="*/ 67 h 197"/>
              <a:gd name="T68" fmla="*/ 125 w 232"/>
              <a:gd name="T69" fmla="*/ 64 h 197"/>
              <a:gd name="T70" fmla="*/ 118 w 232"/>
              <a:gd name="T71" fmla="*/ 62 h 197"/>
              <a:gd name="T72" fmla="*/ 116 w 232"/>
              <a:gd name="T73" fmla="*/ 69 h 197"/>
              <a:gd name="T74" fmla="*/ 109 w 232"/>
              <a:gd name="T75" fmla="*/ 64 h 197"/>
              <a:gd name="T76" fmla="*/ 109 w 232"/>
              <a:gd name="T77" fmla="*/ 62 h 197"/>
              <a:gd name="T78" fmla="*/ 104 w 232"/>
              <a:gd name="T79" fmla="*/ 59 h 197"/>
              <a:gd name="T80" fmla="*/ 102 w 232"/>
              <a:gd name="T81" fmla="*/ 55 h 197"/>
              <a:gd name="T82" fmla="*/ 92 w 232"/>
              <a:gd name="T83" fmla="*/ 52 h 197"/>
              <a:gd name="T84" fmla="*/ 90 w 232"/>
              <a:gd name="T85" fmla="*/ 52 h 197"/>
              <a:gd name="T86" fmla="*/ 73 w 232"/>
              <a:gd name="T87" fmla="*/ 52 h 197"/>
              <a:gd name="T88" fmla="*/ 66 w 232"/>
              <a:gd name="T89" fmla="*/ 43 h 197"/>
              <a:gd name="T90" fmla="*/ 54 w 232"/>
              <a:gd name="T91" fmla="*/ 36 h 197"/>
              <a:gd name="T92" fmla="*/ 54 w 232"/>
              <a:gd name="T93" fmla="*/ 29 h 197"/>
              <a:gd name="T94" fmla="*/ 43 w 232"/>
              <a:gd name="T95" fmla="*/ 17 h 197"/>
              <a:gd name="T96" fmla="*/ 40 w 232"/>
              <a:gd name="T97" fmla="*/ 10 h 197"/>
              <a:gd name="T98" fmla="*/ 35 w 232"/>
              <a:gd name="T99" fmla="*/ 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32" h="197">
                <a:moveTo>
                  <a:pt x="26" y="31"/>
                </a:moveTo>
                <a:lnTo>
                  <a:pt x="26" y="31"/>
                </a:lnTo>
                <a:lnTo>
                  <a:pt x="21" y="45"/>
                </a:lnTo>
                <a:lnTo>
                  <a:pt x="19" y="48"/>
                </a:lnTo>
                <a:lnTo>
                  <a:pt x="16" y="57"/>
                </a:lnTo>
                <a:lnTo>
                  <a:pt x="14" y="64"/>
                </a:lnTo>
                <a:lnTo>
                  <a:pt x="12" y="69"/>
                </a:lnTo>
                <a:lnTo>
                  <a:pt x="9" y="76"/>
                </a:lnTo>
                <a:lnTo>
                  <a:pt x="9" y="78"/>
                </a:lnTo>
                <a:lnTo>
                  <a:pt x="7" y="83"/>
                </a:lnTo>
                <a:lnTo>
                  <a:pt x="7" y="86"/>
                </a:lnTo>
                <a:lnTo>
                  <a:pt x="2" y="97"/>
                </a:lnTo>
                <a:lnTo>
                  <a:pt x="0" y="104"/>
                </a:lnTo>
                <a:lnTo>
                  <a:pt x="2" y="104"/>
                </a:lnTo>
                <a:lnTo>
                  <a:pt x="5" y="107"/>
                </a:lnTo>
                <a:lnTo>
                  <a:pt x="9" y="112"/>
                </a:lnTo>
                <a:lnTo>
                  <a:pt x="9" y="114"/>
                </a:lnTo>
                <a:lnTo>
                  <a:pt x="16" y="119"/>
                </a:lnTo>
                <a:lnTo>
                  <a:pt x="19" y="119"/>
                </a:lnTo>
                <a:lnTo>
                  <a:pt x="19" y="121"/>
                </a:lnTo>
                <a:lnTo>
                  <a:pt x="19" y="121"/>
                </a:lnTo>
                <a:lnTo>
                  <a:pt x="21" y="121"/>
                </a:lnTo>
                <a:lnTo>
                  <a:pt x="21" y="123"/>
                </a:lnTo>
                <a:lnTo>
                  <a:pt x="24" y="128"/>
                </a:lnTo>
                <a:lnTo>
                  <a:pt x="24" y="128"/>
                </a:lnTo>
                <a:lnTo>
                  <a:pt x="24" y="130"/>
                </a:lnTo>
                <a:lnTo>
                  <a:pt x="26" y="133"/>
                </a:lnTo>
                <a:lnTo>
                  <a:pt x="26" y="133"/>
                </a:lnTo>
                <a:lnTo>
                  <a:pt x="26" y="135"/>
                </a:lnTo>
                <a:lnTo>
                  <a:pt x="28" y="138"/>
                </a:lnTo>
                <a:lnTo>
                  <a:pt x="31" y="138"/>
                </a:lnTo>
                <a:lnTo>
                  <a:pt x="31" y="138"/>
                </a:lnTo>
                <a:lnTo>
                  <a:pt x="33" y="140"/>
                </a:lnTo>
                <a:lnTo>
                  <a:pt x="33" y="140"/>
                </a:lnTo>
                <a:lnTo>
                  <a:pt x="35" y="142"/>
                </a:lnTo>
                <a:lnTo>
                  <a:pt x="35" y="142"/>
                </a:lnTo>
                <a:lnTo>
                  <a:pt x="40" y="147"/>
                </a:lnTo>
                <a:lnTo>
                  <a:pt x="38" y="152"/>
                </a:lnTo>
                <a:lnTo>
                  <a:pt x="40" y="152"/>
                </a:lnTo>
                <a:lnTo>
                  <a:pt x="43" y="154"/>
                </a:lnTo>
                <a:lnTo>
                  <a:pt x="45" y="156"/>
                </a:lnTo>
                <a:lnTo>
                  <a:pt x="45" y="159"/>
                </a:lnTo>
                <a:lnTo>
                  <a:pt x="45" y="159"/>
                </a:lnTo>
                <a:lnTo>
                  <a:pt x="45" y="161"/>
                </a:lnTo>
                <a:lnTo>
                  <a:pt x="50" y="166"/>
                </a:lnTo>
                <a:lnTo>
                  <a:pt x="50" y="168"/>
                </a:lnTo>
                <a:lnTo>
                  <a:pt x="54" y="173"/>
                </a:lnTo>
                <a:lnTo>
                  <a:pt x="57" y="175"/>
                </a:lnTo>
                <a:lnTo>
                  <a:pt x="61" y="178"/>
                </a:lnTo>
                <a:lnTo>
                  <a:pt x="64" y="183"/>
                </a:lnTo>
                <a:lnTo>
                  <a:pt x="69" y="185"/>
                </a:lnTo>
                <a:lnTo>
                  <a:pt x="71" y="185"/>
                </a:lnTo>
                <a:lnTo>
                  <a:pt x="73" y="187"/>
                </a:lnTo>
                <a:lnTo>
                  <a:pt x="73" y="187"/>
                </a:lnTo>
                <a:lnTo>
                  <a:pt x="73" y="192"/>
                </a:lnTo>
                <a:lnTo>
                  <a:pt x="73" y="192"/>
                </a:lnTo>
                <a:lnTo>
                  <a:pt x="76" y="197"/>
                </a:lnTo>
                <a:lnTo>
                  <a:pt x="78" y="194"/>
                </a:lnTo>
                <a:lnTo>
                  <a:pt x="80" y="194"/>
                </a:lnTo>
                <a:lnTo>
                  <a:pt x="83" y="194"/>
                </a:lnTo>
                <a:lnTo>
                  <a:pt x="85" y="194"/>
                </a:lnTo>
                <a:lnTo>
                  <a:pt x="87" y="192"/>
                </a:lnTo>
                <a:lnTo>
                  <a:pt x="87" y="187"/>
                </a:lnTo>
                <a:lnTo>
                  <a:pt x="90" y="190"/>
                </a:lnTo>
                <a:lnTo>
                  <a:pt x="90" y="192"/>
                </a:lnTo>
                <a:lnTo>
                  <a:pt x="90" y="194"/>
                </a:lnTo>
                <a:lnTo>
                  <a:pt x="99" y="194"/>
                </a:lnTo>
                <a:lnTo>
                  <a:pt x="102" y="192"/>
                </a:lnTo>
                <a:lnTo>
                  <a:pt x="102" y="192"/>
                </a:lnTo>
                <a:lnTo>
                  <a:pt x="106" y="190"/>
                </a:lnTo>
                <a:lnTo>
                  <a:pt x="109" y="190"/>
                </a:lnTo>
                <a:lnTo>
                  <a:pt x="114" y="187"/>
                </a:lnTo>
                <a:lnTo>
                  <a:pt x="116" y="187"/>
                </a:lnTo>
                <a:lnTo>
                  <a:pt x="118" y="187"/>
                </a:lnTo>
                <a:lnTo>
                  <a:pt x="121" y="183"/>
                </a:lnTo>
                <a:lnTo>
                  <a:pt x="128" y="183"/>
                </a:lnTo>
                <a:lnTo>
                  <a:pt x="135" y="178"/>
                </a:lnTo>
                <a:lnTo>
                  <a:pt x="140" y="178"/>
                </a:lnTo>
                <a:lnTo>
                  <a:pt x="142" y="180"/>
                </a:lnTo>
                <a:lnTo>
                  <a:pt x="142" y="183"/>
                </a:lnTo>
                <a:lnTo>
                  <a:pt x="147" y="183"/>
                </a:lnTo>
                <a:lnTo>
                  <a:pt x="149" y="185"/>
                </a:lnTo>
                <a:lnTo>
                  <a:pt x="156" y="187"/>
                </a:lnTo>
                <a:lnTo>
                  <a:pt x="156" y="187"/>
                </a:lnTo>
                <a:lnTo>
                  <a:pt x="180" y="173"/>
                </a:lnTo>
                <a:lnTo>
                  <a:pt x="192" y="164"/>
                </a:lnTo>
                <a:lnTo>
                  <a:pt x="204" y="156"/>
                </a:lnTo>
                <a:lnTo>
                  <a:pt x="204" y="156"/>
                </a:lnTo>
                <a:lnTo>
                  <a:pt x="211" y="152"/>
                </a:lnTo>
                <a:lnTo>
                  <a:pt x="232" y="138"/>
                </a:lnTo>
                <a:lnTo>
                  <a:pt x="225" y="112"/>
                </a:lnTo>
                <a:lnTo>
                  <a:pt x="222" y="109"/>
                </a:lnTo>
                <a:lnTo>
                  <a:pt x="222" y="107"/>
                </a:lnTo>
                <a:lnTo>
                  <a:pt x="222" y="107"/>
                </a:lnTo>
                <a:lnTo>
                  <a:pt x="215" y="83"/>
                </a:lnTo>
                <a:lnTo>
                  <a:pt x="213" y="81"/>
                </a:lnTo>
                <a:lnTo>
                  <a:pt x="213" y="81"/>
                </a:lnTo>
                <a:lnTo>
                  <a:pt x="211" y="83"/>
                </a:lnTo>
                <a:lnTo>
                  <a:pt x="208" y="83"/>
                </a:lnTo>
                <a:lnTo>
                  <a:pt x="208" y="81"/>
                </a:lnTo>
                <a:lnTo>
                  <a:pt x="206" y="76"/>
                </a:lnTo>
                <a:lnTo>
                  <a:pt x="204" y="76"/>
                </a:lnTo>
                <a:lnTo>
                  <a:pt x="199" y="74"/>
                </a:lnTo>
                <a:lnTo>
                  <a:pt x="196" y="76"/>
                </a:lnTo>
                <a:lnTo>
                  <a:pt x="192" y="78"/>
                </a:lnTo>
                <a:lnTo>
                  <a:pt x="192" y="78"/>
                </a:lnTo>
                <a:lnTo>
                  <a:pt x="189" y="78"/>
                </a:lnTo>
                <a:lnTo>
                  <a:pt x="185" y="76"/>
                </a:lnTo>
                <a:lnTo>
                  <a:pt x="180" y="74"/>
                </a:lnTo>
                <a:lnTo>
                  <a:pt x="180" y="69"/>
                </a:lnTo>
                <a:lnTo>
                  <a:pt x="177" y="69"/>
                </a:lnTo>
                <a:lnTo>
                  <a:pt x="170" y="71"/>
                </a:lnTo>
                <a:lnTo>
                  <a:pt x="168" y="71"/>
                </a:lnTo>
                <a:lnTo>
                  <a:pt x="166" y="69"/>
                </a:lnTo>
                <a:lnTo>
                  <a:pt x="159" y="67"/>
                </a:lnTo>
                <a:lnTo>
                  <a:pt x="156" y="67"/>
                </a:lnTo>
                <a:lnTo>
                  <a:pt x="156" y="67"/>
                </a:lnTo>
                <a:lnTo>
                  <a:pt x="156" y="69"/>
                </a:lnTo>
                <a:lnTo>
                  <a:pt x="154" y="69"/>
                </a:lnTo>
                <a:lnTo>
                  <a:pt x="154" y="69"/>
                </a:lnTo>
                <a:lnTo>
                  <a:pt x="149" y="69"/>
                </a:lnTo>
                <a:lnTo>
                  <a:pt x="149" y="67"/>
                </a:lnTo>
                <a:lnTo>
                  <a:pt x="149" y="64"/>
                </a:lnTo>
                <a:lnTo>
                  <a:pt x="144" y="64"/>
                </a:lnTo>
                <a:lnTo>
                  <a:pt x="144" y="67"/>
                </a:lnTo>
                <a:lnTo>
                  <a:pt x="142" y="69"/>
                </a:lnTo>
                <a:lnTo>
                  <a:pt x="140" y="67"/>
                </a:lnTo>
                <a:lnTo>
                  <a:pt x="137" y="64"/>
                </a:lnTo>
                <a:lnTo>
                  <a:pt x="135" y="64"/>
                </a:lnTo>
                <a:lnTo>
                  <a:pt x="132" y="64"/>
                </a:lnTo>
                <a:lnTo>
                  <a:pt x="132" y="67"/>
                </a:lnTo>
                <a:lnTo>
                  <a:pt x="132" y="69"/>
                </a:lnTo>
                <a:lnTo>
                  <a:pt x="130" y="69"/>
                </a:lnTo>
                <a:lnTo>
                  <a:pt x="128" y="69"/>
                </a:lnTo>
                <a:lnTo>
                  <a:pt x="128" y="67"/>
                </a:lnTo>
                <a:lnTo>
                  <a:pt x="128" y="67"/>
                </a:lnTo>
                <a:lnTo>
                  <a:pt x="128" y="64"/>
                </a:lnTo>
                <a:lnTo>
                  <a:pt x="128" y="64"/>
                </a:lnTo>
                <a:lnTo>
                  <a:pt x="125" y="64"/>
                </a:lnTo>
                <a:lnTo>
                  <a:pt x="125" y="64"/>
                </a:lnTo>
                <a:lnTo>
                  <a:pt x="125" y="64"/>
                </a:lnTo>
                <a:lnTo>
                  <a:pt x="121" y="64"/>
                </a:lnTo>
                <a:lnTo>
                  <a:pt x="118" y="62"/>
                </a:lnTo>
                <a:lnTo>
                  <a:pt x="118" y="62"/>
                </a:lnTo>
                <a:lnTo>
                  <a:pt x="118" y="64"/>
                </a:lnTo>
                <a:lnTo>
                  <a:pt x="116" y="67"/>
                </a:lnTo>
                <a:lnTo>
                  <a:pt x="116" y="67"/>
                </a:lnTo>
                <a:lnTo>
                  <a:pt x="116" y="69"/>
                </a:lnTo>
                <a:lnTo>
                  <a:pt x="111" y="71"/>
                </a:lnTo>
                <a:lnTo>
                  <a:pt x="111" y="69"/>
                </a:lnTo>
                <a:lnTo>
                  <a:pt x="109" y="67"/>
                </a:lnTo>
                <a:lnTo>
                  <a:pt x="109" y="64"/>
                </a:lnTo>
                <a:lnTo>
                  <a:pt x="109" y="64"/>
                </a:lnTo>
                <a:lnTo>
                  <a:pt x="109" y="62"/>
                </a:lnTo>
                <a:lnTo>
                  <a:pt x="109" y="62"/>
                </a:lnTo>
                <a:lnTo>
                  <a:pt x="109" y="62"/>
                </a:lnTo>
                <a:lnTo>
                  <a:pt x="106" y="62"/>
                </a:lnTo>
                <a:lnTo>
                  <a:pt x="106" y="64"/>
                </a:lnTo>
                <a:lnTo>
                  <a:pt x="104" y="62"/>
                </a:lnTo>
                <a:lnTo>
                  <a:pt x="104" y="59"/>
                </a:lnTo>
                <a:lnTo>
                  <a:pt x="104" y="59"/>
                </a:lnTo>
                <a:lnTo>
                  <a:pt x="104" y="55"/>
                </a:lnTo>
                <a:lnTo>
                  <a:pt x="104" y="55"/>
                </a:lnTo>
                <a:lnTo>
                  <a:pt x="102" y="55"/>
                </a:lnTo>
                <a:lnTo>
                  <a:pt x="99" y="57"/>
                </a:lnTo>
                <a:lnTo>
                  <a:pt x="97" y="57"/>
                </a:lnTo>
                <a:lnTo>
                  <a:pt x="97" y="57"/>
                </a:lnTo>
                <a:lnTo>
                  <a:pt x="92" y="52"/>
                </a:lnTo>
                <a:lnTo>
                  <a:pt x="90" y="50"/>
                </a:lnTo>
                <a:lnTo>
                  <a:pt x="87" y="52"/>
                </a:lnTo>
                <a:lnTo>
                  <a:pt x="90" y="52"/>
                </a:lnTo>
                <a:lnTo>
                  <a:pt x="90" y="52"/>
                </a:lnTo>
                <a:lnTo>
                  <a:pt x="83" y="55"/>
                </a:lnTo>
                <a:lnTo>
                  <a:pt x="78" y="52"/>
                </a:lnTo>
                <a:lnTo>
                  <a:pt x="76" y="52"/>
                </a:lnTo>
                <a:lnTo>
                  <a:pt x="73" y="52"/>
                </a:lnTo>
                <a:lnTo>
                  <a:pt x="71" y="52"/>
                </a:lnTo>
                <a:lnTo>
                  <a:pt x="71" y="52"/>
                </a:lnTo>
                <a:lnTo>
                  <a:pt x="71" y="48"/>
                </a:lnTo>
                <a:lnTo>
                  <a:pt x="66" y="43"/>
                </a:lnTo>
                <a:lnTo>
                  <a:pt x="66" y="43"/>
                </a:lnTo>
                <a:lnTo>
                  <a:pt x="59" y="38"/>
                </a:lnTo>
                <a:lnTo>
                  <a:pt x="59" y="38"/>
                </a:lnTo>
                <a:lnTo>
                  <a:pt x="54" y="36"/>
                </a:lnTo>
                <a:lnTo>
                  <a:pt x="54" y="33"/>
                </a:lnTo>
                <a:lnTo>
                  <a:pt x="54" y="33"/>
                </a:lnTo>
                <a:lnTo>
                  <a:pt x="57" y="29"/>
                </a:lnTo>
                <a:lnTo>
                  <a:pt x="54" y="29"/>
                </a:lnTo>
                <a:lnTo>
                  <a:pt x="54" y="29"/>
                </a:lnTo>
                <a:lnTo>
                  <a:pt x="54" y="24"/>
                </a:lnTo>
                <a:lnTo>
                  <a:pt x="50" y="22"/>
                </a:lnTo>
                <a:lnTo>
                  <a:pt x="43" y="17"/>
                </a:lnTo>
                <a:lnTo>
                  <a:pt x="38" y="12"/>
                </a:lnTo>
                <a:lnTo>
                  <a:pt x="38" y="12"/>
                </a:lnTo>
                <a:lnTo>
                  <a:pt x="40" y="10"/>
                </a:lnTo>
                <a:lnTo>
                  <a:pt x="40" y="10"/>
                </a:lnTo>
                <a:lnTo>
                  <a:pt x="40" y="7"/>
                </a:lnTo>
                <a:lnTo>
                  <a:pt x="38" y="3"/>
                </a:lnTo>
                <a:lnTo>
                  <a:pt x="38" y="0"/>
                </a:lnTo>
                <a:lnTo>
                  <a:pt x="35" y="0"/>
                </a:lnTo>
                <a:lnTo>
                  <a:pt x="33" y="10"/>
                </a:lnTo>
                <a:lnTo>
                  <a:pt x="26" y="31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2" name="Freeform 17"/>
          <p:cNvSpPr>
            <a:spLocks/>
          </p:cNvSpPr>
          <p:nvPr/>
        </p:nvSpPr>
        <p:spPr bwMode="auto">
          <a:xfrm>
            <a:off x="2561056" y="2642603"/>
            <a:ext cx="368300" cy="477838"/>
          </a:xfrm>
          <a:custGeom>
            <a:avLst/>
            <a:gdLst>
              <a:gd name="T0" fmla="*/ 19 w 232"/>
              <a:gd name="T1" fmla="*/ 273 h 301"/>
              <a:gd name="T2" fmla="*/ 59 w 232"/>
              <a:gd name="T3" fmla="*/ 273 h 301"/>
              <a:gd name="T4" fmla="*/ 76 w 232"/>
              <a:gd name="T5" fmla="*/ 282 h 301"/>
              <a:gd name="T6" fmla="*/ 88 w 232"/>
              <a:gd name="T7" fmla="*/ 273 h 301"/>
              <a:gd name="T8" fmla="*/ 128 w 232"/>
              <a:gd name="T9" fmla="*/ 275 h 301"/>
              <a:gd name="T10" fmla="*/ 135 w 232"/>
              <a:gd name="T11" fmla="*/ 277 h 301"/>
              <a:gd name="T12" fmla="*/ 147 w 232"/>
              <a:gd name="T13" fmla="*/ 282 h 301"/>
              <a:gd name="T14" fmla="*/ 147 w 232"/>
              <a:gd name="T15" fmla="*/ 287 h 301"/>
              <a:gd name="T16" fmla="*/ 159 w 232"/>
              <a:gd name="T17" fmla="*/ 291 h 301"/>
              <a:gd name="T18" fmla="*/ 163 w 232"/>
              <a:gd name="T19" fmla="*/ 294 h 301"/>
              <a:gd name="T20" fmla="*/ 168 w 232"/>
              <a:gd name="T21" fmla="*/ 294 h 301"/>
              <a:gd name="T22" fmla="*/ 177 w 232"/>
              <a:gd name="T23" fmla="*/ 277 h 301"/>
              <a:gd name="T24" fmla="*/ 192 w 232"/>
              <a:gd name="T25" fmla="*/ 242 h 301"/>
              <a:gd name="T26" fmla="*/ 206 w 232"/>
              <a:gd name="T27" fmla="*/ 213 h 301"/>
              <a:gd name="T28" fmla="*/ 218 w 232"/>
              <a:gd name="T29" fmla="*/ 197 h 301"/>
              <a:gd name="T30" fmla="*/ 225 w 232"/>
              <a:gd name="T31" fmla="*/ 183 h 301"/>
              <a:gd name="T32" fmla="*/ 218 w 232"/>
              <a:gd name="T33" fmla="*/ 178 h 301"/>
              <a:gd name="T34" fmla="*/ 213 w 232"/>
              <a:gd name="T35" fmla="*/ 176 h 301"/>
              <a:gd name="T36" fmla="*/ 206 w 232"/>
              <a:gd name="T37" fmla="*/ 168 h 301"/>
              <a:gd name="T38" fmla="*/ 185 w 232"/>
              <a:gd name="T39" fmla="*/ 152 h 301"/>
              <a:gd name="T40" fmla="*/ 175 w 232"/>
              <a:gd name="T41" fmla="*/ 145 h 301"/>
              <a:gd name="T42" fmla="*/ 161 w 232"/>
              <a:gd name="T43" fmla="*/ 128 h 301"/>
              <a:gd name="T44" fmla="*/ 154 w 232"/>
              <a:gd name="T45" fmla="*/ 116 h 301"/>
              <a:gd name="T46" fmla="*/ 137 w 232"/>
              <a:gd name="T47" fmla="*/ 100 h 301"/>
              <a:gd name="T48" fmla="*/ 130 w 232"/>
              <a:gd name="T49" fmla="*/ 97 h 301"/>
              <a:gd name="T50" fmla="*/ 128 w 232"/>
              <a:gd name="T51" fmla="*/ 95 h 301"/>
              <a:gd name="T52" fmla="*/ 118 w 232"/>
              <a:gd name="T53" fmla="*/ 88 h 301"/>
              <a:gd name="T54" fmla="*/ 109 w 232"/>
              <a:gd name="T55" fmla="*/ 83 h 301"/>
              <a:gd name="T56" fmla="*/ 104 w 232"/>
              <a:gd name="T57" fmla="*/ 79 h 301"/>
              <a:gd name="T58" fmla="*/ 95 w 232"/>
              <a:gd name="T59" fmla="*/ 71 h 301"/>
              <a:gd name="T60" fmla="*/ 90 w 232"/>
              <a:gd name="T61" fmla="*/ 64 h 301"/>
              <a:gd name="T62" fmla="*/ 78 w 232"/>
              <a:gd name="T63" fmla="*/ 53 h 301"/>
              <a:gd name="T64" fmla="*/ 69 w 232"/>
              <a:gd name="T65" fmla="*/ 45 h 301"/>
              <a:gd name="T66" fmla="*/ 64 w 232"/>
              <a:gd name="T67" fmla="*/ 34 h 301"/>
              <a:gd name="T68" fmla="*/ 61 w 232"/>
              <a:gd name="T69" fmla="*/ 29 h 301"/>
              <a:gd name="T70" fmla="*/ 59 w 232"/>
              <a:gd name="T71" fmla="*/ 15 h 301"/>
              <a:gd name="T72" fmla="*/ 54 w 232"/>
              <a:gd name="T73" fmla="*/ 12 h 301"/>
              <a:gd name="T74" fmla="*/ 50 w 232"/>
              <a:gd name="T75" fmla="*/ 12 h 301"/>
              <a:gd name="T76" fmla="*/ 35 w 232"/>
              <a:gd name="T77" fmla="*/ 10 h 301"/>
              <a:gd name="T78" fmla="*/ 21 w 232"/>
              <a:gd name="T79" fmla="*/ 3 h 301"/>
              <a:gd name="T80" fmla="*/ 12 w 232"/>
              <a:gd name="T81" fmla="*/ 0 h 301"/>
              <a:gd name="T82" fmla="*/ 5 w 232"/>
              <a:gd name="T83" fmla="*/ 3 h 301"/>
              <a:gd name="T84" fmla="*/ 5 w 232"/>
              <a:gd name="T85" fmla="*/ 8 h 301"/>
              <a:gd name="T86" fmla="*/ 5 w 232"/>
              <a:gd name="T87" fmla="*/ 55 h 301"/>
              <a:gd name="T88" fmla="*/ 5 w 232"/>
              <a:gd name="T89" fmla="*/ 74 h 301"/>
              <a:gd name="T90" fmla="*/ 5 w 232"/>
              <a:gd name="T91" fmla="*/ 90 h 301"/>
              <a:gd name="T92" fmla="*/ 2 w 232"/>
              <a:gd name="T93" fmla="*/ 105 h 301"/>
              <a:gd name="T94" fmla="*/ 2 w 232"/>
              <a:gd name="T95" fmla="*/ 135 h 301"/>
              <a:gd name="T96" fmla="*/ 2 w 232"/>
              <a:gd name="T97" fmla="*/ 150 h 301"/>
              <a:gd name="T98" fmla="*/ 2 w 232"/>
              <a:gd name="T99" fmla="*/ 168 h 301"/>
              <a:gd name="T100" fmla="*/ 2 w 232"/>
              <a:gd name="T101" fmla="*/ 187 h 301"/>
              <a:gd name="T102" fmla="*/ 2 w 232"/>
              <a:gd name="T103" fmla="*/ 206 h 301"/>
              <a:gd name="T104" fmla="*/ 2 w 232"/>
              <a:gd name="T105" fmla="*/ 220 h 301"/>
              <a:gd name="T106" fmla="*/ 2 w 232"/>
              <a:gd name="T107" fmla="*/ 244 h 301"/>
              <a:gd name="T108" fmla="*/ 14 w 232"/>
              <a:gd name="T109" fmla="*/ 273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2" h="301">
                <a:moveTo>
                  <a:pt x="14" y="273"/>
                </a:moveTo>
                <a:lnTo>
                  <a:pt x="16" y="273"/>
                </a:lnTo>
                <a:lnTo>
                  <a:pt x="16" y="273"/>
                </a:lnTo>
                <a:lnTo>
                  <a:pt x="19" y="273"/>
                </a:lnTo>
                <a:lnTo>
                  <a:pt x="38" y="273"/>
                </a:lnTo>
                <a:lnTo>
                  <a:pt x="47" y="273"/>
                </a:lnTo>
                <a:lnTo>
                  <a:pt x="50" y="273"/>
                </a:lnTo>
                <a:lnTo>
                  <a:pt x="59" y="273"/>
                </a:lnTo>
                <a:lnTo>
                  <a:pt x="69" y="273"/>
                </a:lnTo>
                <a:lnTo>
                  <a:pt x="76" y="273"/>
                </a:lnTo>
                <a:lnTo>
                  <a:pt x="76" y="280"/>
                </a:lnTo>
                <a:lnTo>
                  <a:pt x="76" y="282"/>
                </a:lnTo>
                <a:lnTo>
                  <a:pt x="76" y="287"/>
                </a:lnTo>
                <a:lnTo>
                  <a:pt x="88" y="287"/>
                </a:lnTo>
                <a:lnTo>
                  <a:pt x="88" y="280"/>
                </a:lnTo>
                <a:lnTo>
                  <a:pt x="88" y="273"/>
                </a:lnTo>
                <a:lnTo>
                  <a:pt x="116" y="275"/>
                </a:lnTo>
                <a:lnTo>
                  <a:pt x="116" y="275"/>
                </a:lnTo>
                <a:lnTo>
                  <a:pt x="128" y="275"/>
                </a:lnTo>
                <a:lnTo>
                  <a:pt x="128" y="275"/>
                </a:lnTo>
                <a:lnTo>
                  <a:pt x="125" y="275"/>
                </a:lnTo>
                <a:lnTo>
                  <a:pt x="125" y="277"/>
                </a:lnTo>
                <a:lnTo>
                  <a:pt x="133" y="280"/>
                </a:lnTo>
                <a:lnTo>
                  <a:pt x="135" y="277"/>
                </a:lnTo>
                <a:lnTo>
                  <a:pt x="135" y="275"/>
                </a:lnTo>
                <a:lnTo>
                  <a:pt x="137" y="275"/>
                </a:lnTo>
                <a:lnTo>
                  <a:pt x="142" y="280"/>
                </a:lnTo>
                <a:lnTo>
                  <a:pt x="147" y="282"/>
                </a:lnTo>
                <a:lnTo>
                  <a:pt x="147" y="282"/>
                </a:lnTo>
                <a:lnTo>
                  <a:pt x="149" y="282"/>
                </a:lnTo>
                <a:lnTo>
                  <a:pt x="149" y="284"/>
                </a:lnTo>
                <a:lnTo>
                  <a:pt x="147" y="287"/>
                </a:lnTo>
                <a:lnTo>
                  <a:pt x="156" y="287"/>
                </a:lnTo>
                <a:lnTo>
                  <a:pt x="156" y="287"/>
                </a:lnTo>
                <a:lnTo>
                  <a:pt x="156" y="291"/>
                </a:lnTo>
                <a:lnTo>
                  <a:pt x="159" y="291"/>
                </a:lnTo>
                <a:lnTo>
                  <a:pt x="159" y="291"/>
                </a:lnTo>
                <a:lnTo>
                  <a:pt x="159" y="294"/>
                </a:lnTo>
                <a:lnTo>
                  <a:pt x="161" y="294"/>
                </a:lnTo>
                <a:lnTo>
                  <a:pt x="163" y="294"/>
                </a:lnTo>
                <a:lnTo>
                  <a:pt x="166" y="296"/>
                </a:lnTo>
                <a:lnTo>
                  <a:pt x="163" y="299"/>
                </a:lnTo>
                <a:lnTo>
                  <a:pt x="166" y="301"/>
                </a:lnTo>
                <a:lnTo>
                  <a:pt x="168" y="294"/>
                </a:lnTo>
                <a:lnTo>
                  <a:pt x="168" y="294"/>
                </a:lnTo>
                <a:lnTo>
                  <a:pt x="168" y="291"/>
                </a:lnTo>
                <a:lnTo>
                  <a:pt x="173" y="282"/>
                </a:lnTo>
                <a:lnTo>
                  <a:pt x="177" y="277"/>
                </a:lnTo>
                <a:lnTo>
                  <a:pt x="180" y="270"/>
                </a:lnTo>
                <a:lnTo>
                  <a:pt x="185" y="261"/>
                </a:lnTo>
                <a:lnTo>
                  <a:pt x="187" y="251"/>
                </a:lnTo>
                <a:lnTo>
                  <a:pt x="192" y="242"/>
                </a:lnTo>
                <a:lnTo>
                  <a:pt x="194" y="235"/>
                </a:lnTo>
                <a:lnTo>
                  <a:pt x="196" y="230"/>
                </a:lnTo>
                <a:lnTo>
                  <a:pt x="204" y="218"/>
                </a:lnTo>
                <a:lnTo>
                  <a:pt x="206" y="213"/>
                </a:lnTo>
                <a:lnTo>
                  <a:pt x="206" y="211"/>
                </a:lnTo>
                <a:lnTo>
                  <a:pt x="208" y="206"/>
                </a:lnTo>
                <a:lnTo>
                  <a:pt x="215" y="199"/>
                </a:lnTo>
                <a:lnTo>
                  <a:pt x="218" y="197"/>
                </a:lnTo>
                <a:lnTo>
                  <a:pt x="220" y="194"/>
                </a:lnTo>
                <a:lnTo>
                  <a:pt x="232" y="185"/>
                </a:lnTo>
                <a:lnTo>
                  <a:pt x="230" y="185"/>
                </a:lnTo>
                <a:lnTo>
                  <a:pt x="225" y="183"/>
                </a:lnTo>
                <a:lnTo>
                  <a:pt x="220" y="180"/>
                </a:lnTo>
                <a:lnTo>
                  <a:pt x="220" y="180"/>
                </a:lnTo>
                <a:lnTo>
                  <a:pt x="220" y="180"/>
                </a:lnTo>
                <a:lnTo>
                  <a:pt x="218" y="178"/>
                </a:lnTo>
                <a:lnTo>
                  <a:pt x="218" y="178"/>
                </a:lnTo>
                <a:lnTo>
                  <a:pt x="215" y="176"/>
                </a:lnTo>
                <a:lnTo>
                  <a:pt x="213" y="173"/>
                </a:lnTo>
                <a:lnTo>
                  <a:pt x="213" y="176"/>
                </a:lnTo>
                <a:lnTo>
                  <a:pt x="211" y="173"/>
                </a:lnTo>
                <a:lnTo>
                  <a:pt x="208" y="171"/>
                </a:lnTo>
                <a:lnTo>
                  <a:pt x="206" y="168"/>
                </a:lnTo>
                <a:lnTo>
                  <a:pt x="206" y="168"/>
                </a:lnTo>
                <a:lnTo>
                  <a:pt x="199" y="166"/>
                </a:lnTo>
                <a:lnTo>
                  <a:pt x="194" y="164"/>
                </a:lnTo>
                <a:lnTo>
                  <a:pt x="187" y="154"/>
                </a:lnTo>
                <a:lnTo>
                  <a:pt x="185" y="152"/>
                </a:lnTo>
                <a:lnTo>
                  <a:pt x="182" y="150"/>
                </a:lnTo>
                <a:lnTo>
                  <a:pt x="180" y="147"/>
                </a:lnTo>
                <a:lnTo>
                  <a:pt x="177" y="145"/>
                </a:lnTo>
                <a:lnTo>
                  <a:pt x="175" y="145"/>
                </a:lnTo>
                <a:lnTo>
                  <a:pt x="175" y="142"/>
                </a:lnTo>
                <a:lnTo>
                  <a:pt x="168" y="138"/>
                </a:lnTo>
                <a:lnTo>
                  <a:pt x="163" y="131"/>
                </a:lnTo>
                <a:lnTo>
                  <a:pt x="161" y="128"/>
                </a:lnTo>
                <a:lnTo>
                  <a:pt x="161" y="128"/>
                </a:lnTo>
                <a:lnTo>
                  <a:pt x="159" y="126"/>
                </a:lnTo>
                <a:lnTo>
                  <a:pt x="154" y="119"/>
                </a:lnTo>
                <a:lnTo>
                  <a:pt x="154" y="116"/>
                </a:lnTo>
                <a:lnTo>
                  <a:pt x="151" y="114"/>
                </a:lnTo>
                <a:lnTo>
                  <a:pt x="149" y="112"/>
                </a:lnTo>
                <a:lnTo>
                  <a:pt x="144" y="109"/>
                </a:lnTo>
                <a:lnTo>
                  <a:pt x="137" y="100"/>
                </a:lnTo>
                <a:lnTo>
                  <a:pt x="137" y="100"/>
                </a:lnTo>
                <a:lnTo>
                  <a:pt x="135" y="100"/>
                </a:lnTo>
                <a:lnTo>
                  <a:pt x="133" y="97"/>
                </a:lnTo>
                <a:lnTo>
                  <a:pt x="130" y="97"/>
                </a:lnTo>
                <a:lnTo>
                  <a:pt x="130" y="97"/>
                </a:lnTo>
                <a:lnTo>
                  <a:pt x="128" y="97"/>
                </a:lnTo>
                <a:lnTo>
                  <a:pt x="128" y="95"/>
                </a:lnTo>
                <a:lnTo>
                  <a:pt x="128" y="95"/>
                </a:lnTo>
                <a:lnTo>
                  <a:pt x="125" y="95"/>
                </a:lnTo>
                <a:lnTo>
                  <a:pt x="125" y="93"/>
                </a:lnTo>
                <a:lnTo>
                  <a:pt x="121" y="90"/>
                </a:lnTo>
                <a:lnTo>
                  <a:pt x="118" y="88"/>
                </a:lnTo>
                <a:lnTo>
                  <a:pt x="114" y="88"/>
                </a:lnTo>
                <a:lnTo>
                  <a:pt x="114" y="86"/>
                </a:lnTo>
                <a:lnTo>
                  <a:pt x="111" y="86"/>
                </a:lnTo>
                <a:lnTo>
                  <a:pt x="109" y="83"/>
                </a:lnTo>
                <a:lnTo>
                  <a:pt x="106" y="83"/>
                </a:lnTo>
                <a:lnTo>
                  <a:pt x="106" y="83"/>
                </a:lnTo>
                <a:lnTo>
                  <a:pt x="104" y="79"/>
                </a:lnTo>
                <a:lnTo>
                  <a:pt x="104" y="79"/>
                </a:lnTo>
                <a:lnTo>
                  <a:pt x="104" y="79"/>
                </a:lnTo>
                <a:lnTo>
                  <a:pt x="99" y="74"/>
                </a:lnTo>
                <a:lnTo>
                  <a:pt x="97" y="71"/>
                </a:lnTo>
                <a:lnTo>
                  <a:pt x="95" y="71"/>
                </a:lnTo>
                <a:lnTo>
                  <a:pt x="95" y="69"/>
                </a:lnTo>
                <a:lnTo>
                  <a:pt x="92" y="67"/>
                </a:lnTo>
                <a:lnTo>
                  <a:pt x="90" y="67"/>
                </a:lnTo>
                <a:lnTo>
                  <a:pt x="90" y="64"/>
                </a:lnTo>
                <a:lnTo>
                  <a:pt x="85" y="57"/>
                </a:lnTo>
                <a:lnTo>
                  <a:pt x="83" y="57"/>
                </a:lnTo>
                <a:lnTo>
                  <a:pt x="80" y="55"/>
                </a:lnTo>
                <a:lnTo>
                  <a:pt x="78" y="53"/>
                </a:lnTo>
                <a:lnTo>
                  <a:pt x="76" y="53"/>
                </a:lnTo>
                <a:lnTo>
                  <a:pt x="73" y="50"/>
                </a:lnTo>
                <a:lnTo>
                  <a:pt x="71" y="50"/>
                </a:lnTo>
                <a:lnTo>
                  <a:pt x="69" y="45"/>
                </a:lnTo>
                <a:lnTo>
                  <a:pt x="66" y="43"/>
                </a:lnTo>
                <a:lnTo>
                  <a:pt x="66" y="43"/>
                </a:lnTo>
                <a:lnTo>
                  <a:pt x="66" y="43"/>
                </a:lnTo>
                <a:lnTo>
                  <a:pt x="64" y="34"/>
                </a:lnTo>
                <a:lnTo>
                  <a:pt x="61" y="31"/>
                </a:lnTo>
                <a:lnTo>
                  <a:pt x="61" y="29"/>
                </a:lnTo>
                <a:lnTo>
                  <a:pt x="61" y="29"/>
                </a:lnTo>
                <a:lnTo>
                  <a:pt x="61" y="29"/>
                </a:lnTo>
                <a:lnTo>
                  <a:pt x="59" y="24"/>
                </a:lnTo>
                <a:lnTo>
                  <a:pt x="59" y="22"/>
                </a:lnTo>
                <a:lnTo>
                  <a:pt x="61" y="19"/>
                </a:lnTo>
                <a:lnTo>
                  <a:pt x="59" y="15"/>
                </a:lnTo>
                <a:lnTo>
                  <a:pt x="57" y="12"/>
                </a:lnTo>
                <a:lnTo>
                  <a:pt x="54" y="15"/>
                </a:lnTo>
                <a:lnTo>
                  <a:pt x="54" y="12"/>
                </a:lnTo>
                <a:lnTo>
                  <a:pt x="54" y="12"/>
                </a:lnTo>
                <a:lnTo>
                  <a:pt x="54" y="12"/>
                </a:lnTo>
                <a:lnTo>
                  <a:pt x="54" y="10"/>
                </a:lnTo>
                <a:lnTo>
                  <a:pt x="52" y="12"/>
                </a:lnTo>
                <a:lnTo>
                  <a:pt x="50" y="12"/>
                </a:lnTo>
                <a:lnTo>
                  <a:pt x="43" y="10"/>
                </a:lnTo>
                <a:lnTo>
                  <a:pt x="40" y="10"/>
                </a:lnTo>
                <a:lnTo>
                  <a:pt x="38" y="10"/>
                </a:lnTo>
                <a:lnTo>
                  <a:pt x="35" y="10"/>
                </a:lnTo>
                <a:lnTo>
                  <a:pt x="31" y="5"/>
                </a:lnTo>
                <a:lnTo>
                  <a:pt x="26" y="3"/>
                </a:lnTo>
                <a:lnTo>
                  <a:pt x="26" y="3"/>
                </a:lnTo>
                <a:lnTo>
                  <a:pt x="21" y="3"/>
                </a:lnTo>
                <a:lnTo>
                  <a:pt x="19" y="3"/>
                </a:lnTo>
                <a:lnTo>
                  <a:pt x="14" y="0"/>
                </a:lnTo>
                <a:lnTo>
                  <a:pt x="12" y="0"/>
                </a:lnTo>
                <a:lnTo>
                  <a:pt x="12" y="0"/>
                </a:lnTo>
                <a:lnTo>
                  <a:pt x="12" y="0"/>
                </a:lnTo>
                <a:lnTo>
                  <a:pt x="9" y="0"/>
                </a:lnTo>
                <a:lnTo>
                  <a:pt x="7" y="3"/>
                </a:lnTo>
                <a:lnTo>
                  <a:pt x="5" y="3"/>
                </a:lnTo>
                <a:lnTo>
                  <a:pt x="5" y="3"/>
                </a:lnTo>
                <a:lnTo>
                  <a:pt x="5" y="3"/>
                </a:lnTo>
                <a:lnTo>
                  <a:pt x="5" y="8"/>
                </a:lnTo>
                <a:lnTo>
                  <a:pt x="5" y="8"/>
                </a:lnTo>
                <a:lnTo>
                  <a:pt x="5" y="24"/>
                </a:lnTo>
                <a:lnTo>
                  <a:pt x="5" y="31"/>
                </a:lnTo>
                <a:lnTo>
                  <a:pt x="5" y="48"/>
                </a:lnTo>
                <a:lnTo>
                  <a:pt x="5" y="55"/>
                </a:lnTo>
                <a:lnTo>
                  <a:pt x="5" y="57"/>
                </a:lnTo>
                <a:lnTo>
                  <a:pt x="5" y="67"/>
                </a:lnTo>
                <a:lnTo>
                  <a:pt x="5" y="74"/>
                </a:lnTo>
                <a:lnTo>
                  <a:pt x="5" y="74"/>
                </a:lnTo>
                <a:lnTo>
                  <a:pt x="5" y="76"/>
                </a:lnTo>
                <a:lnTo>
                  <a:pt x="5" y="79"/>
                </a:lnTo>
                <a:lnTo>
                  <a:pt x="5" y="88"/>
                </a:lnTo>
                <a:lnTo>
                  <a:pt x="5" y="90"/>
                </a:lnTo>
                <a:lnTo>
                  <a:pt x="5" y="95"/>
                </a:lnTo>
                <a:lnTo>
                  <a:pt x="5" y="97"/>
                </a:lnTo>
                <a:lnTo>
                  <a:pt x="5" y="100"/>
                </a:lnTo>
                <a:lnTo>
                  <a:pt x="2" y="105"/>
                </a:lnTo>
                <a:lnTo>
                  <a:pt x="2" y="121"/>
                </a:lnTo>
                <a:lnTo>
                  <a:pt x="2" y="121"/>
                </a:lnTo>
                <a:lnTo>
                  <a:pt x="2" y="128"/>
                </a:lnTo>
                <a:lnTo>
                  <a:pt x="2" y="135"/>
                </a:lnTo>
                <a:lnTo>
                  <a:pt x="2" y="138"/>
                </a:lnTo>
                <a:lnTo>
                  <a:pt x="2" y="140"/>
                </a:lnTo>
                <a:lnTo>
                  <a:pt x="2" y="145"/>
                </a:lnTo>
                <a:lnTo>
                  <a:pt x="2" y="150"/>
                </a:lnTo>
                <a:lnTo>
                  <a:pt x="2" y="150"/>
                </a:lnTo>
                <a:lnTo>
                  <a:pt x="2" y="164"/>
                </a:lnTo>
                <a:lnTo>
                  <a:pt x="2" y="164"/>
                </a:lnTo>
                <a:lnTo>
                  <a:pt x="2" y="168"/>
                </a:lnTo>
                <a:lnTo>
                  <a:pt x="2" y="173"/>
                </a:lnTo>
                <a:lnTo>
                  <a:pt x="2" y="173"/>
                </a:lnTo>
                <a:lnTo>
                  <a:pt x="2" y="178"/>
                </a:lnTo>
                <a:lnTo>
                  <a:pt x="2" y="187"/>
                </a:lnTo>
                <a:lnTo>
                  <a:pt x="2" y="194"/>
                </a:lnTo>
                <a:lnTo>
                  <a:pt x="2" y="197"/>
                </a:lnTo>
                <a:lnTo>
                  <a:pt x="2" y="202"/>
                </a:lnTo>
                <a:lnTo>
                  <a:pt x="2" y="206"/>
                </a:lnTo>
                <a:lnTo>
                  <a:pt x="2" y="209"/>
                </a:lnTo>
                <a:lnTo>
                  <a:pt x="2" y="213"/>
                </a:lnTo>
                <a:lnTo>
                  <a:pt x="2" y="213"/>
                </a:lnTo>
                <a:lnTo>
                  <a:pt x="2" y="220"/>
                </a:lnTo>
                <a:lnTo>
                  <a:pt x="2" y="230"/>
                </a:lnTo>
                <a:lnTo>
                  <a:pt x="2" y="235"/>
                </a:lnTo>
                <a:lnTo>
                  <a:pt x="2" y="237"/>
                </a:lnTo>
                <a:lnTo>
                  <a:pt x="2" y="244"/>
                </a:lnTo>
                <a:lnTo>
                  <a:pt x="0" y="258"/>
                </a:lnTo>
                <a:lnTo>
                  <a:pt x="0" y="270"/>
                </a:lnTo>
                <a:lnTo>
                  <a:pt x="9" y="273"/>
                </a:lnTo>
                <a:lnTo>
                  <a:pt x="14" y="273"/>
                </a:lnTo>
                <a:close/>
              </a:path>
            </a:pathLst>
          </a:custGeom>
          <a:solidFill>
            <a:srgbClr val="F9B1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3" name="Freeform 18"/>
          <p:cNvSpPr>
            <a:spLocks/>
          </p:cNvSpPr>
          <p:nvPr/>
        </p:nvSpPr>
        <p:spPr bwMode="auto">
          <a:xfrm>
            <a:off x="3157956" y="2215566"/>
            <a:ext cx="515938" cy="439738"/>
          </a:xfrm>
          <a:custGeom>
            <a:avLst/>
            <a:gdLst>
              <a:gd name="T0" fmla="*/ 5 w 325"/>
              <a:gd name="T1" fmla="*/ 149 h 277"/>
              <a:gd name="T2" fmla="*/ 15 w 325"/>
              <a:gd name="T3" fmla="*/ 161 h 277"/>
              <a:gd name="T4" fmla="*/ 22 w 325"/>
              <a:gd name="T5" fmla="*/ 168 h 277"/>
              <a:gd name="T6" fmla="*/ 24 w 325"/>
              <a:gd name="T7" fmla="*/ 177 h 277"/>
              <a:gd name="T8" fmla="*/ 36 w 325"/>
              <a:gd name="T9" fmla="*/ 187 h 277"/>
              <a:gd name="T10" fmla="*/ 41 w 325"/>
              <a:gd name="T11" fmla="*/ 191 h 277"/>
              <a:gd name="T12" fmla="*/ 55 w 325"/>
              <a:gd name="T13" fmla="*/ 191 h 277"/>
              <a:gd name="T14" fmla="*/ 62 w 325"/>
              <a:gd name="T15" fmla="*/ 196 h 277"/>
              <a:gd name="T16" fmla="*/ 69 w 325"/>
              <a:gd name="T17" fmla="*/ 194 h 277"/>
              <a:gd name="T18" fmla="*/ 69 w 325"/>
              <a:gd name="T19" fmla="*/ 201 h 277"/>
              <a:gd name="T20" fmla="*/ 74 w 325"/>
              <a:gd name="T21" fmla="*/ 201 h 277"/>
              <a:gd name="T22" fmla="*/ 74 w 325"/>
              <a:gd name="T23" fmla="*/ 206 h 277"/>
              <a:gd name="T24" fmla="*/ 81 w 325"/>
              <a:gd name="T25" fmla="*/ 206 h 277"/>
              <a:gd name="T26" fmla="*/ 83 w 325"/>
              <a:gd name="T27" fmla="*/ 201 h 277"/>
              <a:gd name="T28" fmla="*/ 90 w 325"/>
              <a:gd name="T29" fmla="*/ 203 h 277"/>
              <a:gd name="T30" fmla="*/ 93 w 325"/>
              <a:gd name="T31" fmla="*/ 206 h 277"/>
              <a:gd name="T32" fmla="*/ 97 w 325"/>
              <a:gd name="T33" fmla="*/ 206 h 277"/>
              <a:gd name="T34" fmla="*/ 105 w 325"/>
              <a:gd name="T35" fmla="*/ 206 h 277"/>
              <a:gd name="T36" fmla="*/ 114 w 325"/>
              <a:gd name="T37" fmla="*/ 203 h 277"/>
              <a:gd name="T38" fmla="*/ 119 w 325"/>
              <a:gd name="T39" fmla="*/ 208 h 277"/>
              <a:gd name="T40" fmla="*/ 124 w 325"/>
              <a:gd name="T41" fmla="*/ 206 h 277"/>
              <a:gd name="T42" fmla="*/ 142 w 325"/>
              <a:gd name="T43" fmla="*/ 208 h 277"/>
              <a:gd name="T44" fmla="*/ 154 w 325"/>
              <a:gd name="T45" fmla="*/ 217 h 277"/>
              <a:gd name="T46" fmla="*/ 164 w 325"/>
              <a:gd name="T47" fmla="*/ 213 h 277"/>
              <a:gd name="T48" fmla="*/ 173 w 325"/>
              <a:gd name="T49" fmla="*/ 222 h 277"/>
              <a:gd name="T50" fmla="*/ 180 w 325"/>
              <a:gd name="T51" fmla="*/ 222 h 277"/>
              <a:gd name="T52" fmla="*/ 190 w 325"/>
              <a:gd name="T53" fmla="*/ 251 h 277"/>
              <a:gd name="T54" fmla="*/ 223 w 325"/>
              <a:gd name="T55" fmla="*/ 260 h 277"/>
              <a:gd name="T56" fmla="*/ 221 w 325"/>
              <a:gd name="T57" fmla="*/ 248 h 277"/>
              <a:gd name="T58" fmla="*/ 223 w 325"/>
              <a:gd name="T59" fmla="*/ 251 h 277"/>
              <a:gd name="T60" fmla="*/ 228 w 325"/>
              <a:gd name="T61" fmla="*/ 251 h 277"/>
              <a:gd name="T62" fmla="*/ 244 w 325"/>
              <a:gd name="T63" fmla="*/ 251 h 277"/>
              <a:gd name="T64" fmla="*/ 256 w 325"/>
              <a:gd name="T65" fmla="*/ 243 h 277"/>
              <a:gd name="T66" fmla="*/ 303 w 325"/>
              <a:gd name="T67" fmla="*/ 222 h 277"/>
              <a:gd name="T68" fmla="*/ 308 w 325"/>
              <a:gd name="T69" fmla="*/ 220 h 277"/>
              <a:gd name="T70" fmla="*/ 303 w 325"/>
              <a:gd name="T71" fmla="*/ 206 h 277"/>
              <a:gd name="T72" fmla="*/ 308 w 325"/>
              <a:gd name="T73" fmla="*/ 191 h 277"/>
              <a:gd name="T74" fmla="*/ 306 w 325"/>
              <a:gd name="T75" fmla="*/ 182 h 277"/>
              <a:gd name="T76" fmla="*/ 313 w 325"/>
              <a:gd name="T77" fmla="*/ 177 h 277"/>
              <a:gd name="T78" fmla="*/ 318 w 325"/>
              <a:gd name="T79" fmla="*/ 165 h 277"/>
              <a:gd name="T80" fmla="*/ 325 w 325"/>
              <a:gd name="T81" fmla="*/ 146 h 277"/>
              <a:gd name="T82" fmla="*/ 320 w 325"/>
              <a:gd name="T83" fmla="*/ 111 h 277"/>
              <a:gd name="T84" fmla="*/ 299 w 325"/>
              <a:gd name="T85" fmla="*/ 92 h 277"/>
              <a:gd name="T86" fmla="*/ 292 w 325"/>
              <a:gd name="T87" fmla="*/ 83 h 277"/>
              <a:gd name="T88" fmla="*/ 287 w 325"/>
              <a:gd name="T89" fmla="*/ 78 h 277"/>
              <a:gd name="T90" fmla="*/ 277 w 325"/>
              <a:gd name="T91" fmla="*/ 66 h 277"/>
              <a:gd name="T92" fmla="*/ 263 w 325"/>
              <a:gd name="T93" fmla="*/ 54 h 277"/>
              <a:gd name="T94" fmla="*/ 237 w 325"/>
              <a:gd name="T95" fmla="*/ 28 h 277"/>
              <a:gd name="T96" fmla="*/ 228 w 325"/>
              <a:gd name="T97" fmla="*/ 28 h 277"/>
              <a:gd name="T98" fmla="*/ 218 w 325"/>
              <a:gd name="T99" fmla="*/ 33 h 277"/>
              <a:gd name="T100" fmla="*/ 192 w 325"/>
              <a:gd name="T101" fmla="*/ 33 h 277"/>
              <a:gd name="T102" fmla="*/ 180 w 325"/>
              <a:gd name="T103" fmla="*/ 35 h 277"/>
              <a:gd name="T104" fmla="*/ 173 w 325"/>
              <a:gd name="T105" fmla="*/ 30 h 277"/>
              <a:gd name="T106" fmla="*/ 159 w 325"/>
              <a:gd name="T107" fmla="*/ 19 h 277"/>
              <a:gd name="T108" fmla="*/ 147 w 325"/>
              <a:gd name="T109" fmla="*/ 4 h 277"/>
              <a:gd name="T110" fmla="*/ 112 w 325"/>
              <a:gd name="T111" fmla="*/ 28 h 277"/>
              <a:gd name="T112" fmla="*/ 64 w 325"/>
              <a:gd name="T113" fmla="*/ 78 h 277"/>
              <a:gd name="T114" fmla="*/ 0 w 325"/>
              <a:gd name="T115" fmla="*/ 139 h 2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25" h="277">
                <a:moveTo>
                  <a:pt x="3" y="142"/>
                </a:moveTo>
                <a:lnTo>
                  <a:pt x="5" y="146"/>
                </a:lnTo>
                <a:lnTo>
                  <a:pt x="5" y="149"/>
                </a:lnTo>
                <a:lnTo>
                  <a:pt x="5" y="149"/>
                </a:lnTo>
                <a:lnTo>
                  <a:pt x="3" y="151"/>
                </a:lnTo>
                <a:lnTo>
                  <a:pt x="3" y="151"/>
                </a:lnTo>
                <a:lnTo>
                  <a:pt x="8" y="156"/>
                </a:lnTo>
                <a:lnTo>
                  <a:pt x="15" y="161"/>
                </a:lnTo>
                <a:lnTo>
                  <a:pt x="19" y="163"/>
                </a:lnTo>
                <a:lnTo>
                  <a:pt x="19" y="168"/>
                </a:lnTo>
                <a:lnTo>
                  <a:pt x="19" y="168"/>
                </a:lnTo>
                <a:lnTo>
                  <a:pt x="22" y="168"/>
                </a:lnTo>
                <a:lnTo>
                  <a:pt x="19" y="172"/>
                </a:lnTo>
                <a:lnTo>
                  <a:pt x="19" y="172"/>
                </a:lnTo>
                <a:lnTo>
                  <a:pt x="19" y="175"/>
                </a:lnTo>
                <a:lnTo>
                  <a:pt x="24" y="177"/>
                </a:lnTo>
                <a:lnTo>
                  <a:pt x="24" y="177"/>
                </a:lnTo>
                <a:lnTo>
                  <a:pt x="31" y="182"/>
                </a:lnTo>
                <a:lnTo>
                  <a:pt x="31" y="182"/>
                </a:lnTo>
                <a:lnTo>
                  <a:pt x="36" y="187"/>
                </a:lnTo>
                <a:lnTo>
                  <a:pt x="36" y="191"/>
                </a:lnTo>
                <a:lnTo>
                  <a:pt x="36" y="191"/>
                </a:lnTo>
                <a:lnTo>
                  <a:pt x="38" y="191"/>
                </a:lnTo>
                <a:lnTo>
                  <a:pt x="41" y="191"/>
                </a:lnTo>
                <a:lnTo>
                  <a:pt x="43" y="191"/>
                </a:lnTo>
                <a:lnTo>
                  <a:pt x="48" y="194"/>
                </a:lnTo>
                <a:lnTo>
                  <a:pt x="55" y="191"/>
                </a:lnTo>
                <a:lnTo>
                  <a:pt x="55" y="191"/>
                </a:lnTo>
                <a:lnTo>
                  <a:pt x="52" y="191"/>
                </a:lnTo>
                <a:lnTo>
                  <a:pt x="55" y="189"/>
                </a:lnTo>
                <a:lnTo>
                  <a:pt x="57" y="191"/>
                </a:lnTo>
                <a:lnTo>
                  <a:pt x="62" y="196"/>
                </a:lnTo>
                <a:lnTo>
                  <a:pt x="62" y="196"/>
                </a:lnTo>
                <a:lnTo>
                  <a:pt x="64" y="196"/>
                </a:lnTo>
                <a:lnTo>
                  <a:pt x="67" y="194"/>
                </a:lnTo>
                <a:lnTo>
                  <a:pt x="69" y="194"/>
                </a:lnTo>
                <a:lnTo>
                  <a:pt x="69" y="194"/>
                </a:lnTo>
                <a:lnTo>
                  <a:pt x="69" y="198"/>
                </a:lnTo>
                <a:lnTo>
                  <a:pt x="69" y="198"/>
                </a:lnTo>
                <a:lnTo>
                  <a:pt x="69" y="201"/>
                </a:lnTo>
                <a:lnTo>
                  <a:pt x="71" y="203"/>
                </a:lnTo>
                <a:lnTo>
                  <a:pt x="71" y="201"/>
                </a:lnTo>
                <a:lnTo>
                  <a:pt x="74" y="201"/>
                </a:lnTo>
                <a:lnTo>
                  <a:pt x="74" y="201"/>
                </a:lnTo>
                <a:lnTo>
                  <a:pt x="74" y="201"/>
                </a:lnTo>
                <a:lnTo>
                  <a:pt x="74" y="203"/>
                </a:lnTo>
                <a:lnTo>
                  <a:pt x="74" y="203"/>
                </a:lnTo>
                <a:lnTo>
                  <a:pt x="74" y="206"/>
                </a:lnTo>
                <a:lnTo>
                  <a:pt x="76" y="208"/>
                </a:lnTo>
                <a:lnTo>
                  <a:pt x="76" y="210"/>
                </a:lnTo>
                <a:lnTo>
                  <a:pt x="81" y="208"/>
                </a:lnTo>
                <a:lnTo>
                  <a:pt x="81" y="206"/>
                </a:lnTo>
                <a:lnTo>
                  <a:pt x="81" y="206"/>
                </a:lnTo>
                <a:lnTo>
                  <a:pt x="83" y="203"/>
                </a:lnTo>
                <a:lnTo>
                  <a:pt x="83" y="201"/>
                </a:lnTo>
                <a:lnTo>
                  <a:pt x="83" y="201"/>
                </a:lnTo>
                <a:lnTo>
                  <a:pt x="86" y="203"/>
                </a:lnTo>
                <a:lnTo>
                  <a:pt x="90" y="203"/>
                </a:lnTo>
                <a:lnTo>
                  <a:pt x="90" y="203"/>
                </a:lnTo>
                <a:lnTo>
                  <a:pt x="90" y="203"/>
                </a:lnTo>
                <a:lnTo>
                  <a:pt x="93" y="203"/>
                </a:lnTo>
                <a:lnTo>
                  <a:pt x="93" y="203"/>
                </a:lnTo>
                <a:lnTo>
                  <a:pt x="93" y="206"/>
                </a:lnTo>
                <a:lnTo>
                  <a:pt x="93" y="206"/>
                </a:lnTo>
                <a:lnTo>
                  <a:pt x="93" y="208"/>
                </a:lnTo>
                <a:lnTo>
                  <a:pt x="95" y="208"/>
                </a:lnTo>
                <a:lnTo>
                  <a:pt x="97" y="208"/>
                </a:lnTo>
                <a:lnTo>
                  <a:pt x="97" y="206"/>
                </a:lnTo>
                <a:lnTo>
                  <a:pt x="97" y="203"/>
                </a:lnTo>
                <a:lnTo>
                  <a:pt x="100" y="203"/>
                </a:lnTo>
                <a:lnTo>
                  <a:pt x="102" y="203"/>
                </a:lnTo>
                <a:lnTo>
                  <a:pt x="105" y="206"/>
                </a:lnTo>
                <a:lnTo>
                  <a:pt x="107" y="208"/>
                </a:lnTo>
                <a:lnTo>
                  <a:pt x="109" y="206"/>
                </a:lnTo>
                <a:lnTo>
                  <a:pt x="109" y="203"/>
                </a:lnTo>
                <a:lnTo>
                  <a:pt x="114" y="203"/>
                </a:lnTo>
                <a:lnTo>
                  <a:pt x="114" y="206"/>
                </a:lnTo>
                <a:lnTo>
                  <a:pt x="114" y="208"/>
                </a:lnTo>
                <a:lnTo>
                  <a:pt x="119" y="208"/>
                </a:lnTo>
                <a:lnTo>
                  <a:pt x="119" y="208"/>
                </a:lnTo>
                <a:lnTo>
                  <a:pt x="121" y="208"/>
                </a:lnTo>
                <a:lnTo>
                  <a:pt x="121" y="206"/>
                </a:lnTo>
                <a:lnTo>
                  <a:pt x="121" y="206"/>
                </a:lnTo>
                <a:lnTo>
                  <a:pt x="124" y="206"/>
                </a:lnTo>
                <a:lnTo>
                  <a:pt x="131" y="208"/>
                </a:lnTo>
                <a:lnTo>
                  <a:pt x="133" y="210"/>
                </a:lnTo>
                <a:lnTo>
                  <a:pt x="135" y="210"/>
                </a:lnTo>
                <a:lnTo>
                  <a:pt x="142" y="208"/>
                </a:lnTo>
                <a:lnTo>
                  <a:pt x="145" y="208"/>
                </a:lnTo>
                <a:lnTo>
                  <a:pt x="145" y="213"/>
                </a:lnTo>
                <a:lnTo>
                  <a:pt x="150" y="215"/>
                </a:lnTo>
                <a:lnTo>
                  <a:pt x="154" y="217"/>
                </a:lnTo>
                <a:lnTo>
                  <a:pt x="157" y="217"/>
                </a:lnTo>
                <a:lnTo>
                  <a:pt x="157" y="217"/>
                </a:lnTo>
                <a:lnTo>
                  <a:pt x="161" y="215"/>
                </a:lnTo>
                <a:lnTo>
                  <a:pt x="164" y="213"/>
                </a:lnTo>
                <a:lnTo>
                  <a:pt x="169" y="215"/>
                </a:lnTo>
                <a:lnTo>
                  <a:pt x="171" y="215"/>
                </a:lnTo>
                <a:lnTo>
                  <a:pt x="173" y="220"/>
                </a:lnTo>
                <a:lnTo>
                  <a:pt x="173" y="222"/>
                </a:lnTo>
                <a:lnTo>
                  <a:pt x="176" y="222"/>
                </a:lnTo>
                <a:lnTo>
                  <a:pt x="178" y="220"/>
                </a:lnTo>
                <a:lnTo>
                  <a:pt x="178" y="220"/>
                </a:lnTo>
                <a:lnTo>
                  <a:pt x="180" y="222"/>
                </a:lnTo>
                <a:lnTo>
                  <a:pt x="187" y="246"/>
                </a:lnTo>
                <a:lnTo>
                  <a:pt x="187" y="246"/>
                </a:lnTo>
                <a:lnTo>
                  <a:pt x="187" y="248"/>
                </a:lnTo>
                <a:lnTo>
                  <a:pt x="190" y="251"/>
                </a:lnTo>
                <a:lnTo>
                  <a:pt x="197" y="277"/>
                </a:lnTo>
                <a:lnTo>
                  <a:pt x="204" y="272"/>
                </a:lnTo>
                <a:lnTo>
                  <a:pt x="206" y="272"/>
                </a:lnTo>
                <a:lnTo>
                  <a:pt x="223" y="260"/>
                </a:lnTo>
                <a:lnTo>
                  <a:pt x="225" y="258"/>
                </a:lnTo>
                <a:lnTo>
                  <a:pt x="223" y="258"/>
                </a:lnTo>
                <a:lnTo>
                  <a:pt x="223" y="255"/>
                </a:lnTo>
                <a:lnTo>
                  <a:pt x="221" y="248"/>
                </a:lnTo>
                <a:lnTo>
                  <a:pt x="221" y="248"/>
                </a:lnTo>
                <a:lnTo>
                  <a:pt x="221" y="248"/>
                </a:lnTo>
                <a:lnTo>
                  <a:pt x="221" y="251"/>
                </a:lnTo>
                <a:lnTo>
                  <a:pt x="223" y="251"/>
                </a:lnTo>
                <a:lnTo>
                  <a:pt x="225" y="251"/>
                </a:lnTo>
                <a:lnTo>
                  <a:pt x="225" y="251"/>
                </a:lnTo>
                <a:lnTo>
                  <a:pt x="225" y="251"/>
                </a:lnTo>
                <a:lnTo>
                  <a:pt x="228" y="251"/>
                </a:lnTo>
                <a:lnTo>
                  <a:pt x="232" y="253"/>
                </a:lnTo>
                <a:lnTo>
                  <a:pt x="235" y="253"/>
                </a:lnTo>
                <a:lnTo>
                  <a:pt x="235" y="255"/>
                </a:lnTo>
                <a:lnTo>
                  <a:pt x="244" y="251"/>
                </a:lnTo>
                <a:lnTo>
                  <a:pt x="244" y="251"/>
                </a:lnTo>
                <a:lnTo>
                  <a:pt x="249" y="246"/>
                </a:lnTo>
                <a:lnTo>
                  <a:pt x="256" y="243"/>
                </a:lnTo>
                <a:lnTo>
                  <a:pt x="256" y="243"/>
                </a:lnTo>
                <a:lnTo>
                  <a:pt x="275" y="236"/>
                </a:lnTo>
                <a:lnTo>
                  <a:pt x="277" y="234"/>
                </a:lnTo>
                <a:lnTo>
                  <a:pt x="280" y="234"/>
                </a:lnTo>
                <a:lnTo>
                  <a:pt x="303" y="222"/>
                </a:lnTo>
                <a:lnTo>
                  <a:pt x="299" y="220"/>
                </a:lnTo>
                <a:lnTo>
                  <a:pt x="301" y="217"/>
                </a:lnTo>
                <a:lnTo>
                  <a:pt x="303" y="217"/>
                </a:lnTo>
                <a:lnTo>
                  <a:pt x="308" y="220"/>
                </a:lnTo>
                <a:lnTo>
                  <a:pt x="308" y="222"/>
                </a:lnTo>
                <a:lnTo>
                  <a:pt x="311" y="220"/>
                </a:lnTo>
                <a:lnTo>
                  <a:pt x="322" y="215"/>
                </a:lnTo>
                <a:lnTo>
                  <a:pt x="303" y="206"/>
                </a:lnTo>
                <a:lnTo>
                  <a:pt x="303" y="206"/>
                </a:lnTo>
                <a:lnTo>
                  <a:pt x="306" y="198"/>
                </a:lnTo>
                <a:lnTo>
                  <a:pt x="306" y="194"/>
                </a:lnTo>
                <a:lnTo>
                  <a:pt x="308" y="191"/>
                </a:lnTo>
                <a:lnTo>
                  <a:pt x="311" y="191"/>
                </a:lnTo>
                <a:lnTo>
                  <a:pt x="311" y="189"/>
                </a:lnTo>
                <a:lnTo>
                  <a:pt x="311" y="187"/>
                </a:lnTo>
                <a:lnTo>
                  <a:pt x="306" y="182"/>
                </a:lnTo>
                <a:lnTo>
                  <a:pt x="308" y="182"/>
                </a:lnTo>
                <a:lnTo>
                  <a:pt x="311" y="180"/>
                </a:lnTo>
                <a:lnTo>
                  <a:pt x="313" y="180"/>
                </a:lnTo>
                <a:lnTo>
                  <a:pt x="313" y="177"/>
                </a:lnTo>
                <a:lnTo>
                  <a:pt x="313" y="175"/>
                </a:lnTo>
                <a:lnTo>
                  <a:pt x="313" y="172"/>
                </a:lnTo>
                <a:lnTo>
                  <a:pt x="313" y="170"/>
                </a:lnTo>
                <a:lnTo>
                  <a:pt x="318" y="165"/>
                </a:lnTo>
                <a:lnTo>
                  <a:pt x="315" y="163"/>
                </a:lnTo>
                <a:lnTo>
                  <a:pt x="320" y="156"/>
                </a:lnTo>
                <a:lnTo>
                  <a:pt x="325" y="151"/>
                </a:lnTo>
                <a:lnTo>
                  <a:pt x="325" y="146"/>
                </a:lnTo>
                <a:lnTo>
                  <a:pt x="322" y="135"/>
                </a:lnTo>
                <a:lnTo>
                  <a:pt x="322" y="123"/>
                </a:lnTo>
                <a:lnTo>
                  <a:pt x="320" y="116"/>
                </a:lnTo>
                <a:lnTo>
                  <a:pt x="320" y="111"/>
                </a:lnTo>
                <a:lnTo>
                  <a:pt x="308" y="104"/>
                </a:lnTo>
                <a:lnTo>
                  <a:pt x="303" y="94"/>
                </a:lnTo>
                <a:lnTo>
                  <a:pt x="299" y="92"/>
                </a:lnTo>
                <a:lnTo>
                  <a:pt x="299" y="92"/>
                </a:lnTo>
                <a:lnTo>
                  <a:pt x="296" y="90"/>
                </a:lnTo>
                <a:lnTo>
                  <a:pt x="294" y="85"/>
                </a:lnTo>
                <a:lnTo>
                  <a:pt x="294" y="83"/>
                </a:lnTo>
                <a:lnTo>
                  <a:pt x="292" y="83"/>
                </a:lnTo>
                <a:lnTo>
                  <a:pt x="292" y="83"/>
                </a:lnTo>
                <a:lnTo>
                  <a:pt x="289" y="80"/>
                </a:lnTo>
                <a:lnTo>
                  <a:pt x="289" y="78"/>
                </a:lnTo>
                <a:lnTo>
                  <a:pt x="287" y="78"/>
                </a:lnTo>
                <a:lnTo>
                  <a:pt x="285" y="75"/>
                </a:lnTo>
                <a:lnTo>
                  <a:pt x="277" y="68"/>
                </a:lnTo>
                <a:lnTo>
                  <a:pt x="277" y="66"/>
                </a:lnTo>
                <a:lnTo>
                  <a:pt x="277" y="66"/>
                </a:lnTo>
                <a:lnTo>
                  <a:pt x="275" y="64"/>
                </a:lnTo>
                <a:lnTo>
                  <a:pt x="273" y="61"/>
                </a:lnTo>
                <a:lnTo>
                  <a:pt x="263" y="54"/>
                </a:lnTo>
                <a:lnTo>
                  <a:pt x="263" y="54"/>
                </a:lnTo>
                <a:lnTo>
                  <a:pt x="258" y="49"/>
                </a:lnTo>
                <a:lnTo>
                  <a:pt x="254" y="45"/>
                </a:lnTo>
                <a:lnTo>
                  <a:pt x="244" y="35"/>
                </a:lnTo>
                <a:lnTo>
                  <a:pt x="237" y="28"/>
                </a:lnTo>
                <a:lnTo>
                  <a:pt x="237" y="28"/>
                </a:lnTo>
                <a:lnTo>
                  <a:pt x="232" y="33"/>
                </a:lnTo>
                <a:lnTo>
                  <a:pt x="230" y="33"/>
                </a:lnTo>
                <a:lnTo>
                  <a:pt x="228" y="28"/>
                </a:lnTo>
                <a:lnTo>
                  <a:pt x="225" y="30"/>
                </a:lnTo>
                <a:lnTo>
                  <a:pt x="225" y="30"/>
                </a:lnTo>
                <a:lnTo>
                  <a:pt x="223" y="30"/>
                </a:lnTo>
                <a:lnTo>
                  <a:pt x="218" y="33"/>
                </a:lnTo>
                <a:lnTo>
                  <a:pt x="202" y="33"/>
                </a:lnTo>
                <a:lnTo>
                  <a:pt x="197" y="33"/>
                </a:lnTo>
                <a:lnTo>
                  <a:pt x="192" y="33"/>
                </a:lnTo>
                <a:lnTo>
                  <a:pt x="192" y="33"/>
                </a:lnTo>
                <a:lnTo>
                  <a:pt x="192" y="33"/>
                </a:lnTo>
                <a:lnTo>
                  <a:pt x="190" y="33"/>
                </a:lnTo>
                <a:lnTo>
                  <a:pt x="180" y="35"/>
                </a:lnTo>
                <a:lnTo>
                  <a:pt x="180" y="35"/>
                </a:lnTo>
                <a:lnTo>
                  <a:pt x="180" y="35"/>
                </a:lnTo>
                <a:lnTo>
                  <a:pt x="178" y="33"/>
                </a:lnTo>
                <a:lnTo>
                  <a:pt x="173" y="30"/>
                </a:lnTo>
                <a:lnTo>
                  <a:pt x="173" y="30"/>
                </a:lnTo>
                <a:lnTo>
                  <a:pt x="169" y="26"/>
                </a:lnTo>
                <a:lnTo>
                  <a:pt x="164" y="23"/>
                </a:lnTo>
                <a:lnTo>
                  <a:pt x="164" y="21"/>
                </a:lnTo>
                <a:lnTo>
                  <a:pt x="159" y="19"/>
                </a:lnTo>
                <a:lnTo>
                  <a:pt x="157" y="14"/>
                </a:lnTo>
                <a:lnTo>
                  <a:pt x="157" y="12"/>
                </a:lnTo>
                <a:lnTo>
                  <a:pt x="152" y="9"/>
                </a:lnTo>
                <a:lnTo>
                  <a:pt x="147" y="4"/>
                </a:lnTo>
                <a:lnTo>
                  <a:pt x="145" y="4"/>
                </a:lnTo>
                <a:lnTo>
                  <a:pt x="142" y="2"/>
                </a:lnTo>
                <a:lnTo>
                  <a:pt x="140" y="0"/>
                </a:lnTo>
                <a:lnTo>
                  <a:pt x="112" y="28"/>
                </a:lnTo>
                <a:lnTo>
                  <a:pt x="95" y="45"/>
                </a:lnTo>
                <a:lnTo>
                  <a:pt x="93" y="47"/>
                </a:lnTo>
                <a:lnTo>
                  <a:pt x="88" y="54"/>
                </a:lnTo>
                <a:lnTo>
                  <a:pt x="64" y="78"/>
                </a:lnTo>
                <a:lnTo>
                  <a:pt x="50" y="90"/>
                </a:lnTo>
                <a:lnTo>
                  <a:pt x="45" y="97"/>
                </a:lnTo>
                <a:lnTo>
                  <a:pt x="34" y="109"/>
                </a:lnTo>
                <a:lnTo>
                  <a:pt x="0" y="139"/>
                </a:lnTo>
                <a:lnTo>
                  <a:pt x="3" y="139"/>
                </a:lnTo>
                <a:lnTo>
                  <a:pt x="3" y="14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" name="Freeform 19"/>
          <p:cNvSpPr>
            <a:spLocks/>
          </p:cNvSpPr>
          <p:nvPr/>
        </p:nvSpPr>
        <p:spPr bwMode="auto">
          <a:xfrm>
            <a:off x="3470693" y="2556878"/>
            <a:ext cx="330200" cy="255588"/>
          </a:xfrm>
          <a:custGeom>
            <a:avLst/>
            <a:gdLst>
              <a:gd name="T0" fmla="*/ 106 w 208"/>
              <a:gd name="T1" fmla="*/ 2 h 161"/>
              <a:gd name="T2" fmla="*/ 106 w 208"/>
              <a:gd name="T3" fmla="*/ 7 h 161"/>
              <a:gd name="T4" fmla="*/ 78 w 208"/>
              <a:gd name="T5" fmla="*/ 21 h 161"/>
              <a:gd name="T6" fmla="*/ 52 w 208"/>
              <a:gd name="T7" fmla="*/ 31 h 161"/>
              <a:gd name="T8" fmla="*/ 38 w 208"/>
              <a:gd name="T9" fmla="*/ 40 h 161"/>
              <a:gd name="T10" fmla="*/ 31 w 208"/>
              <a:gd name="T11" fmla="*/ 36 h 161"/>
              <a:gd name="T12" fmla="*/ 28 w 208"/>
              <a:gd name="T13" fmla="*/ 36 h 161"/>
              <a:gd name="T14" fmla="*/ 24 w 208"/>
              <a:gd name="T15" fmla="*/ 33 h 161"/>
              <a:gd name="T16" fmla="*/ 26 w 208"/>
              <a:gd name="T17" fmla="*/ 40 h 161"/>
              <a:gd name="T18" fmla="*/ 26 w 208"/>
              <a:gd name="T19" fmla="*/ 45 h 161"/>
              <a:gd name="T20" fmla="*/ 0 w 208"/>
              <a:gd name="T21" fmla="*/ 62 h 161"/>
              <a:gd name="T22" fmla="*/ 9 w 208"/>
              <a:gd name="T23" fmla="*/ 76 h 161"/>
              <a:gd name="T24" fmla="*/ 9 w 208"/>
              <a:gd name="T25" fmla="*/ 78 h 161"/>
              <a:gd name="T26" fmla="*/ 12 w 208"/>
              <a:gd name="T27" fmla="*/ 83 h 161"/>
              <a:gd name="T28" fmla="*/ 21 w 208"/>
              <a:gd name="T29" fmla="*/ 90 h 161"/>
              <a:gd name="T30" fmla="*/ 28 w 208"/>
              <a:gd name="T31" fmla="*/ 92 h 161"/>
              <a:gd name="T32" fmla="*/ 35 w 208"/>
              <a:gd name="T33" fmla="*/ 90 h 161"/>
              <a:gd name="T34" fmla="*/ 45 w 208"/>
              <a:gd name="T35" fmla="*/ 92 h 161"/>
              <a:gd name="T36" fmla="*/ 50 w 208"/>
              <a:gd name="T37" fmla="*/ 95 h 161"/>
              <a:gd name="T38" fmla="*/ 59 w 208"/>
              <a:gd name="T39" fmla="*/ 97 h 161"/>
              <a:gd name="T40" fmla="*/ 66 w 208"/>
              <a:gd name="T41" fmla="*/ 97 h 161"/>
              <a:gd name="T42" fmla="*/ 69 w 208"/>
              <a:gd name="T43" fmla="*/ 97 h 161"/>
              <a:gd name="T44" fmla="*/ 73 w 208"/>
              <a:gd name="T45" fmla="*/ 97 h 161"/>
              <a:gd name="T46" fmla="*/ 80 w 208"/>
              <a:gd name="T47" fmla="*/ 95 h 161"/>
              <a:gd name="T48" fmla="*/ 85 w 208"/>
              <a:gd name="T49" fmla="*/ 102 h 161"/>
              <a:gd name="T50" fmla="*/ 90 w 208"/>
              <a:gd name="T51" fmla="*/ 104 h 161"/>
              <a:gd name="T52" fmla="*/ 95 w 208"/>
              <a:gd name="T53" fmla="*/ 107 h 161"/>
              <a:gd name="T54" fmla="*/ 99 w 208"/>
              <a:gd name="T55" fmla="*/ 111 h 161"/>
              <a:gd name="T56" fmla="*/ 102 w 208"/>
              <a:gd name="T57" fmla="*/ 116 h 161"/>
              <a:gd name="T58" fmla="*/ 106 w 208"/>
              <a:gd name="T59" fmla="*/ 118 h 161"/>
              <a:gd name="T60" fmla="*/ 114 w 208"/>
              <a:gd name="T61" fmla="*/ 125 h 161"/>
              <a:gd name="T62" fmla="*/ 121 w 208"/>
              <a:gd name="T63" fmla="*/ 128 h 161"/>
              <a:gd name="T64" fmla="*/ 125 w 208"/>
              <a:gd name="T65" fmla="*/ 140 h 161"/>
              <a:gd name="T66" fmla="*/ 130 w 208"/>
              <a:gd name="T67" fmla="*/ 140 h 161"/>
              <a:gd name="T68" fmla="*/ 135 w 208"/>
              <a:gd name="T69" fmla="*/ 140 h 161"/>
              <a:gd name="T70" fmla="*/ 144 w 208"/>
              <a:gd name="T71" fmla="*/ 142 h 161"/>
              <a:gd name="T72" fmla="*/ 149 w 208"/>
              <a:gd name="T73" fmla="*/ 147 h 161"/>
              <a:gd name="T74" fmla="*/ 149 w 208"/>
              <a:gd name="T75" fmla="*/ 149 h 161"/>
              <a:gd name="T76" fmla="*/ 149 w 208"/>
              <a:gd name="T77" fmla="*/ 154 h 161"/>
              <a:gd name="T78" fmla="*/ 156 w 208"/>
              <a:gd name="T79" fmla="*/ 154 h 161"/>
              <a:gd name="T80" fmla="*/ 161 w 208"/>
              <a:gd name="T81" fmla="*/ 159 h 161"/>
              <a:gd name="T82" fmla="*/ 175 w 208"/>
              <a:gd name="T83" fmla="*/ 159 h 161"/>
              <a:gd name="T84" fmla="*/ 189 w 208"/>
              <a:gd name="T85" fmla="*/ 151 h 161"/>
              <a:gd name="T86" fmla="*/ 194 w 208"/>
              <a:gd name="T87" fmla="*/ 140 h 161"/>
              <a:gd name="T88" fmla="*/ 206 w 208"/>
              <a:gd name="T89" fmla="*/ 118 h 161"/>
              <a:gd name="T90" fmla="*/ 201 w 208"/>
              <a:gd name="T91" fmla="*/ 107 h 161"/>
              <a:gd name="T92" fmla="*/ 196 w 208"/>
              <a:gd name="T93" fmla="*/ 97 h 161"/>
              <a:gd name="T94" fmla="*/ 182 w 208"/>
              <a:gd name="T95" fmla="*/ 73 h 161"/>
              <a:gd name="T96" fmla="*/ 187 w 208"/>
              <a:gd name="T97" fmla="*/ 69 h 161"/>
              <a:gd name="T98" fmla="*/ 192 w 208"/>
              <a:gd name="T99" fmla="*/ 59 h 161"/>
              <a:gd name="T100" fmla="*/ 187 w 208"/>
              <a:gd name="T101" fmla="*/ 54 h 161"/>
              <a:gd name="T102" fmla="*/ 189 w 208"/>
              <a:gd name="T103" fmla="*/ 50 h 161"/>
              <a:gd name="T104" fmla="*/ 196 w 208"/>
              <a:gd name="T105" fmla="*/ 33 h 161"/>
              <a:gd name="T106" fmla="*/ 192 w 208"/>
              <a:gd name="T107" fmla="*/ 28 h 161"/>
              <a:gd name="T108" fmla="*/ 180 w 208"/>
              <a:gd name="T109" fmla="*/ 31 h 161"/>
              <a:gd name="T110" fmla="*/ 178 w 208"/>
              <a:gd name="T111" fmla="*/ 28 h 161"/>
              <a:gd name="T112" fmla="*/ 170 w 208"/>
              <a:gd name="T113" fmla="*/ 26 h 161"/>
              <a:gd name="T114" fmla="*/ 161 w 208"/>
              <a:gd name="T115" fmla="*/ 19 h 161"/>
              <a:gd name="T116" fmla="*/ 156 w 208"/>
              <a:gd name="T117" fmla="*/ 14 h 161"/>
              <a:gd name="T118" fmla="*/ 144 w 208"/>
              <a:gd name="T119" fmla="*/ 7 h 161"/>
              <a:gd name="T120" fmla="*/ 125 w 208"/>
              <a:gd name="T121" fmla="*/ 0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08" h="161">
                <a:moveTo>
                  <a:pt x="111" y="7"/>
                </a:moveTo>
                <a:lnTo>
                  <a:pt x="111" y="5"/>
                </a:lnTo>
                <a:lnTo>
                  <a:pt x="106" y="2"/>
                </a:lnTo>
                <a:lnTo>
                  <a:pt x="104" y="2"/>
                </a:lnTo>
                <a:lnTo>
                  <a:pt x="102" y="5"/>
                </a:lnTo>
                <a:lnTo>
                  <a:pt x="106" y="7"/>
                </a:lnTo>
                <a:lnTo>
                  <a:pt x="83" y="19"/>
                </a:lnTo>
                <a:lnTo>
                  <a:pt x="80" y="19"/>
                </a:lnTo>
                <a:lnTo>
                  <a:pt x="78" y="21"/>
                </a:lnTo>
                <a:lnTo>
                  <a:pt x="59" y="28"/>
                </a:lnTo>
                <a:lnTo>
                  <a:pt x="59" y="28"/>
                </a:lnTo>
                <a:lnTo>
                  <a:pt x="52" y="31"/>
                </a:lnTo>
                <a:lnTo>
                  <a:pt x="47" y="36"/>
                </a:lnTo>
                <a:lnTo>
                  <a:pt x="47" y="36"/>
                </a:lnTo>
                <a:lnTo>
                  <a:pt x="38" y="40"/>
                </a:lnTo>
                <a:lnTo>
                  <a:pt x="38" y="38"/>
                </a:lnTo>
                <a:lnTo>
                  <a:pt x="35" y="38"/>
                </a:lnTo>
                <a:lnTo>
                  <a:pt x="31" y="36"/>
                </a:lnTo>
                <a:lnTo>
                  <a:pt x="28" y="36"/>
                </a:lnTo>
                <a:lnTo>
                  <a:pt x="28" y="36"/>
                </a:lnTo>
                <a:lnTo>
                  <a:pt x="28" y="36"/>
                </a:lnTo>
                <a:lnTo>
                  <a:pt x="26" y="36"/>
                </a:lnTo>
                <a:lnTo>
                  <a:pt x="24" y="36"/>
                </a:lnTo>
                <a:lnTo>
                  <a:pt x="24" y="33"/>
                </a:lnTo>
                <a:lnTo>
                  <a:pt x="24" y="33"/>
                </a:lnTo>
                <a:lnTo>
                  <a:pt x="24" y="33"/>
                </a:lnTo>
                <a:lnTo>
                  <a:pt x="26" y="40"/>
                </a:lnTo>
                <a:lnTo>
                  <a:pt x="26" y="43"/>
                </a:lnTo>
                <a:lnTo>
                  <a:pt x="28" y="43"/>
                </a:lnTo>
                <a:lnTo>
                  <a:pt x="26" y="45"/>
                </a:lnTo>
                <a:lnTo>
                  <a:pt x="9" y="57"/>
                </a:lnTo>
                <a:lnTo>
                  <a:pt x="7" y="57"/>
                </a:lnTo>
                <a:lnTo>
                  <a:pt x="0" y="62"/>
                </a:lnTo>
                <a:lnTo>
                  <a:pt x="5" y="66"/>
                </a:lnTo>
                <a:lnTo>
                  <a:pt x="5" y="66"/>
                </a:lnTo>
                <a:lnTo>
                  <a:pt x="9" y="76"/>
                </a:lnTo>
                <a:lnTo>
                  <a:pt x="9" y="76"/>
                </a:lnTo>
                <a:lnTo>
                  <a:pt x="9" y="76"/>
                </a:lnTo>
                <a:lnTo>
                  <a:pt x="9" y="78"/>
                </a:lnTo>
                <a:lnTo>
                  <a:pt x="9" y="78"/>
                </a:lnTo>
                <a:lnTo>
                  <a:pt x="12" y="80"/>
                </a:lnTo>
                <a:lnTo>
                  <a:pt x="12" y="83"/>
                </a:lnTo>
                <a:lnTo>
                  <a:pt x="14" y="83"/>
                </a:lnTo>
                <a:lnTo>
                  <a:pt x="19" y="90"/>
                </a:lnTo>
                <a:lnTo>
                  <a:pt x="21" y="90"/>
                </a:lnTo>
                <a:lnTo>
                  <a:pt x="24" y="92"/>
                </a:lnTo>
                <a:lnTo>
                  <a:pt x="26" y="90"/>
                </a:lnTo>
                <a:lnTo>
                  <a:pt x="28" y="92"/>
                </a:lnTo>
                <a:lnTo>
                  <a:pt x="31" y="90"/>
                </a:lnTo>
                <a:lnTo>
                  <a:pt x="33" y="90"/>
                </a:lnTo>
                <a:lnTo>
                  <a:pt x="35" y="90"/>
                </a:lnTo>
                <a:lnTo>
                  <a:pt x="38" y="92"/>
                </a:lnTo>
                <a:lnTo>
                  <a:pt x="40" y="92"/>
                </a:lnTo>
                <a:lnTo>
                  <a:pt x="45" y="92"/>
                </a:lnTo>
                <a:lnTo>
                  <a:pt x="47" y="90"/>
                </a:lnTo>
                <a:lnTo>
                  <a:pt x="50" y="92"/>
                </a:lnTo>
                <a:lnTo>
                  <a:pt x="50" y="95"/>
                </a:lnTo>
                <a:lnTo>
                  <a:pt x="52" y="95"/>
                </a:lnTo>
                <a:lnTo>
                  <a:pt x="54" y="95"/>
                </a:lnTo>
                <a:lnTo>
                  <a:pt x="59" y="97"/>
                </a:lnTo>
                <a:lnTo>
                  <a:pt x="61" y="97"/>
                </a:lnTo>
                <a:lnTo>
                  <a:pt x="61" y="95"/>
                </a:lnTo>
                <a:lnTo>
                  <a:pt x="66" y="97"/>
                </a:lnTo>
                <a:lnTo>
                  <a:pt x="66" y="97"/>
                </a:lnTo>
                <a:lnTo>
                  <a:pt x="69" y="97"/>
                </a:lnTo>
                <a:lnTo>
                  <a:pt x="69" y="97"/>
                </a:lnTo>
                <a:lnTo>
                  <a:pt x="69" y="99"/>
                </a:lnTo>
                <a:lnTo>
                  <a:pt x="71" y="99"/>
                </a:lnTo>
                <a:lnTo>
                  <a:pt x="73" y="97"/>
                </a:lnTo>
                <a:lnTo>
                  <a:pt x="76" y="95"/>
                </a:lnTo>
                <a:lnTo>
                  <a:pt x="78" y="95"/>
                </a:lnTo>
                <a:lnTo>
                  <a:pt x="80" y="95"/>
                </a:lnTo>
                <a:lnTo>
                  <a:pt x="83" y="97"/>
                </a:lnTo>
                <a:lnTo>
                  <a:pt x="85" y="99"/>
                </a:lnTo>
                <a:lnTo>
                  <a:pt x="85" y="102"/>
                </a:lnTo>
                <a:lnTo>
                  <a:pt x="88" y="104"/>
                </a:lnTo>
                <a:lnTo>
                  <a:pt x="88" y="102"/>
                </a:lnTo>
                <a:lnTo>
                  <a:pt x="90" y="104"/>
                </a:lnTo>
                <a:lnTo>
                  <a:pt x="92" y="104"/>
                </a:lnTo>
                <a:lnTo>
                  <a:pt x="92" y="107"/>
                </a:lnTo>
                <a:lnTo>
                  <a:pt x="95" y="107"/>
                </a:lnTo>
                <a:lnTo>
                  <a:pt x="95" y="109"/>
                </a:lnTo>
                <a:lnTo>
                  <a:pt x="97" y="109"/>
                </a:lnTo>
                <a:lnTo>
                  <a:pt x="99" y="111"/>
                </a:lnTo>
                <a:lnTo>
                  <a:pt x="102" y="114"/>
                </a:lnTo>
                <a:lnTo>
                  <a:pt x="102" y="114"/>
                </a:lnTo>
                <a:lnTo>
                  <a:pt x="102" y="116"/>
                </a:lnTo>
                <a:lnTo>
                  <a:pt x="104" y="118"/>
                </a:lnTo>
                <a:lnTo>
                  <a:pt x="106" y="118"/>
                </a:lnTo>
                <a:lnTo>
                  <a:pt x="106" y="118"/>
                </a:lnTo>
                <a:lnTo>
                  <a:pt x="111" y="123"/>
                </a:lnTo>
                <a:lnTo>
                  <a:pt x="111" y="125"/>
                </a:lnTo>
                <a:lnTo>
                  <a:pt x="114" y="125"/>
                </a:lnTo>
                <a:lnTo>
                  <a:pt x="116" y="130"/>
                </a:lnTo>
                <a:lnTo>
                  <a:pt x="118" y="128"/>
                </a:lnTo>
                <a:lnTo>
                  <a:pt x="121" y="128"/>
                </a:lnTo>
                <a:lnTo>
                  <a:pt x="123" y="135"/>
                </a:lnTo>
                <a:lnTo>
                  <a:pt x="123" y="137"/>
                </a:lnTo>
                <a:lnTo>
                  <a:pt x="125" y="140"/>
                </a:lnTo>
                <a:lnTo>
                  <a:pt x="128" y="140"/>
                </a:lnTo>
                <a:lnTo>
                  <a:pt x="130" y="140"/>
                </a:lnTo>
                <a:lnTo>
                  <a:pt x="130" y="140"/>
                </a:lnTo>
                <a:lnTo>
                  <a:pt x="133" y="137"/>
                </a:lnTo>
                <a:lnTo>
                  <a:pt x="135" y="135"/>
                </a:lnTo>
                <a:lnTo>
                  <a:pt x="135" y="140"/>
                </a:lnTo>
                <a:lnTo>
                  <a:pt x="137" y="140"/>
                </a:lnTo>
                <a:lnTo>
                  <a:pt x="142" y="140"/>
                </a:lnTo>
                <a:lnTo>
                  <a:pt x="144" y="142"/>
                </a:lnTo>
                <a:lnTo>
                  <a:pt x="144" y="142"/>
                </a:lnTo>
                <a:lnTo>
                  <a:pt x="147" y="142"/>
                </a:lnTo>
                <a:lnTo>
                  <a:pt x="149" y="147"/>
                </a:lnTo>
                <a:lnTo>
                  <a:pt x="149" y="147"/>
                </a:lnTo>
                <a:lnTo>
                  <a:pt x="149" y="149"/>
                </a:lnTo>
                <a:lnTo>
                  <a:pt x="149" y="149"/>
                </a:lnTo>
                <a:lnTo>
                  <a:pt x="147" y="151"/>
                </a:lnTo>
                <a:lnTo>
                  <a:pt x="147" y="151"/>
                </a:lnTo>
                <a:lnTo>
                  <a:pt x="149" y="154"/>
                </a:lnTo>
                <a:lnTo>
                  <a:pt x="149" y="156"/>
                </a:lnTo>
                <a:lnTo>
                  <a:pt x="151" y="156"/>
                </a:lnTo>
                <a:lnTo>
                  <a:pt x="156" y="154"/>
                </a:lnTo>
                <a:lnTo>
                  <a:pt x="161" y="156"/>
                </a:lnTo>
                <a:lnTo>
                  <a:pt x="161" y="159"/>
                </a:lnTo>
                <a:lnTo>
                  <a:pt x="161" y="159"/>
                </a:lnTo>
                <a:lnTo>
                  <a:pt x="168" y="159"/>
                </a:lnTo>
                <a:lnTo>
                  <a:pt x="168" y="159"/>
                </a:lnTo>
                <a:lnTo>
                  <a:pt x="175" y="159"/>
                </a:lnTo>
                <a:lnTo>
                  <a:pt x="185" y="161"/>
                </a:lnTo>
                <a:lnTo>
                  <a:pt x="187" y="159"/>
                </a:lnTo>
                <a:lnTo>
                  <a:pt x="189" y="151"/>
                </a:lnTo>
                <a:lnTo>
                  <a:pt x="192" y="147"/>
                </a:lnTo>
                <a:lnTo>
                  <a:pt x="192" y="144"/>
                </a:lnTo>
                <a:lnTo>
                  <a:pt x="194" y="140"/>
                </a:lnTo>
                <a:lnTo>
                  <a:pt x="199" y="133"/>
                </a:lnTo>
                <a:lnTo>
                  <a:pt x="204" y="123"/>
                </a:lnTo>
                <a:lnTo>
                  <a:pt x="206" y="118"/>
                </a:lnTo>
                <a:lnTo>
                  <a:pt x="208" y="114"/>
                </a:lnTo>
                <a:lnTo>
                  <a:pt x="206" y="111"/>
                </a:lnTo>
                <a:lnTo>
                  <a:pt x="201" y="107"/>
                </a:lnTo>
                <a:lnTo>
                  <a:pt x="201" y="104"/>
                </a:lnTo>
                <a:lnTo>
                  <a:pt x="201" y="104"/>
                </a:lnTo>
                <a:lnTo>
                  <a:pt x="196" y="97"/>
                </a:lnTo>
                <a:lnTo>
                  <a:pt x="185" y="83"/>
                </a:lnTo>
                <a:lnTo>
                  <a:pt x="182" y="78"/>
                </a:lnTo>
                <a:lnTo>
                  <a:pt x="182" y="73"/>
                </a:lnTo>
                <a:lnTo>
                  <a:pt x="182" y="71"/>
                </a:lnTo>
                <a:lnTo>
                  <a:pt x="185" y="71"/>
                </a:lnTo>
                <a:lnTo>
                  <a:pt x="187" y="69"/>
                </a:lnTo>
                <a:lnTo>
                  <a:pt x="189" y="66"/>
                </a:lnTo>
                <a:lnTo>
                  <a:pt x="192" y="64"/>
                </a:lnTo>
                <a:lnTo>
                  <a:pt x="192" y="59"/>
                </a:lnTo>
                <a:lnTo>
                  <a:pt x="192" y="59"/>
                </a:lnTo>
                <a:lnTo>
                  <a:pt x="189" y="57"/>
                </a:lnTo>
                <a:lnTo>
                  <a:pt x="187" y="54"/>
                </a:lnTo>
                <a:lnTo>
                  <a:pt x="185" y="52"/>
                </a:lnTo>
                <a:lnTo>
                  <a:pt x="187" y="50"/>
                </a:lnTo>
                <a:lnTo>
                  <a:pt x="189" y="50"/>
                </a:lnTo>
                <a:lnTo>
                  <a:pt x="192" y="33"/>
                </a:lnTo>
                <a:lnTo>
                  <a:pt x="196" y="33"/>
                </a:lnTo>
                <a:lnTo>
                  <a:pt x="196" y="33"/>
                </a:lnTo>
                <a:lnTo>
                  <a:pt x="196" y="33"/>
                </a:lnTo>
                <a:lnTo>
                  <a:pt x="194" y="31"/>
                </a:lnTo>
                <a:lnTo>
                  <a:pt x="192" y="28"/>
                </a:lnTo>
                <a:lnTo>
                  <a:pt x="182" y="28"/>
                </a:lnTo>
                <a:lnTo>
                  <a:pt x="182" y="31"/>
                </a:lnTo>
                <a:lnTo>
                  <a:pt x="180" y="31"/>
                </a:lnTo>
                <a:lnTo>
                  <a:pt x="180" y="31"/>
                </a:lnTo>
                <a:lnTo>
                  <a:pt x="178" y="28"/>
                </a:lnTo>
                <a:lnTo>
                  <a:pt x="178" y="28"/>
                </a:lnTo>
                <a:lnTo>
                  <a:pt x="173" y="26"/>
                </a:lnTo>
                <a:lnTo>
                  <a:pt x="170" y="26"/>
                </a:lnTo>
                <a:lnTo>
                  <a:pt x="170" y="26"/>
                </a:lnTo>
                <a:lnTo>
                  <a:pt x="168" y="24"/>
                </a:lnTo>
                <a:lnTo>
                  <a:pt x="168" y="24"/>
                </a:lnTo>
                <a:lnTo>
                  <a:pt x="161" y="19"/>
                </a:lnTo>
                <a:lnTo>
                  <a:pt x="161" y="17"/>
                </a:lnTo>
                <a:lnTo>
                  <a:pt x="159" y="17"/>
                </a:lnTo>
                <a:lnTo>
                  <a:pt x="156" y="14"/>
                </a:lnTo>
                <a:lnTo>
                  <a:pt x="154" y="12"/>
                </a:lnTo>
                <a:lnTo>
                  <a:pt x="149" y="10"/>
                </a:lnTo>
                <a:lnTo>
                  <a:pt x="144" y="7"/>
                </a:lnTo>
                <a:lnTo>
                  <a:pt x="140" y="5"/>
                </a:lnTo>
                <a:lnTo>
                  <a:pt x="125" y="0"/>
                </a:lnTo>
                <a:lnTo>
                  <a:pt x="125" y="0"/>
                </a:lnTo>
                <a:lnTo>
                  <a:pt x="114" y="5"/>
                </a:lnTo>
                <a:lnTo>
                  <a:pt x="111" y="7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" name="Freeform 20"/>
          <p:cNvSpPr>
            <a:spLocks/>
          </p:cNvSpPr>
          <p:nvPr/>
        </p:nvSpPr>
        <p:spPr bwMode="auto">
          <a:xfrm>
            <a:off x="2237206" y="1847266"/>
            <a:ext cx="439738" cy="255588"/>
          </a:xfrm>
          <a:custGeom>
            <a:avLst/>
            <a:gdLst>
              <a:gd name="T0" fmla="*/ 50 w 277"/>
              <a:gd name="T1" fmla="*/ 149 h 161"/>
              <a:gd name="T2" fmla="*/ 59 w 277"/>
              <a:gd name="T3" fmla="*/ 154 h 161"/>
              <a:gd name="T4" fmla="*/ 86 w 277"/>
              <a:gd name="T5" fmla="*/ 154 h 161"/>
              <a:gd name="T6" fmla="*/ 123 w 277"/>
              <a:gd name="T7" fmla="*/ 154 h 161"/>
              <a:gd name="T8" fmla="*/ 147 w 277"/>
              <a:gd name="T9" fmla="*/ 156 h 161"/>
              <a:gd name="T10" fmla="*/ 159 w 277"/>
              <a:gd name="T11" fmla="*/ 149 h 161"/>
              <a:gd name="T12" fmla="*/ 159 w 277"/>
              <a:gd name="T13" fmla="*/ 156 h 161"/>
              <a:gd name="T14" fmla="*/ 175 w 277"/>
              <a:gd name="T15" fmla="*/ 156 h 161"/>
              <a:gd name="T16" fmla="*/ 175 w 277"/>
              <a:gd name="T17" fmla="*/ 161 h 161"/>
              <a:gd name="T18" fmla="*/ 183 w 277"/>
              <a:gd name="T19" fmla="*/ 158 h 161"/>
              <a:gd name="T20" fmla="*/ 204 w 277"/>
              <a:gd name="T21" fmla="*/ 156 h 161"/>
              <a:gd name="T22" fmla="*/ 235 w 277"/>
              <a:gd name="T23" fmla="*/ 156 h 161"/>
              <a:gd name="T24" fmla="*/ 258 w 277"/>
              <a:gd name="T25" fmla="*/ 156 h 161"/>
              <a:gd name="T26" fmla="*/ 277 w 277"/>
              <a:gd name="T27" fmla="*/ 125 h 161"/>
              <a:gd name="T28" fmla="*/ 277 w 277"/>
              <a:gd name="T29" fmla="*/ 99 h 161"/>
              <a:gd name="T30" fmla="*/ 277 w 277"/>
              <a:gd name="T31" fmla="*/ 85 h 161"/>
              <a:gd name="T32" fmla="*/ 265 w 277"/>
              <a:gd name="T33" fmla="*/ 83 h 161"/>
              <a:gd name="T34" fmla="*/ 251 w 277"/>
              <a:gd name="T35" fmla="*/ 83 h 161"/>
              <a:gd name="T36" fmla="*/ 247 w 277"/>
              <a:gd name="T37" fmla="*/ 83 h 161"/>
              <a:gd name="T38" fmla="*/ 232 w 277"/>
              <a:gd name="T39" fmla="*/ 83 h 161"/>
              <a:gd name="T40" fmla="*/ 216 w 277"/>
              <a:gd name="T41" fmla="*/ 14 h 161"/>
              <a:gd name="T42" fmla="*/ 216 w 277"/>
              <a:gd name="T43" fmla="*/ 2 h 161"/>
              <a:gd name="T44" fmla="*/ 197 w 277"/>
              <a:gd name="T45" fmla="*/ 14 h 161"/>
              <a:gd name="T46" fmla="*/ 161 w 277"/>
              <a:gd name="T47" fmla="*/ 14 h 161"/>
              <a:gd name="T48" fmla="*/ 159 w 277"/>
              <a:gd name="T49" fmla="*/ 7 h 161"/>
              <a:gd name="T50" fmla="*/ 157 w 277"/>
              <a:gd name="T51" fmla="*/ 14 h 161"/>
              <a:gd name="T52" fmla="*/ 131 w 277"/>
              <a:gd name="T53" fmla="*/ 12 h 161"/>
              <a:gd name="T54" fmla="*/ 119 w 277"/>
              <a:gd name="T55" fmla="*/ 0 h 161"/>
              <a:gd name="T56" fmla="*/ 126 w 277"/>
              <a:gd name="T57" fmla="*/ 7 h 161"/>
              <a:gd name="T58" fmla="*/ 107 w 277"/>
              <a:gd name="T59" fmla="*/ 12 h 161"/>
              <a:gd name="T60" fmla="*/ 102 w 277"/>
              <a:gd name="T61" fmla="*/ 0 h 161"/>
              <a:gd name="T62" fmla="*/ 100 w 277"/>
              <a:gd name="T63" fmla="*/ 5 h 161"/>
              <a:gd name="T64" fmla="*/ 95 w 277"/>
              <a:gd name="T65" fmla="*/ 12 h 161"/>
              <a:gd name="T66" fmla="*/ 57 w 277"/>
              <a:gd name="T67" fmla="*/ 12 h 161"/>
              <a:gd name="T68" fmla="*/ 24 w 277"/>
              <a:gd name="T69" fmla="*/ 12 h 161"/>
              <a:gd name="T70" fmla="*/ 0 w 277"/>
              <a:gd name="T71" fmla="*/ 61 h 161"/>
              <a:gd name="T72" fmla="*/ 0 w 277"/>
              <a:gd name="T73" fmla="*/ 83 h 161"/>
              <a:gd name="T74" fmla="*/ 7 w 277"/>
              <a:gd name="T75" fmla="*/ 90 h 161"/>
              <a:gd name="T76" fmla="*/ 0 w 277"/>
              <a:gd name="T77" fmla="*/ 99 h 161"/>
              <a:gd name="T78" fmla="*/ 0 w 277"/>
              <a:gd name="T79" fmla="*/ 125 h 161"/>
              <a:gd name="T80" fmla="*/ 50 w 277"/>
              <a:gd name="T81" fmla="*/ 128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77" h="161">
                <a:moveTo>
                  <a:pt x="50" y="128"/>
                </a:moveTo>
                <a:lnTo>
                  <a:pt x="50" y="149"/>
                </a:lnTo>
                <a:lnTo>
                  <a:pt x="50" y="154"/>
                </a:lnTo>
                <a:lnTo>
                  <a:pt x="59" y="154"/>
                </a:lnTo>
                <a:lnTo>
                  <a:pt x="78" y="154"/>
                </a:lnTo>
                <a:lnTo>
                  <a:pt x="86" y="154"/>
                </a:lnTo>
                <a:lnTo>
                  <a:pt x="107" y="154"/>
                </a:lnTo>
                <a:lnTo>
                  <a:pt x="123" y="154"/>
                </a:lnTo>
                <a:lnTo>
                  <a:pt x="133" y="154"/>
                </a:lnTo>
                <a:lnTo>
                  <a:pt x="147" y="156"/>
                </a:lnTo>
                <a:lnTo>
                  <a:pt x="147" y="149"/>
                </a:lnTo>
                <a:lnTo>
                  <a:pt x="159" y="149"/>
                </a:lnTo>
                <a:lnTo>
                  <a:pt x="159" y="149"/>
                </a:lnTo>
                <a:lnTo>
                  <a:pt x="159" y="156"/>
                </a:lnTo>
                <a:lnTo>
                  <a:pt x="168" y="156"/>
                </a:lnTo>
                <a:lnTo>
                  <a:pt x="175" y="156"/>
                </a:lnTo>
                <a:lnTo>
                  <a:pt x="175" y="161"/>
                </a:lnTo>
                <a:lnTo>
                  <a:pt x="175" y="161"/>
                </a:lnTo>
                <a:lnTo>
                  <a:pt x="180" y="161"/>
                </a:lnTo>
                <a:lnTo>
                  <a:pt x="183" y="158"/>
                </a:lnTo>
                <a:lnTo>
                  <a:pt x="183" y="156"/>
                </a:lnTo>
                <a:lnTo>
                  <a:pt x="204" y="156"/>
                </a:lnTo>
                <a:lnTo>
                  <a:pt x="213" y="156"/>
                </a:lnTo>
                <a:lnTo>
                  <a:pt x="235" y="156"/>
                </a:lnTo>
                <a:lnTo>
                  <a:pt x="237" y="156"/>
                </a:lnTo>
                <a:lnTo>
                  <a:pt x="258" y="156"/>
                </a:lnTo>
                <a:lnTo>
                  <a:pt x="275" y="156"/>
                </a:lnTo>
                <a:lnTo>
                  <a:pt x="277" y="125"/>
                </a:lnTo>
                <a:lnTo>
                  <a:pt x="277" y="121"/>
                </a:lnTo>
                <a:lnTo>
                  <a:pt x="277" y="99"/>
                </a:lnTo>
                <a:lnTo>
                  <a:pt x="277" y="97"/>
                </a:lnTo>
                <a:lnTo>
                  <a:pt x="277" y="85"/>
                </a:lnTo>
                <a:lnTo>
                  <a:pt x="275" y="83"/>
                </a:lnTo>
                <a:lnTo>
                  <a:pt x="265" y="83"/>
                </a:lnTo>
                <a:lnTo>
                  <a:pt x="258" y="83"/>
                </a:lnTo>
                <a:lnTo>
                  <a:pt x="251" y="83"/>
                </a:lnTo>
                <a:lnTo>
                  <a:pt x="249" y="83"/>
                </a:lnTo>
                <a:lnTo>
                  <a:pt x="247" y="83"/>
                </a:lnTo>
                <a:lnTo>
                  <a:pt x="244" y="83"/>
                </a:lnTo>
                <a:lnTo>
                  <a:pt x="232" y="83"/>
                </a:lnTo>
                <a:lnTo>
                  <a:pt x="216" y="14"/>
                </a:lnTo>
                <a:lnTo>
                  <a:pt x="216" y="14"/>
                </a:lnTo>
                <a:lnTo>
                  <a:pt x="216" y="5"/>
                </a:lnTo>
                <a:lnTo>
                  <a:pt x="216" y="2"/>
                </a:lnTo>
                <a:lnTo>
                  <a:pt x="197" y="2"/>
                </a:lnTo>
                <a:lnTo>
                  <a:pt x="197" y="14"/>
                </a:lnTo>
                <a:lnTo>
                  <a:pt x="192" y="14"/>
                </a:lnTo>
                <a:lnTo>
                  <a:pt x="161" y="14"/>
                </a:lnTo>
                <a:lnTo>
                  <a:pt x="161" y="7"/>
                </a:lnTo>
                <a:lnTo>
                  <a:pt x="159" y="7"/>
                </a:lnTo>
                <a:lnTo>
                  <a:pt x="159" y="9"/>
                </a:lnTo>
                <a:lnTo>
                  <a:pt x="157" y="14"/>
                </a:lnTo>
                <a:lnTo>
                  <a:pt x="152" y="14"/>
                </a:lnTo>
                <a:lnTo>
                  <a:pt x="131" y="12"/>
                </a:lnTo>
                <a:lnTo>
                  <a:pt x="131" y="0"/>
                </a:lnTo>
                <a:lnTo>
                  <a:pt x="119" y="0"/>
                </a:lnTo>
                <a:lnTo>
                  <a:pt x="119" y="7"/>
                </a:lnTo>
                <a:lnTo>
                  <a:pt x="126" y="7"/>
                </a:lnTo>
                <a:lnTo>
                  <a:pt x="123" y="12"/>
                </a:lnTo>
                <a:lnTo>
                  <a:pt x="107" y="12"/>
                </a:lnTo>
                <a:lnTo>
                  <a:pt x="107" y="0"/>
                </a:lnTo>
                <a:lnTo>
                  <a:pt x="102" y="0"/>
                </a:lnTo>
                <a:lnTo>
                  <a:pt x="100" y="0"/>
                </a:lnTo>
                <a:lnTo>
                  <a:pt x="100" y="5"/>
                </a:lnTo>
                <a:lnTo>
                  <a:pt x="95" y="7"/>
                </a:lnTo>
                <a:lnTo>
                  <a:pt x="95" y="12"/>
                </a:lnTo>
                <a:lnTo>
                  <a:pt x="74" y="12"/>
                </a:lnTo>
                <a:lnTo>
                  <a:pt x="57" y="12"/>
                </a:lnTo>
                <a:lnTo>
                  <a:pt x="57" y="12"/>
                </a:lnTo>
                <a:lnTo>
                  <a:pt x="24" y="12"/>
                </a:lnTo>
                <a:lnTo>
                  <a:pt x="0" y="12"/>
                </a:lnTo>
                <a:lnTo>
                  <a:pt x="0" y="61"/>
                </a:lnTo>
                <a:lnTo>
                  <a:pt x="0" y="76"/>
                </a:lnTo>
                <a:lnTo>
                  <a:pt x="0" y="83"/>
                </a:lnTo>
                <a:lnTo>
                  <a:pt x="7" y="85"/>
                </a:lnTo>
                <a:lnTo>
                  <a:pt x="7" y="90"/>
                </a:lnTo>
                <a:lnTo>
                  <a:pt x="0" y="90"/>
                </a:lnTo>
                <a:lnTo>
                  <a:pt x="0" y="99"/>
                </a:lnTo>
                <a:lnTo>
                  <a:pt x="0" y="106"/>
                </a:lnTo>
                <a:lnTo>
                  <a:pt x="0" y="125"/>
                </a:lnTo>
                <a:lnTo>
                  <a:pt x="31" y="128"/>
                </a:lnTo>
                <a:lnTo>
                  <a:pt x="50" y="128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" name="Freeform 21"/>
          <p:cNvSpPr>
            <a:spLocks/>
          </p:cNvSpPr>
          <p:nvPr/>
        </p:nvSpPr>
        <p:spPr bwMode="auto">
          <a:xfrm>
            <a:off x="2132431" y="2488616"/>
            <a:ext cx="406400" cy="455613"/>
          </a:xfrm>
          <a:custGeom>
            <a:avLst/>
            <a:gdLst>
              <a:gd name="T0" fmla="*/ 187 w 256"/>
              <a:gd name="T1" fmla="*/ 8 h 287"/>
              <a:gd name="T2" fmla="*/ 170 w 256"/>
              <a:gd name="T3" fmla="*/ 8 h 287"/>
              <a:gd name="T4" fmla="*/ 159 w 256"/>
              <a:gd name="T5" fmla="*/ 8 h 287"/>
              <a:gd name="T6" fmla="*/ 142 w 256"/>
              <a:gd name="T7" fmla="*/ 8 h 287"/>
              <a:gd name="T8" fmla="*/ 140 w 256"/>
              <a:gd name="T9" fmla="*/ 8 h 287"/>
              <a:gd name="T10" fmla="*/ 123 w 256"/>
              <a:gd name="T11" fmla="*/ 5 h 287"/>
              <a:gd name="T12" fmla="*/ 102 w 256"/>
              <a:gd name="T13" fmla="*/ 5 h 287"/>
              <a:gd name="T14" fmla="*/ 88 w 256"/>
              <a:gd name="T15" fmla="*/ 0 h 287"/>
              <a:gd name="T16" fmla="*/ 83 w 256"/>
              <a:gd name="T17" fmla="*/ 5 h 287"/>
              <a:gd name="T18" fmla="*/ 71 w 256"/>
              <a:gd name="T19" fmla="*/ 3 h 287"/>
              <a:gd name="T20" fmla="*/ 57 w 256"/>
              <a:gd name="T21" fmla="*/ 3 h 287"/>
              <a:gd name="T22" fmla="*/ 54 w 256"/>
              <a:gd name="T23" fmla="*/ 5 h 287"/>
              <a:gd name="T24" fmla="*/ 52 w 256"/>
              <a:gd name="T25" fmla="*/ 3 h 287"/>
              <a:gd name="T26" fmla="*/ 40 w 256"/>
              <a:gd name="T27" fmla="*/ 3 h 287"/>
              <a:gd name="T28" fmla="*/ 9 w 256"/>
              <a:gd name="T29" fmla="*/ 3 h 287"/>
              <a:gd name="T30" fmla="*/ 2 w 256"/>
              <a:gd name="T31" fmla="*/ 38 h 287"/>
              <a:gd name="T32" fmla="*/ 0 w 256"/>
              <a:gd name="T33" fmla="*/ 67 h 287"/>
              <a:gd name="T34" fmla="*/ 0 w 256"/>
              <a:gd name="T35" fmla="*/ 102 h 287"/>
              <a:gd name="T36" fmla="*/ 12 w 256"/>
              <a:gd name="T37" fmla="*/ 112 h 287"/>
              <a:gd name="T38" fmla="*/ 9 w 256"/>
              <a:gd name="T39" fmla="*/ 142 h 287"/>
              <a:gd name="T40" fmla="*/ 12 w 256"/>
              <a:gd name="T41" fmla="*/ 171 h 287"/>
              <a:gd name="T42" fmla="*/ 9 w 256"/>
              <a:gd name="T43" fmla="*/ 232 h 287"/>
              <a:gd name="T44" fmla="*/ 28 w 256"/>
              <a:gd name="T45" fmla="*/ 232 h 287"/>
              <a:gd name="T46" fmla="*/ 59 w 256"/>
              <a:gd name="T47" fmla="*/ 232 h 287"/>
              <a:gd name="T48" fmla="*/ 71 w 256"/>
              <a:gd name="T49" fmla="*/ 232 h 287"/>
              <a:gd name="T50" fmla="*/ 71 w 256"/>
              <a:gd name="T51" fmla="*/ 235 h 287"/>
              <a:gd name="T52" fmla="*/ 78 w 256"/>
              <a:gd name="T53" fmla="*/ 235 h 287"/>
              <a:gd name="T54" fmla="*/ 80 w 256"/>
              <a:gd name="T55" fmla="*/ 237 h 287"/>
              <a:gd name="T56" fmla="*/ 95 w 256"/>
              <a:gd name="T57" fmla="*/ 258 h 287"/>
              <a:gd name="T58" fmla="*/ 111 w 256"/>
              <a:gd name="T59" fmla="*/ 287 h 287"/>
              <a:gd name="T60" fmla="*/ 135 w 256"/>
              <a:gd name="T61" fmla="*/ 265 h 287"/>
              <a:gd name="T62" fmla="*/ 144 w 256"/>
              <a:gd name="T63" fmla="*/ 254 h 287"/>
              <a:gd name="T64" fmla="*/ 161 w 256"/>
              <a:gd name="T65" fmla="*/ 242 h 287"/>
              <a:gd name="T66" fmla="*/ 170 w 256"/>
              <a:gd name="T67" fmla="*/ 232 h 287"/>
              <a:gd name="T68" fmla="*/ 180 w 256"/>
              <a:gd name="T69" fmla="*/ 225 h 287"/>
              <a:gd name="T70" fmla="*/ 192 w 256"/>
              <a:gd name="T71" fmla="*/ 216 h 287"/>
              <a:gd name="T72" fmla="*/ 199 w 256"/>
              <a:gd name="T73" fmla="*/ 216 h 287"/>
              <a:gd name="T74" fmla="*/ 194 w 256"/>
              <a:gd name="T75" fmla="*/ 197 h 287"/>
              <a:gd name="T76" fmla="*/ 199 w 256"/>
              <a:gd name="T77" fmla="*/ 185 h 287"/>
              <a:gd name="T78" fmla="*/ 206 w 256"/>
              <a:gd name="T79" fmla="*/ 173 h 287"/>
              <a:gd name="T80" fmla="*/ 208 w 256"/>
              <a:gd name="T81" fmla="*/ 164 h 287"/>
              <a:gd name="T82" fmla="*/ 208 w 256"/>
              <a:gd name="T83" fmla="*/ 154 h 287"/>
              <a:gd name="T84" fmla="*/ 213 w 256"/>
              <a:gd name="T85" fmla="*/ 135 h 287"/>
              <a:gd name="T86" fmla="*/ 230 w 256"/>
              <a:gd name="T87" fmla="*/ 123 h 287"/>
              <a:gd name="T88" fmla="*/ 244 w 256"/>
              <a:gd name="T89" fmla="*/ 109 h 287"/>
              <a:gd name="T90" fmla="*/ 249 w 256"/>
              <a:gd name="T91" fmla="*/ 97 h 287"/>
              <a:gd name="T92" fmla="*/ 253 w 256"/>
              <a:gd name="T93" fmla="*/ 93 h 287"/>
              <a:gd name="T94" fmla="*/ 253 w 256"/>
              <a:gd name="T95" fmla="*/ 79 h 287"/>
              <a:gd name="T96" fmla="*/ 246 w 256"/>
              <a:gd name="T97" fmla="*/ 74 h 287"/>
              <a:gd name="T98" fmla="*/ 239 w 256"/>
              <a:gd name="T99" fmla="*/ 60 h 287"/>
              <a:gd name="T100" fmla="*/ 239 w 256"/>
              <a:gd name="T101" fmla="*/ 53 h 287"/>
              <a:gd name="T102" fmla="*/ 239 w 256"/>
              <a:gd name="T103" fmla="*/ 50 h 287"/>
              <a:gd name="T104" fmla="*/ 234 w 256"/>
              <a:gd name="T105" fmla="*/ 41 h 287"/>
              <a:gd name="T106" fmla="*/ 232 w 256"/>
              <a:gd name="T107" fmla="*/ 34 h 287"/>
              <a:gd name="T108" fmla="*/ 225 w 256"/>
              <a:gd name="T109" fmla="*/ 24 h 287"/>
              <a:gd name="T110" fmla="*/ 213 w 256"/>
              <a:gd name="T111" fmla="*/ 10 h 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56" h="287">
                <a:moveTo>
                  <a:pt x="213" y="10"/>
                </a:moveTo>
                <a:lnTo>
                  <a:pt x="213" y="10"/>
                </a:lnTo>
                <a:lnTo>
                  <a:pt x="197" y="8"/>
                </a:lnTo>
                <a:lnTo>
                  <a:pt x="187" y="8"/>
                </a:lnTo>
                <a:lnTo>
                  <a:pt x="185" y="8"/>
                </a:lnTo>
                <a:lnTo>
                  <a:pt x="180" y="8"/>
                </a:lnTo>
                <a:lnTo>
                  <a:pt x="178" y="8"/>
                </a:lnTo>
                <a:lnTo>
                  <a:pt x="170" y="8"/>
                </a:lnTo>
                <a:lnTo>
                  <a:pt x="166" y="8"/>
                </a:lnTo>
                <a:lnTo>
                  <a:pt x="161" y="8"/>
                </a:lnTo>
                <a:lnTo>
                  <a:pt x="159" y="8"/>
                </a:lnTo>
                <a:lnTo>
                  <a:pt x="159" y="8"/>
                </a:lnTo>
                <a:lnTo>
                  <a:pt x="154" y="8"/>
                </a:lnTo>
                <a:lnTo>
                  <a:pt x="149" y="8"/>
                </a:lnTo>
                <a:lnTo>
                  <a:pt x="149" y="8"/>
                </a:lnTo>
                <a:lnTo>
                  <a:pt x="142" y="8"/>
                </a:lnTo>
                <a:lnTo>
                  <a:pt x="142" y="8"/>
                </a:lnTo>
                <a:lnTo>
                  <a:pt x="142" y="8"/>
                </a:lnTo>
                <a:lnTo>
                  <a:pt x="140" y="8"/>
                </a:lnTo>
                <a:lnTo>
                  <a:pt x="140" y="8"/>
                </a:lnTo>
                <a:lnTo>
                  <a:pt x="133" y="5"/>
                </a:lnTo>
                <a:lnTo>
                  <a:pt x="133" y="5"/>
                </a:lnTo>
                <a:lnTo>
                  <a:pt x="128" y="5"/>
                </a:lnTo>
                <a:lnTo>
                  <a:pt x="123" y="5"/>
                </a:lnTo>
                <a:lnTo>
                  <a:pt x="121" y="5"/>
                </a:lnTo>
                <a:lnTo>
                  <a:pt x="118" y="5"/>
                </a:lnTo>
                <a:lnTo>
                  <a:pt x="107" y="5"/>
                </a:lnTo>
                <a:lnTo>
                  <a:pt x="102" y="5"/>
                </a:lnTo>
                <a:lnTo>
                  <a:pt x="99" y="5"/>
                </a:lnTo>
                <a:lnTo>
                  <a:pt x="95" y="5"/>
                </a:lnTo>
                <a:lnTo>
                  <a:pt x="90" y="5"/>
                </a:lnTo>
                <a:lnTo>
                  <a:pt x="88" y="0"/>
                </a:lnTo>
                <a:lnTo>
                  <a:pt x="83" y="0"/>
                </a:lnTo>
                <a:lnTo>
                  <a:pt x="83" y="3"/>
                </a:lnTo>
                <a:lnTo>
                  <a:pt x="83" y="3"/>
                </a:lnTo>
                <a:lnTo>
                  <a:pt x="83" y="5"/>
                </a:lnTo>
                <a:lnTo>
                  <a:pt x="78" y="5"/>
                </a:lnTo>
                <a:lnTo>
                  <a:pt x="76" y="5"/>
                </a:lnTo>
                <a:lnTo>
                  <a:pt x="73" y="5"/>
                </a:lnTo>
                <a:lnTo>
                  <a:pt x="71" y="3"/>
                </a:lnTo>
                <a:lnTo>
                  <a:pt x="66" y="3"/>
                </a:lnTo>
                <a:lnTo>
                  <a:pt x="62" y="3"/>
                </a:lnTo>
                <a:lnTo>
                  <a:pt x="59" y="3"/>
                </a:lnTo>
                <a:lnTo>
                  <a:pt x="57" y="3"/>
                </a:lnTo>
                <a:lnTo>
                  <a:pt x="57" y="3"/>
                </a:lnTo>
                <a:lnTo>
                  <a:pt x="57" y="3"/>
                </a:lnTo>
                <a:lnTo>
                  <a:pt x="54" y="3"/>
                </a:lnTo>
                <a:lnTo>
                  <a:pt x="54" y="5"/>
                </a:lnTo>
                <a:lnTo>
                  <a:pt x="54" y="3"/>
                </a:lnTo>
                <a:lnTo>
                  <a:pt x="54" y="3"/>
                </a:lnTo>
                <a:lnTo>
                  <a:pt x="54" y="3"/>
                </a:lnTo>
                <a:lnTo>
                  <a:pt x="52" y="3"/>
                </a:lnTo>
                <a:lnTo>
                  <a:pt x="50" y="3"/>
                </a:lnTo>
                <a:lnTo>
                  <a:pt x="50" y="3"/>
                </a:lnTo>
                <a:lnTo>
                  <a:pt x="45" y="3"/>
                </a:lnTo>
                <a:lnTo>
                  <a:pt x="40" y="3"/>
                </a:lnTo>
                <a:lnTo>
                  <a:pt x="35" y="3"/>
                </a:lnTo>
                <a:lnTo>
                  <a:pt x="35" y="3"/>
                </a:lnTo>
                <a:lnTo>
                  <a:pt x="28" y="3"/>
                </a:lnTo>
                <a:lnTo>
                  <a:pt x="9" y="3"/>
                </a:lnTo>
                <a:lnTo>
                  <a:pt x="2" y="0"/>
                </a:lnTo>
                <a:lnTo>
                  <a:pt x="2" y="19"/>
                </a:lnTo>
                <a:lnTo>
                  <a:pt x="2" y="34"/>
                </a:lnTo>
                <a:lnTo>
                  <a:pt x="2" y="38"/>
                </a:lnTo>
                <a:lnTo>
                  <a:pt x="2" y="43"/>
                </a:lnTo>
                <a:lnTo>
                  <a:pt x="0" y="62"/>
                </a:lnTo>
                <a:lnTo>
                  <a:pt x="0" y="67"/>
                </a:lnTo>
                <a:lnTo>
                  <a:pt x="0" y="67"/>
                </a:lnTo>
                <a:lnTo>
                  <a:pt x="0" y="76"/>
                </a:lnTo>
                <a:lnTo>
                  <a:pt x="0" y="88"/>
                </a:lnTo>
                <a:lnTo>
                  <a:pt x="0" y="95"/>
                </a:lnTo>
                <a:lnTo>
                  <a:pt x="0" y="102"/>
                </a:lnTo>
                <a:lnTo>
                  <a:pt x="0" y="112"/>
                </a:lnTo>
                <a:lnTo>
                  <a:pt x="2" y="112"/>
                </a:lnTo>
                <a:lnTo>
                  <a:pt x="9" y="112"/>
                </a:lnTo>
                <a:lnTo>
                  <a:pt x="12" y="112"/>
                </a:lnTo>
                <a:lnTo>
                  <a:pt x="12" y="114"/>
                </a:lnTo>
                <a:lnTo>
                  <a:pt x="12" y="123"/>
                </a:lnTo>
                <a:lnTo>
                  <a:pt x="9" y="142"/>
                </a:lnTo>
                <a:lnTo>
                  <a:pt x="9" y="142"/>
                </a:lnTo>
                <a:lnTo>
                  <a:pt x="9" y="150"/>
                </a:lnTo>
                <a:lnTo>
                  <a:pt x="9" y="168"/>
                </a:lnTo>
                <a:lnTo>
                  <a:pt x="9" y="171"/>
                </a:lnTo>
                <a:lnTo>
                  <a:pt x="12" y="171"/>
                </a:lnTo>
                <a:lnTo>
                  <a:pt x="9" y="173"/>
                </a:lnTo>
                <a:lnTo>
                  <a:pt x="9" y="180"/>
                </a:lnTo>
                <a:lnTo>
                  <a:pt x="9" y="199"/>
                </a:lnTo>
                <a:lnTo>
                  <a:pt x="9" y="232"/>
                </a:lnTo>
                <a:lnTo>
                  <a:pt x="12" y="232"/>
                </a:lnTo>
                <a:lnTo>
                  <a:pt x="14" y="232"/>
                </a:lnTo>
                <a:lnTo>
                  <a:pt x="17" y="232"/>
                </a:lnTo>
                <a:lnTo>
                  <a:pt x="28" y="232"/>
                </a:lnTo>
                <a:lnTo>
                  <a:pt x="31" y="232"/>
                </a:lnTo>
                <a:lnTo>
                  <a:pt x="38" y="232"/>
                </a:lnTo>
                <a:lnTo>
                  <a:pt x="47" y="232"/>
                </a:lnTo>
                <a:lnTo>
                  <a:pt x="59" y="232"/>
                </a:lnTo>
                <a:lnTo>
                  <a:pt x="59" y="232"/>
                </a:lnTo>
                <a:lnTo>
                  <a:pt x="64" y="232"/>
                </a:lnTo>
                <a:lnTo>
                  <a:pt x="66" y="232"/>
                </a:lnTo>
                <a:lnTo>
                  <a:pt x="71" y="232"/>
                </a:lnTo>
                <a:lnTo>
                  <a:pt x="71" y="235"/>
                </a:lnTo>
                <a:lnTo>
                  <a:pt x="71" y="235"/>
                </a:lnTo>
                <a:lnTo>
                  <a:pt x="71" y="235"/>
                </a:lnTo>
                <a:lnTo>
                  <a:pt x="71" y="235"/>
                </a:lnTo>
                <a:lnTo>
                  <a:pt x="71" y="232"/>
                </a:lnTo>
                <a:lnTo>
                  <a:pt x="73" y="232"/>
                </a:lnTo>
                <a:lnTo>
                  <a:pt x="73" y="235"/>
                </a:lnTo>
                <a:lnTo>
                  <a:pt x="78" y="235"/>
                </a:lnTo>
                <a:lnTo>
                  <a:pt x="83" y="235"/>
                </a:lnTo>
                <a:lnTo>
                  <a:pt x="80" y="235"/>
                </a:lnTo>
                <a:lnTo>
                  <a:pt x="80" y="237"/>
                </a:lnTo>
                <a:lnTo>
                  <a:pt x="80" y="237"/>
                </a:lnTo>
                <a:lnTo>
                  <a:pt x="83" y="237"/>
                </a:lnTo>
                <a:lnTo>
                  <a:pt x="90" y="249"/>
                </a:lnTo>
                <a:lnTo>
                  <a:pt x="92" y="254"/>
                </a:lnTo>
                <a:lnTo>
                  <a:pt x="95" y="258"/>
                </a:lnTo>
                <a:lnTo>
                  <a:pt x="97" y="261"/>
                </a:lnTo>
                <a:lnTo>
                  <a:pt x="97" y="261"/>
                </a:lnTo>
                <a:lnTo>
                  <a:pt x="111" y="284"/>
                </a:lnTo>
                <a:lnTo>
                  <a:pt x="111" y="287"/>
                </a:lnTo>
                <a:lnTo>
                  <a:pt x="114" y="284"/>
                </a:lnTo>
                <a:lnTo>
                  <a:pt x="125" y="275"/>
                </a:lnTo>
                <a:lnTo>
                  <a:pt x="130" y="270"/>
                </a:lnTo>
                <a:lnTo>
                  <a:pt x="135" y="265"/>
                </a:lnTo>
                <a:lnTo>
                  <a:pt x="137" y="263"/>
                </a:lnTo>
                <a:lnTo>
                  <a:pt x="140" y="263"/>
                </a:lnTo>
                <a:lnTo>
                  <a:pt x="142" y="256"/>
                </a:lnTo>
                <a:lnTo>
                  <a:pt x="144" y="254"/>
                </a:lnTo>
                <a:lnTo>
                  <a:pt x="147" y="254"/>
                </a:lnTo>
                <a:lnTo>
                  <a:pt x="152" y="249"/>
                </a:lnTo>
                <a:lnTo>
                  <a:pt x="156" y="247"/>
                </a:lnTo>
                <a:lnTo>
                  <a:pt x="161" y="242"/>
                </a:lnTo>
                <a:lnTo>
                  <a:pt x="166" y="239"/>
                </a:lnTo>
                <a:lnTo>
                  <a:pt x="168" y="235"/>
                </a:lnTo>
                <a:lnTo>
                  <a:pt x="168" y="235"/>
                </a:lnTo>
                <a:lnTo>
                  <a:pt x="170" y="232"/>
                </a:lnTo>
                <a:lnTo>
                  <a:pt x="175" y="228"/>
                </a:lnTo>
                <a:lnTo>
                  <a:pt x="178" y="228"/>
                </a:lnTo>
                <a:lnTo>
                  <a:pt x="178" y="228"/>
                </a:lnTo>
                <a:lnTo>
                  <a:pt x="180" y="225"/>
                </a:lnTo>
                <a:lnTo>
                  <a:pt x="185" y="220"/>
                </a:lnTo>
                <a:lnTo>
                  <a:pt x="187" y="218"/>
                </a:lnTo>
                <a:lnTo>
                  <a:pt x="189" y="216"/>
                </a:lnTo>
                <a:lnTo>
                  <a:pt x="192" y="216"/>
                </a:lnTo>
                <a:lnTo>
                  <a:pt x="197" y="218"/>
                </a:lnTo>
                <a:lnTo>
                  <a:pt x="199" y="218"/>
                </a:lnTo>
                <a:lnTo>
                  <a:pt x="199" y="216"/>
                </a:lnTo>
                <a:lnTo>
                  <a:pt x="199" y="216"/>
                </a:lnTo>
                <a:lnTo>
                  <a:pt x="197" y="211"/>
                </a:lnTo>
                <a:lnTo>
                  <a:pt x="194" y="204"/>
                </a:lnTo>
                <a:lnTo>
                  <a:pt x="197" y="199"/>
                </a:lnTo>
                <a:lnTo>
                  <a:pt x="194" y="197"/>
                </a:lnTo>
                <a:lnTo>
                  <a:pt x="194" y="194"/>
                </a:lnTo>
                <a:lnTo>
                  <a:pt x="199" y="190"/>
                </a:lnTo>
                <a:lnTo>
                  <a:pt x="199" y="187"/>
                </a:lnTo>
                <a:lnTo>
                  <a:pt x="199" y="185"/>
                </a:lnTo>
                <a:lnTo>
                  <a:pt x="199" y="183"/>
                </a:lnTo>
                <a:lnTo>
                  <a:pt x="201" y="180"/>
                </a:lnTo>
                <a:lnTo>
                  <a:pt x="204" y="176"/>
                </a:lnTo>
                <a:lnTo>
                  <a:pt x="206" y="173"/>
                </a:lnTo>
                <a:lnTo>
                  <a:pt x="206" y="173"/>
                </a:lnTo>
                <a:lnTo>
                  <a:pt x="206" y="166"/>
                </a:lnTo>
                <a:lnTo>
                  <a:pt x="208" y="166"/>
                </a:lnTo>
                <a:lnTo>
                  <a:pt x="208" y="164"/>
                </a:lnTo>
                <a:lnTo>
                  <a:pt x="208" y="161"/>
                </a:lnTo>
                <a:lnTo>
                  <a:pt x="208" y="159"/>
                </a:lnTo>
                <a:lnTo>
                  <a:pt x="208" y="157"/>
                </a:lnTo>
                <a:lnTo>
                  <a:pt x="208" y="154"/>
                </a:lnTo>
                <a:lnTo>
                  <a:pt x="204" y="147"/>
                </a:lnTo>
                <a:lnTo>
                  <a:pt x="206" y="145"/>
                </a:lnTo>
                <a:lnTo>
                  <a:pt x="211" y="140"/>
                </a:lnTo>
                <a:lnTo>
                  <a:pt x="213" y="135"/>
                </a:lnTo>
                <a:lnTo>
                  <a:pt x="218" y="135"/>
                </a:lnTo>
                <a:lnTo>
                  <a:pt x="218" y="133"/>
                </a:lnTo>
                <a:lnTo>
                  <a:pt x="225" y="128"/>
                </a:lnTo>
                <a:lnTo>
                  <a:pt x="230" y="123"/>
                </a:lnTo>
                <a:lnTo>
                  <a:pt x="234" y="119"/>
                </a:lnTo>
                <a:lnTo>
                  <a:pt x="237" y="116"/>
                </a:lnTo>
                <a:lnTo>
                  <a:pt x="241" y="112"/>
                </a:lnTo>
                <a:lnTo>
                  <a:pt x="244" y="109"/>
                </a:lnTo>
                <a:lnTo>
                  <a:pt x="246" y="107"/>
                </a:lnTo>
                <a:lnTo>
                  <a:pt x="251" y="102"/>
                </a:lnTo>
                <a:lnTo>
                  <a:pt x="251" y="100"/>
                </a:lnTo>
                <a:lnTo>
                  <a:pt x="249" y="97"/>
                </a:lnTo>
                <a:lnTo>
                  <a:pt x="249" y="95"/>
                </a:lnTo>
                <a:lnTo>
                  <a:pt x="251" y="95"/>
                </a:lnTo>
                <a:lnTo>
                  <a:pt x="253" y="95"/>
                </a:lnTo>
                <a:lnTo>
                  <a:pt x="253" y="93"/>
                </a:lnTo>
                <a:lnTo>
                  <a:pt x="256" y="88"/>
                </a:lnTo>
                <a:lnTo>
                  <a:pt x="256" y="83"/>
                </a:lnTo>
                <a:lnTo>
                  <a:pt x="256" y="81"/>
                </a:lnTo>
                <a:lnTo>
                  <a:pt x="253" y="79"/>
                </a:lnTo>
                <a:lnTo>
                  <a:pt x="251" y="79"/>
                </a:lnTo>
                <a:lnTo>
                  <a:pt x="249" y="79"/>
                </a:lnTo>
                <a:lnTo>
                  <a:pt x="249" y="79"/>
                </a:lnTo>
                <a:lnTo>
                  <a:pt x="246" y="74"/>
                </a:lnTo>
                <a:lnTo>
                  <a:pt x="244" y="69"/>
                </a:lnTo>
                <a:lnTo>
                  <a:pt x="241" y="64"/>
                </a:lnTo>
                <a:lnTo>
                  <a:pt x="239" y="64"/>
                </a:lnTo>
                <a:lnTo>
                  <a:pt x="239" y="60"/>
                </a:lnTo>
                <a:lnTo>
                  <a:pt x="239" y="60"/>
                </a:lnTo>
                <a:lnTo>
                  <a:pt x="239" y="57"/>
                </a:lnTo>
                <a:lnTo>
                  <a:pt x="239" y="57"/>
                </a:lnTo>
                <a:lnTo>
                  <a:pt x="239" y="53"/>
                </a:lnTo>
                <a:lnTo>
                  <a:pt x="239" y="53"/>
                </a:lnTo>
                <a:lnTo>
                  <a:pt x="239" y="53"/>
                </a:lnTo>
                <a:lnTo>
                  <a:pt x="239" y="50"/>
                </a:lnTo>
                <a:lnTo>
                  <a:pt x="239" y="50"/>
                </a:lnTo>
                <a:lnTo>
                  <a:pt x="239" y="50"/>
                </a:lnTo>
                <a:lnTo>
                  <a:pt x="239" y="50"/>
                </a:lnTo>
                <a:lnTo>
                  <a:pt x="237" y="41"/>
                </a:lnTo>
                <a:lnTo>
                  <a:pt x="234" y="41"/>
                </a:lnTo>
                <a:lnTo>
                  <a:pt x="232" y="41"/>
                </a:lnTo>
                <a:lnTo>
                  <a:pt x="232" y="38"/>
                </a:lnTo>
                <a:lnTo>
                  <a:pt x="232" y="36"/>
                </a:lnTo>
                <a:lnTo>
                  <a:pt x="232" y="34"/>
                </a:lnTo>
                <a:lnTo>
                  <a:pt x="232" y="29"/>
                </a:lnTo>
                <a:lnTo>
                  <a:pt x="227" y="29"/>
                </a:lnTo>
                <a:lnTo>
                  <a:pt x="227" y="26"/>
                </a:lnTo>
                <a:lnTo>
                  <a:pt x="225" y="24"/>
                </a:lnTo>
                <a:lnTo>
                  <a:pt x="225" y="19"/>
                </a:lnTo>
                <a:lnTo>
                  <a:pt x="225" y="10"/>
                </a:lnTo>
                <a:lnTo>
                  <a:pt x="220" y="10"/>
                </a:lnTo>
                <a:lnTo>
                  <a:pt x="213" y="10"/>
                </a:lnTo>
                <a:close/>
              </a:path>
            </a:pathLst>
          </a:custGeom>
          <a:solidFill>
            <a:srgbClr val="F9B1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7" name="Freeform 22"/>
          <p:cNvSpPr>
            <a:spLocks/>
          </p:cNvSpPr>
          <p:nvPr/>
        </p:nvSpPr>
        <p:spPr bwMode="auto">
          <a:xfrm>
            <a:off x="2646781" y="2380666"/>
            <a:ext cx="534988" cy="555625"/>
          </a:xfrm>
          <a:custGeom>
            <a:avLst/>
            <a:gdLst>
              <a:gd name="T0" fmla="*/ 5 w 337"/>
              <a:gd name="T1" fmla="*/ 180 h 350"/>
              <a:gd name="T2" fmla="*/ 7 w 337"/>
              <a:gd name="T3" fmla="*/ 194 h 350"/>
              <a:gd name="T4" fmla="*/ 12 w 337"/>
              <a:gd name="T5" fmla="*/ 208 h 350"/>
              <a:gd name="T6" fmla="*/ 22 w 337"/>
              <a:gd name="T7" fmla="*/ 218 h 350"/>
              <a:gd name="T8" fmla="*/ 36 w 337"/>
              <a:gd name="T9" fmla="*/ 229 h 350"/>
              <a:gd name="T10" fmla="*/ 43 w 337"/>
              <a:gd name="T11" fmla="*/ 236 h 350"/>
              <a:gd name="T12" fmla="*/ 52 w 337"/>
              <a:gd name="T13" fmla="*/ 248 h 350"/>
              <a:gd name="T14" fmla="*/ 60 w 337"/>
              <a:gd name="T15" fmla="*/ 253 h 350"/>
              <a:gd name="T16" fmla="*/ 74 w 337"/>
              <a:gd name="T17" fmla="*/ 260 h 350"/>
              <a:gd name="T18" fmla="*/ 79 w 337"/>
              <a:gd name="T19" fmla="*/ 262 h 350"/>
              <a:gd name="T20" fmla="*/ 95 w 337"/>
              <a:gd name="T21" fmla="*/ 277 h 350"/>
              <a:gd name="T22" fmla="*/ 107 w 337"/>
              <a:gd name="T23" fmla="*/ 293 h 350"/>
              <a:gd name="T24" fmla="*/ 121 w 337"/>
              <a:gd name="T25" fmla="*/ 310 h 350"/>
              <a:gd name="T26" fmla="*/ 133 w 337"/>
              <a:gd name="T27" fmla="*/ 319 h 350"/>
              <a:gd name="T28" fmla="*/ 154 w 337"/>
              <a:gd name="T29" fmla="*/ 336 h 350"/>
              <a:gd name="T30" fmla="*/ 164 w 337"/>
              <a:gd name="T31" fmla="*/ 343 h 350"/>
              <a:gd name="T32" fmla="*/ 171 w 337"/>
              <a:gd name="T33" fmla="*/ 348 h 350"/>
              <a:gd name="T34" fmla="*/ 199 w 337"/>
              <a:gd name="T35" fmla="*/ 329 h 350"/>
              <a:gd name="T36" fmla="*/ 211 w 337"/>
              <a:gd name="T37" fmla="*/ 317 h 350"/>
              <a:gd name="T38" fmla="*/ 258 w 337"/>
              <a:gd name="T39" fmla="*/ 274 h 350"/>
              <a:gd name="T40" fmla="*/ 287 w 337"/>
              <a:gd name="T41" fmla="*/ 248 h 350"/>
              <a:gd name="T42" fmla="*/ 332 w 337"/>
              <a:gd name="T43" fmla="*/ 194 h 350"/>
              <a:gd name="T44" fmla="*/ 325 w 337"/>
              <a:gd name="T45" fmla="*/ 187 h 350"/>
              <a:gd name="T46" fmla="*/ 320 w 337"/>
              <a:gd name="T47" fmla="*/ 175 h 350"/>
              <a:gd name="T48" fmla="*/ 313 w 337"/>
              <a:gd name="T49" fmla="*/ 168 h 350"/>
              <a:gd name="T50" fmla="*/ 308 w 337"/>
              <a:gd name="T51" fmla="*/ 158 h 350"/>
              <a:gd name="T52" fmla="*/ 303 w 337"/>
              <a:gd name="T53" fmla="*/ 154 h 350"/>
              <a:gd name="T54" fmla="*/ 287 w 337"/>
              <a:gd name="T55" fmla="*/ 139 h 350"/>
              <a:gd name="T56" fmla="*/ 296 w 337"/>
              <a:gd name="T57" fmla="*/ 111 h 350"/>
              <a:gd name="T58" fmla="*/ 308 w 337"/>
              <a:gd name="T59" fmla="*/ 80 h 350"/>
              <a:gd name="T60" fmla="*/ 322 w 337"/>
              <a:gd name="T61" fmla="*/ 38 h 350"/>
              <a:gd name="T62" fmla="*/ 256 w 337"/>
              <a:gd name="T63" fmla="*/ 45 h 350"/>
              <a:gd name="T64" fmla="*/ 218 w 337"/>
              <a:gd name="T65" fmla="*/ 28 h 350"/>
              <a:gd name="T66" fmla="*/ 204 w 337"/>
              <a:gd name="T67" fmla="*/ 23 h 350"/>
              <a:gd name="T68" fmla="*/ 202 w 337"/>
              <a:gd name="T69" fmla="*/ 21 h 350"/>
              <a:gd name="T70" fmla="*/ 150 w 337"/>
              <a:gd name="T71" fmla="*/ 2 h 350"/>
              <a:gd name="T72" fmla="*/ 145 w 337"/>
              <a:gd name="T73" fmla="*/ 7 h 350"/>
              <a:gd name="T74" fmla="*/ 135 w 337"/>
              <a:gd name="T75" fmla="*/ 21 h 350"/>
              <a:gd name="T76" fmla="*/ 131 w 337"/>
              <a:gd name="T77" fmla="*/ 33 h 350"/>
              <a:gd name="T78" fmla="*/ 123 w 337"/>
              <a:gd name="T79" fmla="*/ 45 h 350"/>
              <a:gd name="T80" fmla="*/ 119 w 337"/>
              <a:gd name="T81" fmla="*/ 64 h 350"/>
              <a:gd name="T82" fmla="*/ 116 w 337"/>
              <a:gd name="T83" fmla="*/ 78 h 350"/>
              <a:gd name="T84" fmla="*/ 114 w 337"/>
              <a:gd name="T85" fmla="*/ 87 h 350"/>
              <a:gd name="T86" fmla="*/ 121 w 337"/>
              <a:gd name="T87" fmla="*/ 97 h 350"/>
              <a:gd name="T88" fmla="*/ 126 w 337"/>
              <a:gd name="T89" fmla="*/ 102 h 350"/>
              <a:gd name="T90" fmla="*/ 114 w 337"/>
              <a:gd name="T91" fmla="*/ 111 h 350"/>
              <a:gd name="T92" fmla="*/ 90 w 337"/>
              <a:gd name="T93" fmla="*/ 116 h 350"/>
              <a:gd name="T94" fmla="*/ 74 w 337"/>
              <a:gd name="T95" fmla="*/ 121 h 350"/>
              <a:gd name="T96" fmla="*/ 67 w 337"/>
              <a:gd name="T97" fmla="*/ 142 h 350"/>
              <a:gd name="T98" fmla="*/ 52 w 337"/>
              <a:gd name="T99" fmla="*/ 149 h 350"/>
              <a:gd name="T100" fmla="*/ 50 w 337"/>
              <a:gd name="T101" fmla="*/ 142 h 350"/>
              <a:gd name="T102" fmla="*/ 29 w 337"/>
              <a:gd name="T103" fmla="*/ 142 h 350"/>
              <a:gd name="T104" fmla="*/ 12 w 337"/>
              <a:gd name="T105" fmla="*/ 151 h 350"/>
              <a:gd name="T106" fmla="*/ 10 w 337"/>
              <a:gd name="T107" fmla="*/ 170 h 350"/>
              <a:gd name="T108" fmla="*/ 0 w 337"/>
              <a:gd name="T109" fmla="*/ 177 h 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37" h="350">
                <a:moveTo>
                  <a:pt x="0" y="177"/>
                </a:moveTo>
                <a:lnTo>
                  <a:pt x="0" y="177"/>
                </a:lnTo>
                <a:lnTo>
                  <a:pt x="0" y="180"/>
                </a:lnTo>
                <a:lnTo>
                  <a:pt x="3" y="177"/>
                </a:lnTo>
                <a:lnTo>
                  <a:pt x="5" y="180"/>
                </a:lnTo>
                <a:lnTo>
                  <a:pt x="7" y="184"/>
                </a:lnTo>
                <a:lnTo>
                  <a:pt x="5" y="187"/>
                </a:lnTo>
                <a:lnTo>
                  <a:pt x="5" y="189"/>
                </a:lnTo>
                <a:lnTo>
                  <a:pt x="7" y="194"/>
                </a:lnTo>
                <a:lnTo>
                  <a:pt x="7" y="194"/>
                </a:lnTo>
                <a:lnTo>
                  <a:pt x="7" y="194"/>
                </a:lnTo>
                <a:lnTo>
                  <a:pt x="7" y="196"/>
                </a:lnTo>
                <a:lnTo>
                  <a:pt x="10" y="199"/>
                </a:lnTo>
                <a:lnTo>
                  <a:pt x="12" y="208"/>
                </a:lnTo>
                <a:lnTo>
                  <a:pt x="12" y="208"/>
                </a:lnTo>
                <a:lnTo>
                  <a:pt x="12" y="208"/>
                </a:lnTo>
                <a:lnTo>
                  <a:pt x="15" y="210"/>
                </a:lnTo>
                <a:lnTo>
                  <a:pt x="17" y="215"/>
                </a:lnTo>
                <a:lnTo>
                  <a:pt x="19" y="215"/>
                </a:lnTo>
                <a:lnTo>
                  <a:pt x="22" y="218"/>
                </a:lnTo>
                <a:lnTo>
                  <a:pt x="24" y="218"/>
                </a:lnTo>
                <a:lnTo>
                  <a:pt x="26" y="220"/>
                </a:lnTo>
                <a:lnTo>
                  <a:pt x="29" y="222"/>
                </a:lnTo>
                <a:lnTo>
                  <a:pt x="31" y="222"/>
                </a:lnTo>
                <a:lnTo>
                  <a:pt x="36" y="229"/>
                </a:lnTo>
                <a:lnTo>
                  <a:pt x="36" y="232"/>
                </a:lnTo>
                <a:lnTo>
                  <a:pt x="38" y="232"/>
                </a:lnTo>
                <a:lnTo>
                  <a:pt x="41" y="234"/>
                </a:lnTo>
                <a:lnTo>
                  <a:pt x="41" y="236"/>
                </a:lnTo>
                <a:lnTo>
                  <a:pt x="43" y="236"/>
                </a:lnTo>
                <a:lnTo>
                  <a:pt x="45" y="239"/>
                </a:lnTo>
                <a:lnTo>
                  <a:pt x="50" y="244"/>
                </a:lnTo>
                <a:lnTo>
                  <a:pt x="50" y="244"/>
                </a:lnTo>
                <a:lnTo>
                  <a:pt x="50" y="244"/>
                </a:lnTo>
                <a:lnTo>
                  <a:pt x="52" y="248"/>
                </a:lnTo>
                <a:lnTo>
                  <a:pt x="52" y="248"/>
                </a:lnTo>
                <a:lnTo>
                  <a:pt x="55" y="248"/>
                </a:lnTo>
                <a:lnTo>
                  <a:pt x="57" y="251"/>
                </a:lnTo>
                <a:lnTo>
                  <a:pt x="60" y="251"/>
                </a:lnTo>
                <a:lnTo>
                  <a:pt x="60" y="253"/>
                </a:lnTo>
                <a:lnTo>
                  <a:pt x="64" y="253"/>
                </a:lnTo>
                <a:lnTo>
                  <a:pt x="67" y="255"/>
                </a:lnTo>
                <a:lnTo>
                  <a:pt x="71" y="258"/>
                </a:lnTo>
                <a:lnTo>
                  <a:pt x="71" y="260"/>
                </a:lnTo>
                <a:lnTo>
                  <a:pt x="74" y="260"/>
                </a:lnTo>
                <a:lnTo>
                  <a:pt x="74" y="260"/>
                </a:lnTo>
                <a:lnTo>
                  <a:pt x="74" y="262"/>
                </a:lnTo>
                <a:lnTo>
                  <a:pt x="76" y="262"/>
                </a:lnTo>
                <a:lnTo>
                  <a:pt x="76" y="262"/>
                </a:lnTo>
                <a:lnTo>
                  <a:pt x="79" y="262"/>
                </a:lnTo>
                <a:lnTo>
                  <a:pt x="81" y="265"/>
                </a:lnTo>
                <a:lnTo>
                  <a:pt x="83" y="265"/>
                </a:lnTo>
                <a:lnTo>
                  <a:pt x="83" y="265"/>
                </a:lnTo>
                <a:lnTo>
                  <a:pt x="90" y="274"/>
                </a:lnTo>
                <a:lnTo>
                  <a:pt x="95" y="277"/>
                </a:lnTo>
                <a:lnTo>
                  <a:pt x="97" y="279"/>
                </a:lnTo>
                <a:lnTo>
                  <a:pt x="100" y="281"/>
                </a:lnTo>
                <a:lnTo>
                  <a:pt x="100" y="284"/>
                </a:lnTo>
                <a:lnTo>
                  <a:pt x="105" y="291"/>
                </a:lnTo>
                <a:lnTo>
                  <a:pt x="107" y="293"/>
                </a:lnTo>
                <a:lnTo>
                  <a:pt x="107" y="293"/>
                </a:lnTo>
                <a:lnTo>
                  <a:pt x="109" y="296"/>
                </a:lnTo>
                <a:lnTo>
                  <a:pt x="114" y="303"/>
                </a:lnTo>
                <a:lnTo>
                  <a:pt x="121" y="307"/>
                </a:lnTo>
                <a:lnTo>
                  <a:pt x="121" y="310"/>
                </a:lnTo>
                <a:lnTo>
                  <a:pt x="123" y="310"/>
                </a:lnTo>
                <a:lnTo>
                  <a:pt x="126" y="312"/>
                </a:lnTo>
                <a:lnTo>
                  <a:pt x="128" y="315"/>
                </a:lnTo>
                <a:lnTo>
                  <a:pt x="131" y="317"/>
                </a:lnTo>
                <a:lnTo>
                  <a:pt x="133" y="319"/>
                </a:lnTo>
                <a:lnTo>
                  <a:pt x="140" y="329"/>
                </a:lnTo>
                <a:lnTo>
                  <a:pt x="145" y="331"/>
                </a:lnTo>
                <a:lnTo>
                  <a:pt x="152" y="333"/>
                </a:lnTo>
                <a:lnTo>
                  <a:pt x="152" y="333"/>
                </a:lnTo>
                <a:lnTo>
                  <a:pt x="154" y="336"/>
                </a:lnTo>
                <a:lnTo>
                  <a:pt x="157" y="338"/>
                </a:lnTo>
                <a:lnTo>
                  <a:pt x="159" y="341"/>
                </a:lnTo>
                <a:lnTo>
                  <a:pt x="159" y="338"/>
                </a:lnTo>
                <a:lnTo>
                  <a:pt x="161" y="341"/>
                </a:lnTo>
                <a:lnTo>
                  <a:pt x="164" y="343"/>
                </a:lnTo>
                <a:lnTo>
                  <a:pt x="164" y="343"/>
                </a:lnTo>
                <a:lnTo>
                  <a:pt x="166" y="345"/>
                </a:lnTo>
                <a:lnTo>
                  <a:pt x="166" y="345"/>
                </a:lnTo>
                <a:lnTo>
                  <a:pt x="166" y="345"/>
                </a:lnTo>
                <a:lnTo>
                  <a:pt x="171" y="348"/>
                </a:lnTo>
                <a:lnTo>
                  <a:pt x="176" y="350"/>
                </a:lnTo>
                <a:lnTo>
                  <a:pt x="178" y="350"/>
                </a:lnTo>
                <a:lnTo>
                  <a:pt x="180" y="348"/>
                </a:lnTo>
                <a:lnTo>
                  <a:pt x="187" y="341"/>
                </a:lnTo>
                <a:lnTo>
                  <a:pt x="199" y="329"/>
                </a:lnTo>
                <a:lnTo>
                  <a:pt x="202" y="326"/>
                </a:lnTo>
                <a:lnTo>
                  <a:pt x="204" y="324"/>
                </a:lnTo>
                <a:lnTo>
                  <a:pt x="206" y="322"/>
                </a:lnTo>
                <a:lnTo>
                  <a:pt x="206" y="322"/>
                </a:lnTo>
                <a:lnTo>
                  <a:pt x="211" y="317"/>
                </a:lnTo>
                <a:lnTo>
                  <a:pt x="225" y="303"/>
                </a:lnTo>
                <a:lnTo>
                  <a:pt x="237" y="293"/>
                </a:lnTo>
                <a:lnTo>
                  <a:pt x="251" y="281"/>
                </a:lnTo>
                <a:lnTo>
                  <a:pt x="258" y="274"/>
                </a:lnTo>
                <a:lnTo>
                  <a:pt x="258" y="274"/>
                </a:lnTo>
                <a:lnTo>
                  <a:pt x="268" y="265"/>
                </a:lnTo>
                <a:lnTo>
                  <a:pt x="270" y="265"/>
                </a:lnTo>
                <a:lnTo>
                  <a:pt x="270" y="265"/>
                </a:lnTo>
                <a:lnTo>
                  <a:pt x="270" y="265"/>
                </a:lnTo>
                <a:lnTo>
                  <a:pt x="287" y="248"/>
                </a:lnTo>
                <a:lnTo>
                  <a:pt x="303" y="232"/>
                </a:lnTo>
                <a:lnTo>
                  <a:pt x="322" y="215"/>
                </a:lnTo>
                <a:lnTo>
                  <a:pt x="337" y="201"/>
                </a:lnTo>
                <a:lnTo>
                  <a:pt x="332" y="196"/>
                </a:lnTo>
                <a:lnTo>
                  <a:pt x="332" y="194"/>
                </a:lnTo>
                <a:lnTo>
                  <a:pt x="332" y="194"/>
                </a:lnTo>
                <a:lnTo>
                  <a:pt x="332" y="191"/>
                </a:lnTo>
                <a:lnTo>
                  <a:pt x="330" y="189"/>
                </a:lnTo>
                <a:lnTo>
                  <a:pt x="327" y="187"/>
                </a:lnTo>
                <a:lnTo>
                  <a:pt x="325" y="187"/>
                </a:lnTo>
                <a:lnTo>
                  <a:pt x="327" y="182"/>
                </a:lnTo>
                <a:lnTo>
                  <a:pt x="322" y="177"/>
                </a:lnTo>
                <a:lnTo>
                  <a:pt x="322" y="177"/>
                </a:lnTo>
                <a:lnTo>
                  <a:pt x="320" y="175"/>
                </a:lnTo>
                <a:lnTo>
                  <a:pt x="320" y="175"/>
                </a:lnTo>
                <a:lnTo>
                  <a:pt x="318" y="173"/>
                </a:lnTo>
                <a:lnTo>
                  <a:pt x="318" y="173"/>
                </a:lnTo>
                <a:lnTo>
                  <a:pt x="315" y="173"/>
                </a:lnTo>
                <a:lnTo>
                  <a:pt x="313" y="170"/>
                </a:lnTo>
                <a:lnTo>
                  <a:pt x="313" y="168"/>
                </a:lnTo>
                <a:lnTo>
                  <a:pt x="313" y="168"/>
                </a:lnTo>
                <a:lnTo>
                  <a:pt x="311" y="165"/>
                </a:lnTo>
                <a:lnTo>
                  <a:pt x="311" y="163"/>
                </a:lnTo>
                <a:lnTo>
                  <a:pt x="311" y="163"/>
                </a:lnTo>
                <a:lnTo>
                  <a:pt x="308" y="158"/>
                </a:lnTo>
                <a:lnTo>
                  <a:pt x="308" y="156"/>
                </a:lnTo>
                <a:lnTo>
                  <a:pt x="306" y="156"/>
                </a:lnTo>
                <a:lnTo>
                  <a:pt x="306" y="156"/>
                </a:lnTo>
                <a:lnTo>
                  <a:pt x="306" y="154"/>
                </a:lnTo>
                <a:lnTo>
                  <a:pt x="303" y="154"/>
                </a:lnTo>
                <a:lnTo>
                  <a:pt x="296" y="149"/>
                </a:lnTo>
                <a:lnTo>
                  <a:pt x="296" y="147"/>
                </a:lnTo>
                <a:lnTo>
                  <a:pt x="292" y="142"/>
                </a:lnTo>
                <a:lnTo>
                  <a:pt x="289" y="139"/>
                </a:lnTo>
                <a:lnTo>
                  <a:pt x="287" y="139"/>
                </a:lnTo>
                <a:lnTo>
                  <a:pt x="289" y="132"/>
                </a:lnTo>
                <a:lnTo>
                  <a:pt x="294" y="121"/>
                </a:lnTo>
                <a:lnTo>
                  <a:pt x="294" y="118"/>
                </a:lnTo>
                <a:lnTo>
                  <a:pt x="296" y="113"/>
                </a:lnTo>
                <a:lnTo>
                  <a:pt x="296" y="111"/>
                </a:lnTo>
                <a:lnTo>
                  <a:pt x="299" y="104"/>
                </a:lnTo>
                <a:lnTo>
                  <a:pt x="301" y="99"/>
                </a:lnTo>
                <a:lnTo>
                  <a:pt x="303" y="92"/>
                </a:lnTo>
                <a:lnTo>
                  <a:pt x="306" y="83"/>
                </a:lnTo>
                <a:lnTo>
                  <a:pt x="308" y="80"/>
                </a:lnTo>
                <a:lnTo>
                  <a:pt x="313" y="66"/>
                </a:lnTo>
                <a:lnTo>
                  <a:pt x="313" y="66"/>
                </a:lnTo>
                <a:lnTo>
                  <a:pt x="320" y="45"/>
                </a:lnTo>
                <a:lnTo>
                  <a:pt x="322" y="35"/>
                </a:lnTo>
                <a:lnTo>
                  <a:pt x="322" y="38"/>
                </a:lnTo>
                <a:lnTo>
                  <a:pt x="306" y="47"/>
                </a:lnTo>
                <a:lnTo>
                  <a:pt x="301" y="52"/>
                </a:lnTo>
                <a:lnTo>
                  <a:pt x="289" y="59"/>
                </a:lnTo>
                <a:lnTo>
                  <a:pt x="289" y="61"/>
                </a:lnTo>
                <a:lnTo>
                  <a:pt x="256" y="45"/>
                </a:lnTo>
                <a:lnTo>
                  <a:pt x="230" y="35"/>
                </a:lnTo>
                <a:lnTo>
                  <a:pt x="225" y="33"/>
                </a:lnTo>
                <a:lnTo>
                  <a:pt x="223" y="33"/>
                </a:lnTo>
                <a:lnTo>
                  <a:pt x="223" y="31"/>
                </a:lnTo>
                <a:lnTo>
                  <a:pt x="218" y="28"/>
                </a:lnTo>
                <a:lnTo>
                  <a:pt x="213" y="28"/>
                </a:lnTo>
                <a:lnTo>
                  <a:pt x="211" y="26"/>
                </a:lnTo>
                <a:lnTo>
                  <a:pt x="209" y="26"/>
                </a:lnTo>
                <a:lnTo>
                  <a:pt x="204" y="23"/>
                </a:lnTo>
                <a:lnTo>
                  <a:pt x="204" y="23"/>
                </a:lnTo>
                <a:lnTo>
                  <a:pt x="204" y="23"/>
                </a:lnTo>
                <a:lnTo>
                  <a:pt x="202" y="23"/>
                </a:lnTo>
                <a:lnTo>
                  <a:pt x="202" y="21"/>
                </a:lnTo>
                <a:lnTo>
                  <a:pt x="202" y="21"/>
                </a:lnTo>
                <a:lnTo>
                  <a:pt x="202" y="21"/>
                </a:lnTo>
                <a:lnTo>
                  <a:pt x="199" y="21"/>
                </a:lnTo>
                <a:lnTo>
                  <a:pt x="199" y="21"/>
                </a:lnTo>
                <a:lnTo>
                  <a:pt x="166" y="7"/>
                </a:lnTo>
                <a:lnTo>
                  <a:pt x="152" y="0"/>
                </a:lnTo>
                <a:lnTo>
                  <a:pt x="150" y="2"/>
                </a:lnTo>
                <a:lnTo>
                  <a:pt x="147" y="5"/>
                </a:lnTo>
                <a:lnTo>
                  <a:pt x="145" y="5"/>
                </a:lnTo>
                <a:lnTo>
                  <a:pt x="145" y="5"/>
                </a:lnTo>
                <a:lnTo>
                  <a:pt x="145" y="7"/>
                </a:lnTo>
                <a:lnTo>
                  <a:pt x="145" y="7"/>
                </a:lnTo>
                <a:lnTo>
                  <a:pt x="140" y="9"/>
                </a:lnTo>
                <a:lnTo>
                  <a:pt x="135" y="16"/>
                </a:lnTo>
                <a:lnTo>
                  <a:pt x="135" y="19"/>
                </a:lnTo>
                <a:lnTo>
                  <a:pt x="135" y="21"/>
                </a:lnTo>
                <a:lnTo>
                  <a:pt x="135" y="21"/>
                </a:lnTo>
                <a:lnTo>
                  <a:pt x="133" y="26"/>
                </a:lnTo>
                <a:lnTo>
                  <a:pt x="133" y="28"/>
                </a:lnTo>
                <a:lnTo>
                  <a:pt x="131" y="31"/>
                </a:lnTo>
                <a:lnTo>
                  <a:pt x="131" y="31"/>
                </a:lnTo>
                <a:lnTo>
                  <a:pt x="131" y="33"/>
                </a:lnTo>
                <a:lnTo>
                  <a:pt x="131" y="35"/>
                </a:lnTo>
                <a:lnTo>
                  <a:pt x="128" y="38"/>
                </a:lnTo>
                <a:lnTo>
                  <a:pt x="128" y="40"/>
                </a:lnTo>
                <a:lnTo>
                  <a:pt x="126" y="42"/>
                </a:lnTo>
                <a:lnTo>
                  <a:pt x="123" y="45"/>
                </a:lnTo>
                <a:lnTo>
                  <a:pt x="126" y="52"/>
                </a:lnTo>
                <a:lnTo>
                  <a:pt x="123" y="54"/>
                </a:lnTo>
                <a:lnTo>
                  <a:pt x="119" y="59"/>
                </a:lnTo>
                <a:lnTo>
                  <a:pt x="119" y="59"/>
                </a:lnTo>
                <a:lnTo>
                  <a:pt x="119" y="64"/>
                </a:lnTo>
                <a:lnTo>
                  <a:pt x="119" y="64"/>
                </a:lnTo>
                <a:lnTo>
                  <a:pt x="116" y="68"/>
                </a:lnTo>
                <a:lnTo>
                  <a:pt x="116" y="68"/>
                </a:lnTo>
                <a:lnTo>
                  <a:pt x="116" y="76"/>
                </a:lnTo>
                <a:lnTo>
                  <a:pt x="116" y="78"/>
                </a:lnTo>
                <a:lnTo>
                  <a:pt x="114" y="80"/>
                </a:lnTo>
                <a:lnTo>
                  <a:pt x="114" y="83"/>
                </a:lnTo>
                <a:lnTo>
                  <a:pt x="114" y="85"/>
                </a:lnTo>
                <a:lnTo>
                  <a:pt x="114" y="85"/>
                </a:lnTo>
                <a:lnTo>
                  <a:pt x="114" y="87"/>
                </a:lnTo>
                <a:lnTo>
                  <a:pt x="116" y="87"/>
                </a:lnTo>
                <a:lnTo>
                  <a:pt x="119" y="90"/>
                </a:lnTo>
                <a:lnTo>
                  <a:pt x="119" y="92"/>
                </a:lnTo>
                <a:lnTo>
                  <a:pt x="121" y="94"/>
                </a:lnTo>
                <a:lnTo>
                  <a:pt x="121" y="97"/>
                </a:lnTo>
                <a:lnTo>
                  <a:pt x="126" y="97"/>
                </a:lnTo>
                <a:lnTo>
                  <a:pt x="126" y="97"/>
                </a:lnTo>
                <a:lnTo>
                  <a:pt x="128" y="99"/>
                </a:lnTo>
                <a:lnTo>
                  <a:pt x="128" y="99"/>
                </a:lnTo>
                <a:lnTo>
                  <a:pt x="126" y="102"/>
                </a:lnTo>
                <a:lnTo>
                  <a:pt x="123" y="102"/>
                </a:lnTo>
                <a:lnTo>
                  <a:pt x="123" y="102"/>
                </a:lnTo>
                <a:lnTo>
                  <a:pt x="119" y="104"/>
                </a:lnTo>
                <a:lnTo>
                  <a:pt x="116" y="106"/>
                </a:lnTo>
                <a:lnTo>
                  <a:pt x="114" y="111"/>
                </a:lnTo>
                <a:lnTo>
                  <a:pt x="114" y="111"/>
                </a:lnTo>
                <a:lnTo>
                  <a:pt x="109" y="113"/>
                </a:lnTo>
                <a:lnTo>
                  <a:pt x="100" y="116"/>
                </a:lnTo>
                <a:lnTo>
                  <a:pt x="97" y="116"/>
                </a:lnTo>
                <a:lnTo>
                  <a:pt x="90" y="116"/>
                </a:lnTo>
                <a:lnTo>
                  <a:pt x="86" y="113"/>
                </a:lnTo>
                <a:lnTo>
                  <a:pt x="83" y="116"/>
                </a:lnTo>
                <a:lnTo>
                  <a:pt x="81" y="116"/>
                </a:lnTo>
                <a:lnTo>
                  <a:pt x="79" y="118"/>
                </a:lnTo>
                <a:lnTo>
                  <a:pt x="74" y="121"/>
                </a:lnTo>
                <a:lnTo>
                  <a:pt x="74" y="123"/>
                </a:lnTo>
                <a:lnTo>
                  <a:pt x="69" y="135"/>
                </a:lnTo>
                <a:lnTo>
                  <a:pt x="69" y="137"/>
                </a:lnTo>
                <a:lnTo>
                  <a:pt x="69" y="142"/>
                </a:lnTo>
                <a:lnTo>
                  <a:pt x="67" y="142"/>
                </a:lnTo>
                <a:lnTo>
                  <a:pt x="67" y="144"/>
                </a:lnTo>
                <a:lnTo>
                  <a:pt x="64" y="147"/>
                </a:lnTo>
                <a:lnTo>
                  <a:pt x="62" y="149"/>
                </a:lnTo>
                <a:lnTo>
                  <a:pt x="52" y="149"/>
                </a:lnTo>
                <a:lnTo>
                  <a:pt x="52" y="149"/>
                </a:lnTo>
                <a:lnTo>
                  <a:pt x="52" y="149"/>
                </a:lnTo>
                <a:lnTo>
                  <a:pt x="55" y="147"/>
                </a:lnTo>
                <a:lnTo>
                  <a:pt x="52" y="144"/>
                </a:lnTo>
                <a:lnTo>
                  <a:pt x="52" y="144"/>
                </a:lnTo>
                <a:lnTo>
                  <a:pt x="50" y="142"/>
                </a:lnTo>
                <a:lnTo>
                  <a:pt x="45" y="137"/>
                </a:lnTo>
                <a:lnTo>
                  <a:pt x="36" y="137"/>
                </a:lnTo>
                <a:lnTo>
                  <a:pt x="34" y="139"/>
                </a:lnTo>
                <a:lnTo>
                  <a:pt x="31" y="139"/>
                </a:lnTo>
                <a:lnTo>
                  <a:pt x="29" y="142"/>
                </a:lnTo>
                <a:lnTo>
                  <a:pt x="22" y="142"/>
                </a:lnTo>
                <a:lnTo>
                  <a:pt x="19" y="147"/>
                </a:lnTo>
                <a:lnTo>
                  <a:pt x="17" y="151"/>
                </a:lnTo>
                <a:lnTo>
                  <a:pt x="17" y="154"/>
                </a:lnTo>
                <a:lnTo>
                  <a:pt x="12" y="151"/>
                </a:lnTo>
                <a:lnTo>
                  <a:pt x="10" y="151"/>
                </a:lnTo>
                <a:lnTo>
                  <a:pt x="10" y="163"/>
                </a:lnTo>
                <a:lnTo>
                  <a:pt x="10" y="163"/>
                </a:lnTo>
                <a:lnTo>
                  <a:pt x="15" y="168"/>
                </a:lnTo>
                <a:lnTo>
                  <a:pt x="10" y="170"/>
                </a:lnTo>
                <a:lnTo>
                  <a:pt x="7" y="170"/>
                </a:lnTo>
                <a:lnTo>
                  <a:pt x="3" y="175"/>
                </a:lnTo>
                <a:lnTo>
                  <a:pt x="0" y="175"/>
                </a:lnTo>
                <a:lnTo>
                  <a:pt x="0" y="177"/>
                </a:lnTo>
                <a:lnTo>
                  <a:pt x="0" y="177"/>
                </a:lnTo>
                <a:close/>
              </a:path>
            </a:pathLst>
          </a:custGeom>
          <a:solidFill>
            <a:srgbClr val="F9B1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" name="Freeform 23"/>
          <p:cNvSpPr>
            <a:spLocks/>
          </p:cNvSpPr>
          <p:nvPr/>
        </p:nvSpPr>
        <p:spPr bwMode="auto">
          <a:xfrm>
            <a:off x="2670593" y="2155241"/>
            <a:ext cx="371475" cy="382588"/>
          </a:xfrm>
          <a:custGeom>
            <a:avLst/>
            <a:gdLst>
              <a:gd name="T0" fmla="*/ 106 w 234"/>
              <a:gd name="T1" fmla="*/ 236 h 241"/>
              <a:gd name="T2" fmla="*/ 99 w 234"/>
              <a:gd name="T3" fmla="*/ 229 h 241"/>
              <a:gd name="T4" fmla="*/ 99 w 234"/>
              <a:gd name="T5" fmla="*/ 222 h 241"/>
              <a:gd name="T6" fmla="*/ 101 w 234"/>
              <a:gd name="T7" fmla="*/ 210 h 241"/>
              <a:gd name="T8" fmla="*/ 104 w 234"/>
              <a:gd name="T9" fmla="*/ 201 h 241"/>
              <a:gd name="T10" fmla="*/ 111 w 234"/>
              <a:gd name="T11" fmla="*/ 184 h 241"/>
              <a:gd name="T12" fmla="*/ 116 w 234"/>
              <a:gd name="T13" fmla="*/ 175 h 241"/>
              <a:gd name="T14" fmla="*/ 118 w 234"/>
              <a:gd name="T15" fmla="*/ 168 h 241"/>
              <a:gd name="T16" fmla="*/ 120 w 234"/>
              <a:gd name="T17" fmla="*/ 158 h 241"/>
              <a:gd name="T18" fmla="*/ 130 w 234"/>
              <a:gd name="T19" fmla="*/ 147 h 241"/>
              <a:gd name="T20" fmla="*/ 137 w 234"/>
              <a:gd name="T21" fmla="*/ 142 h 241"/>
              <a:gd name="T22" fmla="*/ 139 w 234"/>
              <a:gd name="T23" fmla="*/ 132 h 241"/>
              <a:gd name="T24" fmla="*/ 146 w 234"/>
              <a:gd name="T25" fmla="*/ 123 h 241"/>
              <a:gd name="T26" fmla="*/ 168 w 234"/>
              <a:gd name="T27" fmla="*/ 121 h 241"/>
              <a:gd name="T28" fmla="*/ 177 w 234"/>
              <a:gd name="T29" fmla="*/ 121 h 241"/>
              <a:gd name="T30" fmla="*/ 187 w 234"/>
              <a:gd name="T31" fmla="*/ 121 h 241"/>
              <a:gd name="T32" fmla="*/ 196 w 234"/>
              <a:gd name="T33" fmla="*/ 106 h 241"/>
              <a:gd name="T34" fmla="*/ 206 w 234"/>
              <a:gd name="T35" fmla="*/ 102 h 241"/>
              <a:gd name="T36" fmla="*/ 203 w 234"/>
              <a:gd name="T37" fmla="*/ 97 h 241"/>
              <a:gd name="T38" fmla="*/ 203 w 234"/>
              <a:gd name="T39" fmla="*/ 92 h 241"/>
              <a:gd name="T40" fmla="*/ 217 w 234"/>
              <a:gd name="T41" fmla="*/ 83 h 241"/>
              <a:gd name="T42" fmla="*/ 215 w 234"/>
              <a:gd name="T43" fmla="*/ 73 h 241"/>
              <a:gd name="T44" fmla="*/ 217 w 234"/>
              <a:gd name="T45" fmla="*/ 64 h 241"/>
              <a:gd name="T46" fmla="*/ 215 w 234"/>
              <a:gd name="T47" fmla="*/ 59 h 241"/>
              <a:gd name="T48" fmla="*/ 232 w 234"/>
              <a:gd name="T49" fmla="*/ 40 h 241"/>
              <a:gd name="T50" fmla="*/ 229 w 234"/>
              <a:gd name="T51" fmla="*/ 45 h 241"/>
              <a:gd name="T52" fmla="*/ 227 w 234"/>
              <a:gd name="T53" fmla="*/ 35 h 241"/>
              <a:gd name="T54" fmla="*/ 227 w 234"/>
              <a:gd name="T55" fmla="*/ 33 h 241"/>
              <a:gd name="T56" fmla="*/ 225 w 234"/>
              <a:gd name="T57" fmla="*/ 38 h 241"/>
              <a:gd name="T58" fmla="*/ 222 w 234"/>
              <a:gd name="T59" fmla="*/ 31 h 241"/>
              <a:gd name="T60" fmla="*/ 215 w 234"/>
              <a:gd name="T61" fmla="*/ 19 h 241"/>
              <a:gd name="T62" fmla="*/ 220 w 234"/>
              <a:gd name="T63" fmla="*/ 9 h 241"/>
              <a:gd name="T64" fmla="*/ 213 w 234"/>
              <a:gd name="T65" fmla="*/ 5 h 241"/>
              <a:gd name="T66" fmla="*/ 172 w 234"/>
              <a:gd name="T67" fmla="*/ 2 h 241"/>
              <a:gd name="T68" fmla="*/ 130 w 234"/>
              <a:gd name="T69" fmla="*/ 2 h 241"/>
              <a:gd name="T70" fmla="*/ 80 w 234"/>
              <a:gd name="T71" fmla="*/ 2 h 241"/>
              <a:gd name="T72" fmla="*/ 7 w 234"/>
              <a:gd name="T73" fmla="*/ 0 h 241"/>
              <a:gd name="T74" fmla="*/ 0 w 234"/>
              <a:gd name="T75" fmla="*/ 35 h 241"/>
              <a:gd name="T76" fmla="*/ 0 w 234"/>
              <a:gd name="T77" fmla="*/ 83 h 241"/>
              <a:gd name="T78" fmla="*/ 0 w 234"/>
              <a:gd name="T79" fmla="*/ 168 h 241"/>
              <a:gd name="T80" fmla="*/ 2 w 234"/>
              <a:gd name="T81" fmla="*/ 194 h 241"/>
              <a:gd name="T82" fmla="*/ 7 w 234"/>
              <a:gd name="T83" fmla="*/ 194 h 241"/>
              <a:gd name="T84" fmla="*/ 16 w 234"/>
              <a:gd name="T85" fmla="*/ 199 h 241"/>
              <a:gd name="T86" fmla="*/ 26 w 234"/>
              <a:gd name="T87" fmla="*/ 199 h 241"/>
              <a:gd name="T88" fmla="*/ 37 w 234"/>
              <a:gd name="T89" fmla="*/ 206 h 241"/>
              <a:gd name="T90" fmla="*/ 52 w 234"/>
              <a:gd name="T91" fmla="*/ 213 h 241"/>
              <a:gd name="T92" fmla="*/ 56 w 234"/>
              <a:gd name="T93" fmla="*/ 225 h 241"/>
              <a:gd name="T94" fmla="*/ 68 w 234"/>
              <a:gd name="T95" fmla="*/ 229 h 241"/>
              <a:gd name="T96" fmla="*/ 82 w 234"/>
              <a:gd name="T97" fmla="*/ 236 h 241"/>
              <a:gd name="T98" fmla="*/ 90 w 234"/>
              <a:gd name="T99" fmla="*/ 236 h 241"/>
              <a:gd name="T100" fmla="*/ 111 w 234"/>
              <a:gd name="T101" fmla="*/ 239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34" h="241">
                <a:moveTo>
                  <a:pt x="111" y="239"/>
                </a:moveTo>
                <a:lnTo>
                  <a:pt x="111" y="239"/>
                </a:lnTo>
                <a:lnTo>
                  <a:pt x="106" y="239"/>
                </a:lnTo>
                <a:lnTo>
                  <a:pt x="106" y="236"/>
                </a:lnTo>
                <a:lnTo>
                  <a:pt x="104" y="234"/>
                </a:lnTo>
                <a:lnTo>
                  <a:pt x="104" y="232"/>
                </a:lnTo>
                <a:lnTo>
                  <a:pt x="101" y="229"/>
                </a:lnTo>
                <a:lnTo>
                  <a:pt x="99" y="229"/>
                </a:lnTo>
                <a:lnTo>
                  <a:pt x="99" y="227"/>
                </a:lnTo>
                <a:lnTo>
                  <a:pt x="99" y="227"/>
                </a:lnTo>
                <a:lnTo>
                  <a:pt x="99" y="225"/>
                </a:lnTo>
                <a:lnTo>
                  <a:pt x="99" y="222"/>
                </a:lnTo>
                <a:lnTo>
                  <a:pt x="101" y="220"/>
                </a:lnTo>
                <a:lnTo>
                  <a:pt x="101" y="218"/>
                </a:lnTo>
                <a:lnTo>
                  <a:pt x="101" y="210"/>
                </a:lnTo>
                <a:lnTo>
                  <a:pt x="101" y="210"/>
                </a:lnTo>
                <a:lnTo>
                  <a:pt x="104" y="206"/>
                </a:lnTo>
                <a:lnTo>
                  <a:pt x="104" y="206"/>
                </a:lnTo>
                <a:lnTo>
                  <a:pt x="104" y="201"/>
                </a:lnTo>
                <a:lnTo>
                  <a:pt x="104" y="201"/>
                </a:lnTo>
                <a:lnTo>
                  <a:pt x="108" y="196"/>
                </a:lnTo>
                <a:lnTo>
                  <a:pt x="111" y="194"/>
                </a:lnTo>
                <a:lnTo>
                  <a:pt x="108" y="187"/>
                </a:lnTo>
                <a:lnTo>
                  <a:pt x="111" y="184"/>
                </a:lnTo>
                <a:lnTo>
                  <a:pt x="113" y="182"/>
                </a:lnTo>
                <a:lnTo>
                  <a:pt x="113" y="180"/>
                </a:lnTo>
                <a:lnTo>
                  <a:pt x="116" y="177"/>
                </a:lnTo>
                <a:lnTo>
                  <a:pt x="116" y="175"/>
                </a:lnTo>
                <a:lnTo>
                  <a:pt x="116" y="173"/>
                </a:lnTo>
                <a:lnTo>
                  <a:pt x="116" y="173"/>
                </a:lnTo>
                <a:lnTo>
                  <a:pt x="118" y="170"/>
                </a:lnTo>
                <a:lnTo>
                  <a:pt x="118" y="168"/>
                </a:lnTo>
                <a:lnTo>
                  <a:pt x="120" y="163"/>
                </a:lnTo>
                <a:lnTo>
                  <a:pt x="120" y="163"/>
                </a:lnTo>
                <a:lnTo>
                  <a:pt x="120" y="161"/>
                </a:lnTo>
                <a:lnTo>
                  <a:pt x="120" y="158"/>
                </a:lnTo>
                <a:lnTo>
                  <a:pt x="125" y="151"/>
                </a:lnTo>
                <a:lnTo>
                  <a:pt x="130" y="149"/>
                </a:lnTo>
                <a:lnTo>
                  <a:pt x="130" y="149"/>
                </a:lnTo>
                <a:lnTo>
                  <a:pt x="130" y="147"/>
                </a:lnTo>
                <a:lnTo>
                  <a:pt x="130" y="147"/>
                </a:lnTo>
                <a:lnTo>
                  <a:pt x="132" y="147"/>
                </a:lnTo>
                <a:lnTo>
                  <a:pt x="135" y="144"/>
                </a:lnTo>
                <a:lnTo>
                  <a:pt x="137" y="142"/>
                </a:lnTo>
                <a:lnTo>
                  <a:pt x="137" y="142"/>
                </a:lnTo>
                <a:lnTo>
                  <a:pt x="139" y="137"/>
                </a:lnTo>
                <a:lnTo>
                  <a:pt x="139" y="135"/>
                </a:lnTo>
                <a:lnTo>
                  <a:pt x="139" y="132"/>
                </a:lnTo>
                <a:lnTo>
                  <a:pt x="139" y="130"/>
                </a:lnTo>
                <a:lnTo>
                  <a:pt x="144" y="128"/>
                </a:lnTo>
                <a:lnTo>
                  <a:pt x="144" y="125"/>
                </a:lnTo>
                <a:lnTo>
                  <a:pt x="146" y="123"/>
                </a:lnTo>
                <a:lnTo>
                  <a:pt x="153" y="121"/>
                </a:lnTo>
                <a:lnTo>
                  <a:pt x="163" y="121"/>
                </a:lnTo>
                <a:lnTo>
                  <a:pt x="168" y="121"/>
                </a:lnTo>
                <a:lnTo>
                  <a:pt x="168" y="121"/>
                </a:lnTo>
                <a:lnTo>
                  <a:pt x="172" y="123"/>
                </a:lnTo>
                <a:lnTo>
                  <a:pt x="175" y="123"/>
                </a:lnTo>
                <a:lnTo>
                  <a:pt x="177" y="123"/>
                </a:lnTo>
                <a:lnTo>
                  <a:pt x="177" y="121"/>
                </a:lnTo>
                <a:lnTo>
                  <a:pt x="180" y="121"/>
                </a:lnTo>
                <a:lnTo>
                  <a:pt x="180" y="118"/>
                </a:lnTo>
                <a:lnTo>
                  <a:pt x="184" y="121"/>
                </a:lnTo>
                <a:lnTo>
                  <a:pt x="187" y="121"/>
                </a:lnTo>
                <a:lnTo>
                  <a:pt x="189" y="121"/>
                </a:lnTo>
                <a:lnTo>
                  <a:pt x="194" y="113"/>
                </a:lnTo>
                <a:lnTo>
                  <a:pt x="194" y="113"/>
                </a:lnTo>
                <a:lnTo>
                  <a:pt x="196" y="106"/>
                </a:lnTo>
                <a:lnTo>
                  <a:pt x="196" y="104"/>
                </a:lnTo>
                <a:lnTo>
                  <a:pt x="201" y="104"/>
                </a:lnTo>
                <a:lnTo>
                  <a:pt x="203" y="104"/>
                </a:lnTo>
                <a:lnTo>
                  <a:pt x="206" y="102"/>
                </a:lnTo>
                <a:lnTo>
                  <a:pt x="206" y="99"/>
                </a:lnTo>
                <a:lnTo>
                  <a:pt x="206" y="99"/>
                </a:lnTo>
                <a:lnTo>
                  <a:pt x="206" y="97"/>
                </a:lnTo>
                <a:lnTo>
                  <a:pt x="203" y="97"/>
                </a:lnTo>
                <a:lnTo>
                  <a:pt x="203" y="97"/>
                </a:lnTo>
                <a:lnTo>
                  <a:pt x="201" y="95"/>
                </a:lnTo>
                <a:lnTo>
                  <a:pt x="201" y="92"/>
                </a:lnTo>
                <a:lnTo>
                  <a:pt x="203" y="92"/>
                </a:lnTo>
                <a:lnTo>
                  <a:pt x="206" y="90"/>
                </a:lnTo>
                <a:lnTo>
                  <a:pt x="210" y="87"/>
                </a:lnTo>
                <a:lnTo>
                  <a:pt x="213" y="85"/>
                </a:lnTo>
                <a:lnTo>
                  <a:pt x="217" y="83"/>
                </a:lnTo>
                <a:lnTo>
                  <a:pt x="217" y="80"/>
                </a:lnTo>
                <a:lnTo>
                  <a:pt x="217" y="78"/>
                </a:lnTo>
                <a:lnTo>
                  <a:pt x="217" y="76"/>
                </a:lnTo>
                <a:lnTo>
                  <a:pt x="215" y="73"/>
                </a:lnTo>
                <a:lnTo>
                  <a:pt x="215" y="73"/>
                </a:lnTo>
                <a:lnTo>
                  <a:pt x="215" y="71"/>
                </a:lnTo>
                <a:lnTo>
                  <a:pt x="215" y="68"/>
                </a:lnTo>
                <a:lnTo>
                  <a:pt x="217" y="64"/>
                </a:lnTo>
                <a:lnTo>
                  <a:pt x="217" y="64"/>
                </a:lnTo>
                <a:lnTo>
                  <a:pt x="215" y="59"/>
                </a:lnTo>
                <a:lnTo>
                  <a:pt x="215" y="59"/>
                </a:lnTo>
                <a:lnTo>
                  <a:pt x="215" y="59"/>
                </a:lnTo>
                <a:lnTo>
                  <a:pt x="222" y="54"/>
                </a:lnTo>
                <a:lnTo>
                  <a:pt x="234" y="50"/>
                </a:lnTo>
                <a:lnTo>
                  <a:pt x="234" y="45"/>
                </a:lnTo>
                <a:lnTo>
                  <a:pt x="232" y="40"/>
                </a:lnTo>
                <a:lnTo>
                  <a:pt x="229" y="40"/>
                </a:lnTo>
                <a:lnTo>
                  <a:pt x="229" y="40"/>
                </a:lnTo>
                <a:lnTo>
                  <a:pt x="229" y="42"/>
                </a:lnTo>
                <a:lnTo>
                  <a:pt x="229" y="45"/>
                </a:lnTo>
                <a:lnTo>
                  <a:pt x="229" y="45"/>
                </a:lnTo>
                <a:lnTo>
                  <a:pt x="227" y="45"/>
                </a:lnTo>
                <a:lnTo>
                  <a:pt x="227" y="35"/>
                </a:lnTo>
                <a:lnTo>
                  <a:pt x="227" y="35"/>
                </a:lnTo>
                <a:lnTo>
                  <a:pt x="229" y="35"/>
                </a:lnTo>
                <a:lnTo>
                  <a:pt x="229" y="33"/>
                </a:lnTo>
                <a:lnTo>
                  <a:pt x="229" y="33"/>
                </a:lnTo>
                <a:lnTo>
                  <a:pt x="227" y="33"/>
                </a:lnTo>
                <a:lnTo>
                  <a:pt x="225" y="33"/>
                </a:lnTo>
                <a:lnTo>
                  <a:pt x="225" y="35"/>
                </a:lnTo>
                <a:lnTo>
                  <a:pt x="225" y="38"/>
                </a:lnTo>
                <a:lnTo>
                  <a:pt x="225" y="38"/>
                </a:lnTo>
                <a:lnTo>
                  <a:pt x="222" y="38"/>
                </a:lnTo>
                <a:lnTo>
                  <a:pt x="220" y="33"/>
                </a:lnTo>
                <a:lnTo>
                  <a:pt x="220" y="33"/>
                </a:lnTo>
                <a:lnTo>
                  <a:pt x="222" y="31"/>
                </a:lnTo>
                <a:lnTo>
                  <a:pt x="222" y="31"/>
                </a:lnTo>
                <a:lnTo>
                  <a:pt x="220" y="26"/>
                </a:lnTo>
                <a:lnTo>
                  <a:pt x="217" y="21"/>
                </a:lnTo>
                <a:lnTo>
                  <a:pt x="215" y="19"/>
                </a:lnTo>
                <a:lnTo>
                  <a:pt x="215" y="19"/>
                </a:lnTo>
                <a:lnTo>
                  <a:pt x="215" y="16"/>
                </a:lnTo>
                <a:lnTo>
                  <a:pt x="215" y="14"/>
                </a:lnTo>
                <a:lnTo>
                  <a:pt x="220" y="9"/>
                </a:lnTo>
                <a:lnTo>
                  <a:pt x="220" y="7"/>
                </a:lnTo>
                <a:lnTo>
                  <a:pt x="217" y="7"/>
                </a:lnTo>
                <a:lnTo>
                  <a:pt x="215" y="7"/>
                </a:lnTo>
                <a:lnTo>
                  <a:pt x="213" y="5"/>
                </a:lnTo>
                <a:lnTo>
                  <a:pt x="213" y="5"/>
                </a:lnTo>
                <a:lnTo>
                  <a:pt x="203" y="5"/>
                </a:lnTo>
                <a:lnTo>
                  <a:pt x="198" y="2"/>
                </a:lnTo>
                <a:lnTo>
                  <a:pt x="172" y="2"/>
                </a:lnTo>
                <a:lnTo>
                  <a:pt x="158" y="2"/>
                </a:lnTo>
                <a:lnTo>
                  <a:pt x="149" y="2"/>
                </a:lnTo>
                <a:lnTo>
                  <a:pt x="144" y="2"/>
                </a:lnTo>
                <a:lnTo>
                  <a:pt x="130" y="2"/>
                </a:lnTo>
                <a:lnTo>
                  <a:pt x="116" y="2"/>
                </a:lnTo>
                <a:lnTo>
                  <a:pt x="104" y="2"/>
                </a:lnTo>
                <a:lnTo>
                  <a:pt x="85" y="2"/>
                </a:lnTo>
                <a:lnTo>
                  <a:pt x="80" y="2"/>
                </a:lnTo>
                <a:lnTo>
                  <a:pt x="54" y="2"/>
                </a:lnTo>
                <a:lnTo>
                  <a:pt x="45" y="2"/>
                </a:lnTo>
                <a:lnTo>
                  <a:pt x="9" y="0"/>
                </a:lnTo>
                <a:lnTo>
                  <a:pt x="7" y="0"/>
                </a:lnTo>
                <a:lnTo>
                  <a:pt x="2" y="0"/>
                </a:lnTo>
                <a:lnTo>
                  <a:pt x="2" y="21"/>
                </a:lnTo>
                <a:lnTo>
                  <a:pt x="0" y="31"/>
                </a:lnTo>
                <a:lnTo>
                  <a:pt x="0" y="35"/>
                </a:lnTo>
                <a:lnTo>
                  <a:pt x="0" y="40"/>
                </a:lnTo>
                <a:lnTo>
                  <a:pt x="0" y="59"/>
                </a:lnTo>
                <a:lnTo>
                  <a:pt x="0" y="66"/>
                </a:lnTo>
                <a:lnTo>
                  <a:pt x="0" y="83"/>
                </a:lnTo>
                <a:lnTo>
                  <a:pt x="0" y="109"/>
                </a:lnTo>
                <a:lnTo>
                  <a:pt x="0" y="125"/>
                </a:lnTo>
                <a:lnTo>
                  <a:pt x="0" y="151"/>
                </a:lnTo>
                <a:lnTo>
                  <a:pt x="0" y="168"/>
                </a:lnTo>
                <a:lnTo>
                  <a:pt x="0" y="189"/>
                </a:lnTo>
                <a:lnTo>
                  <a:pt x="0" y="192"/>
                </a:lnTo>
                <a:lnTo>
                  <a:pt x="2" y="192"/>
                </a:lnTo>
                <a:lnTo>
                  <a:pt x="2" y="194"/>
                </a:lnTo>
                <a:lnTo>
                  <a:pt x="2" y="194"/>
                </a:lnTo>
                <a:lnTo>
                  <a:pt x="4" y="194"/>
                </a:lnTo>
                <a:lnTo>
                  <a:pt x="7" y="194"/>
                </a:lnTo>
                <a:lnTo>
                  <a:pt x="7" y="194"/>
                </a:lnTo>
                <a:lnTo>
                  <a:pt x="7" y="196"/>
                </a:lnTo>
                <a:lnTo>
                  <a:pt x="9" y="196"/>
                </a:lnTo>
                <a:lnTo>
                  <a:pt x="16" y="199"/>
                </a:lnTo>
                <a:lnTo>
                  <a:pt x="16" y="199"/>
                </a:lnTo>
                <a:lnTo>
                  <a:pt x="19" y="201"/>
                </a:lnTo>
                <a:lnTo>
                  <a:pt x="21" y="201"/>
                </a:lnTo>
                <a:lnTo>
                  <a:pt x="26" y="199"/>
                </a:lnTo>
                <a:lnTo>
                  <a:pt x="26" y="199"/>
                </a:lnTo>
                <a:lnTo>
                  <a:pt x="30" y="199"/>
                </a:lnTo>
                <a:lnTo>
                  <a:pt x="33" y="201"/>
                </a:lnTo>
                <a:lnTo>
                  <a:pt x="33" y="203"/>
                </a:lnTo>
                <a:lnTo>
                  <a:pt x="37" y="206"/>
                </a:lnTo>
                <a:lnTo>
                  <a:pt x="40" y="208"/>
                </a:lnTo>
                <a:lnTo>
                  <a:pt x="45" y="208"/>
                </a:lnTo>
                <a:lnTo>
                  <a:pt x="47" y="210"/>
                </a:lnTo>
                <a:lnTo>
                  <a:pt x="52" y="213"/>
                </a:lnTo>
                <a:lnTo>
                  <a:pt x="52" y="218"/>
                </a:lnTo>
                <a:lnTo>
                  <a:pt x="54" y="220"/>
                </a:lnTo>
                <a:lnTo>
                  <a:pt x="54" y="225"/>
                </a:lnTo>
                <a:lnTo>
                  <a:pt x="56" y="225"/>
                </a:lnTo>
                <a:lnTo>
                  <a:pt x="61" y="225"/>
                </a:lnTo>
                <a:lnTo>
                  <a:pt x="64" y="227"/>
                </a:lnTo>
                <a:lnTo>
                  <a:pt x="68" y="227"/>
                </a:lnTo>
                <a:lnTo>
                  <a:pt x="68" y="229"/>
                </a:lnTo>
                <a:lnTo>
                  <a:pt x="71" y="232"/>
                </a:lnTo>
                <a:lnTo>
                  <a:pt x="75" y="234"/>
                </a:lnTo>
                <a:lnTo>
                  <a:pt x="80" y="236"/>
                </a:lnTo>
                <a:lnTo>
                  <a:pt x="82" y="236"/>
                </a:lnTo>
                <a:lnTo>
                  <a:pt x="85" y="236"/>
                </a:lnTo>
                <a:lnTo>
                  <a:pt x="87" y="236"/>
                </a:lnTo>
                <a:lnTo>
                  <a:pt x="90" y="236"/>
                </a:lnTo>
                <a:lnTo>
                  <a:pt x="90" y="236"/>
                </a:lnTo>
                <a:lnTo>
                  <a:pt x="99" y="241"/>
                </a:lnTo>
                <a:lnTo>
                  <a:pt x="113" y="241"/>
                </a:lnTo>
                <a:lnTo>
                  <a:pt x="113" y="241"/>
                </a:lnTo>
                <a:lnTo>
                  <a:pt x="111" y="239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" name="Freeform 24"/>
          <p:cNvSpPr>
            <a:spLocks/>
          </p:cNvSpPr>
          <p:nvPr/>
        </p:nvSpPr>
        <p:spPr bwMode="auto">
          <a:xfrm>
            <a:off x="2222918" y="2045703"/>
            <a:ext cx="450850" cy="458788"/>
          </a:xfrm>
          <a:custGeom>
            <a:avLst/>
            <a:gdLst>
              <a:gd name="T0" fmla="*/ 282 w 284"/>
              <a:gd name="T1" fmla="*/ 128 h 289"/>
              <a:gd name="T2" fmla="*/ 282 w 284"/>
              <a:gd name="T3" fmla="*/ 100 h 289"/>
              <a:gd name="T4" fmla="*/ 284 w 284"/>
              <a:gd name="T5" fmla="*/ 38 h 289"/>
              <a:gd name="T6" fmla="*/ 246 w 284"/>
              <a:gd name="T7" fmla="*/ 31 h 289"/>
              <a:gd name="T8" fmla="*/ 213 w 284"/>
              <a:gd name="T9" fmla="*/ 31 h 289"/>
              <a:gd name="T10" fmla="*/ 189 w 284"/>
              <a:gd name="T11" fmla="*/ 36 h 289"/>
              <a:gd name="T12" fmla="*/ 184 w 284"/>
              <a:gd name="T13" fmla="*/ 31 h 289"/>
              <a:gd name="T14" fmla="*/ 168 w 284"/>
              <a:gd name="T15" fmla="*/ 24 h 289"/>
              <a:gd name="T16" fmla="*/ 156 w 284"/>
              <a:gd name="T17" fmla="*/ 31 h 289"/>
              <a:gd name="T18" fmla="*/ 116 w 284"/>
              <a:gd name="T19" fmla="*/ 29 h 289"/>
              <a:gd name="T20" fmla="*/ 68 w 284"/>
              <a:gd name="T21" fmla="*/ 29 h 289"/>
              <a:gd name="T22" fmla="*/ 59 w 284"/>
              <a:gd name="T23" fmla="*/ 3 h 289"/>
              <a:gd name="T24" fmla="*/ 9 w 284"/>
              <a:gd name="T25" fmla="*/ 24 h 289"/>
              <a:gd name="T26" fmla="*/ 14 w 284"/>
              <a:gd name="T27" fmla="*/ 50 h 289"/>
              <a:gd name="T28" fmla="*/ 7 w 284"/>
              <a:gd name="T29" fmla="*/ 57 h 289"/>
              <a:gd name="T30" fmla="*/ 7 w 284"/>
              <a:gd name="T31" fmla="*/ 156 h 289"/>
              <a:gd name="T32" fmla="*/ 2 w 284"/>
              <a:gd name="T33" fmla="*/ 218 h 289"/>
              <a:gd name="T34" fmla="*/ 2 w 284"/>
              <a:gd name="T35" fmla="*/ 227 h 289"/>
              <a:gd name="T36" fmla="*/ 2 w 284"/>
              <a:gd name="T37" fmla="*/ 256 h 289"/>
              <a:gd name="T38" fmla="*/ 0 w 284"/>
              <a:gd name="T39" fmla="*/ 282 h 289"/>
              <a:gd name="T40" fmla="*/ 9 w 284"/>
              <a:gd name="T41" fmla="*/ 282 h 289"/>
              <a:gd name="T42" fmla="*/ 19 w 284"/>
              <a:gd name="T43" fmla="*/ 284 h 289"/>
              <a:gd name="T44" fmla="*/ 26 w 284"/>
              <a:gd name="T45" fmla="*/ 282 h 289"/>
              <a:gd name="T46" fmla="*/ 31 w 284"/>
              <a:gd name="T47" fmla="*/ 279 h 289"/>
              <a:gd name="T48" fmla="*/ 42 w 284"/>
              <a:gd name="T49" fmla="*/ 284 h 289"/>
              <a:gd name="T50" fmla="*/ 61 w 284"/>
              <a:gd name="T51" fmla="*/ 284 h 289"/>
              <a:gd name="T52" fmla="*/ 71 w 284"/>
              <a:gd name="T53" fmla="*/ 284 h 289"/>
              <a:gd name="T54" fmla="*/ 83 w 284"/>
              <a:gd name="T55" fmla="*/ 287 h 289"/>
              <a:gd name="T56" fmla="*/ 85 w 284"/>
              <a:gd name="T57" fmla="*/ 287 h 289"/>
              <a:gd name="T58" fmla="*/ 92 w 284"/>
              <a:gd name="T59" fmla="*/ 287 h 289"/>
              <a:gd name="T60" fmla="*/ 102 w 284"/>
              <a:gd name="T61" fmla="*/ 287 h 289"/>
              <a:gd name="T62" fmla="*/ 113 w 284"/>
              <a:gd name="T63" fmla="*/ 287 h 289"/>
              <a:gd name="T64" fmla="*/ 128 w 284"/>
              <a:gd name="T65" fmla="*/ 287 h 289"/>
              <a:gd name="T66" fmla="*/ 156 w 284"/>
              <a:gd name="T67" fmla="*/ 289 h 289"/>
              <a:gd name="T68" fmla="*/ 168 w 284"/>
              <a:gd name="T69" fmla="*/ 289 h 289"/>
              <a:gd name="T70" fmla="*/ 170 w 284"/>
              <a:gd name="T71" fmla="*/ 279 h 289"/>
              <a:gd name="T72" fmla="*/ 170 w 284"/>
              <a:gd name="T73" fmla="*/ 258 h 289"/>
              <a:gd name="T74" fmla="*/ 175 w 284"/>
              <a:gd name="T75" fmla="*/ 258 h 289"/>
              <a:gd name="T76" fmla="*/ 180 w 284"/>
              <a:gd name="T77" fmla="*/ 258 h 289"/>
              <a:gd name="T78" fmla="*/ 189 w 284"/>
              <a:gd name="T79" fmla="*/ 251 h 289"/>
              <a:gd name="T80" fmla="*/ 196 w 284"/>
              <a:gd name="T81" fmla="*/ 251 h 289"/>
              <a:gd name="T82" fmla="*/ 211 w 284"/>
              <a:gd name="T83" fmla="*/ 246 h 289"/>
              <a:gd name="T84" fmla="*/ 211 w 284"/>
              <a:gd name="T85" fmla="*/ 239 h 289"/>
              <a:gd name="T86" fmla="*/ 213 w 284"/>
              <a:gd name="T87" fmla="*/ 232 h 289"/>
              <a:gd name="T88" fmla="*/ 213 w 284"/>
              <a:gd name="T89" fmla="*/ 211 h 289"/>
              <a:gd name="T90" fmla="*/ 215 w 284"/>
              <a:gd name="T91" fmla="*/ 206 h 289"/>
              <a:gd name="T92" fmla="*/ 218 w 284"/>
              <a:gd name="T93" fmla="*/ 201 h 289"/>
              <a:gd name="T94" fmla="*/ 227 w 284"/>
              <a:gd name="T95" fmla="*/ 201 h 289"/>
              <a:gd name="T96" fmla="*/ 234 w 284"/>
              <a:gd name="T97" fmla="*/ 194 h 289"/>
              <a:gd name="T98" fmla="*/ 241 w 284"/>
              <a:gd name="T99" fmla="*/ 194 h 289"/>
              <a:gd name="T100" fmla="*/ 282 w 284"/>
              <a:gd name="T101" fmla="*/ 152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84" h="289">
                <a:moveTo>
                  <a:pt x="282" y="152"/>
                </a:moveTo>
                <a:lnTo>
                  <a:pt x="282" y="135"/>
                </a:lnTo>
                <a:lnTo>
                  <a:pt x="282" y="128"/>
                </a:lnTo>
                <a:lnTo>
                  <a:pt x="282" y="109"/>
                </a:lnTo>
                <a:lnTo>
                  <a:pt x="282" y="104"/>
                </a:lnTo>
                <a:lnTo>
                  <a:pt x="282" y="100"/>
                </a:lnTo>
                <a:lnTo>
                  <a:pt x="284" y="90"/>
                </a:lnTo>
                <a:lnTo>
                  <a:pt x="284" y="69"/>
                </a:lnTo>
                <a:lnTo>
                  <a:pt x="284" y="38"/>
                </a:lnTo>
                <a:lnTo>
                  <a:pt x="284" y="31"/>
                </a:lnTo>
                <a:lnTo>
                  <a:pt x="267" y="31"/>
                </a:lnTo>
                <a:lnTo>
                  <a:pt x="246" y="31"/>
                </a:lnTo>
                <a:lnTo>
                  <a:pt x="244" y="31"/>
                </a:lnTo>
                <a:lnTo>
                  <a:pt x="222" y="31"/>
                </a:lnTo>
                <a:lnTo>
                  <a:pt x="213" y="31"/>
                </a:lnTo>
                <a:lnTo>
                  <a:pt x="192" y="31"/>
                </a:lnTo>
                <a:lnTo>
                  <a:pt x="192" y="33"/>
                </a:lnTo>
                <a:lnTo>
                  <a:pt x="189" y="36"/>
                </a:lnTo>
                <a:lnTo>
                  <a:pt x="184" y="36"/>
                </a:lnTo>
                <a:lnTo>
                  <a:pt x="184" y="36"/>
                </a:lnTo>
                <a:lnTo>
                  <a:pt x="184" y="31"/>
                </a:lnTo>
                <a:lnTo>
                  <a:pt x="177" y="31"/>
                </a:lnTo>
                <a:lnTo>
                  <a:pt x="168" y="31"/>
                </a:lnTo>
                <a:lnTo>
                  <a:pt x="168" y="24"/>
                </a:lnTo>
                <a:lnTo>
                  <a:pt x="168" y="24"/>
                </a:lnTo>
                <a:lnTo>
                  <a:pt x="156" y="24"/>
                </a:lnTo>
                <a:lnTo>
                  <a:pt x="156" y="31"/>
                </a:lnTo>
                <a:lnTo>
                  <a:pt x="142" y="29"/>
                </a:lnTo>
                <a:lnTo>
                  <a:pt x="132" y="29"/>
                </a:lnTo>
                <a:lnTo>
                  <a:pt x="116" y="29"/>
                </a:lnTo>
                <a:lnTo>
                  <a:pt x="95" y="29"/>
                </a:lnTo>
                <a:lnTo>
                  <a:pt x="87" y="29"/>
                </a:lnTo>
                <a:lnTo>
                  <a:pt x="68" y="29"/>
                </a:lnTo>
                <a:lnTo>
                  <a:pt x="59" y="29"/>
                </a:lnTo>
                <a:lnTo>
                  <a:pt x="59" y="24"/>
                </a:lnTo>
                <a:lnTo>
                  <a:pt x="59" y="3"/>
                </a:lnTo>
                <a:lnTo>
                  <a:pt x="40" y="3"/>
                </a:lnTo>
                <a:lnTo>
                  <a:pt x="9" y="0"/>
                </a:lnTo>
                <a:lnTo>
                  <a:pt x="9" y="24"/>
                </a:lnTo>
                <a:lnTo>
                  <a:pt x="9" y="26"/>
                </a:lnTo>
                <a:lnTo>
                  <a:pt x="7" y="50"/>
                </a:lnTo>
                <a:lnTo>
                  <a:pt x="14" y="50"/>
                </a:lnTo>
                <a:lnTo>
                  <a:pt x="14" y="57"/>
                </a:lnTo>
                <a:lnTo>
                  <a:pt x="14" y="57"/>
                </a:lnTo>
                <a:lnTo>
                  <a:pt x="7" y="57"/>
                </a:lnTo>
                <a:lnTo>
                  <a:pt x="7" y="69"/>
                </a:lnTo>
                <a:lnTo>
                  <a:pt x="7" y="137"/>
                </a:lnTo>
                <a:lnTo>
                  <a:pt x="7" y="156"/>
                </a:lnTo>
                <a:lnTo>
                  <a:pt x="5" y="168"/>
                </a:lnTo>
                <a:lnTo>
                  <a:pt x="5" y="178"/>
                </a:lnTo>
                <a:lnTo>
                  <a:pt x="2" y="218"/>
                </a:lnTo>
                <a:lnTo>
                  <a:pt x="2" y="220"/>
                </a:lnTo>
                <a:lnTo>
                  <a:pt x="2" y="223"/>
                </a:lnTo>
                <a:lnTo>
                  <a:pt x="2" y="227"/>
                </a:lnTo>
                <a:lnTo>
                  <a:pt x="2" y="234"/>
                </a:lnTo>
                <a:lnTo>
                  <a:pt x="2" y="239"/>
                </a:lnTo>
                <a:lnTo>
                  <a:pt x="2" y="256"/>
                </a:lnTo>
                <a:lnTo>
                  <a:pt x="2" y="258"/>
                </a:lnTo>
                <a:lnTo>
                  <a:pt x="2" y="268"/>
                </a:lnTo>
                <a:lnTo>
                  <a:pt x="0" y="282"/>
                </a:lnTo>
                <a:lnTo>
                  <a:pt x="2" y="282"/>
                </a:lnTo>
                <a:lnTo>
                  <a:pt x="5" y="282"/>
                </a:lnTo>
                <a:lnTo>
                  <a:pt x="9" y="282"/>
                </a:lnTo>
                <a:lnTo>
                  <a:pt x="14" y="282"/>
                </a:lnTo>
                <a:lnTo>
                  <a:pt x="16" y="284"/>
                </a:lnTo>
                <a:lnTo>
                  <a:pt x="19" y="284"/>
                </a:lnTo>
                <a:lnTo>
                  <a:pt x="21" y="284"/>
                </a:lnTo>
                <a:lnTo>
                  <a:pt x="26" y="284"/>
                </a:lnTo>
                <a:lnTo>
                  <a:pt x="26" y="282"/>
                </a:lnTo>
                <a:lnTo>
                  <a:pt x="26" y="282"/>
                </a:lnTo>
                <a:lnTo>
                  <a:pt x="26" y="279"/>
                </a:lnTo>
                <a:lnTo>
                  <a:pt x="31" y="279"/>
                </a:lnTo>
                <a:lnTo>
                  <a:pt x="33" y="284"/>
                </a:lnTo>
                <a:lnTo>
                  <a:pt x="38" y="284"/>
                </a:lnTo>
                <a:lnTo>
                  <a:pt x="42" y="284"/>
                </a:lnTo>
                <a:lnTo>
                  <a:pt x="45" y="284"/>
                </a:lnTo>
                <a:lnTo>
                  <a:pt x="50" y="284"/>
                </a:lnTo>
                <a:lnTo>
                  <a:pt x="61" y="284"/>
                </a:lnTo>
                <a:lnTo>
                  <a:pt x="64" y="284"/>
                </a:lnTo>
                <a:lnTo>
                  <a:pt x="66" y="284"/>
                </a:lnTo>
                <a:lnTo>
                  <a:pt x="71" y="284"/>
                </a:lnTo>
                <a:lnTo>
                  <a:pt x="76" y="284"/>
                </a:lnTo>
                <a:lnTo>
                  <a:pt x="76" y="284"/>
                </a:lnTo>
                <a:lnTo>
                  <a:pt x="83" y="287"/>
                </a:lnTo>
                <a:lnTo>
                  <a:pt x="83" y="287"/>
                </a:lnTo>
                <a:lnTo>
                  <a:pt x="85" y="287"/>
                </a:lnTo>
                <a:lnTo>
                  <a:pt x="85" y="287"/>
                </a:lnTo>
                <a:lnTo>
                  <a:pt x="85" y="287"/>
                </a:lnTo>
                <a:lnTo>
                  <a:pt x="92" y="287"/>
                </a:lnTo>
                <a:lnTo>
                  <a:pt x="92" y="287"/>
                </a:lnTo>
                <a:lnTo>
                  <a:pt x="97" y="287"/>
                </a:lnTo>
                <a:lnTo>
                  <a:pt x="102" y="287"/>
                </a:lnTo>
                <a:lnTo>
                  <a:pt x="102" y="287"/>
                </a:lnTo>
                <a:lnTo>
                  <a:pt x="104" y="287"/>
                </a:lnTo>
                <a:lnTo>
                  <a:pt x="109" y="287"/>
                </a:lnTo>
                <a:lnTo>
                  <a:pt x="113" y="287"/>
                </a:lnTo>
                <a:lnTo>
                  <a:pt x="121" y="287"/>
                </a:lnTo>
                <a:lnTo>
                  <a:pt x="123" y="287"/>
                </a:lnTo>
                <a:lnTo>
                  <a:pt x="128" y="287"/>
                </a:lnTo>
                <a:lnTo>
                  <a:pt x="130" y="287"/>
                </a:lnTo>
                <a:lnTo>
                  <a:pt x="140" y="287"/>
                </a:lnTo>
                <a:lnTo>
                  <a:pt x="156" y="289"/>
                </a:lnTo>
                <a:lnTo>
                  <a:pt x="156" y="289"/>
                </a:lnTo>
                <a:lnTo>
                  <a:pt x="163" y="289"/>
                </a:lnTo>
                <a:lnTo>
                  <a:pt x="168" y="289"/>
                </a:lnTo>
                <a:lnTo>
                  <a:pt x="168" y="289"/>
                </a:lnTo>
                <a:lnTo>
                  <a:pt x="170" y="284"/>
                </a:lnTo>
                <a:lnTo>
                  <a:pt x="170" y="279"/>
                </a:lnTo>
                <a:lnTo>
                  <a:pt x="170" y="275"/>
                </a:lnTo>
                <a:lnTo>
                  <a:pt x="170" y="270"/>
                </a:lnTo>
                <a:lnTo>
                  <a:pt x="170" y="258"/>
                </a:lnTo>
                <a:lnTo>
                  <a:pt x="170" y="258"/>
                </a:lnTo>
                <a:lnTo>
                  <a:pt x="173" y="258"/>
                </a:lnTo>
                <a:lnTo>
                  <a:pt x="175" y="258"/>
                </a:lnTo>
                <a:lnTo>
                  <a:pt x="175" y="258"/>
                </a:lnTo>
                <a:lnTo>
                  <a:pt x="177" y="258"/>
                </a:lnTo>
                <a:lnTo>
                  <a:pt x="180" y="258"/>
                </a:lnTo>
                <a:lnTo>
                  <a:pt x="182" y="258"/>
                </a:lnTo>
                <a:lnTo>
                  <a:pt x="187" y="253"/>
                </a:lnTo>
                <a:lnTo>
                  <a:pt x="189" y="251"/>
                </a:lnTo>
                <a:lnTo>
                  <a:pt x="192" y="251"/>
                </a:lnTo>
                <a:lnTo>
                  <a:pt x="192" y="251"/>
                </a:lnTo>
                <a:lnTo>
                  <a:pt x="196" y="251"/>
                </a:lnTo>
                <a:lnTo>
                  <a:pt x="203" y="249"/>
                </a:lnTo>
                <a:lnTo>
                  <a:pt x="208" y="249"/>
                </a:lnTo>
                <a:lnTo>
                  <a:pt x="211" y="246"/>
                </a:lnTo>
                <a:lnTo>
                  <a:pt x="211" y="246"/>
                </a:lnTo>
                <a:lnTo>
                  <a:pt x="211" y="246"/>
                </a:lnTo>
                <a:lnTo>
                  <a:pt x="211" y="239"/>
                </a:lnTo>
                <a:lnTo>
                  <a:pt x="211" y="234"/>
                </a:lnTo>
                <a:lnTo>
                  <a:pt x="211" y="234"/>
                </a:lnTo>
                <a:lnTo>
                  <a:pt x="213" y="232"/>
                </a:lnTo>
                <a:lnTo>
                  <a:pt x="211" y="230"/>
                </a:lnTo>
                <a:lnTo>
                  <a:pt x="211" y="213"/>
                </a:lnTo>
                <a:lnTo>
                  <a:pt x="213" y="211"/>
                </a:lnTo>
                <a:lnTo>
                  <a:pt x="215" y="208"/>
                </a:lnTo>
                <a:lnTo>
                  <a:pt x="215" y="206"/>
                </a:lnTo>
                <a:lnTo>
                  <a:pt x="215" y="206"/>
                </a:lnTo>
                <a:lnTo>
                  <a:pt x="215" y="204"/>
                </a:lnTo>
                <a:lnTo>
                  <a:pt x="218" y="201"/>
                </a:lnTo>
                <a:lnTo>
                  <a:pt x="218" y="201"/>
                </a:lnTo>
                <a:lnTo>
                  <a:pt x="220" y="204"/>
                </a:lnTo>
                <a:lnTo>
                  <a:pt x="225" y="201"/>
                </a:lnTo>
                <a:lnTo>
                  <a:pt x="227" y="201"/>
                </a:lnTo>
                <a:lnTo>
                  <a:pt x="227" y="201"/>
                </a:lnTo>
                <a:lnTo>
                  <a:pt x="232" y="197"/>
                </a:lnTo>
                <a:lnTo>
                  <a:pt x="234" y="194"/>
                </a:lnTo>
                <a:lnTo>
                  <a:pt x="234" y="194"/>
                </a:lnTo>
                <a:lnTo>
                  <a:pt x="237" y="194"/>
                </a:lnTo>
                <a:lnTo>
                  <a:pt x="241" y="194"/>
                </a:lnTo>
                <a:lnTo>
                  <a:pt x="282" y="194"/>
                </a:lnTo>
                <a:lnTo>
                  <a:pt x="282" y="178"/>
                </a:lnTo>
                <a:lnTo>
                  <a:pt x="282" y="15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0" name="Freeform 25"/>
          <p:cNvSpPr>
            <a:spLocks/>
          </p:cNvSpPr>
          <p:nvPr/>
        </p:nvSpPr>
        <p:spPr bwMode="auto">
          <a:xfrm>
            <a:off x="2896018" y="5479466"/>
            <a:ext cx="434975" cy="709613"/>
          </a:xfrm>
          <a:custGeom>
            <a:avLst/>
            <a:gdLst>
              <a:gd name="T0" fmla="*/ 272 w 274"/>
              <a:gd name="T1" fmla="*/ 388 h 447"/>
              <a:gd name="T2" fmla="*/ 272 w 274"/>
              <a:gd name="T3" fmla="*/ 362 h 447"/>
              <a:gd name="T4" fmla="*/ 262 w 274"/>
              <a:gd name="T5" fmla="*/ 317 h 447"/>
              <a:gd name="T6" fmla="*/ 274 w 274"/>
              <a:gd name="T7" fmla="*/ 274 h 447"/>
              <a:gd name="T8" fmla="*/ 274 w 274"/>
              <a:gd name="T9" fmla="*/ 236 h 447"/>
              <a:gd name="T10" fmla="*/ 267 w 274"/>
              <a:gd name="T11" fmla="*/ 236 h 447"/>
              <a:gd name="T12" fmla="*/ 258 w 274"/>
              <a:gd name="T13" fmla="*/ 234 h 447"/>
              <a:gd name="T14" fmla="*/ 260 w 274"/>
              <a:gd name="T15" fmla="*/ 217 h 447"/>
              <a:gd name="T16" fmla="*/ 251 w 274"/>
              <a:gd name="T17" fmla="*/ 213 h 447"/>
              <a:gd name="T18" fmla="*/ 236 w 274"/>
              <a:gd name="T19" fmla="*/ 198 h 447"/>
              <a:gd name="T20" fmla="*/ 227 w 274"/>
              <a:gd name="T21" fmla="*/ 194 h 447"/>
              <a:gd name="T22" fmla="*/ 177 w 274"/>
              <a:gd name="T23" fmla="*/ 191 h 447"/>
              <a:gd name="T24" fmla="*/ 170 w 274"/>
              <a:gd name="T25" fmla="*/ 116 h 447"/>
              <a:gd name="T26" fmla="*/ 168 w 274"/>
              <a:gd name="T27" fmla="*/ 64 h 447"/>
              <a:gd name="T28" fmla="*/ 163 w 274"/>
              <a:gd name="T29" fmla="*/ 38 h 447"/>
              <a:gd name="T30" fmla="*/ 154 w 274"/>
              <a:gd name="T31" fmla="*/ 30 h 447"/>
              <a:gd name="T32" fmla="*/ 142 w 274"/>
              <a:gd name="T33" fmla="*/ 28 h 447"/>
              <a:gd name="T34" fmla="*/ 135 w 274"/>
              <a:gd name="T35" fmla="*/ 19 h 447"/>
              <a:gd name="T36" fmla="*/ 128 w 274"/>
              <a:gd name="T37" fmla="*/ 14 h 447"/>
              <a:gd name="T38" fmla="*/ 109 w 274"/>
              <a:gd name="T39" fmla="*/ 9 h 447"/>
              <a:gd name="T40" fmla="*/ 97 w 274"/>
              <a:gd name="T41" fmla="*/ 7 h 447"/>
              <a:gd name="T42" fmla="*/ 83 w 274"/>
              <a:gd name="T43" fmla="*/ 2 h 447"/>
              <a:gd name="T44" fmla="*/ 68 w 274"/>
              <a:gd name="T45" fmla="*/ 4 h 447"/>
              <a:gd name="T46" fmla="*/ 61 w 274"/>
              <a:gd name="T47" fmla="*/ 0 h 447"/>
              <a:gd name="T48" fmla="*/ 42 w 274"/>
              <a:gd name="T49" fmla="*/ 19 h 447"/>
              <a:gd name="T50" fmla="*/ 40 w 274"/>
              <a:gd name="T51" fmla="*/ 35 h 447"/>
              <a:gd name="T52" fmla="*/ 33 w 274"/>
              <a:gd name="T53" fmla="*/ 35 h 447"/>
              <a:gd name="T54" fmla="*/ 21 w 274"/>
              <a:gd name="T55" fmla="*/ 38 h 447"/>
              <a:gd name="T56" fmla="*/ 16 w 274"/>
              <a:gd name="T57" fmla="*/ 45 h 447"/>
              <a:gd name="T58" fmla="*/ 23 w 274"/>
              <a:gd name="T59" fmla="*/ 52 h 447"/>
              <a:gd name="T60" fmla="*/ 30 w 274"/>
              <a:gd name="T61" fmla="*/ 54 h 447"/>
              <a:gd name="T62" fmla="*/ 33 w 274"/>
              <a:gd name="T63" fmla="*/ 66 h 447"/>
              <a:gd name="T64" fmla="*/ 23 w 274"/>
              <a:gd name="T65" fmla="*/ 78 h 447"/>
              <a:gd name="T66" fmla="*/ 19 w 274"/>
              <a:gd name="T67" fmla="*/ 90 h 447"/>
              <a:gd name="T68" fmla="*/ 11 w 274"/>
              <a:gd name="T69" fmla="*/ 99 h 447"/>
              <a:gd name="T70" fmla="*/ 0 w 274"/>
              <a:gd name="T71" fmla="*/ 111 h 447"/>
              <a:gd name="T72" fmla="*/ 9 w 274"/>
              <a:gd name="T73" fmla="*/ 130 h 447"/>
              <a:gd name="T74" fmla="*/ 9 w 274"/>
              <a:gd name="T75" fmla="*/ 144 h 447"/>
              <a:gd name="T76" fmla="*/ 11 w 274"/>
              <a:gd name="T77" fmla="*/ 161 h 447"/>
              <a:gd name="T78" fmla="*/ 28 w 274"/>
              <a:gd name="T79" fmla="*/ 175 h 447"/>
              <a:gd name="T80" fmla="*/ 14 w 274"/>
              <a:gd name="T81" fmla="*/ 189 h 447"/>
              <a:gd name="T82" fmla="*/ 26 w 274"/>
              <a:gd name="T83" fmla="*/ 210 h 447"/>
              <a:gd name="T84" fmla="*/ 35 w 274"/>
              <a:gd name="T85" fmla="*/ 241 h 447"/>
              <a:gd name="T86" fmla="*/ 23 w 274"/>
              <a:gd name="T87" fmla="*/ 277 h 447"/>
              <a:gd name="T88" fmla="*/ 23 w 274"/>
              <a:gd name="T89" fmla="*/ 314 h 447"/>
              <a:gd name="T90" fmla="*/ 23 w 274"/>
              <a:gd name="T91" fmla="*/ 324 h 447"/>
              <a:gd name="T92" fmla="*/ 23 w 274"/>
              <a:gd name="T93" fmla="*/ 364 h 447"/>
              <a:gd name="T94" fmla="*/ 21 w 274"/>
              <a:gd name="T95" fmla="*/ 423 h 447"/>
              <a:gd name="T96" fmla="*/ 52 w 274"/>
              <a:gd name="T97" fmla="*/ 433 h 447"/>
              <a:gd name="T98" fmla="*/ 101 w 274"/>
              <a:gd name="T99" fmla="*/ 433 h 447"/>
              <a:gd name="T100" fmla="*/ 156 w 274"/>
              <a:gd name="T101" fmla="*/ 435 h 447"/>
              <a:gd name="T102" fmla="*/ 227 w 274"/>
              <a:gd name="T103" fmla="*/ 435 h 447"/>
              <a:gd name="T104" fmla="*/ 270 w 274"/>
              <a:gd name="T105" fmla="*/ 426 h 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74" h="447">
                <a:moveTo>
                  <a:pt x="270" y="426"/>
                </a:moveTo>
                <a:lnTo>
                  <a:pt x="272" y="402"/>
                </a:lnTo>
                <a:lnTo>
                  <a:pt x="272" y="400"/>
                </a:lnTo>
                <a:lnTo>
                  <a:pt x="272" y="392"/>
                </a:lnTo>
                <a:lnTo>
                  <a:pt x="272" y="388"/>
                </a:lnTo>
                <a:lnTo>
                  <a:pt x="272" y="383"/>
                </a:lnTo>
                <a:lnTo>
                  <a:pt x="272" y="371"/>
                </a:lnTo>
                <a:lnTo>
                  <a:pt x="272" y="371"/>
                </a:lnTo>
                <a:lnTo>
                  <a:pt x="272" y="369"/>
                </a:lnTo>
                <a:lnTo>
                  <a:pt x="272" y="362"/>
                </a:lnTo>
                <a:lnTo>
                  <a:pt x="272" y="352"/>
                </a:lnTo>
                <a:lnTo>
                  <a:pt x="272" y="350"/>
                </a:lnTo>
                <a:lnTo>
                  <a:pt x="262" y="350"/>
                </a:lnTo>
                <a:lnTo>
                  <a:pt x="262" y="336"/>
                </a:lnTo>
                <a:lnTo>
                  <a:pt x="262" y="317"/>
                </a:lnTo>
                <a:lnTo>
                  <a:pt x="262" y="307"/>
                </a:lnTo>
                <a:lnTo>
                  <a:pt x="270" y="307"/>
                </a:lnTo>
                <a:lnTo>
                  <a:pt x="274" y="307"/>
                </a:lnTo>
                <a:lnTo>
                  <a:pt x="274" y="277"/>
                </a:lnTo>
                <a:lnTo>
                  <a:pt x="274" y="274"/>
                </a:lnTo>
                <a:lnTo>
                  <a:pt x="274" y="265"/>
                </a:lnTo>
                <a:lnTo>
                  <a:pt x="274" y="265"/>
                </a:lnTo>
                <a:lnTo>
                  <a:pt x="274" y="248"/>
                </a:lnTo>
                <a:lnTo>
                  <a:pt x="274" y="243"/>
                </a:lnTo>
                <a:lnTo>
                  <a:pt x="274" y="236"/>
                </a:lnTo>
                <a:lnTo>
                  <a:pt x="272" y="236"/>
                </a:lnTo>
                <a:lnTo>
                  <a:pt x="272" y="236"/>
                </a:lnTo>
                <a:lnTo>
                  <a:pt x="272" y="234"/>
                </a:lnTo>
                <a:lnTo>
                  <a:pt x="267" y="236"/>
                </a:lnTo>
                <a:lnTo>
                  <a:pt x="267" y="236"/>
                </a:lnTo>
                <a:lnTo>
                  <a:pt x="267" y="239"/>
                </a:lnTo>
                <a:lnTo>
                  <a:pt x="265" y="239"/>
                </a:lnTo>
                <a:lnTo>
                  <a:pt x="262" y="239"/>
                </a:lnTo>
                <a:lnTo>
                  <a:pt x="260" y="236"/>
                </a:lnTo>
                <a:lnTo>
                  <a:pt x="258" y="234"/>
                </a:lnTo>
                <a:lnTo>
                  <a:pt x="258" y="229"/>
                </a:lnTo>
                <a:lnTo>
                  <a:pt x="258" y="227"/>
                </a:lnTo>
                <a:lnTo>
                  <a:pt x="258" y="227"/>
                </a:lnTo>
                <a:lnTo>
                  <a:pt x="260" y="222"/>
                </a:lnTo>
                <a:lnTo>
                  <a:pt x="260" y="217"/>
                </a:lnTo>
                <a:lnTo>
                  <a:pt x="260" y="215"/>
                </a:lnTo>
                <a:lnTo>
                  <a:pt x="255" y="210"/>
                </a:lnTo>
                <a:lnTo>
                  <a:pt x="251" y="210"/>
                </a:lnTo>
                <a:lnTo>
                  <a:pt x="251" y="210"/>
                </a:lnTo>
                <a:lnTo>
                  <a:pt x="251" y="213"/>
                </a:lnTo>
                <a:lnTo>
                  <a:pt x="251" y="213"/>
                </a:lnTo>
                <a:lnTo>
                  <a:pt x="246" y="213"/>
                </a:lnTo>
                <a:lnTo>
                  <a:pt x="239" y="208"/>
                </a:lnTo>
                <a:lnTo>
                  <a:pt x="236" y="206"/>
                </a:lnTo>
                <a:lnTo>
                  <a:pt x="236" y="198"/>
                </a:lnTo>
                <a:lnTo>
                  <a:pt x="234" y="194"/>
                </a:lnTo>
                <a:lnTo>
                  <a:pt x="234" y="194"/>
                </a:lnTo>
                <a:lnTo>
                  <a:pt x="232" y="194"/>
                </a:lnTo>
                <a:lnTo>
                  <a:pt x="227" y="194"/>
                </a:lnTo>
                <a:lnTo>
                  <a:pt x="227" y="194"/>
                </a:lnTo>
                <a:lnTo>
                  <a:pt x="225" y="191"/>
                </a:lnTo>
                <a:lnTo>
                  <a:pt x="213" y="191"/>
                </a:lnTo>
                <a:lnTo>
                  <a:pt x="187" y="191"/>
                </a:lnTo>
                <a:lnTo>
                  <a:pt x="184" y="191"/>
                </a:lnTo>
                <a:lnTo>
                  <a:pt x="177" y="191"/>
                </a:lnTo>
                <a:lnTo>
                  <a:pt x="168" y="191"/>
                </a:lnTo>
                <a:lnTo>
                  <a:pt x="168" y="189"/>
                </a:lnTo>
                <a:lnTo>
                  <a:pt x="168" y="165"/>
                </a:lnTo>
                <a:lnTo>
                  <a:pt x="170" y="158"/>
                </a:lnTo>
                <a:lnTo>
                  <a:pt x="170" y="116"/>
                </a:lnTo>
                <a:lnTo>
                  <a:pt x="168" y="101"/>
                </a:lnTo>
                <a:lnTo>
                  <a:pt x="170" y="99"/>
                </a:lnTo>
                <a:lnTo>
                  <a:pt x="170" y="75"/>
                </a:lnTo>
                <a:lnTo>
                  <a:pt x="168" y="75"/>
                </a:lnTo>
                <a:lnTo>
                  <a:pt x="168" y="64"/>
                </a:lnTo>
                <a:lnTo>
                  <a:pt x="168" y="59"/>
                </a:lnTo>
                <a:lnTo>
                  <a:pt x="168" y="42"/>
                </a:lnTo>
                <a:lnTo>
                  <a:pt x="165" y="40"/>
                </a:lnTo>
                <a:lnTo>
                  <a:pt x="163" y="38"/>
                </a:lnTo>
                <a:lnTo>
                  <a:pt x="163" y="38"/>
                </a:lnTo>
                <a:lnTo>
                  <a:pt x="163" y="38"/>
                </a:lnTo>
                <a:lnTo>
                  <a:pt x="158" y="38"/>
                </a:lnTo>
                <a:lnTo>
                  <a:pt x="156" y="33"/>
                </a:lnTo>
                <a:lnTo>
                  <a:pt x="156" y="30"/>
                </a:lnTo>
                <a:lnTo>
                  <a:pt x="154" y="30"/>
                </a:lnTo>
                <a:lnTo>
                  <a:pt x="151" y="33"/>
                </a:lnTo>
                <a:lnTo>
                  <a:pt x="149" y="33"/>
                </a:lnTo>
                <a:lnTo>
                  <a:pt x="146" y="33"/>
                </a:lnTo>
                <a:lnTo>
                  <a:pt x="142" y="28"/>
                </a:lnTo>
                <a:lnTo>
                  <a:pt x="142" y="28"/>
                </a:lnTo>
                <a:lnTo>
                  <a:pt x="142" y="26"/>
                </a:lnTo>
                <a:lnTo>
                  <a:pt x="142" y="23"/>
                </a:lnTo>
                <a:lnTo>
                  <a:pt x="139" y="21"/>
                </a:lnTo>
                <a:lnTo>
                  <a:pt x="137" y="19"/>
                </a:lnTo>
                <a:lnTo>
                  <a:pt x="135" y="19"/>
                </a:lnTo>
                <a:lnTo>
                  <a:pt x="135" y="16"/>
                </a:lnTo>
                <a:lnTo>
                  <a:pt x="135" y="26"/>
                </a:lnTo>
                <a:lnTo>
                  <a:pt x="128" y="26"/>
                </a:lnTo>
                <a:lnTo>
                  <a:pt x="128" y="19"/>
                </a:lnTo>
                <a:lnTo>
                  <a:pt x="128" y="14"/>
                </a:lnTo>
                <a:lnTo>
                  <a:pt x="128" y="9"/>
                </a:lnTo>
                <a:lnTo>
                  <a:pt x="128" y="12"/>
                </a:lnTo>
                <a:lnTo>
                  <a:pt x="116" y="9"/>
                </a:lnTo>
                <a:lnTo>
                  <a:pt x="113" y="9"/>
                </a:lnTo>
                <a:lnTo>
                  <a:pt x="109" y="9"/>
                </a:lnTo>
                <a:lnTo>
                  <a:pt x="109" y="9"/>
                </a:lnTo>
                <a:lnTo>
                  <a:pt x="104" y="9"/>
                </a:lnTo>
                <a:lnTo>
                  <a:pt x="101" y="7"/>
                </a:lnTo>
                <a:lnTo>
                  <a:pt x="101" y="7"/>
                </a:lnTo>
                <a:lnTo>
                  <a:pt x="97" y="7"/>
                </a:lnTo>
                <a:lnTo>
                  <a:pt x="92" y="7"/>
                </a:lnTo>
                <a:lnTo>
                  <a:pt x="92" y="4"/>
                </a:lnTo>
                <a:lnTo>
                  <a:pt x="87" y="2"/>
                </a:lnTo>
                <a:lnTo>
                  <a:pt x="83" y="2"/>
                </a:lnTo>
                <a:lnTo>
                  <a:pt x="83" y="2"/>
                </a:lnTo>
                <a:lnTo>
                  <a:pt x="78" y="0"/>
                </a:lnTo>
                <a:lnTo>
                  <a:pt x="75" y="2"/>
                </a:lnTo>
                <a:lnTo>
                  <a:pt x="75" y="2"/>
                </a:lnTo>
                <a:lnTo>
                  <a:pt x="73" y="4"/>
                </a:lnTo>
                <a:lnTo>
                  <a:pt x="68" y="4"/>
                </a:lnTo>
                <a:lnTo>
                  <a:pt x="68" y="0"/>
                </a:lnTo>
                <a:lnTo>
                  <a:pt x="66" y="0"/>
                </a:lnTo>
                <a:lnTo>
                  <a:pt x="64" y="0"/>
                </a:lnTo>
                <a:lnTo>
                  <a:pt x="64" y="0"/>
                </a:lnTo>
                <a:lnTo>
                  <a:pt x="61" y="0"/>
                </a:lnTo>
                <a:lnTo>
                  <a:pt x="61" y="4"/>
                </a:lnTo>
                <a:lnTo>
                  <a:pt x="54" y="12"/>
                </a:lnTo>
                <a:lnTo>
                  <a:pt x="47" y="12"/>
                </a:lnTo>
                <a:lnTo>
                  <a:pt x="47" y="14"/>
                </a:lnTo>
                <a:lnTo>
                  <a:pt x="42" y="19"/>
                </a:lnTo>
                <a:lnTo>
                  <a:pt x="38" y="30"/>
                </a:lnTo>
                <a:lnTo>
                  <a:pt x="38" y="33"/>
                </a:lnTo>
                <a:lnTo>
                  <a:pt x="40" y="35"/>
                </a:lnTo>
                <a:lnTo>
                  <a:pt x="40" y="35"/>
                </a:lnTo>
                <a:lnTo>
                  <a:pt x="40" y="35"/>
                </a:lnTo>
                <a:lnTo>
                  <a:pt x="40" y="38"/>
                </a:lnTo>
                <a:lnTo>
                  <a:pt x="40" y="38"/>
                </a:lnTo>
                <a:lnTo>
                  <a:pt x="40" y="38"/>
                </a:lnTo>
                <a:lnTo>
                  <a:pt x="35" y="35"/>
                </a:lnTo>
                <a:lnTo>
                  <a:pt x="33" y="35"/>
                </a:lnTo>
                <a:lnTo>
                  <a:pt x="30" y="35"/>
                </a:lnTo>
                <a:lnTo>
                  <a:pt x="30" y="35"/>
                </a:lnTo>
                <a:lnTo>
                  <a:pt x="28" y="38"/>
                </a:lnTo>
                <a:lnTo>
                  <a:pt x="28" y="38"/>
                </a:lnTo>
                <a:lnTo>
                  <a:pt x="21" y="38"/>
                </a:lnTo>
                <a:lnTo>
                  <a:pt x="21" y="38"/>
                </a:lnTo>
                <a:lnTo>
                  <a:pt x="19" y="38"/>
                </a:lnTo>
                <a:lnTo>
                  <a:pt x="19" y="40"/>
                </a:lnTo>
                <a:lnTo>
                  <a:pt x="16" y="40"/>
                </a:lnTo>
                <a:lnTo>
                  <a:pt x="16" y="45"/>
                </a:lnTo>
                <a:lnTo>
                  <a:pt x="16" y="45"/>
                </a:lnTo>
                <a:lnTo>
                  <a:pt x="19" y="47"/>
                </a:lnTo>
                <a:lnTo>
                  <a:pt x="19" y="49"/>
                </a:lnTo>
                <a:lnTo>
                  <a:pt x="21" y="52"/>
                </a:lnTo>
                <a:lnTo>
                  <a:pt x="23" y="52"/>
                </a:lnTo>
                <a:lnTo>
                  <a:pt x="23" y="52"/>
                </a:lnTo>
                <a:lnTo>
                  <a:pt x="28" y="52"/>
                </a:lnTo>
                <a:lnTo>
                  <a:pt x="28" y="54"/>
                </a:lnTo>
                <a:lnTo>
                  <a:pt x="28" y="54"/>
                </a:lnTo>
                <a:lnTo>
                  <a:pt x="30" y="54"/>
                </a:lnTo>
                <a:lnTo>
                  <a:pt x="28" y="59"/>
                </a:lnTo>
                <a:lnTo>
                  <a:pt x="28" y="59"/>
                </a:lnTo>
                <a:lnTo>
                  <a:pt x="30" y="61"/>
                </a:lnTo>
                <a:lnTo>
                  <a:pt x="33" y="66"/>
                </a:lnTo>
                <a:lnTo>
                  <a:pt x="33" y="66"/>
                </a:lnTo>
                <a:lnTo>
                  <a:pt x="33" y="68"/>
                </a:lnTo>
                <a:lnTo>
                  <a:pt x="33" y="71"/>
                </a:lnTo>
                <a:lnTo>
                  <a:pt x="28" y="75"/>
                </a:lnTo>
                <a:lnTo>
                  <a:pt x="28" y="78"/>
                </a:lnTo>
                <a:lnTo>
                  <a:pt x="23" y="78"/>
                </a:lnTo>
                <a:lnTo>
                  <a:pt x="21" y="80"/>
                </a:lnTo>
                <a:lnTo>
                  <a:pt x="21" y="80"/>
                </a:lnTo>
                <a:lnTo>
                  <a:pt x="21" y="83"/>
                </a:lnTo>
                <a:lnTo>
                  <a:pt x="21" y="85"/>
                </a:lnTo>
                <a:lnTo>
                  <a:pt x="19" y="90"/>
                </a:lnTo>
                <a:lnTo>
                  <a:pt x="19" y="94"/>
                </a:lnTo>
                <a:lnTo>
                  <a:pt x="16" y="97"/>
                </a:lnTo>
                <a:lnTo>
                  <a:pt x="14" y="94"/>
                </a:lnTo>
                <a:lnTo>
                  <a:pt x="14" y="97"/>
                </a:lnTo>
                <a:lnTo>
                  <a:pt x="11" y="99"/>
                </a:lnTo>
                <a:lnTo>
                  <a:pt x="9" y="104"/>
                </a:lnTo>
                <a:lnTo>
                  <a:pt x="9" y="106"/>
                </a:lnTo>
                <a:lnTo>
                  <a:pt x="2" y="109"/>
                </a:lnTo>
                <a:lnTo>
                  <a:pt x="0" y="111"/>
                </a:lnTo>
                <a:lnTo>
                  <a:pt x="0" y="111"/>
                </a:lnTo>
                <a:lnTo>
                  <a:pt x="0" y="113"/>
                </a:lnTo>
                <a:lnTo>
                  <a:pt x="2" y="113"/>
                </a:lnTo>
                <a:lnTo>
                  <a:pt x="4" y="116"/>
                </a:lnTo>
                <a:lnTo>
                  <a:pt x="7" y="128"/>
                </a:lnTo>
                <a:lnTo>
                  <a:pt x="9" y="130"/>
                </a:lnTo>
                <a:lnTo>
                  <a:pt x="9" y="135"/>
                </a:lnTo>
                <a:lnTo>
                  <a:pt x="7" y="137"/>
                </a:lnTo>
                <a:lnTo>
                  <a:pt x="7" y="139"/>
                </a:lnTo>
                <a:lnTo>
                  <a:pt x="7" y="139"/>
                </a:lnTo>
                <a:lnTo>
                  <a:pt x="9" y="144"/>
                </a:lnTo>
                <a:lnTo>
                  <a:pt x="11" y="149"/>
                </a:lnTo>
                <a:lnTo>
                  <a:pt x="14" y="156"/>
                </a:lnTo>
                <a:lnTo>
                  <a:pt x="14" y="156"/>
                </a:lnTo>
                <a:lnTo>
                  <a:pt x="11" y="158"/>
                </a:lnTo>
                <a:lnTo>
                  <a:pt x="11" y="161"/>
                </a:lnTo>
                <a:lnTo>
                  <a:pt x="11" y="161"/>
                </a:lnTo>
                <a:lnTo>
                  <a:pt x="11" y="165"/>
                </a:lnTo>
                <a:lnTo>
                  <a:pt x="9" y="168"/>
                </a:lnTo>
                <a:lnTo>
                  <a:pt x="28" y="168"/>
                </a:lnTo>
                <a:lnTo>
                  <a:pt x="28" y="175"/>
                </a:lnTo>
                <a:lnTo>
                  <a:pt x="21" y="175"/>
                </a:lnTo>
                <a:lnTo>
                  <a:pt x="21" y="182"/>
                </a:lnTo>
                <a:lnTo>
                  <a:pt x="14" y="182"/>
                </a:lnTo>
                <a:lnTo>
                  <a:pt x="14" y="187"/>
                </a:lnTo>
                <a:lnTo>
                  <a:pt x="14" y="189"/>
                </a:lnTo>
                <a:lnTo>
                  <a:pt x="14" y="189"/>
                </a:lnTo>
                <a:lnTo>
                  <a:pt x="19" y="189"/>
                </a:lnTo>
                <a:lnTo>
                  <a:pt x="26" y="189"/>
                </a:lnTo>
                <a:lnTo>
                  <a:pt x="26" y="210"/>
                </a:lnTo>
                <a:lnTo>
                  <a:pt x="26" y="210"/>
                </a:lnTo>
                <a:lnTo>
                  <a:pt x="26" y="232"/>
                </a:lnTo>
                <a:lnTo>
                  <a:pt x="23" y="239"/>
                </a:lnTo>
                <a:lnTo>
                  <a:pt x="23" y="241"/>
                </a:lnTo>
                <a:lnTo>
                  <a:pt x="30" y="241"/>
                </a:lnTo>
                <a:lnTo>
                  <a:pt x="35" y="241"/>
                </a:lnTo>
                <a:lnTo>
                  <a:pt x="35" y="248"/>
                </a:lnTo>
                <a:lnTo>
                  <a:pt x="35" y="251"/>
                </a:lnTo>
                <a:lnTo>
                  <a:pt x="26" y="251"/>
                </a:lnTo>
                <a:lnTo>
                  <a:pt x="23" y="258"/>
                </a:lnTo>
                <a:lnTo>
                  <a:pt x="23" y="277"/>
                </a:lnTo>
                <a:lnTo>
                  <a:pt x="23" y="279"/>
                </a:lnTo>
                <a:lnTo>
                  <a:pt x="23" y="279"/>
                </a:lnTo>
                <a:lnTo>
                  <a:pt x="23" y="284"/>
                </a:lnTo>
                <a:lnTo>
                  <a:pt x="23" y="286"/>
                </a:lnTo>
                <a:lnTo>
                  <a:pt x="23" y="314"/>
                </a:lnTo>
                <a:lnTo>
                  <a:pt x="35" y="314"/>
                </a:lnTo>
                <a:lnTo>
                  <a:pt x="35" y="317"/>
                </a:lnTo>
                <a:lnTo>
                  <a:pt x="35" y="324"/>
                </a:lnTo>
                <a:lnTo>
                  <a:pt x="35" y="324"/>
                </a:lnTo>
                <a:lnTo>
                  <a:pt x="23" y="324"/>
                </a:lnTo>
                <a:lnTo>
                  <a:pt x="23" y="329"/>
                </a:lnTo>
                <a:lnTo>
                  <a:pt x="23" y="333"/>
                </a:lnTo>
                <a:lnTo>
                  <a:pt x="23" y="340"/>
                </a:lnTo>
                <a:lnTo>
                  <a:pt x="23" y="340"/>
                </a:lnTo>
                <a:lnTo>
                  <a:pt x="23" y="364"/>
                </a:lnTo>
                <a:lnTo>
                  <a:pt x="23" y="378"/>
                </a:lnTo>
                <a:lnTo>
                  <a:pt x="21" y="402"/>
                </a:lnTo>
                <a:lnTo>
                  <a:pt x="21" y="409"/>
                </a:lnTo>
                <a:lnTo>
                  <a:pt x="21" y="421"/>
                </a:lnTo>
                <a:lnTo>
                  <a:pt x="21" y="423"/>
                </a:lnTo>
                <a:lnTo>
                  <a:pt x="21" y="430"/>
                </a:lnTo>
                <a:lnTo>
                  <a:pt x="21" y="433"/>
                </a:lnTo>
                <a:lnTo>
                  <a:pt x="38" y="433"/>
                </a:lnTo>
                <a:lnTo>
                  <a:pt x="40" y="433"/>
                </a:lnTo>
                <a:lnTo>
                  <a:pt x="52" y="433"/>
                </a:lnTo>
                <a:lnTo>
                  <a:pt x="61" y="433"/>
                </a:lnTo>
                <a:lnTo>
                  <a:pt x="71" y="433"/>
                </a:lnTo>
                <a:lnTo>
                  <a:pt x="78" y="433"/>
                </a:lnTo>
                <a:lnTo>
                  <a:pt x="85" y="433"/>
                </a:lnTo>
                <a:lnTo>
                  <a:pt x="101" y="433"/>
                </a:lnTo>
                <a:lnTo>
                  <a:pt x="101" y="433"/>
                </a:lnTo>
                <a:lnTo>
                  <a:pt x="106" y="433"/>
                </a:lnTo>
                <a:lnTo>
                  <a:pt x="109" y="435"/>
                </a:lnTo>
                <a:lnTo>
                  <a:pt x="118" y="435"/>
                </a:lnTo>
                <a:lnTo>
                  <a:pt x="156" y="435"/>
                </a:lnTo>
                <a:lnTo>
                  <a:pt x="182" y="435"/>
                </a:lnTo>
                <a:lnTo>
                  <a:pt x="194" y="435"/>
                </a:lnTo>
                <a:lnTo>
                  <a:pt x="194" y="447"/>
                </a:lnTo>
                <a:lnTo>
                  <a:pt x="227" y="447"/>
                </a:lnTo>
                <a:lnTo>
                  <a:pt x="227" y="435"/>
                </a:lnTo>
                <a:lnTo>
                  <a:pt x="244" y="437"/>
                </a:lnTo>
                <a:lnTo>
                  <a:pt x="248" y="437"/>
                </a:lnTo>
                <a:lnTo>
                  <a:pt x="270" y="437"/>
                </a:lnTo>
                <a:lnTo>
                  <a:pt x="270" y="435"/>
                </a:lnTo>
                <a:lnTo>
                  <a:pt x="270" y="426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1" name="Freeform 26"/>
          <p:cNvSpPr>
            <a:spLocks/>
          </p:cNvSpPr>
          <p:nvPr/>
        </p:nvSpPr>
        <p:spPr bwMode="auto">
          <a:xfrm>
            <a:off x="3726281" y="2545766"/>
            <a:ext cx="590550" cy="476250"/>
          </a:xfrm>
          <a:custGeom>
            <a:avLst/>
            <a:gdLst>
              <a:gd name="T0" fmla="*/ 227 w 372"/>
              <a:gd name="T1" fmla="*/ 7 h 300"/>
              <a:gd name="T2" fmla="*/ 223 w 372"/>
              <a:gd name="T3" fmla="*/ 9 h 300"/>
              <a:gd name="T4" fmla="*/ 204 w 372"/>
              <a:gd name="T5" fmla="*/ 12 h 300"/>
              <a:gd name="T6" fmla="*/ 196 w 372"/>
              <a:gd name="T7" fmla="*/ 14 h 300"/>
              <a:gd name="T8" fmla="*/ 189 w 372"/>
              <a:gd name="T9" fmla="*/ 19 h 300"/>
              <a:gd name="T10" fmla="*/ 173 w 372"/>
              <a:gd name="T11" fmla="*/ 24 h 300"/>
              <a:gd name="T12" fmla="*/ 154 w 372"/>
              <a:gd name="T13" fmla="*/ 14 h 300"/>
              <a:gd name="T14" fmla="*/ 149 w 372"/>
              <a:gd name="T15" fmla="*/ 17 h 300"/>
              <a:gd name="T16" fmla="*/ 142 w 372"/>
              <a:gd name="T17" fmla="*/ 19 h 300"/>
              <a:gd name="T18" fmla="*/ 137 w 372"/>
              <a:gd name="T19" fmla="*/ 9 h 300"/>
              <a:gd name="T20" fmla="*/ 123 w 372"/>
              <a:gd name="T21" fmla="*/ 2 h 300"/>
              <a:gd name="T22" fmla="*/ 102 w 372"/>
              <a:gd name="T23" fmla="*/ 12 h 300"/>
              <a:gd name="T24" fmla="*/ 85 w 372"/>
              <a:gd name="T25" fmla="*/ 26 h 300"/>
              <a:gd name="T26" fmla="*/ 62 w 372"/>
              <a:gd name="T27" fmla="*/ 40 h 300"/>
              <a:gd name="T28" fmla="*/ 57 w 372"/>
              <a:gd name="T29" fmla="*/ 33 h 300"/>
              <a:gd name="T30" fmla="*/ 40 w 372"/>
              <a:gd name="T31" fmla="*/ 35 h 300"/>
              <a:gd name="T32" fmla="*/ 35 w 372"/>
              <a:gd name="T33" fmla="*/ 40 h 300"/>
              <a:gd name="T34" fmla="*/ 26 w 372"/>
              <a:gd name="T35" fmla="*/ 61 h 300"/>
              <a:gd name="T36" fmla="*/ 28 w 372"/>
              <a:gd name="T37" fmla="*/ 73 h 300"/>
              <a:gd name="T38" fmla="*/ 21 w 372"/>
              <a:gd name="T39" fmla="*/ 85 h 300"/>
              <a:gd name="T40" fmla="*/ 40 w 372"/>
              <a:gd name="T41" fmla="*/ 114 h 300"/>
              <a:gd name="T42" fmla="*/ 38 w 372"/>
              <a:gd name="T43" fmla="*/ 140 h 300"/>
              <a:gd name="T44" fmla="*/ 26 w 372"/>
              <a:gd name="T45" fmla="*/ 166 h 300"/>
              <a:gd name="T46" fmla="*/ 12 w 372"/>
              <a:gd name="T47" fmla="*/ 201 h 300"/>
              <a:gd name="T48" fmla="*/ 9 w 372"/>
              <a:gd name="T49" fmla="*/ 211 h 300"/>
              <a:gd name="T50" fmla="*/ 19 w 372"/>
              <a:gd name="T51" fmla="*/ 222 h 300"/>
              <a:gd name="T52" fmla="*/ 19 w 372"/>
              <a:gd name="T53" fmla="*/ 241 h 300"/>
              <a:gd name="T54" fmla="*/ 182 w 372"/>
              <a:gd name="T55" fmla="*/ 281 h 300"/>
              <a:gd name="T56" fmla="*/ 199 w 372"/>
              <a:gd name="T57" fmla="*/ 296 h 300"/>
              <a:gd name="T58" fmla="*/ 218 w 372"/>
              <a:gd name="T59" fmla="*/ 298 h 300"/>
              <a:gd name="T60" fmla="*/ 223 w 372"/>
              <a:gd name="T61" fmla="*/ 291 h 300"/>
              <a:gd name="T62" fmla="*/ 232 w 372"/>
              <a:gd name="T63" fmla="*/ 281 h 300"/>
              <a:gd name="T64" fmla="*/ 234 w 372"/>
              <a:gd name="T65" fmla="*/ 237 h 300"/>
              <a:gd name="T66" fmla="*/ 232 w 372"/>
              <a:gd name="T67" fmla="*/ 213 h 300"/>
              <a:gd name="T68" fmla="*/ 244 w 372"/>
              <a:gd name="T69" fmla="*/ 199 h 300"/>
              <a:gd name="T70" fmla="*/ 253 w 372"/>
              <a:gd name="T71" fmla="*/ 173 h 300"/>
              <a:gd name="T72" fmla="*/ 265 w 372"/>
              <a:gd name="T73" fmla="*/ 168 h 300"/>
              <a:gd name="T74" fmla="*/ 279 w 372"/>
              <a:gd name="T75" fmla="*/ 142 h 300"/>
              <a:gd name="T76" fmla="*/ 289 w 372"/>
              <a:gd name="T77" fmla="*/ 132 h 300"/>
              <a:gd name="T78" fmla="*/ 296 w 372"/>
              <a:gd name="T79" fmla="*/ 118 h 300"/>
              <a:gd name="T80" fmla="*/ 317 w 372"/>
              <a:gd name="T81" fmla="*/ 102 h 300"/>
              <a:gd name="T82" fmla="*/ 324 w 372"/>
              <a:gd name="T83" fmla="*/ 90 h 300"/>
              <a:gd name="T84" fmla="*/ 343 w 372"/>
              <a:gd name="T85" fmla="*/ 87 h 300"/>
              <a:gd name="T86" fmla="*/ 353 w 372"/>
              <a:gd name="T87" fmla="*/ 83 h 300"/>
              <a:gd name="T88" fmla="*/ 367 w 372"/>
              <a:gd name="T89" fmla="*/ 76 h 300"/>
              <a:gd name="T90" fmla="*/ 357 w 372"/>
              <a:gd name="T91" fmla="*/ 59 h 300"/>
              <a:gd name="T92" fmla="*/ 341 w 372"/>
              <a:gd name="T93" fmla="*/ 50 h 300"/>
              <a:gd name="T94" fmla="*/ 327 w 372"/>
              <a:gd name="T95" fmla="*/ 47 h 300"/>
              <a:gd name="T96" fmla="*/ 317 w 372"/>
              <a:gd name="T97" fmla="*/ 54 h 300"/>
              <a:gd name="T98" fmla="*/ 308 w 372"/>
              <a:gd name="T99" fmla="*/ 47 h 300"/>
              <a:gd name="T100" fmla="*/ 301 w 372"/>
              <a:gd name="T101" fmla="*/ 40 h 300"/>
              <a:gd name="T102" fmla="*/ 282 w 372"/>
              <a:gd name="T103" fmla="*/ 38 h 300"/>
              <a:gd name="T104" fmla="*/ 282 w 372"/>
              <a:gd name="T105" fmla="*/ 31 h 300"/>
              <a:gd name="T106" fmla="*/ 272 w 372"/>
              <a:gd name="T107" fmla="*/ 35 h 300"/>
              <a:gd name="T108" fmla="*/ 256 w 372"/>
              <a:gd name="T109" fmla="*/ 28 h 300"/>
              <a:gd name="T110" fmla="*/ 263 w 372"/>
              <a:gd name="T111" fmla="*/ 17 h 300"/>
              <a:gd name="T112" fmla="*/ 251 w 372"/>
              <a:gd name="T113" fmla="*/ 9 h 300"/>
              <a:gd name="T114" fmla="*/ 241 w 372"/>
              <a:gd name="T115" fmla="*/ 9 h 300"/>
              <a:gd name="T116" fmla="*/ 232 w 372"/>
              <a:gd name="T117" fmla="*/ 5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72" h="300">
                <a:moveTo>
                  <a:pt x="230" y="5"/>
                </a:moveTo>
                <a:lnTo>
                  <a:pt x="227" y="5"/>
                </a:lnTo>
                <a:lnTo>
                  <a:pt x="227" y="7"/>
                </a:lnTo>
                <a:lnTo>
                  <a:pt x="227" y="7"/>
                </a:lnTo>
                <a:lnTo>
                  <a:pt x="227" y="7"/>
                </a:lnTo>
                <a:lnTo>
                  <a:pt x="227" y="9"/>
                </a:lnTo>
                <a:lnTo>
                  <a:pt x="227" y="12"/>
                </a:lnTo>
                <a:lnTo>
                  <a:pt x="225" y="9"/>
                </a:lnTo>
                <a:lnTo>
                  <a:pt x="225" y="9"/>
                </a:lnTo>
                <a:lnTo>
                  <a:pt x="223" y="9"/>
                </a:lnTo>
                <a:lnTo>
                  <a:pt x="215" y="14"/>
                </a:lnTo>
                <a:lnTo>
                  <a:pt x="211" y="14"/>
                </a:lnTo>
                <a:lnTo>
                  <a:pt x="206" y="12"/>
                </a:lnTo>
                <a:lnTo>
                  <a:pt x="206" y="12"/>
                </a:lnTo>
                <a:lnTo>
                  <a:pt x="204" y="12"/>
                </a:lnTo>
                <a:lnTo>
                  <a:pt x="201" y="12"/>
                </a:lnTo>
                <a:lnTo>
                  <a:pt x="201" y="17"/>
                </a:lnTo>
                <a:lnTo>
                  <a:pt x="201" y="17"/>
                </a:lnTo>
                <a:lnTo>
                  <a:pt x="199" y="14"/>
                </a:lnTo>
                <a:lnTo>
                  <a:pt x="196" y="14"/>
                </a:lnTo>
                <a:lnTo>
                  <a:pt x="194" y="19"/>
                </a:lnTo>
                <a:lnTo>
                  <a:pt x="194" y="19"/>
                </a:lnTo>
                <a:lnTo>
                  <a:pt x="192" y="19"/>
                </a:lnTo>
                <a:lnTo>
                  <a:pt x="189" y="19"/>
                </a:lnTo>
                <a:lnTo>
                  <a:pt x="189" y="19"/>
                </a:lnTo>
                <a:lnTo>
                  <a:pt x="182" y="26"/>
                </a:lnTo>
                <a:lnTo>
                  <a:pt x="182" y="26"/>
                </a:lnTo>
                <a:lnTo>
                  <a:pt x="180" y="24"/>
                </a:lnTo>
                <a:lnTo>
                  <a:pt x="175" y="24"/>
                </a:lnTo>
                <a:lnTo>
                  <a:pt x="173" y="24"/>
                </a:lnTo>
                <a:lnTo>
                  <a:pt x="168" y="19"/>
                </a:lnTo>
                <a:lnTo>
                  <a:pt x="163" y="19"/>
                </a:lnTo>
                <a:lnTo>
                  <a:pt x="161" y="17"/>
                </a:lnTo>
                <a:lnTo>
                  <a:pt x="156" y="17"/>
                </a:lnTo>
                <a:lnTo>
                  <a:pt x="154" y="14"/>
                </a:lnTo>
                <a:lnTo>
                  <a:pt x="154" y="14"/>
                </a:lnTo>
                <a:lnTo>
                  <a:pt x="151" y="12"/>
                </a:lnTo>
                <a:lnTo>
                  <a:pt x="151" y="12"/>
                </a:lnTo>
                <a:lnTo>
                  <a:pt x="151" y="14"/>
                </a:lnTo>
                <a:lnTo>
                  <a:pt x="149" y="17"/>
                </a:lnTo>
                <a:lnTo>
                  <a:pt x="149" y="17"/>
                </a:lnTo>
                <a:lnTo>
                  <a:pt x="147" y="17"/>
                </a:lnTo>
                <a:lnTo>
                  <a:pt x="144" y="19"/>
                </a:lnTo>
                <a:lnTo>
                  <a:pt x="147" y="19"/>
                </a:lnTo>
                <a:lnTo>
                  <a:pt x="142" y="19"/>
                </a:lnTo>
                <a:lnTo>
                  <a:pt x="140" y="17"/>
                </a:lnTo>
                <a:lnTo>
                  <a:pt x="140" y="14"/>
                </a:lnTo>
                <a:lnTo>
                  <a:pt x="140" y="12"/>
                </a:lnTo>
                <a:lnTo>
                  <a:pt x="140" y="12"/>
                </a:lnTo>
                <a:lnTo>
                  <a:pt x="137" y="9"/>
                </a:lnTo>
                <a:lnTo>
                  <a:pt x="130" y="5"/>
                </a:lnTo>
                <a:lnTo>
                  <a:pt x="130" y="0"/>
                </a:lnTo>
                <a:lnTo>
                  <a:pt x="128" y="0"/>
                </a:lnTo>
                <a:lnTo>
                  <a:pt x="128" y="2"/>
                </a:lnTo>
                <a:lnTo>
                  <a:pt x="123" y="2"/>
                </a:lnTo>
                <a:lnTo>
                  <a:pt x="121" y="2"/>
                </a:lnTo>
                <a:lnTo>
                  <a:pt x="121" y="5"/>
                </a:lnTo>
                <a:lnTo>
                  <a:pt x="114" y="7"/>
                </a:lnTo>
                <a:lnTo>
                  <a:pt x="109" y="9"/>
                </a:lnTo>
                <a:lnTo>
                  <a:pt x="102" y="12"/>
                </a:lnTo>
                <a:lnTo>
                  <a:pt x="99" y="12"/>
                </a:lnTo>
                <a:lnTo>
                  <a:pt x="95" y="17"/>
                </a:lnTo>
                <a:lnTo>
                  <a:pt x="90" y="24"/>
                </a:lnTo>
                <a:lnTo>
                  <a:pt x="85" y="24"/>
                </a:lnTo>
                <a:lnTo>
                  <a:pt x="85" y="26"/>
                </a:lnTo>
                <a:lnTo>
                  <a:pt x="83" y="31"/>
                </a:lnTo>
                <a:lnTo>
                  <a:pt x="80" y="31"/>
                </a:lnTo>
                <a:lnTo>
                  <a:pt x="69" y="38"/>
                </a:lnTo>
                <a:lnTo>
                  <a:pt x="62" y="40"/>
                </a:lnTo>
                <a:lnTo>
                  <a:pt x="62" y="40"/>
                </a:lnTo>
                <a:lnTo>
                  <a:pt x="59" y="40"/>
                </a:lnTo>
                <a:lnTo>
                  <a:pt x="62" y="35"/>
                </a:lnTo>
                <a:lnTo>
                  <a:pt x="59" y="33"/>
                </a:lnTo>
                <a:lnTo>
                  <a:pt x="59" y="33"/>
                </a:lnTo>
                <a:lnTo>
                  <a:pt x="57" y="33"/>
                </a:lnTo>
                <a:lnTo>
                  <a:pt x="54" y="33"/>
                </a:lnTo>
                <a:lnTo>
                  <a:pt x="52" y="31"/>
                </a:lnTo>
                <a:lnTo>
                  <a:pt x="50" y="28"/>
                </a:lnTo>
                <a:lnTo>
                  <a:pt x="43" y="35"/>
                </a:lnTo>
                <a:lnTo>
                  <a:pt x="40" y="35"/>
                </a:lnTo>
                <a:lnTo>
                  <a:pt x="38" y="40"/>
                </a:lnTo>
                <a:lnTo>
                  <a:pt x="35" y="40"/>
                </a:lnTo>
                <a:lnTo>
                  <a:pt x="35" y="43"/>
                </a:lnTo>
                <a:lnTo>
                  <a:pt x="35" y="40"/>
                </a:lnTo>
                <a:lnTo>
                  <a:pt x="35" y="40"/>
                </a:lnTo>
                <a:lnTo>
                  <a:pt x="31" y="40"/>
                </a:lnTo>
                <a:lnTo>
                  <a:pt x="28" y="57"/>
                </a:lnTo>
                <a:lnTo>
                  <a:pt x="26" y="57"/>
                </a:lnTo>
                <a:lnTo>
                  <a:pt x="24" y="59"/>
                </a:lnTo>
                <a:lnTo>
                  <a:pt x="26" y="61"/>
                </a:lnTo>
                <a:lnTo>
                  <a:pt x="28" y="64"/>
                </a:lnTo>
                <a:lnTo>
                  <a:pt x="31" y="66"/>
                </a:lnTo>
                <a:lnTo>
                  <a:pt x="31" y="66"/>
                </a:lnTo>
                <a:lnTo>
                  <a:pt x="31" y="71"/>
                </a:lnTo>
                <a:lnTo>
                  <a:pt x="28" y="73"/>
                </a:lnTo>
                <a:lnTo>
                  <a:pt x="26" y="76"/>
                </a:lnTo>
                <a:lnTo>
                  <a:pt x="24" y="78"/>
                </a:lnTo>
                <a:lnTo>
                  <a:pt x="21" y="78"/>
                </a:lnTo>
                <a:lnTo>
                  <a:pt x="21" y="80"/>
                </a:lnTo>
                <a:lnTo>
                  <a:pt x="21" y="85"/>
                </a:lnTo>
                <a:lnTo>
                  <a:pt x="24" y="90"/>
                </a:lnTo>
                <a:lnTo>
                  <a:pt x="35" y="104"/>
                </a:lnTo>
                <a:lnTo>
                  <a:pt x="40" y="111"/>
                </a:lnTo>
                <a:lnTo>
                  <a:pt x="40" y="111"/>
                </a:lnTo>
                <a:lnTo>
                  <a:pt x="40" y="114"/>
                </a:lnTo>
                <a:lnTo>
                  <a:pt x="45" y="118"/>
                </a:lnTo>
                <a:lnTo>
                  <a:pt x="47" y="121"/>
                </a:lnTo>
                <a:lnTo>
                  <a:pt x="45" y="125"/>
                </a:lnTo>
                <a:lnTo>
                  <a:pt x="43" y="130"/>
                </a:lnTo>
                <a:lnTo>
                  <a:pt x="38" y="140"/>
                </a:lnTo>
                <a:lnTo>
                  <a:pt x="33" y="147"/>
                </a:lnTo>
                <a:lnTo>
                  <a:pt x="31" y="151"/>
                </a:lnTo>
                <a:lnTo>
                  <a:pt x="31" y="154"/>
                </a:lnTo>
                <a:lnTo>
                  <a:pt x="28" y="158"/>
                </a:lnTo>
                <a:lnTo>
                  <a:pt x="26" y="166"/>
                </a:lnTo>
                <a:lnTo>
                  <a:pt x="24" y="168"/>
                </a:lnTo>
                <a:lnTo>
                  <a:pt x="0" y="199"/>
                </a:lnTo>
                <a:lnTo>
                  <a:pt x="5" y="199"/>
                </a:lnTo>
                <a:lnTo>
                  <a:pt x="9" y="199"/>
                </a:lnTo>
                <a:lnTo>
                  <a:pt x="12" y="201"/>
                </a:lnTo>
                <a:lnTo>
                  <a:pt x="12" y="201"/>
                </a:lnTo>
                <a:lnTo>
                  <a:pt x="9" y="201"/>
                </a:lnTo>
                <a:lnTo>
                  <a:pt x="9" y="203"/>
                </a:lnTo>
                <a:lnTo>
                  <a:pt x="9" y="206"/>
                </a:lnTo>
                <a:lnTo>
                  <a:pt x="9" y="211"/>
                </a:lnTo>
                <a:lnTo>
                  <a:pt x="14" y="215"/>
                </a:lnTo>
                <a:lnTo>
                  <a:pt x="17" y="218"/>
                </a:lnTo>
                <a:lnTo>
                  <a:pt x="17" y="218"/>
                </a:lnTo>
                <a:lnTo>
                  <a:pt x="19" y="218"/>
                </a:lnTo>
                <a:lnTo>
                  <a:pt x="19" y="222"/>
                </a:lnTo>
                <a:lnTo>
                  <a:pt x="17" y="229"/>
                </a:lnTo>
                <a:lnTo>
                  <a:pt x="17" y="232"/>
                </a:lnTo>
                <a:lnTo>
                  <a:pt x="17" y="234"/>
                </a:lnTo>
                <a:lnTo>
                  <a:pt x="19" y="239"/>
                </a:lnTo>
                <a:lnTo>
                  <a:pt x="19" y="241"/>
                </a:lnTo>
                <a:lnTo>
                  <a:pt x="109" y="281"/>
                </a:lnTo>
                <a:lnTo>
                  <a:pt x="128" y="291"/>
                </a:lnTo>
                <a:lnTo>
                  <a:pt x="133" y="293"/>
                </a:lnTo>
                <a:lnTo>
                  <a:pt x="182" y="279"/>
                </a:lnTo>
                <a:lnTo>
                  <a:pt x="182" y="281"/>
                </a:lnTo>
                <a:lnTo>
                  <a:pt x="187" y="284"/>
                </a:lnTo>
                <a:lnTo>
                  <a:pt x="189" y="286"/>
                </a:lnTo>
                <a:lnTo>
                  <a:pt x="194" y="291"/>
                </a:lnTo>
                <a:lnTo>
                  <a:pt x="199" y="293"/>
                </a:lnTo>
                <a:lnTo>
                  <a:pt x="199" y="296"/>
                </a:lnTo>
                <a:lnTo>
                  <a:pt x="201" y="298"/>
                </a:lnTo>
                <a:lnTo>
                  <a:pt x="206" y="300"/>
                </a:lnTo>
                <a:lnTo>
                  <a:pt x="213" y="300"/>
                </a:lnTo>
                <a:lnTo>
                  <a:pt x="215" y="300"/>
                </a:lnTo>
                <a:lnTo>
                  <a:pt x="218" y="298"/>
                </a:lnTo>
                <a:lnTo>
                  <a:pt x="218" y="298"/>
                </a:lnTo>
                <a:lnTo>
                  <a:pt x="220" y="298"/>
                </a:lnTo>
                <a:lnTo>
                  <a:pt x="220" y="298"/>
                </a:lnTo>
                <a:lnTo>
                  <a:pt x="223" y="296"/>
                </a:lnTo>
                <a:lnTo>
                  <a:pt x="223" y="291"/>
                </a:lnTo>
                <a:lnTo>
                  <a:pt x="223" y="289"/>
                </a:lnTo>
                <a:lnTo>
                  <a:pt x="225" y="286"/>
                </a:lnTo>
                <a:lnTo>
                  <a:pt x="230" y="284"/>
                </a:lnTo>
                <a:lnTo>
                  <a:pt x="230" y="284"/>
                </a:lnTo>
                <a:lnTo>
                  <a:pt x="232" y="281"/>
                </a:lnTo>
                <a:lnTo>
                  <a:pt x="234" y="281"/>
                </a:lnTo>
                <a:lnTo>
                  <a:pt x="253" y="265"/>
                </a:lnTo>
                <a:lnTo>
                  <a:pt x="244" y="248"/>
                </a:lnTo>
                <a:lnTo>
                  <a:pt x="234" y="237"/>
                </a:lnTo>
                <a:lnTo>
                  <a:pt x="234" y="237"/>
                </a:lnTo>
                <a:lnTo>
                  <a:pt x="227" y="227"/>
                </a:lnTo>
                <a:lnTo>
                  <a:pt x="225" y="225"/>
                </a:lnTo>
                <a:lnTo>
                  <a:pt x="227" y="225"/>
                </a:lnTo>
                <a:lnTo>
                  <a:pt x="232" y="215"/>
                </a:lnTo>
                <a:lnTo>
                  <a:pt x="232" y="213"/>
                </a:lnTo>
                <a:lnTo>
                  <a:pt x="232" y="211"/>
                </a:lnTo>
                <a:lnTo>
                  <a:pt x="232" y="208"/>
                </a:lnTo>
                <a:lnTo>
                  <a:pt x="234" y="206"/>
                </a:lnTo>
                <a:lnTo>
                  <a:pt x="239" y="203"/>
                </a:lnTo>
                <a:lnTo>
                  <a:pt x="244" y="199"/>
                </a:lnTo>
                <a:lnTo>
                  <a:pt x="246" y="192"/>
                </a:lnTo>
                <a:lnTo>
                  <a:pt x="246" y="187"/>
                </a:lnTo>
                <a:lnTo>
                  <a:pt x="249" y="180"/>
                </a:lnTo>
                <a:lnTo>
                  <a:pt x="253" y="177"/>
                </a:lnTo>
                <a:lnTo>
                  <a:pt x="253" y="173"/>
                </a:lnTo>
                <a:lnTo>
                  <a:pt x="256" y="170"/>
                </a:lnTo>
                <a:lnTo>
                  <a:pt x="258" y="168"/>
                </a:lnTo>
                <a:lnTo>
                  <a:pt x="260" y="168"/>
                </a:lnTo>
                <a:lnTo>
                  <a:pt x="260" y="168"/>
                </a:lnTo>
                <a:lnTo>
                  <a:pt x="265" y="168"/>
                </a:lnTo>
                <a:lnTo>
                  <a:pt x="268" y="166"/>
                </a:lnTo>
                <a:lnTo>
                  <a:pt x="272" y="161"/>
                </a:lnTo>
                <a:lnTo>
                  <a:pt x="275" y="149"/>
                </a:lnTo>
                <a:lnTo>
                  <a:pt x="277" y="144"/>
                </a:lnTo>
                <a:lnTo>
                  <a:pt x="279" y="142"/>
                </a:lnTo>
                <a:lnTo>
                  <a:pt x="279" y="142"/>
                </a:lnTo>
                <a:lnTo>
                  <a:pt x="284" y="140"/>
                </a:lnTo>
                <a:lnTo>
                  <a:pt x="284" y="137"/>
                </a:lnTo>
                <a:lnTo>
                  <a:pt x="286" y="137"/>
                </a:lnTo>
                <a:lnTo>
                  <a:pt x="289" y="132"/>
                </a:lnTo>
                <a:lnTo>
                  <a:pt x="291" y="130"/>
                </a:lnTo>
                <a:lnTo>
                  <a:pt x="294" y="128"/>
                </a:lnTo>
                <a:lnTo>
                  <a:pt x="294" y="125"/>
                </a:lnTo>
                <a:lnTo>
                  <a:pt x="296" y="121"/>
                </a:lnTo>
                <a:lnTo>
                  <a:pt x="296" y="118"/>
                </a:lnTo>
                <a:lnTo>
                  <a:pt x="305" y="109"/>
                </a:lnTo>
                <a:lnTo>
                  <a:pt x="305" y="106"/>
                </a:lnTo>
                <a:lnTo>
                  <a:pt x="310" y="104"/>
                </a:lnTo>
                <a:lnTo>
                  <a:pt x="315" y="102"/>
                </a:lnTo>
                <a:lnTo>
                  <a:pt x="317" y="102"/>
                </a:lnTo>
                <a:lnTo>
                  <a:pt x="317" y="102"/>
                </a:lnTo>
                <a:lnTo>
                  <a:pt x="320" y="99"/>
                </a:lnTo>
                <a:lnTo>
                  <a:pt x="320" y="97"/>
                </a:lnTo>
                <a:lnTo>
                  <a:pt x="322" y="90"/>
                </a:lnTo>
                <a:lnTo>
                  <a:pt x="324" y="90"/>
                </a:lnTo>
                <a:lnTo>
                  <a:pt x="331" y="90"/>
                </a:lnTo>
                <a:lnTo>
                  <a:pt x="339" y="90"/>
                </a:lnTo>
                <a:lnTo>
                  <a:pt x="341" y="87"/>
                </a:lnTo>
                <a:lnTo>
                  <a:pt x="341" y="87"/>
                </a:lnTo>
                <a:lnTo>
                  <a:pt x="343" y="87"/>
                </a:lnTo>
                <a:lnTo>
                  <a:pt x="348" y="85"/>
                </a:lnTo>
                <a:lnTo>
                  <a:pt x="350" y="85"/>
                </a:lnTo>
                <a:lnTo>
                  <a:pt x="350" y="85"/>
                </a:lnTo>
                <a:lnTo>
                  <a:pt x="350" y="83"/>
                </a:lnTo>
                <a:lnTo>
                  <a:pt x="353" y="83"/>
                </a:lnTo>
                <a:lnTo>
                  <a:pt x="357" y="80"/>
                </a:lnTo>
                <a:lnTo>
                  <a:pt x="360" y="83"/>
                </a:lnTo>
                <a:lnTo>
                  <a:pt x="365" y="78"/>
                </a:lnTo>
                <a:lnTo>
                  <a:pt x="365" y="76"/>
                </a:lnTo>
                <a:lnTo>
                  <a:pt x="367" y="76"/>
                </a:lnTo>
                <a:lnTo>
                  <a:pt x="369" y="69"/>
                </a:lnTo>
                <a:lnTo>
                  <a:pt x="369" y="66"/>
                </a:lnTo>
                <a:lnTo>
                  <a:pt x="372" y="64"/>
                </a:lnTo>
                <a:lnTo>
                  <a:pt x="367" y="64"/>
                </a:lnTo>
                <a:lnTo>
                  <a:pt x="357" y="59"/>
                </a:lnTo>
                <a:lnTo>
                  <a:pt x="350" y="57"/>
                </a:lnTo>
                <a:lnTo>
                  <a:pt x="346" y="54"/>
                </a:lnTo>
                <a:lnTo>
                  <a:pt x="343" y="52"/>
                </a:lnTo>
                <a:lnTo>
                  <a:pt x="341" y="50"/>
                </a:lnTo>
                <a:lnTo>
                  <a:pt x="341" y="50"/>
                </a:lnTo>
                <a:lnTo>
                  <a:pt x="336" y="52"/>
                </a:lnTo>
                <a:lnTo>
                  <a:pt x="334" y="47"/>
                </a:lnTo>
                <a:lnTo>
                  <a:pt x="329" y="47"/>
                </a:lnTo>
                <a:lnTo>
                  <a:pt x="327" y="47"/>
                </a:lnTo>
                <a:lnTo>
                  <a:pt x="327" y="47"/>
                </a:lnTo>
                <a:lnTo>
                  <a:pt x="327" y="52"/>
                </a:lnTo>
                <a:lnTo>
                  <a:pt x="327" y="54"/>
                </a:lnTo>
                <a:lnTo>
                  <a:pt x="322" y="54"/>
                </a:lnTo>
                <a:lnTo>
                  <a:pt x="320" y="54"/>
                </a:lnTo>
                <a:lnTo>
                  <a:pt x="317" y="54"/>
                </a:lnTo>
                <a:lnTo>
                  <a:pt x="313" y="54"/>
                </a:lnTo>
                <a:lnTo>
                  <a:pt x="313" y="54"/>
                </a:lnTo>
                <a:lnTo>
                  <a:pt x="313" y="54"/>
                </a:lnTo>
                <a:lnTo>
                  <a:pt x="310" y="50"/>
                </a:lnTo>
                <a:lnTo>
                  <a:pt x="308" y="47"/>
                </a:lnTo>
                <a:lnTo>
                  <a:pt x="308" y="45"/>
                </a:lnTo>
                <a:lnTo>
                  <a:pt x="303" y="45"/>
                </a:lnTo>
                <a:lnTo>
                  <a:pt x="303" y="45"/>
                </a:lnTo>
                <a:lnTo>
                  <a:pt x="301" y="45"/>
                </a:lnTo>
                <a:lnTo>
                  <a:pt x="301" y="40"/>
                </a:lnTo>
                <a:lnTo>
                  <a:pt x="298" y="40"/>
                </a:lnTo>
                <a:lnTo>
                  <a:pt x="298" y="40"/>
                </a:lnTo>
                <a:lnTo>
                  <a:pt x="296" y="40"/>
                </a:lnTo>
                <a:lnTo>
                  <a:pt x="289" y="38"/>
                </a:lnTo>
                <a:lnTo>
                  <a:pt x="282" y="38"/>
                </a:lnTo>
                <a:lnTo>
                  <a:pt x="282" y="35"/>
                </a:lnTo>
                <a:lnTo>
                  <a:pt x="282" y="35"/>
                </a:lnTo>
                <a:lnTo>
                  <a:pt x="282" y="33"/>
                </a:lnTo>
                <a:lnTo>
                  <a:pt x="282" y="31"/>
                </a:lnTo>
                <a:lnTo>
                  <a:pt x="282" y="31"/>
                </a:lnTo>
                <a:lnTo>
                  <a:pt x="275" y="31"/>
                </a:lnTo>
                <a:lnTo>
                  <a:pt x="275" y="31"/>
                </a:lnTo>
                <a:lnTo>
                  <a:pt x="275" y="31"/>
                </a:lnTo>
                <a:lnTo>
                  <a:pt x="275" y="33"/>
                </a:lnTo>
                <a:lnTo>
                  <a:pt x="272" y="35"/>
                </a:lnTo>
                <a:lnTo>
                  <a:pt x="270" y="33"/>
                </a:lnTo>
                <a:lnTo>
                  <a:pt x="265" y="31"/>
                </a:lnTo>
                <a:lnTo>
                  <a:pt x="265" y="31"/>
                </a:lnTo>
                <a:lnTo>
                  <a:pt x="260" y="28"/>
                </a:lnTo>
                <a:lnTo>
                  <a:pt x="256" y="28"/>
                </a:lnTo>
                <a:lnTo>
                  <a:pt x="256" y="21"/>
                </a:lnTo>
                <a:lnTo>
                  <a:pt x="256" y="21"/>
                </a:lnTo>
                <a:lnTo>
                  <a:pt x="263" y="19"/>
                </a:lnTo>
                <a:lnTo>
                  <a:pt x="263" y="19"/>
                </a:lnTo>
                <a:lnTo>
                  <a:pt x="263" y="17"/>
                </a:lnTo>
                <a:lnTo>
                  <a:pt x="260" y="17"/>
                </a:lnTo>
                <a:lnTo>
                  <a:pt x="258" y="17"/>
                </a:lnTo>
                <a:lnTo>
                  <a:pt x="258" y="17"/>
                </a:lnTo>
                <a:lnTo>
                  <a:pt x="256" y="17"/>
                </a:lnTo>
                <a:lnTo>
                  <a:pt x="251" y="9"/>
                </a:lnTo>
                <a:lnTo>
                  <a:pt x="249" y="9"/>
                </a:lnTo>
                <a:lnTo>
                  <a:pt x="249" y="9"/>
                </a:lnTo>
                <a:lnTo>
                  <a:pt x="246" y="9"/>
                </a:lnTo>
                <a:lnTo>
                  <a:pt x="244" y="12"/>
                </a:lnTo>
                <a:lnTo>
                  <a:pt x="241" y="9"/>
                </a:lnTo>
                <a:lnTo>
                  <a:pt x="241" y="7"/>
                </a:lnTo>
                <a:lnTo>
                  <a:pt x="241" y="7"/>
                </a:lnTo>
                <a:lnTo>
                  <a:pt x="234" y="5"/>
                </a:lnTo>
                <a:lnTo>
                  <a:pt x="232" y="5"/>
                </a:lnTo>
                <a:lnTo>
                  <a:pt x="232" y="5"/>
                </a:lnTo>
                <a:lnTo>
                  <a:pt x="232" y="5"/>
                </a:lnTo>
                <a:lnTo>
                  <a:pt x="230" y="5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2" name="Freeform 27"/>
          <p:cNvSpPr>
            <a:spLocks/>
          </p:cNvSpPr>
          <p:nvPr/>
        </p:nvSpPr>
        <p:spPr bwMode="auto">
          <a:xfrm>
            <a:off x="4083468" y="2620378"/>
            <a:ext cx="566738" cy="525463"/>
          </a:xfrm>
          <a:custGeom>
            <a:avLst/>
            <a:gdLst>
              <a:gd name="T0" fmla="*/ 135 w 357"/>
              <a:gd name="T1" fmla="*/ 36 h 331"/>
              <a:gd name="T2" fmla="*/ 125 w 357"/>
              <a:gd name="T3" fmla="*/ 38 h 331"/>
              <a:gd name="T4" fmla="*/ 114 w 357"/>
              <a:gd name="T5" fmla="*/ 43 h 331"/>
              <a:gd name="T6" fmla="*/ 95 w 357"/>
              <a:gd name="T7" fmla="*/ 52 h 331"/>
              <a:gd name="T8" fmla="*/ 80 w 357"/>
              <a:gd name="T9" fmla="*/ 59 h 331"/>
              <a:gd name="T10" fmla="*/ 69 w 357"/>
              <a:gd name="T11" fmla="*/ 81 h 331"/>
              <a:gd name="T12" fmla="*/ 59 w 357"/>
              <a:gd name="T13" fmla="*/ 93 h 331"/>
              <a:gd name="T14" fmla="*/ 47 w 357"/>
              <a:gd name="T15" fmla="*/ 114 h 331"/>
              <a:gd name="T16" fmla="*/ 33 w 357"/>
              <a:gd name="T17" fmla="*/ 121 h 331"/>
              <a:gd name="T18" fmla="*/ 21 w 357"/>
              <a:gd name="T19" fmla="*/ 140 h 331"/>
              <a:gd name="T20" fmla="*/ 7 w 357"/>
              <a:gd name="T21" fmla="*/ 161 h 331"/>
              <a:gd name="T22" fmla="*/ 0 w 357"/>
              <a:gd name="T23" fmla="*/ 178 h 331"/>
              <a:gd name="T24" fmla="*/ 28 w 357"/>
              <a:gd name="T25" fmla="*/ 218 h 331"/>
              <a:gd name="T26" fmla="*/ 78 w 357"/>
              <a:gd name="T27" fmla="*/ 313 h 331"/>
              <a:gd name="T28" fmla="*/ 80 w 357"/>
              <a:gd name="T29" fmla="*/ 303 h 331"/>
              <a:gd name="T30" fmla="*/ 99 w 357"/>
              <a:gd name="T31" fmla="*/ 296 h 331"/>
              <a:gd name="T32" fmla="*/ 114 w 357"/>
              <a:gd name="T33" fmla="*/ 289 h 331"/>
              <a:gd name="T34" fmla="*/ 123 w 357"/>
              <a:gd name="T35" fmla="*/ 284 h 331"/>
              <a:gd name="T36" fmla="*/ 156 w 357"/>
              <a:gd name="T37" fmla="*/ 308 h 331"/>
              <a:gd name="T38" fmla="*/ 166 w 357"/>
              <a:gd name="T39" fmla="*/ 313 h 331"/>
              <a:gd name="T40" fmla="*/ 170 w 357"/>
              <a:gd name="T41" fmla="*/ 320 h 331"/>
              <a:gd name="T42" fmla="*/ 185 w 357"/>
              <a:gd name="T43" fmla="*/ 317 h 331"/>
              <a:gd name="T44" fmla="*/ 192 w 357"/>
              <a:gd name="T45" fmla="*/ 322 h 331"/>
              <a:gd name="T46" fmla="*/ 208 w 357"/>
              <a:gd name="T47" fmla="*/ 315 h 331"/>
              <a:gd name="T48" fmla="*/ 215 w 357"/>
              <a:gd name="T49" fmla="*/ 329 h 331"/>
              <a:gd name="T50" fmla="*/ 227 w 357"/>
              <a:gd name="T51" fmla="*/ 324 h 331"/>
              <a:gd name="T52" fmla="*/ 237 w 357"/>
              <a:gd name="T53" fmla="*/ 331 h 331"/>
              <a:gd name="T54" fmla="*/ 234 w 357"/>
              <a:gd name="T55" fmla="*/ 322 h 331"/>
              <a:gd name="T56" fmla="*/ 244 w 357"/>
              <a:gd name="T57" fmla="*/ 324 h 331"/>
              <a:gd name="T58" fmla="*/ 251 w 357"/>
              <a:gd name="T59" fmla="*/ 320 h 331"/>
              <a:gd name="T60" fmla="*/ 256 w 357"/>
              <a:gd name="T61" fmla="*/ 310 h 331"/>
              <a:gd name="T62" fmla="*/ 260 w 357"/>
              <a:gd name="T63" fmla="*/ 303 h 331"/>
              <a:gd name="T64" fmla="*/ 267 w 357"/>
              <a:gd name="T65" fmla="*/ 308 h 331"/>
              <a:gd name="T66" fmla="*/ 267 w 357"/>
              <a:gd name="T67" fmla="*/ 301 h 331"/>
              <a:gd name="T68" fmla="*/ 279 w 357"/>
              <a:gd name="T69" fmla="*/ 298 h 331"/>
              <a:gd name="T70" fmla="*/ 282 w 357"/>
              <a:gd name="T71" fmla="*/ 294 h 331"/>
              <a:gd name="T72" fmla="*/ 284 w 357"/>
              <a:gd name="T73" fmla="*/ 301 h 331"/>
              <a:gd name="T74" fmla="*/ 284 w 357"/>
              <a:gd name="T75" fmla="*/ 296 h 331"/>
              <a:gd name="T76" fmla="*/ 286 w 357"/>
              <a:gd name="T77" fmla="*/ 287 h 331"/>
              <a:gd name="T78" fmla="*/ 294 w 357"/>
              <a:gd name="T79" fmla="*/ 296 h 331"/>
              <a:gd name="T80" fmla="*/ 303 w 357"/>
              <a:gd name="T81" fmla="*/ 298 h 331"/>
              <a:gd name="T82" fmla="*/ 312 w 357"/>
              <a:gd name="T83" fmla="*/ 296 h 331"/>
              <a:gd name="T84" fmla="*/ 324 w 357"/>
              <a:gd name="T85" fmla="*/ 291 h 331"/>
              <a:gd name="T86" fmla="*/ 331 w 357"/>
              <a:gd name="T87" fmla="*/ 284 h 331"/>
              <a:gd name="T88" fmla="*/ 341 w 357"/>
              <a:gd name="T89" fmla="*/ 282 h 331"/>
              <a:gd name="T90" fmla="*/ 353 w 357"/>
              <a:gd name="T91" fmla="*/ 291 h 331"/>
              <a:gd name="T92" fmla="*/ 339 w 357"/>
              <a:gd name="T93" fmla="*/ 258 h 331"/>
              <a:gd name="T94" fmla="*/ 291 w 357"/>
              <a:gd name="T95" fmla="*/ 173 h 331"/>
              <a:gd name="T96" fmla="*/ 275 w 357"/>
              <a:gd name="T97" fmla="*/ 135 h 331"/>
              <a:gd name="T98" fmla="*/ 284 w 357"/>
              <a:gd name="T99" fmla="*/ 121 h 331"/>
              <a:gd name="T100" fmla="*/ 291 w 357"/>
              <a:gd name="T101" fmla="*/ 104 h 331"/>
              <a:gd name="T102" fmla="*/ 284 w 357"/>
              <a:gd name="T103" fmla="*/ 100 h 331"/>
              <a:gd name="T104" fmla="*/ 267 w 357"/>
              <a:gd name="T105" fmla="*/ 109 h 331"/>
              <a:gd name="T106" fmla="*/ 241 w 357"/>
              <a:gd name="T107" fmla="*/ 14 h 331"/>
              <a:gd name="T108" fmla="*/ 232 w 357"/>
              <a:gd name="T109" fmla="*/ 0 h 331"/>
              <a:gd name="T110" fmla="*/ 213 w 357"/>
              <a:gd name="T111" fmla="*/ 5 h 331"/>
              <a:gd name="T112" fmla="*/ 177 w 357"/>
              <a:gd name="T113" fmla="*/ 10 h 331"/>
              <a:gd name="T114" fmla="*/ 163 w 357"/>
              <a:gd name="T115" fmla="*/ 17 h 331"/>
              <a:gd name="T116" fmla="*/ 147 w 357"/>
              <a:gd name="T117" fmla="*/ 17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57" h="331">
                <a:moveTo>
                  <a:pt x="144" y="22"/>
                </a:moveTo>
                <a:lnTo>
                  <a:pt x="142" y="29"/>
                </a:lnTo>
                <a:lnTo>
                  <a:pt x="140" y="29"/>
                </a:lnTo>
                <a:lnTo>
                  <a:pt x="140" y="31"/>
                </a:lnTo>
                <a:lnTo>
                  <a:pt x="135" y="36"/>
                </a:lnTo>
                <a:lnTo>
                  <a:pt x="132" y="33"/>
                </a:lnTo>
                <a:lnTo>
                  <a:pt x="128" y="36"/>
                </a:lnTo>
                <a:lnTo>
                  <a:pt x="125" y="36"/>
                </a:lnTo>
                <a:lnTo>
                  <a:pt x="125" y="38"/>
                </a:lnTo>
                <a:lnTo>
                  <a:pt x="125" y="38"/>
                </a:lnTo>
                <a:lnTo>
                  <a:pt x="123" y="38"/>
                </a:lnTo>
                <a:lnTo>
                  <a:pt x="118" y="40"/>
                </a:lnTo>
                <a:lnTo>
                  <a:pt x="116" y="40"/>
                </a:lnTo>
                <a:lnTo>
                  <a:pt x="116" y="40"/>
                </a:lnTo>
                <a:lnTo>
                  <a:pt x="114" y="43"/>
                </a:lnTo>
                <a:lnTo>
                  <a:pt x="106" y="43"/>
                </a:lnTo>
                <a:lnTo>
                  <a:pt x="99" y="43"/>
                </a:lnTo>
                <a:lnTo>
                  <a:pt x="97" y="43"/>
                </a:lnTo>
                <a:lnTo>
                  <a:pt x="95" y="50"/>
                </a:lnTo>
                <a:lnTo>
                  <a:pt x="95" y="52"/>
                </a:lnTo>
                <a:lnTo>
                  <a:pt x="92" y="55"/>
                </a:lnTo>
                <a:lnTo>
                  <a:pt x="92" y="55"/>
                </a:lnTo>
                <a:lnTo>
                  <a:pt x="90" y="55"/>
                </a:lnTo>
                <a:lnTo>
                  <a:pt x="85" y="57"/>
                </a:lnTo>
                <a:lnTo>
                  <a:pt x="80" y="59"/>
                </a:lnTo>
                <a:lnTo>
                  <a:pt x="80" y="62"/>
                </a:lnTo>
                <a:lnTo>
                  <a:pt x="71" y="71"/>
                </a:lnTo>
                <a:lnTo>
                  <a:pt x="71" y="74"/>
                </a:lnTo>
                <a:lnTo>
                  <a:pt x="69" y="78"/>
                </a:lnTo>
                <a:lnTo>
                  <a:pt x="69" y="81"/>
                </a:lnTo>
                <a:lnTo>
                  <a:pt x="66" y="83"/>
                </a:lnTo>
                <a:lnTo>
                  <a:pt x="64" y="85"/>
                </a:lnTo>
                <a:lnTo>
                  <a:pt x="61" y="90"/>
                </a:lnTo>
                <a:lnTo>
                  <a:pt x="59" y="90"/>
                </a:lnTo>
                <a:lnTo>
                  <a:pt x="59" y="93"/>
                </a:lnTo>
                <a:lnTo>
                  <a:pt x="54" y="95"/>
                </a:lnTo>
                <a:lnTo>
                  <a:pt x="54" y="95"/>
                </a:lnTo>
                <a:lnTo>
                  <a:pt x="52" y="97"/>
                </a:lnTo>
                <a:lnTo>
                  <a:pt x="50" y="102"/>
                </a:lnTo>
                <a:lnTo>
                  <a:pt x="47" y="114"/>
                </a:lnTo>
                <a:lnTo>
                  <a:pt x="43" y="119"/>
                </a:lnTo>
                <a:lnTo>
                  <a:pt x="40" y="121"/>
                </a:lnTo>
                <a:lnTo>
                  <a:pt x="35" y="121"/>
                </a:lnTo>
                <a:lnTo>
                  <a:pt x="35" y="121"/>
                </a:lnTo>
                <a:lnTo>
                  <a:pt x="33" y="121"/>
                </a:lnTo>
                <a:lnTo>
                  <a:pt x="31" y="123"/>
                </a:lnTo>
                <a:lnTo>
                  <a:pt x="28" y="126"/>
                </a:lnTo>
                <a:lnTo>
                  <a:pt x="28" y="130"/>
                </a:lnTo>
                <a:lnTo>
                  <a:pt x="24" y="133"/>
                </a:lnTo>
                <a:lnTo>
                  <a:pt x="21" y="140"/>
                </a:lnTo>
                <a:lnTo>
                  <a:pt x="21" y="145"/>
                </a:lnTo>
                <a:lnTo>
                  <a:pt x="19" y="152"/>
                </a:lnTo>
                <a:lnTo>
                  <a:pt x="14" y="156"/>
                </a:lnTo>
                <a:lnTo>
                  <a:pt x="9" y="159"/>
                </a:lnTo>
                <a:lnTo>
                  <a:pt x="7" y="161"/>
                </a:lnTo>
                <a:lnTo>
                  <a:pt x="7" y="164"/>
                </a:lnTo>
                <a:lnTo>
                  <a:pt x="7" y="166"/>
                </a:lnTo>
                <a:lnTo>
                  <a:pt x="7" y="168"/>
                </a:lnTo>
                <a:lnTo>
                  <a:pt x="2" y="178"/>
                </a:lnTo>
                <a:lnTo>
                  <a:pt x="0" y="178"/>
                </a:lnTo>
                <a:lnTo>
                  <a:pt x="2" y="180"/>
                </a:lnTo>
                <a:lnTo>
                  <a:pt x="9" y="190"/>
                </a:lnTo>
                <a:lnTo>
                  <a:pt x="9" y="190"/>
                </a:lnTo>
                <a:lnTo>
                  <a:pt x="19" y="201"/>
                </a:lnTo>
                <a:lnTo>
                  <a:pt x="28" y="218"/>
                </a:lnTo>
                <a:lnTo>
                  <a:pt x="35" y="234"/>
                </a:lnTo>
                <a:lnTo>
                  <a:pt x="69" y="301"/>
                </a:lnTo>
                <a:lnTo>
                  <a:pt x="73" y="308"/>
                </a:lnTo>
                <a:lnTo>
                  <a:pt x="73" y="308"/>
                </a:lnTo>
                <a:lnTo>
                  <a:pt x="78" y="313"/>
                </a:lnTo>
                <a:lnTo>
                  <a:pt x="80" y="310"/>
                </a:lnTo>
                <a:lnTo>
                  <a:pt x="80" y="310"/>
                </a:lnTo>
                <a:lnTo>
                  <a:pt x="80" y="310"/>
                </a:lnTo>
                <a:lnTo>
                  <a:pt x="76" y="308"/>
                </a:lnTo>
                <a:lnTo>
                  <a:pt x="80" y="303"/>
                </a:lnTo>
                <a:lnTo>
                  <a:pt x="78" y="298"/>
                </a:lnTo>
                <a:lnTo>
                  <a:pt x="83" y="294"/>
                </a:lnTo>
                <a:lnTo>
                  <a:pt x="97" y="296"/>
                </a:lnTo>
                <a:lnTo>
                  <a:pt x="97" y="296"/>
                </a:lnTo>
                <a:lnTo>
                  <a:pt x="99" y="296"/>
                </a:lnTo>
                <a:lnTo>
                  <a:pt x="102" y="294"/>
                </a:lnTo>
                <a:lnTo>
                  <a:pt x="104" y="289"/>
                </a:lnTo>
                <a:lnTo>
                  <a:pt x="106" y="289"/>
                </a:lnTo>
                <a:lnTo>
                  <a:pt x="109" y="287"/>
                </a:lnTo>
                <a:lnTo>
                  <a:pt x="114" y="289"/>
                </a:lnTo>
                <a:lnTo>
                  <a:pt x="116" y="284"/>
                </a:lnTo>
                <a:lnTo>
                  <a:pt x="116" y="284"/>
                </a:lnTo>
                <a:lnTo>
                  <a:pt x="118" y="284"/>
                </a:lnTo>
                <a:lnTo>
                  <a:pt x="123" y="282"/>
                </a:lnTo>
                <a:lnTo>
                  <a:pt x="123" y="284"/>
                </a:lnTo>
                <a:lnTo>
                  <a:pt x="125" y="284"/>
                </a:lnTo>
                <a:lnTo>
                  <a:pt x="125" y="287"/>
                </a:lnTo>
                <a:lnTo>
                  <a:pt x="128" y="289"/>
                </a:lnTo>
                <a:lnTo>
                  <a:pt x="147" y="303"/>
                </a:lnTo>
                <a:lnTo>
                  <a:pt x="156" y="308"/>
                </a:lnTo>
                <a:lnTo>
                  <a:pt x="159" y="310"/>
                </a:lnTo>
                <a:lnTo>
                  <a:pt x="163" y="315"/>
                </a:lnTo>
                <a:lnTo>
                  <a:pt x="166" y="315"/>
                </a:lnTo>
                <a:lnTo>
                  <a:pt x="166" y="313"/>
                </a:lnTo>
                <a:lnTo>
                  <a:pt x="166" y="313"/>
                </a:lnTo>
                <a:lnTo>
                  <a:pt x="168" y="313"/>
                </a:lnTo>
                <a:lnTo>
                  <a:pt x="168" y="315"/>
                </a:lnTo>
                <a:lnTo>
                  <a:pt x="170" y="317"/>
                </a:lnTo>
                <a:lnTo>
                  <a:pt x="170" y="317"/>
                </a:lnTo>
                <a:lnTo>
                  <a:pt x="170" y="320"/>
                </a:lnTo>
                <a:lnTo>
                  <a:pt x="173" y="320"/>
                </a:lnTo>
                <a:lnTo>
                  <a:pt x="175" y="317"/>
                </a:lnTo>
                <a:lnTo>
                  <a:pt x="182" y="317"/>
                </a:lnTo>
                <a:lnTo>
                  <a:pt x="185" y="317"/>
                </a:lnTo>
                <a:lnTo>
                  <a:pt x="185" y="317"/>
                </a:lnTo>
                <a:lnTo>
                  <a:pt x="189" y="317"/>
                </a:lnTo>
                <a:lnTo>
                  <a:pt x="192" y="317"/>
                </a:lnTo>
                <a:lnTo>
                  <a:pt x="192" y="317"/>
                </a:lnTo>
                <a:lnTo>
                  <a:pt x="189" y="322"/>
                </a:lnTo>
                <a:lnTo>
                  <a:pt x="192" y="322"/>
                </a:lnTo>
                <a:lnTo>
                  <a:pt x="192" y="324"/>
                </a:lnTo>
                <a:lnTo>
                  <a:pt x="196" y="320"/>
                </a:lnTo>
                <a:lnTo>
                  <a:pt x="196" y="315"/>
                </a:lnTo>
                <a:lnTo>
                  <a:pt x="204" y="313"/>
                </a:lnTo>
                <a:lnTo>
                  <a:pt x="208" y="315"/>
                </a:lnTo>
                <a:lnTo>
                  <a:pt x="211" y="317"/>
                </a:lnTo>
                <a:lnTo>
                  <a:pt x="211" y="320"/>
                </a:lnTo>
                <a:lnTo>
                  <a:pt x="211" y="324"/>
                </a:lnTo>
                <a:lnTo>
                  <a:pt x="213" y="327"/>
                </a:lnTo>
                <a:lnTo>
                  <a:pt x="215" y="329"/>
                </a:lnTo>
                <a:lnTo>
                  <a:pt x="218" y="329"/>
                </a:lnTo>
                <a:lnTo>
                  <a:pt x="222" y="327"/>
                </a:lnTo>
                <a:lnTo>
                  <a:pt x="222" y="327"/>
                </a:lnTo>
                <a:lnTo>
                  <a:pt x="225" y="327"/>
                </a:lnTo>
                <a:lnTo>
                  <a:pt x="227" y="324"/>
                </a:lnTo>
                <a:lnTo>
                  <a:pt x="232" y="327"/>
                </a:lnTo>
                <a:lnTo>
                  <a:pt x="234" y="329"/>
                </a:lnTo>
                <a:lnTo>
                  <a:pt x="234" y="329"/>
                </a:lnTo>
                <a:lnTo>
                  <a:pt x="234" y="331"/>
                </a:lnTo>
                <a:lnTo>
                  <a:pt x="237" y="331"/>
                </a:lnTo>
                <a:lnTo>
                  <a:pt x="237" y="331"/>
                </a:lnTo>
                <a:lnTo>
                  <a:pt x="234" y="327"/>
                </a:lnTo>
                <a:lnTo>
                  <a:pt x="234" y="327"/>
                </a:lnTo>
                <a:lnTo>
                  <a:pt x="234" y="324"/>
                </a:lnTo>
                <a:lnTo>
                  <a:pt x="234" y="322"/>
                </a:lnTo>
                <a:lnTo>
                  <a:pt x="237" y="320"/>
                </a:lnTo>
                <a:lnTo>
                  <a:pt x="237" y="320"/>
                </a:lnTo>
                <a:lnTo>
                  <a:pt x="239" y="322"/>
                </a:lnTo>
                <a:lnTo>
                  <a:pt x="239" y="322"/>
                </a:lnTo>
                <a:lnTo>
                  <a:pt x="244" y="324"/>
                </a:lnTo>
                <a:lnTo>
                  <a:pt x="244" y="322"/>
                </a:lnTo>
                <a:lnTo>
                  <a:pt x="244" y="320"/>
                </a:lnTo>
                <a:lnTo>
                  <a:pt x="244" y="317"/>
                </a:lnTo>
                <a:lnTo>
                  <a:pt x="244" y="315"/>
                </a:lnTo>
                <a:lnTo>
                  <a:pt x="251" y="320"/>
                </a:lnTo>
                <a:lnTo>
                  <a:pt x="256" y="320"/>
                </a:lnTo>
                <a:lnTo>
                  <a:pt x="258" y="317"/>
                </a:lnTo>
                <a:lnTo>
                  <a:pt x="258" y="315"/>
                </a:lnTo>
                <a:lnTo>
                  <a:pt x="256" y="313"/>
                </a:lnTo>
                <a:lnTo>
                  <a:pt x="256" y="310"/>
                </a:lnTo>
                <a:lnTo>
                  <a:pt x="258" y="310"/>
                </a:lnTo>
                <a:lnTo>
                  <a:pt x="258" y="308"/>
                </a:lnTo>
                <a:lnTo>
                  <a:pt x="260" y="305"/>
                </a:lnTo>
                <a:lnTo>
                  <a:pt x="260" y="303"/>
                </a:lnTo>
                <a:lnTo>
                  <a:pt x="260" y="303"/>
                </a:lnTo>
                <a:lnTo>
                  <a:pt x="263" y="301"/>
                </a:lnTo>
                <a:lnTo>
                  <a:pt x="265" y="301"/>
                </a:lnTo>
                <a:lnTo>
                  <a:pt x="265" y="303"/>
                </a:lnTo>
                <a:lnTo>
                  <a:pt x="267" y="305"/>
                </a:lnTo>
                <a:lnTo>
                  <a:pt x="267" y="308"/>
                </a:lnTo>
                <a:lnTo>
                  <a:pt x="267" y="308"/>
                </a:lnTo>
                <a:lnTo>
                  <a:pt x="270" y="305"/>
                </a:lnTo>
                <a:lnTo>
                  <a:pt x="270" y="303"/>
                </a:lnTo>
                <a:lnTo>
                  <a:pt x="267" y="301"/>
                </a:lnTo>
                <a:lnTo>
                  <a:pt x="267" y="301"/>
                </a:lnTo>
                <a:lnTo>
                  <a:pt x="267" y="301"/>
                </a:lnTo>
                <a:lnTo>
                  <a:pt x="270" y="298"/>
                </a:lnTo>
                <a:lnTo>
                  <a:pt x="272" y="301"/>
                </a:lnTo>
                <a:lnTo>
                  <a:pt x="277" y="296"/>
                </a:lnTo>
                <a:lnTo>
                  <a:pt x="279" y="298"/>
                </a:lnTo>
                <a:lnTo>
                  <a:pt x="279" y="298"/>
                </a:lnTo>
                <a:lnTo>
                  <a:pt x="282" y="296"/>
                </a:lnTo>
                <a:lnTo>
                  <a:pt x="282" y="294"/>
                </a:lnTo>
                <a:lnTo>
                  <a:pt x="282" y="294"/>
                </a:lnTo>
                <a:lnTo>
                  <a:pt x="282" y="294"/>
                </a:lnTo>
                <a:lnTo>
                  <a:pt x="282" y="294"/>
                </a:lnTo>
                <a:lnTo>
                  <a:pt x="282" y="296"/>
                </a:lnTo>
                <a:lnTo>
                  <a:pt x="282" y="298"/>
                </a:lnTo>
                <a:lnTo>
                  <a:pt x="282" y="298"/>
                </a:lnTo>
                <a:lnTo>
                  <a:pt x="284" y="301"/>
                </a:lnTo>
                <a:lnTo>
                  <a:pt x="286" y="301"/>
                </a:lnTo>
                <a:lnTo>
                  <a:pt x="286" y="301"/>
                </a:lnTo>
                <a:lnTo>
                  <a:pt x="289" y="298"/>
                </a:lnTo>
                <a:lnTo>
                  <a:pt x="286" y="296"/>
                </a:lnTo>
                <a:lnTo>
                  <a:pt x="284" y="296"/>
                </a:lnTo>
                <a:lnTo>
                  <a:pt x="284" y="296"/>
                </a:lnTo>
                <a:lnTo>
                  <a:pt x="284" y="287"/>
                </a:lnTo>
                <a:lnTo>
                  <a:pt x="286" y="287"/>
                </a:lnTo>
                <a:lnTo>
                  <a:pt x="286" y="284"/>
                </a:lnTo>
                <a:lnTo>
                  <a:pt x="286" y="287"/>
                </a:lnTo>
                <a:lnTo>
                  <a:pt x="286" y="289"/>
                </a:lnTo>
                <a:lnTo>
                  <a:pt x="289" y="291"/>
                </a:lnTo>
                <a:lnTo>
                  <a:pt x="291" y="294"/>
                </a:lnTo>
                <a:lnTo>
                  <a:pt x="294" y="296"/>
                </a:lnTo>
                <a:lnTo>
                  <a:pt x="294" y="296"/>
                </a:lnTo>
                <a:lnTo>
                  <a:pt x="294" y="296"/>
                </a:lnTo>
                <a:lnTo>
                  <a:pt x="296" y="291"/>
                </a:lnTo>
                <a:lnTo>
                  <a:pt x="296" y="289"/>
                </a:lnTo>
                <a:lnTo>
                  <a:pt x="301" y="291"/>
                </a:lnTo>
                <a:lnTo>
                  <a:pt x="303" y="298"/>
                </a:lnTo>
                <a:lnTo>
                  <a:pt x="305" y="294"/>
                </a:lnTo>
                <a:lnTo>
                  <a:pt x="305" y="294"/>
                </a:lnTo>
                <a:lnTo>
                  <a:pt x="305" y="294"/>
                </a:lnTo>
                <a:lnTo>
                  <a:pt x="308" y="294"/>
                </a:lnTo>
                <a:lnTo>
                  <a:pt x="312" y="296"/>
                </a:lnTo>
                <a:lnTo>
                  <a:pt x="315" y="296"/>
                </a:lnTo>
                <a:lnTo>
                  <a:pt x="317" y="294"/>
                </a:lnTo>
                <a:lnTo>
                  <a:pt x="317" y="287"/>
                </a:lnTo>
                <a:lnTo>
                  <a:pt x="317" y="287"/>
                </a:lnTo>
                <a:lnTo>
                  <a:pt x="324" y="291"/>
                </a:lnTo>
                <a:lnTo>
                  <a:pt x="327" y="291"/>
                </a:lnTo>
                <a:lnTo>
                  <a:pt x="329" y="291"/>
                </a:lnTo>
                <a:lnTo>
                  <a:pt x="329" y="289"/>
                </a:lnTo>
                <a:lnTo>
                  <a:pt x="329" y="284"/>
                </a:lnTo>
                <a:lnTo>
                  <a:pt x="331" y="284"/>
                </a:lnTo>
                <a:lnTo>
                  <a:pt x="336" y="279"/>
                </a:lnTo>
                <a:lnTo>
                  <a:pt x="336" y="277"/>
                </a:lnTo>
                <a:lnTo>
                  <a:pt x="339" y="277"/>
                </a:lnTo>
                <a:lnTo>
                  <a:pt x="341" y="279"/>
                </a:lnTo>
                <a:lnTo>
                  <a:pt x="341" y="282"/>
                </a:lnTo>
                <a:lnTo>
                  <a:pt x="343" y="284"/>
                </a:lnTo>
                <a:lnTo>
                  <a:pt x="343" y="282"/>
                </a:lnTo>
                <a:lnTo>
                  <a:pt x="350" y="287"/>
                </a:lnTo>
                <a:lnTo>
                  <a:pt x="353" y="289"/>
                </a:lnTo>
                <a:lnTo>
                  <a:pt x="353" y="291"/>
                </a:lnTo>
                <a:lnTo>
                  <a:pt x="353" y="294"/>
                </a:lnTo>
                <a:lnTo>
                  <a:pt x="355" y="294"/>
                </a:lnTo>
                <a:lnTo>
                  <a:pt x="357" y="296"/>
                </a:lnTo>
                <a:lnTo>
                  <a:pt x="357" y="296"/>
                </a:lnTo>
                <a:lnTo>
                  <a:pt x="339" y="258"/>
                </a:lnTo>
                <a:lnTo>
                  <a:pt x="322" y="230"/>
                </a:lnTo>
                <a:lnTo>
                  <a:pt x="322" y="230"/>
                </a:lnTo>
                <a:lnTo>
                  <a:pt x="312" y="211"/>
                </a:lnTo>
                <a:lnTo>
                  <a:pt x="305" y="197"/>
                </a:lnTo>
                <a:lnTo>
                  <a:pt x="291" y="173"/>
                </a:lnTo>
                <a:lnTo>
                  <a:pt x="284" y="156"/>
                </a:lnTo>
                <a:lnTo>
                  <a:pt x="277" y="137"/>
                </a:lnTo>
                <a:lnTo>
                  <a:pt x="277" y="137"/>
                </a:lnTo>
                <a:lnTo>
                  <a:pt x="275" y="135"/>
                </a:lnTo>
                <a:lnTo>
                  <a:pt x="275" y="135"/>
                </a:lnTo>
                <a:lnTo>
                  <a:pt x="277" y="133"/>
                </a:lnTo>
                <a:lnTo>
                  <a:pt x="284" y="128"/>
                </a:lnTo>
                <a:lnTo>
                  <a:pt x="284" y="126"/>
                </a:lnTo>
                <a:lnTo>
                  <a:pt x="284" y="121"/>
                </a:lnTo>
                <a:lnTo>
                  <a:pt x="284" y="121"/>
                </a:lnTo>
                <a:lnTo>
                  <a:pt x="291" y="114"/>
                </a:lnTo>
                <a:lnTo>
                  <a:pt x="291" y="111"/>
                </a:lnTo>
                <a:lnTo>
                  <a:pt x="291" y="109"/>
                </a:lnTo>
                <a:lnTo>
                  <a:pt x="291" y="107"/>
                </a:lnTo>
                <a:lnTo>
                  <a:pt x="291" y="104"/>
                </a:lnTo>
                <a:lnTo>
                  <a:pt x="289" y="102"/>
                </a:lnTo>
                <a:lnTo>
                  <a:pt x="289" y="97"/>
                </a:lnTo>
                <a:lnTo>
                  <a:pt x="289" y="97"/>
                </a:lnTo>
                <a:lnTo>
                  <a:pt x="286" y="97"/>
                </a:lnTo>
                <a:lnTo>
                  <a:pt x="284" y="100"/>
                </a:lnTo>
                <a:lnTo>
                  <a:pt x="282" y="100"/>
                </a:lnTo>
                <a:lnTo>
                  <a:pt x="282" y="102"/>
                </a:lnTo>
                <a:lnTo>
                  <a:pt x="277" y="104"/>
                </a:lnTo>
                <a:lnTo>
                  <a:pt x="272" y="107"/>
                </a:lnTo>
                <a:lnTo>
                  <a:pt x="267" y="109"/>
                </a:lnTo>
                <a:lnTo>
                  <a:pt x="265" y="97"/>
                </a:lnTo>
                <a:lnTo>
                  <a:pt x="260" y="83"/>
                </a:lnTo>
                <a:lnTo>
                  <a:pt x="251" y="50"/>
                </a:lnTo>
                <a:lnTo>
                  <a:pt x="244" y="24"/>
                </a:lnTo>
                <a:lnTo>
                  <a:pt x="241" y="14"/>
                </a:lnTo>
                <a:lnTo>
                  <a:pt x="239" y="5"/>
                </a:lnTo>
                <a:lnTo>
                  <a:pt x="239" y="5"/>
                </a:lnTo>
                <a:lnTo>
                  <a:pt x="237" y="3"/>
                </a:lnTo>
                <a:lnTo>
                  <a:pt x="234" y="0"/>
                </a:lnTo>
                <a:lnTo>
                  <a:pt x="232" y="0"/>
                </a:lnTo>
                <a:lnTo>
                  <a:pt x="232" y="0"/>
                </a:lnTo>
                <a:lnTo>
                  <a:pt x="227" y="3"/>
                </a:lnTo>
                <a:lnTo>
                  <a:pt x="222" y="5"/>
                </a:lnTo>
                <a:lnTo>
                  <a:pt x="220" y="5"/>
                </a:lnTo>
                <a:lnTo>
                  <a:pt x="213" y="5"/>
                </a:lnTo>
                <a:lnTo>
                  <a:pt x="201" y="7"/>
                </a:lnTo>
                <a:lnTo>
                  <a:pt x="192" y="5"/>
                </a:lnTo>
                <a:lnTo>
                  <a:pt x="187" y="5"/>
                </a:lnTo>
                <a:lnTo>
                  <a:pt x="180" y="7"/>
                </a:lnTo>
                <a:lnTo>
                  <a:pt x="177" y="10"/>
                </a:lnTo>
                <a:lnTo>
                  <a:pt x="173" y="10"/>
                </a:lnTo>
                <a:lnTo>
                  <a:pt x="170" y="10"/>
                </a:lnTo>
                <a:lnTo>
                  <a:pt x="166" y="12"/>
                </a:lnTo>
                <a:lnTo>
                  <a:pt x="163" y="17"/>
                </a:lnTo>
                <a:lnTo>
                  <a:pt x="163" y="17"/>
                </a:lnTo>
                <a:lnTo>
                  <a:pt x="161" y="17"/>
                </a:lnTo>
                <a:lnTo>
                  <a:pt x="156" y="14"/>
                </a:lnTo>
                <a:lnTo>
                  <a:pt x="151" y="17"/>
                </a:lnTo>
                <a:lnTo>
                  <a:pt x="149" y="17"/>
                </a:lnTo>
                <a:lnTo>
                  <a:pt x="147" y="17"/>
                </a:lnTo>
                <a:lnTo>
                  <a:pt x="147" y="17"/>
                </a:lnTo>
                <a:lnTo>
                  <a:pt x="144" y="19"/>
                </a:lnTo>
                <a:lnTo>
                  <a:pt x="144" y="2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3" name="Freeform 28"/>
          <p:cNvSpPr>
            <a:spLocks/>
          </p:cNvSpPr>
          <p:nvPr/>
        </p:nvSpPr>
        <p:spPr bwMode="auto">
          <a:xfrm>
            <a:off x="3621506" y="2245728"/>
            <a:ext cx="473075" cy="368300"/>
          </a:xfrm>
          <a:custGeom>
            <a:avLst/>
            <a:gdLst>
              <a:gd name="T0" fmla="*/ 28 w 298"/>
              <a:gd name="T1" fmla="*/ 52 h 232"/>
              <a:gd name="T2" fmla="*/ 14 w 298"/>
              <a:gd name="T3" fmla="*/ 56 h 232"/>
              <a:gd name="T4" fmla="*/ 0 w 298"/>
              <a:gd name="T5" fmla="*/ 64 h 232"/>
              <a:gd name="T6" fmla="*/ 7 w 298"/>
              <a:gd name="T7" fmla="*/ 73 h 232"/>
              <a:gd name="T8" fmla="*/ 30 w 298"/>
              <a:gd name="T9" fmla="*/ 104 h 232"/>
              <a:gd name="T10" fmla="*/ 23 w 298"/>
              <a:gd name="T11" fmla="*/ 144 h 232"/>
              <a:gd name="T12" fmla="*/ 21 w 298"/>
              <a:gd name="T13" fmla="*/ 158 h 232"/>
              <a:gd name="T14" fmla="*/ 19 w 298"/>
              <a:gd name="T15" fmla="*/ 168 h 232"/>
              <a:gd name="T16" fmla="*/ 14 w 298"/>
              <a:gd name="T17" fmla="*/ 179 h 232"/>
              <a:gd name="T18" fmla="*/ 45 w 298"/>
              <a:gd name="T19" fmla="*/ 201 h 232"/>
              <a:gd name="T20" fmla="*/ 64 w 298"/>
              <a:gd name="T21" fmla="*/ 213 h 232"/>
              <a:gd name="T22" fmla="*/ 75 w 298"/>
              <a:gd name="T23" fmla="*/ 222 h 232"/>
              <a:gd name="T24" fmla="*/ 85 w 298"/>
              <a:gd name="T25" fmla="*/ 227 h 232"/>
              <a:gd name="T26" fmla="*/ 99 w 298"/>
              <a:gd name="T27" fmla="*/ 227 h 232"/>
              <a:gd name="T28" fmla="*/ 104 w 298"/>
              <a:gd name="T29" fmla="*/ 229 h 232"/>
              <a:gd name="T30" fmla="*/ 120 w 298"/>
              <a:gd name="T31" fmla="*/ 222 h 232"/>
              <a:gd name="T32" fmla="*/ 125 w 298"/>
              <a:gd name="T33" fmla="*/ 229 h 232"/>
              <a:gd name="T34" fmla="*/ 149 w 298"/>
              <a:gd name="T35" fmla="*/ 220 h 232"/>
              <a:gd name="T36" fmla="*/ 165 w 298"/>
              <a:gd name="T37" fmla="*/ 201 h 232"/>
              <a:gd name="T38" fmla="*/ 187 w 298"/>
              <a:gd name="T39" fmla="*/ 191 h 232"/>
              <a:gd name="T40" fmla="*/ 196 w 298"/>
              <a:gd name="T41" fmla="*/ 194 h 232"/>
              <a:gd name="T42" fmla="*/ 206 w 298"/>
              <a:gd name="T43" fmla="*/ 206 h 232"/>
              <a:gd name="T44" fmla="*/ 215 w 298"/>
              <a:gd name="T45" fmla="*/ 206 h 232"/>
              <a:gd name="T46" fmla="*/ 220 w 298"/>
              <a:gd name="T47" fmla="*/ 203 h 232"/>
              <a:gd name="T48" fmla="*/ 234 w 298"/>
              <a:gd name="T49" fmla="*/ 208 h 232"/>
              <a:gd name="T50" fmla="*/ 248 w 298"/>
              <a:gd name="T51" fmla="*/ 215 h 232"/>
              <a:gd name="T52" fmla="*/ 260 w 298"/>
              <a:gd name="T53" fmla="*/ 208 h 232"/>
              <a:gd name="T54" fmla="*/ 267 w 298"/>
              <a:gd name="T55" fmla="*/ 201 h 232"/>
              <a:gd name="T56" fmla="*/ 281 w 298"/>
              <a:gd name="T57" fmla="*/ 203 h 232"/>
              <a:gd name="T58" fmla="*/ 293 w 298"/>
              <a:gd name="T59" fmla="*/ 198 h 232"/>
              <a:gd name="T60" fmla="*/ 296 w 298"/>
              <a:gd name="T61" fmla="*/ 194 h 232"/>
              <a:gd name="T62" fmla="*/ 293 w 298"/>
              <a:gd name="T63" fmla="*/ 189 h 232"/>
              <a:gd name="T64" fmla="*/ 289 w 298"/>
              <a:gd name="T65" fmla="*/ 175 h 232"/>
              <a:gd name="T66" fmla="*/ 279 w 298"/>
              <a:gd name="T67" fmla="*/ 163 h 232"/>
              <a:gd name="T68" fmla="*/ 272 w 298"/>
              <a:gd name="T69" fmla="*/ 165 h 232"/>
              <a:gd name="T70" fmla="*/ 258 w 298"/>
              <a:gd name="T71" fmla="*/ 144 h 232"/>
              <a:gd name="T72" fmla="*/ 260 w 298"/>
              <a:gd name="T73" fmla="*/ 135 h 232"/>
              <a:gd name="T74" fmla="*/ 248 w 298"/>
              <a:gd name="T75" fmla="*/ 127 h 232"/>
              <a:gd name="T76" fmla="*/ 239 w 298"/>
              <a:gd name="T77" fmla="*/ 106 h 232"/>
              <a:gd name="T78" fmla="*/ 229 w 298"/>
              <a:gd name="T79" fmla="*/ 101 h 232"/>
              <a:gd name="T80" fmla="*/ 215 w 298"/>
              <a:gd name="T81" fmla="*/ 92 h 232"/>
              <a:gd name="T82" fmla="*/ 210 w 298"/>
              <a:gd name="T83" fmla="*/ 85 h 232"/>
              <a:gd name="T84" fmla="*/ 217 w 298"/>
              <a:gd name="T85" fmla="*/ 59 h 232"/>
              <a:gd name="T86" fmla="*/ 227 w 298"/>
              <a:gd name="T87" fmla="*/ 45 h 232"/>
              <a:gd name="T88" fmla="*/ 201 w 298"/>
              <a:gd name="T89" fmla="*/ 7 h 232"/>
              <a:gd name="T90" fmla="*/ 201 w 298"/>
              <a:gd name="T91" fmla="*/ 2 h 232"/>
              <a:gd name="T92" fmla="*/ 156 w 298"/>
              <a:gd name="T93" fmla="*/ 28 h 232"/>
              <a:gd name="T94" fmla="*/ 137 w 298"/>
              <a:gd name="T95" fmla="*/ 23 h 232"/>
              <a:gd name="T96" fmla="*/ 128 w 298"/>
              <a:gd name="T97" fmla="*/ 23 h 232"/>
              <a:gd name="T98" fmla="*/ 116 w 298"/>
              <a:gd name="T99" fmla="*/ 26 h 232"/>
              <a:gd name="T100" fmla="*/ 109 w 298"/>
              <a:gd name="T101" fmla="*/ 23 h 232"/>
              <a:gd name="T102" fmla="*/ 106 w 298"/>
              <a:gd name="T103" fmla="*/ 21 h 232"/>
              <a:gd name="T104" fmla="*/ 90 w 298"/>
              <a:gd name="T105" fmla="*/ 19 h 232"/>
              <a:gd name="T106" fmla="*/ 80 w 298"/>
              <a:gd name="T107" fmla="*/ 11 h 232"/>
              <a:gd name="T108" fmla="*/ 71 w 298"/>
              <a:gd name="T109" fmla="*/ 9 h 232"/>
              <a:gd name="T110" fmla="*/ 56 w 298"/>
              <a:gd name="T111" fmla="*/ 19 h 232"/>
              <a:gd name="T112" fmla="*/ 42 w 298"/>
              <a:gd name="T113" fmla="*/ 30 h 232"/>
              <a:gd name="T114" fmla="*/ 30 w 298"/>
              <a:gd name="T115" fmla="*/ 42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98" h="232">
                <a:moveTo>
                  <a:pt x="30" y="45"/>
                </a:moveTo>
                <a:lnTo>
                  <a:pt x="30" y="45"/>
                </a:lnTo>
                <a:lnTo>
                  <a:pt x="28" y="47"/>
                </a:lnTo>
                <a:lnTo>
                  <a:pt x="28" y="47"/>
                </a:lnTo>
                <a:lnTo>
                  <a:pt x="28" y="52"/>
                </a:lnTo>
                <a:lnTo>
                  <a:pt x="26" y="52"/>
                </a:lnTo>
                <a:lnTo>
                  <a:pt x="23" y="54"/>
                </a:lnTo>
                <a:lnTo>
                  <a:pt x="21" y="56"/>
                </a:lnTo>
                <a:lnTo>
                  <a:pt x="19" y="56"/>
                </a:lnTo>
                <a:lnTo>
                  <a:pt x="14" y="56"/>
                </a:lnTo>
                <a:lnTo>
                  <a:pt x="9" y="56"/>
                </a:lnTo>
                <a:lnTo>
                  <a:pt x="4" y="61"/>
                </a:lnTo>
                <a:lnTo>
                  <a:pt x="2" y="61"/>
                </a:lnTo>
                <a:lnTo>
                  <a:pt x="0" y="64"/>
                </a:lnTo>
                <a:lnTo>
                  <a:pt x="0" y="64"/>
                </a:lnTo>
                <a:lnTo>
                  <a:pt x="2" y="64"/>
                </a:lnTo>
                <a:lnTo>
                  <a:pt x="2" y="66"/>
                </a:lnTo>
                <a:lnTo>
                  <a:pt x="4" y="71"/>
                </a:lnTo>
                <a:lnTo>
                  <a:pt x="7" y="73"/>
                </a:lnTo>
                <a:lnTo>
                  <a:pt x="7" y="73"/>
                </a:lnTo>
                <a:lnTo>
                  <a:pt x="11" y="75"/>
                </a:lnTo>
                <a:lnTo>
                  <a:pt x="16" y="85"/>
                </a:lnTo>
                <a:lnTo>
                  <a:pt x="28" y="92"/>
                </a:lnTo>
                <a:lnTo>
                  <a:pt x="28" y="97"/>
                </a:lnTo>
                <a:lnTo>
                  <a:pt x="30" y="104"/>
                </a:lnTo>
                <a:lnTo>
                  <a:pt x="30" y="116"/>
                </a:lnTo>
                <a:lnTo>
                  <a:pt x="33" y="127"/>
                </a:lnTo>
                <a:lnTo>
                  <a:pt x="33" y="132"/>
                </a:lnTo>
                <a:lnTo>
                  <a:pt x="28" y="137"/>
                </a:lnTo>
                <a:lnTo>
                  <a:pt x="23" y="144"/>
                </a:lnTo>
                <a:lnTo>
                  <a:pt x="26" y="146"/>
                </a:lnTo>
                <a:lnTo>
                  <a:pt x="21" y="151"/>
                </a:lnTo>
                <a:lnTo>
                  <a:pt x="21" y="153"/>
                </a:lnTo>
                <a:lnTo>
                  <a:pt x="21" y="156"/>
                </a:lnTo>
                <a:lnTo>
                  <a:pt x="21" y="158"/>
                </a:lnTo>
                <a:lnTo>
                  <a:pt x="21" y="161"/>
                </a:lnTo>
                <a:lnTo>
                  <a:pt x="19" y="161"/>
                </a:lnTo>
                <a:lnTo>
                  <a:pt x="16" y="163"/>
                </a:lnTo>
                <a:lnTo>
                  <a:pt x="14" y="163"/>
                </a:lnTo>
                <a:lnTo>
                  <a:pt x="19" y="168"/>
                </a:lnTo>
                <a:lnTo>
                  <a:pt x="19" y="170"/>
                </a:lnTo>
                <a:lnTo>
                  <a:pt x="19" y="172"/>
                </a:lnTo>
                <a:lnTo>
                  <a:pt x="16" y="172"/>
                </a:lnTo>
                <a:lnTo>
                  <a:pt x="14" y="175"/>
                </a:lnTo>
                <a:lnTo>
                  <a:pt x="14" y="179"/>
                </a:lnTo>
                <a:lnTo>
                  <a:pt x="11" y="187"/>
                </a:lnTo>
                <a:lnTo>
                  <a:pt x="11" y="187"/>
                </a:lnTo>
                <a:lnTo>
                  <a:pt x="30" y="196"/>
                </a:lnTo>
                <a:lnTo>
                  <a:pt x="30" y="196"/>
                </a:lnTo>
                <a:lnTo>
                  <a:pt x="45" y="201"/>
                </a:lnTo>
                <a:lnTo>
                  <a:pt x="49" y="203"/>
                </a:lnTo>
                <a:lnTo>
                  <a:pt x="54" y="206"/>
                </a:lnTo>
                <a:lnTo>
                  <a:pt x="59" y="208"/>
                </a:lnTo>
                <a:lnTo>
                  <a:pt x="61" y="210"/>
                </a:lnTo>
                <a:lnTo>
                  <a:pt x="64" y="213"/>
                </a:lnTo>
                <a:lnTo>
                  <a:pt x="66" y="213"/>
                </a:lnTo>
                <a:lnTo>
                  <a:pt x="66" y="215"/>
                </a:lnTo>
                <a:lnTo>
                  <a:pt x="73" y="220"/>
                </a:lnTo>
                <a:lnTo>
                  <a:pt x="73" y="220"/>
                </a:lnTo>
                <a:lnTo>
                  <a:pt x="75" y="222"/>
                </a:lnTo>
                <a:lnTo>
                  <a:pt x="75" y="222"/>
                </a:lnTo>
                <a:lnTo>
                  <a:pt x="78" y="222"/>
                </a:lnTo>
                <a:lnTo>
                  <a:pt x="83" y="224"/>
                </a:lnTo>
                <a:lnTo>
                  <a:pt x="83" y="224"/>
                </a:lnTo>
                <a:lnTo>
                  <a:pt x="85" y="227"/>
                </a:lnTo>
                <a:lnTo>
                  <a:pt x="85" y="227"/>
                </a:lnTo>
                <a:lnTo>
                  <a:pt x="87" y="227"/>
                </a:lnTo>
                <a:lnTo>
                  <a:pt x="87" y="224"/>
                </a:lnTo>
                <a:lnTo>
                  <a:pt x="97" y="224"/>
                </a:lnTo>
                <a:lnTo>
                  <a:pt x="99" y="227"/>
                </a:lnTo>
                <a:lnTo>
                  <a:pt x="101" y="229"/>
                </a:lnTo>
                <a:lnTo>
                  <a:pt x="101" y="229"/>
                </a:lnTo>
                <a:lnTo>
                  <a:pt x="101" y="232"/>
                </a:lnTo>
                <a:lnTo>
                  <a:pt x="101" y="229"/>
                </a:lnTo>
                <a:lnTo>
                  <a:pt x="104" y="229"/>
                </a:lnTo>
                <a:lnTo>
                  <a:pt x="106" y="224"/>
                </a:lnTo>
                <a:lnTo>
                  <a:pt x="109" y="224"/>
                </a:lnTo>
                <a:lnTo>
                  <a:pt x="116" y="217"/>
                </a:lnTo>
                <a:lnTo>
                  <a:pt x="118" y="220"/>
                </a:lnTo>
                <a:lnTo>
                  <a:pt x="120" y="222"/>
                </a:lnTo>
                <a:lnTo>
                  <a:pt x="123" y="222"/>
                </a:lnTo>
                <a:lnTo>
                  <a:pt x="125" y="222"/>
                </a:lnTo>
                <a:lnTo>
                  <a:pt x="125" y="222"/>
                </a:lnTo>
                <a:lnTo>
                  <a:pt x="128" y="224"/>
                </a:lnTo>
                <a:lnTo>
                  <a:pt x="125" y="229"/>
                </a:lnTo>
                <a:lnTo>
                  <a:pt x="128" y="229"/>
                </a:lnTo>
                <a:lnTo>
                  <a:pt x="128" y="229"/>
                </a:lnTo>
                <a:lnTo>
                  <a:pt x="135" y="227"/>
                </a:lnTo>
                <a:lnTo>
                  <a:pt x="146" y="220"/>
                </a:lnTo>
                <a:lnTo>
                  <a:pt x="149" y="220"/>
                </a:lnTo>
                <a:lnTo>
                  <a:pt x="151" y="215"/>
                </a:lnTo>
                <a:lnTo>
                  <a:pt x="151" y="213"/>
                </a:lnTo>
                <a:lnTo>
                  <a:pt x="156" y="213"/>
                </a:lnTo>
                <a:lnTo>
                  <a:pt x="161" y="206"/>
                </a:lnTo>
                <a:lnTo>
                  <a:pt x="165" y="201"/>
                </a:lnTo>
                <a:lnTo>
                  <a:pt x="168" y="201"/>
                </a:lnTo>
                <a:lnTo>
                  <a:pt x="175" y="198"/>
                </a:lnTo>
                <a:lnTo>
                  <a:pt x="180" y="196"/>
                </a:lnTo>
                <a:lnTo>
                  <a:pt x="187" y="194"/>
                </a:lnTo>
                <a:lnTo>
                  <a:pt x="187" y="191"/>
                </a:lnTo>
                <a:lnTo>
                  <a:pt x="189" y="191"/>
                </a:lnTo>
                <a:lnTo>
                  <a:pt x="194" y="191"/>
                </a:lnTo>
                <a:lnTo>
                  <a:pt x="194" y="189"/>
                </a:lnTo>
                <a:lnTo>
                  <a:pt x="196" y="189"/>
                </a:lnTo>
                <a:lnTo>
                  <a:pt x="196" y="194"/>
                </a:lnTo>
                <a:lnTo>
                  <a:pt x="203" y="198"/>
                </a:lnTo>
                <a:lnTo>
                  <a:pt x="206" y="201"/>
                </a:lnTo>
                <a:lnTo>
                  <a:pt x="206" y="201"/>
                </a:lnTo>
                <a:lnTo>
                  <a:pt x="206" y="203"/>
                </a:lnTo>
                <a:lnTo>
                  <a:pt x="206" y="206"/>
                </a:lnTo>
                <a:lnTo>
                  <a:pt x="208" y="208"/>
                </a:lnTo>
                <a:lnTo>
                  <a:pt x="213" y="208"/>
                </a:lnTo>
                <a:lnTo>
                  <a:pt x="210" y="208"/>
                </a:lnTo>
                <a:lnTo>
                  <a:pt x="213" y="206"/>
                </a:lnTo>
                <a:lnTo>
                  <a:pt x="215" y="206"/>
                </a:lnTo>
                <a:lnTo>
                  <a:pt x="215" y="206"/>
                </a:lnTo>
                <a:lnTo>
                  <a:pt x="217" y="203"/>
                </a:lnTo>
                <a:lnTo>
                  <a:pt x="217" y="201"/>
                </a:lnTo>
                <a:lnTo>
                  <a:pt x="217" y="201"/>
                </a:lnTo>
                <a:lnTo>
                  <a:pt x="220" y="203"/>
                </a:lnTo>
                <a:lnTo>
                  <a:pt x="220" y="203"/>
                </a:lnTo>
                <a:lnTo>
                  <a:pt x="222" y="206"/>
                </a:lnTo>
                <a:lnTo>
                  <a:pt x="227" y="206"/>
                </a:lnTo>
                <a:lnTo>
                  <a:pt x="229" y="208"/>
                </a:lnTo>
                <a:lnTo>
                  <a:pt x="234" y="208"/>
                </a:lnTo>
                <a:lnTo>
                  <a:pt x="239" y="213"/>
                </a:lnTo>
                <a:lnTo>
                  <a:pt x="241" y="213"/>
                </a:lnTo>
                <a:lnTo>
                  <a:pt x="246" y="213"/>
                </a:lnTo>
                <a:lnTo>
                  <a:pt x="248" y="215"/>
                </a:lnTo>
                <a:lnTo>
                  <a:pt x="248" y="215"/>
                </a:lnTo>
                <a:lnTo>
                  <a:pt x="255" y="208"/>
                </a:lnTo>
                <a:lnTo>
                  <a:pt x="255" y="208"/>
                </a:lnTo>
                <a:lnTo>
                  <a:pt x="258" y="208"/>
                </a:lnTo>
                <a:lnTo>
                  <a:pt x="260" y="208"/>
                </a:lnTo>
                <a:lnTo>
                  <a:pt x="260" y="208"/>
                </a:lnTo>
                <a:lnTo>
                  <a:pt x="262" y="203"/>
                </a:lnTo>
                <a:lnTo>
                  <a:pt x="265" y="203"/>
                </a:lnTo>
                <a:lnTo>
                  <a:pt x="267" y="206"/>
                </a:lnTo>
                <a:lnTo>
                  <a:pt x="267" y="206"/>
                </a:lnTo>
                <a:lnTo>
                  <a:pt x="267" y="201"/>
                </a:lnTo>
                <a:lnTo>
                  <a:pt x="270" y="201"/>
                </a:lnTo>
                <a:lnTo>
                  <a:pt x="272" y="201"/>
                </a:lnTo>
                <a:lnTo>
                  <a:pt x="272" y="201"/>
                </a:lnTo>
                <a:lnTo>
                  <a:pt x="277" y="203"/>
                </a:lnTo>
                <a:lnTo>
                  <a:pt x="281" y="203"/>
                </a:lnTo>
                <a:lnTo>
                  <a:pt x="289" y="198"/>
                </a:lnTo>
                <a:lnTo>
                  <a:pt x="291" y="198"/>
                </a:lnTo>
                <a:lnTo>
                  <a:pt x="291" y="198"/>
                </a:lnTo>
                <a:lnTo>
                  <a:pt x="293" y="201"/>
                </a:lnTo>
                <a:lnTo>
                  <a:pt x="293" y="198"/>
                </a:lnTo>
                <a:lnTo>
                  <a:pt x="293" y="196"/>
                </a:lnTo>
                <a:lnTo>
                  <a:pt x="293" y="196"/>
                </a:lnTo>
                <a:lnTo>
                  <a:pt x="293" y="196"/>
                </a:lnTo>
                <a:lnTo>
                  <a:pt x="293" y="194"/>
                </a:lnTo>
                <a:lnTo>
                  <a:pt x="296" y="194"/>
                </a:lnTo>
                <a:lnTo>
                  <a:pt x="298" y="194"/>
                </a:lnTo>
                <a:lnTo>
                  <a:pt x="298" y="194"/>
                </a:lnTo>
                <a:lnTo>
                  <a:pt x="298" y="189"/>
                </a:lnTo>
                <a:lnTo>
                  <a:pt x="298" y="189"/>
                </a:lnTo>
                <a:lnTo>
                  <a:pt x="293" y="189"/>
                </a:lnTo>
                <a:lnTo>
                  <a:pt x="291" y="187"/>
                </a:lnTo>
                <a:lnTo>
                  <a:pt x="291" y="184"/>
                </a:lnTo>
                <a:lnTo>
                  <a:pt x="289" y="182"/>
                </a:lnTo>
                <a:lnTo>
                  <a:pt x="289" y="179"/>
                </a:lnTo>
                <a:lnTo>
                  <a:pt x="289" y="175"/>
                </a:lnTo>
                <a:lnTo>
                  <a:pt x="286" y="175"/>
                </a:lnTo>
                <a:lnTo>
                  <a:pt x="281" y="172"/>
                </a:lnTo>
                <a:lnTo>
                  <a:pt x="281" y="172"/>
                </a:lnTo>
                <a:lnTo>
                  <a:pt x="279" y="168"/>
                </a:lnTo>
                <a:lnTo>
                  <a:pt x="279" y="163"/>
                </a:lnTo>
                <a:lnTo>
                  <a:pt x="279" y="163"/>
                </a:lnTo>
                <a:lnTo>
                  <a:pt x="277" y="163"/>
                </a:lnTo>
                <a:lnTo>
                  <a:pt x="277" y="163"/>
                </a:lnTo>
                <a:lnTo>
                  <a:pt x="274" y="165"/>
                </a:lnTo>
                <a:lnTo>
                  <a:pt x="272" y="165"/>
                </a:lnTo>
                <a:lnTo>
                  <a:pt x="272" y="163"/>
                </a:lnTo>
                <a:lnTo>
                  <a:pt x="260" y="149"/>
                </a:lnTo>
                <a:lnTo>
                  <a:pt x="258" y="146"/>
                </a:lnTo>
                <a:lnTo>
                  <a:pt x="258" y="146"/>
                </a:lnTo>
                <a:lnTo>
                  <a:pt x="258" y="144"/>
                </a:lnTo>
                <a:lnTo>
                  <a:pt x="260" y="142"/>
                </a:lnTo>
                <a:lnTo>
                  <a:pt x="260" y="139"/>
                </a:lnTo>
                <a:lnTo>
                  <a:pt x="260" y="137"/>
                </a:lnTo>
                <a:lnTo>
                  <a:pt x="260" y="137"/>
                </a:lnTo>
                <a:lnTo>
                  <a:pt x="260" y="135"/>
                </a:lnTo>
                <a:lnTo>
                  <a:pt x="260" y="135"/>
                </a:lnTo>
                <a:lnTo>
                  <a:pt x="258" y="132"/>
                </a:lnTo>
                <a:lnTo>
                  <a:pt x="255" y="130"/>
                </a:lnTo>
                <a:lnTo>
                  <a:pt x="248" y="127"/>
                </a:lnTo>
                <a:lnTo>
                  <a:pt x="248" y="127"/>
                </a:lnTo>
                <a:lnTo>
                  <a:pt x="246" y="120"/>
                </a:lnTo>
                <a:lnTo>
                  <a:pt x="244" y="116"/>
                </a:lnTo>
                <a:lnTo>
                  <a:pt x="239" y="111"/>
                </a:lnTo>
                <a:lnTo>
                  <a:pt x="239" y="106"/>
                </a:lnTo>
                <a:lnTo>
                  <a:pt x="239" y="106"/>
                </a:lnTo>
                <a:lnTo>
                  <a:pt x="239" y="106"/>
                </a:lnTo>
                <a:lnTo>
                  <a:pt x="236" y="104"/>
                </a:lnTo>
                <a:lnTo>
                  <a:pt x="234" y="101"/>
                </a:lnTo>
                <a:lnTo>
                  <a:pt x="232" y="99"/>
                </a:lnTo>
                <a:lnTo>
                  <a:pt x="229" y="101"/>
                </a:lnTo>
                <a:lnTo>
                  <a:pt x="225" y="97"/>
                </a:lnTo>
                <a:lnTo>
                  <a:pt x="222" y="94"/>
                </a:lnTo>
                <a:lnTo>
                  <a:pt x="217" y="94"/>
                </a:lnTo>
                <a:lnTo>
                  <a:pt x="215" y="94"/>
                </a:lnTo>
                <a:lnTo>
                  <a:pt x="215" y="92"/>
                </a:lnTo>
                <a:lnTo>
                  <a:pt x="213" y="92"/>
                </a:lnTo>
                <a:lnTo>
                  <a:pt x="213" y="90"/>
                </a:lnTo>
                <a:lnTo>
                  <a:pt x="210" y="87"/>
                </a:lnTo>
                <a:lnTo>
                  <a:pt x="210" y="85"/>
                </a:lnTo>
                <a:lnTo>
                  <a:pt x="210" y="85"/>
                </a:lnTo>
                <a:lnTo>
                  <a:pt x="217" y="71"/>
                </a:lnTo>
                <a:lnTo>
                  <a:pt x="217" y="68"/>
                </a:lnTo>
                <a:lnTo>
                  <a:pt x="217" y="68"/>
                </a:lnTo>
                <a:lnTo>
                  <a:pt x="215" y="64"/>
                </a:lnTo>
                <a:lnTo>
                  <a:pt x="217" y="59"/>
                </a:lnTo>
                <a:lnTo>
                  <a:pt x="217" y="56"/>
                </a:lnTo>
                <a:lnTo>
                  <a:pt x="220" y="54"/>
                </a:lnTo>
                <a:lnTo>
                  <a:pt x="222" y="52"/>
                </a:lnTo>
                <a:lnTo>
                  <a:pt x="227" y="45"/>
                </a:lnTo>
                <a:lnTo>
                  <a:pt x="227" y="45"/>
                </a:lnTo>
                <a:lnTo>
                  <a:pt x="227" y="38"/>
                </a:lnTo>
                <a:lnTo>
                  <a:pt x="215" y="26"/>
                </a:lnTo>
                <a:lnTo>
                  <a:pt x="210" y="19"/>
                </a:lnTo>
                <a:lnTo>
                  <a:pt x="201" y="9"/>
                </a:lnTo>
                <a:lnTo>
                  <a:pt x="201" y="7"/>
                </a:lnTo>
                <a:lnTo>
                  <a:pt x="201" y="7"/>
                </a:lnTo>
                <a:lnTo>
                  <a:pt x="203" y="2"/>
                </a:lnTo>
                <a:lnTo>
                  <a:pt x="203" y="0"/>
                </a:lnTo>
                <a:lnTo>
                  <a:pt x="201" y="0"/>
                </a:lnTo>
                <a:lnTo>
                  <a:pt x="201" y="2"/>
                </a:lnTo>
                <a:lnTo>
                  <a:pt x="196" y="4"/>
                </a:lnTo>
                <a:lnTo>
                  <a:pt x="165" y="26"/>
                </a:lnTo>
                <a:lnTo>
                  <a:pt x="161" y="28"/>
                </a:lnTo>
                <a:lnTo>
                  <a:pt x="158" y="28"/>
                </a:lnTo>
                <a:lnTo>
                  <a:pt x="156" y="28"/>
                </a:lnTo>
                <a:lnTo>
                  <a:pt x="146" y="23"/>
                </a:lnTo>
                <a:lnTo>
                  <a:pt x="139" y="21"/>
                </a:lnTo>
                <a:lnTo>
                  <a:pt x="139" y="21"/>
                </a:lnTo>
                <a:lnTo>
                  <a:pt x="139" y="21"/>
                </a:lnTo>
                <a:lnTo>
                  <a:pt x="137" y="23"/>
                </a:lnTo>
                <a:lnTo>
                  <a:pt x="135" y="23"/>
                </a:lnTo>
                <a:lnTo>
                  <a:pt x="132" y="26"/>
                </a:lnTo>
                <a:lnTo>
                  <a:pt x="132" y="23"/>
                </a:lnTo>
                <a:lnTo>
                  <a:pt x="130" y="23"/>
                </a:lnTo>
                <a:lnTo>
                  <a:pt x="128" y="23"/>
                </a:lnTo>
                <a:lnTo>
                  <a:pt x="128" y="23"/>
                </a:lnTo>
                <a:lnTo>
                  <a:pt x="123" y="23"/>
                </a:lnTo>
                <a:lnTo>
                  <a:pt x="116" y="21"/>
                </a:lnTo>
                <a:lnTo>
                  <a:pt x="116" y="21"/>
                </a:lnTo>
                <a:lnTo>
                  <a:pt x="116" y="26"/>
                </a:lnTo>
                <a:lnTo>
                  <a:pt x="116" y="26"/>
                </a:lnTo>
                <a:lnTo>
                  <a:pt x="113" y="26"/>
                </a:lnTo>
                <a:lnTo>
                  <a:pt x="113" y="26"/>
                </a:lnTo>
                <a:lnTo>
                  <a:pt x="111" y="26"/>
                </a:lnTo>
                <a:lnTo>
                  <a:pt x="109" y="23"/>
                </a:lnTo>
                <a:lnTo>
                  <a:pt x="106" y="23"/>
                </a:lnTo>
                <a:lnTo>
                  <a:pt x="106" y="26"/>
                </a:lnTo>
                <a:lnTo>
                  <a:pt x="106" y="23"/>
                </a:lnTo>
                <a:lnTo>
                  <a:pt x="106" y="23"/>
                </a:lnTo>
                <a:lnTo>
                  <a:pt x="106" y="21"/>
                </a:lnTo>
                <a:lnTo>
                  <a:pt x="101" y="21"/>
                </a:lnTo>
                <a:lnTo>
                  <a:pt x="97" y="21"/>
                </a:lnTo>
                <a:lnTo>
                  <a:pt x="94" y="21"/>
                </a:lnTo>
                <a:lnTo>
                  <a:pt x="92" y="21"/>
                </a:lnTo>
                <a:lnTo>
                  <a:pt x="90" y="19"/>
                </a:lnTo>
                <a:lnTo>
                  <a:pt x="90" y="19"/>
                </a:lnTo>
                <a:lnTo>
                  <a:pt x="90" y="16"/>
                </a:lnTo>
                <a:lnTo>
                  <a:pt x="87" y="16"/>
                </a:lnTo>
                <a:lnTo>
                  <a:pt x="80" y="16"/>
                </a:lnTo>
                <a:lnTo>
                  <a:pt x="80" y="11"/>
                </a:lnTo>
                <a:lnTo>
                  <a:pt x="80" y="11"/>
                </a:lnTo>
                <a:lnTo>
                  <a:pt x="78" y="9"/>
                </a:lnTo>
                <a:lnTo>
                  <a:pt x="73" y="7"/>
                </a:lnTo>
                <a:lnTo>
                  <a:pt x="73" y="7"/>
                </a:lnTo>
                <a:lnTo>
                  <a:pt x="71" y="9"/>
                </a:lnTo>
                <a:lnTo>
                  <a:pt x="68" y="11"/>
                </a:lnTo>
                <a:lnTo>
                  <a:pt x="66" y="11"/>
                </a:lnTo>
                <a:lnTo>
                  <a:pt x="64" y="11"/>
                </a:lnTo>
                <a:lnTo>
                  <a:pt x="61" y="14"/>
                </a:lnTo>
                <a:lnTo>
                  <a:pt x="56" y="19"/>
                </a:lnTo>
                <a:lnTo>
                  <a:pt x="52" y="21"/>
                </a:lnTo>
                <a:lnTo>
                  <a:pt x="49" y="23"/>
                </a:lnTo>
                <a:lnTo>
                  <a:pt x="49" y="26"/>
                </a:lnTo>
                <a:lnTo>
                  <a:pt x="47" y="28"/>
                </a:lnTo>
                <a:lnTo>
                  <a:pt x="42" y="30"/>
                </a:lnTo>
                <a:lnTo>
                  <a:pt x="40" y="33"/>
                </a:lnTo>
                <a:lnTo>
                  <a:pt x="38" y="40"/>
                </a:lnTo>
                <a:lnTo>
                  <a:pt x="35" y="40"/>
                </a:lnTo>
                <a:lnTo>
                  <a:pt x="33" y="40"/>
                </a:lnTo>
                <a:lnTo>
                  <a:pt x="30" y="42"/>
                </a:lnTo>
                <a:lnTo>
                  <a:pt x="30" y="45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" name="Freeform 29"/>
          <p:cNvSpPr>
            <a:spLocks/>
          </p:cNvSpPr>
          <p:nvPr/>
        </p:nvSpPr>
        <p:spPr bwMode="auto">
          <a:xfrm>
            <a:off x="4462881" y="3060116"/>
            <a:ext cx="398463" cy="465138"/>
          </a:xfrm>
          <a:custGeom>
            <a:avLst/>
            <a:gdLst>
              <a:gd name="T0" fmla="*/ 111 w 251"/>
              <a:gd name="T1" fmla="*/ 10 h 293"/>
              <a:gd name="T2" fmla="*/ 100 w 251"/>
              <a:gd name="T3" fmla="*/ 0 h 293"/>
              <a:gd name="T4" fmla="*/ 90 w 251"/>
              <a:gd name="T5" fmla="*/ 12 h 293"/>
              <a:gd name="T6" fmla="*/ 78 w 251"/>
              <a:gd name="T7" fmla="*/ 10 h 293"/>
              <a:gd name="T8" fmla="*/ 66 w 251"/>
              <a:gd name="T9" fmla="*/ 17 h 293"/>
              <a:gd name="T10" fmla="*/ 57 w 251"/>
              <a:gd name="T11" fmla="*/ 12 h 293"/>
              <a:gd name="T12" fmla="*/ 52 w 251"/>
              <a:gd name="T13" fmla="*/ 17 h 293"/>
              <a:gd name="T14" fmla="*/ 47 w 251"/>
              <a:gd name="T15" fmla="*/ 10 h 293"/>
              <a:gd name="T16" fmla="*/ 50 w 251"/>
              <a:gd name="T17" fmla="*/ 21 h 293"/>
              <a:gd name="T18" fmla="*/ 43 w 251"/>
              <a:gd name="T19" fmla="*/ 21 h 293"/>
              <a:gd name="T20" fmla="*/ 43 w 251"/>
              <a:gd name="T21" fmla="*/ 17 h 293"/>
              <a:gd name="T22" fmla="*/ 33 w 251"/>
              <a:gd name="T23" fmla="*/ 24 h 293"/>
              <a:gd name="T24" fmla="*/ 31 w 251"/>
              <a:gd name="T25" fmla="*/ 26 h 293"/>
              <a:gd name="T26" fmla="*/ 26 w 251"/>
              <a:gd name="T27" fmla="*/ 26 h 293"/>
              <a:gd name="T28" fmla="*/ 21 w 251"/>
              <a:gd name="T29" fmla="*/ 28 h 293"/>
              <a:gd name="T30" fmla="*/ 19 w 251"/>
              <a:gd name="T31" fmla="*/ 38 h 293"/>
              <a:gd name="T32" fmla="*/ 5 w 251"/>
              <a:gd name="T33" fmla="*/ 40 h 293"/>
              <a:gd name="T34" fmla="*/ 0 w 251"/>
              <a:gd name="T35" fmla="*/ 45 h 293"/>
              <a:gd name="T36" fmla="*/ 7 w 251"/>
              <a:gd name="T37" fmla="*/ 66 h 293"/>
              <a:gd name="T38" fmla="*/ 33 w 251"/>
              <a:gd name="T39" fmla="*/ 140 h 293"/>
              <a:gd name="T40" fmla="*/ 59 w 251"/>
              <a:gd name="T41" fmla="*/ 196 h 293"/>
              <a:gd name="T42" fmla="*/ 76 w 251"/>
              <a:gd name="T43" fmla="*/ 241 h 293"/>
              <a:gd name="T44" fmla="*/ 73 w 251"/>
              <a:gd name="T45" fmla="*/ 260 h 293"/>
              <a:gd name="T46" fmla="*/ 92 w 251"/>
              <a:gd name="T47" fmla="*/ 263 h 293"/>
              <a:gd name="T48" fmla="*/ 107 w 251"/>
              <a:gd name="T49" fmla="*/ 267 h 293"/>
              <a:gd name="T50" fmla="*/ 116 w 251"/>
              <a:gd name="T51" fmla="*/ 270 h 293"/>
              <a:gd name="T52" fmla="*/ 142 w 251"/>
              <a:gd name="T53" fmla="*/ 270 h 293"/>
              <a:gd name="T54" fmla="*/ 159 w 251"/>
              <a:gd name="T55" fmla="*/ 277 h 293"/>
              <a:gd name="T56" fmla="*/ 171 w 251"/>
              <a:gd name="T57" fmla="*/ 286 h 293"/>
              <a:gd name="T58" fmla="*/ 189 w 251"/>
              <a:gd name="T59" fmla="*/ 293 h 293"/>
              <a:gd name="T60" fmla="*/ 211 w 251"/>
              <a:gd name="T61" fmla="*/ 293 h 293"/>
              <a:gd name="T62" fmla="*/ 242 w 251"/>
              <a:gd name="T63" fmla="*/ 248 h 293"/>
              <a:gd name="T64" fmla="*/ 232 w 251"/>
              <a:gd name="T65" fmla="*/ 234 h 293"/>
              <a:gd name="T66" fmla="*/ 225 w 251"/>
              <a:gd name="T67" fmla="*/ 222 h 293"/>
              <a:gd name="T68" fmla="*/ 223 w 251"/>
              <a:gd name="T69" fmla="*/ 208 h 293"/>
              <a:gd name="T70" fmla="*/ 218 w 251"/>
              <a:gd name="T71" fmla="*/ 199 h 293"/>
              <a:gd name="T72" fmla="*/ 206 w 251"/>
              <a:gd name="T73" fmla="*/ 182 h 293"/>
              <a:gd name="T74" fmla="*/ 192 w 251"/>
              <a:gd name="T75" fmla="*/ 170 h 293"/>
              <a:gd name="T76" fmla="*/ 187 w 251"/>
              <a:gd name="T77" fmla="*/ 163 h 293"/>
              <a:gd name="T78" fmla="*/ 180 w 251"/>
              <a:gd name="T79" fmla="*/ 147 h 293"/>
              <a:gd name="T80" fmla="*/ 178 w 251"/>
              <a:gd name="T81" fmla="*/ 135 h 293"/>
              <a:gd name="T82" fmla="*/ 178 w 251"/>
              <a:gd name="T83" fmla="*/ 121 h 293"/>
              <a:gd name="T84" fmla="*/ 185 w 251"/>
              <a:gd name="T85" fmla="*/ 111 h 293"/>
              <a:gd name="T86" fmla="*/ 152 w 251"/>
              <a:gd name="T87" fmla="*/ 85 h 293"/>
              <a:gd name="T88" fmla="*/ 166 w 251"/>
              <a:gd name="T89" fmla="*/ 62 h 293"/>
              <a:gd name="T90" fmla="*/ 163 w 251"/>
              <a:gd name="T91" fmla="*/ 52 h 293"/>
              <a:gd name="T92" fmla="*/ 152 w 251"/>
              <a:gd name="T93" fmla="*/ 45 h 293"/>
              <a:gd name="T94" fmla="*/ 152 w 251"/>
              <a:gd name="T95" fmla="*/ 31 h 293"/>
              <a:gd name="T96" fmla="*/ 149 w 251"/>
              <a:gd name="T97" fmla="*/ 17 h 293"/>
              <a:gd name="T98" fmla="*/ 156 w 251"/>
              <a:gd name="T99" fmla="*/ 10 h 293"/>
              <a:gd name="T100" fmla="*/ 147 w 251"/>
              <a:gd name="T101" fmla="*/ 7 h 293"/>
              <a:gd name="T102" fmla="*/ 140 w 251"/>
              <a:gd name="T103" fmla="*/ 12 h 293"/>
              <a:gd name="T104" fmla="*/ 135 w 251"/>
              <a:gd name="T105" fmla="*/ 19 h 293"/>
              <a:gd name="T106" fmla="*/ 121 w 251"/>
              <a:gd name="T107" fmla="*/ 14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51" h="293">
                <a:moveTo>
                  <a:pt x="116" y="17"/>
                </a:moveTo>
                <a:lnTo>
                  <a:pt x="114" y="17"/>
                </a:lnTo>
                <a:lnTo>
                  <a:pt x="114" y="14"/>
                </a:lnTo>
                <a:lnTo>
                  <a:pt x="114" y="12"/>
                </a:lnTo>
                <a:lnTo>
                  <a:pt x="111" y="10"/>
                </a:lnTo>
                <a:lnTo>
                  <a:pt x="104" y="5"/>
                </a:lnTo>
                <a:lnTo>
                  <a:pt x="104" y="7"/>
                </a:lnTo>
                <a:lnTo>
                  <a:pt x="102" y="5"/>
                </a:lnTo>
                <a:lnTo>
                  <a:pt x="102" y="2"/>
                </a:lnTo>
                <a:lnTo>
                  <a:pt x="100" y="0"/>
                </a:lnTo>
                <a:lnTo>
                  <a:pt x="97" y="0"/>
                </a:lnTo>
                <a:lnTo>
                  <a:pt x="97" y="2"/>
                </a:lnTo>
                <a:lnTo>
                  <a:pt x="92" y="7"/>
                </a:lnTo>
                <a:lnTo>
                  <a:pt x="90" y="7"/>
                </a:lnTo>
                <a:lnTo>
                  <a:pt x="90" y="12"/>
                </a:lnTo>
                <a:lnTo>
                  <a:pt x="90" y="14"/>
                </a:lnTo>
                <a:lnTo>
                  <a:pt x="88" y="14"/>
                </a:lnTo>
                <a:lnTo>
                  <a:pt x="85" y="14"/>
                </a:lnTo>
                <a:lnTo>
                  <a:pt x="78" y="10"/>
                </a:lnTo>
                <a:lnTo>
                  <a:pt x="78" y="10"/>
                </a:lnTo>
                <a:lnTo>
                  <a:pt x="78" y="17"/>
                </a:lnTo>
                <a:lnTo>
                  <a:pt x="76" y="19"/>
                </a:lnTo>
                <a:lnTo>
                  <a:pt x="73" y="19"/>
                </a:lnTo>
                <a:lnTo>
                  <a:pt x="69" y="17"/>
                </a:lnTo>
                <a:lnTo>
                  <a:pt x="66" y="17"/>
                </a:lnTo>
                <a:lnTo>
                  <a:pt x="66" y="17"/>
                </a:lnTo>
                <a:lnTo>
                  <a:pt x="66" y="17"/>
                </a:lnTo>
                <a:lnTo>
                  <a:pt x="64" y="21"/>
                </a:lnTo>
                <a:lnTo>
                  <a:pt x="62" y="14"/>
                </a:lnTo>
                <a:lnTo>
                  <a:pt x="57" y="12"/>
                </a:lnTo>
                <a:lnTo>
                  <a:pt x="57" y="14"/>
                </a:lnTo>
                <a:lnTo>
                  <a:pt x="55" y="19"/>
                </a:lnTo>
                <a:lnTo>
                  <a:pt x="55" y="19"/>
                </a:lnTo>
                <a:lnTo>
                  <a:pt x="55" y="19"/>
                </a:lnTo>
                <a:lnTo>
                  <a:pt x="52" y="17"/>
                </a:lnTo>
                <a:lnTo>
                  <a:pt x="50" y="14"/>
                </a:lnTo>
                <a:lnTo>
                  <a:pt x="47" y="12"/>
                </a:lnTo>
                <a:lnTo>
                  <a:pt x="47" y="10"/>
                </a:lnTo>
                <a:lnTo>
                  <a:pt x="47" y="7"/>
                </a:lnTo>
                <a:lnTo>
                  <a:pt x="47" y="10"/>
                </a:lnTo>
                <a:lnTo>
                  <a:pt x="45" y="10"/>
                </a:lnTo>
                <a:lnTo>
                  <a:pt x="45" y="19"/>
                </a:lnTo>
                <a:lnTo>
                  <a:pt x="45" y="19"/>
                </a:lnTo>
                <a:lnTo>
                  <a:pt x="47" y="19"/>
                </a:lnTo>
                <a:lnTo>
                  <a:pt x="50" y="21"/>
                </a:lnTo>
                <a:lnTo>
                  <a:pt x="47" y="24"/>
                </a:lnTo>
                <a:lnTo>
                  <a:pt x="47" y="24"/>
                </a:lnTo>
                <a:lnTo>
                  <a:pt x="45" y="24"/>
                </a:lnTo>
                <a:lnTo>
                  <a:pt x="43" y="21"/>
                </a:lnTo>
                <a:lnTo>
                  <a:pt x="43" y="21"/>
                </a:lnTo>
                <a:lnTo>
                  <a:pt x="43" y="19"/>
                </a:lnTo>
                <a:lnTo>
                  <a:pt x="43" y="17"/>
                </a:lnTo>
                <a:lnTo>
                  <a:pt x="43" y="17"/>
                </a:lnTo>
                <a:lnTo>
                  <a:pt x="43" y="17"/>
                </a:lnTo>
                <a:lnTo>
                  <a:pt x="43" y="17"/>
                </a:lnTo>
                <a:lnTo>
                  <a:pt x="43" y="19"/>
                </a:lnTo>
                <a:lnTo>
                  <a:pt x="40" y="21"/>
                </a:lnTo>
                <a:lnTo>
                  <a:pt x="40" y="21"/>
                </a:lnTo>
                <a:lnTo>
                  <a:pt x="38" y="19"/>
                </a:lnTo>
                <a:lnTo>
                  <a:pt x="33" y="24"/>
                </a:lnTo>
                <a:lnTo>
                  <a:pt x="31" y="21"/>
                </a:lnTo>
                <a:lnTo>
                  <a:pt x="28" y="24"/>
                </a:lnTo>
                <a:lnTo>
                  <a:pt x="28" y="24"/>
                </a:lnTo>
                <a:lnTo>
                  <a:pt x="28" y="24"/>
                </a:lnTo>
                <a:lnTo>
                  <a:pt x="31" y="26"/>
                </a:lnTo>
                <a:lnTo>
                  <a:pt x="31" y="28"/>
                </a:lnTo>
                <a:lnTo>
                  <a:pt x="28" y="31"/>
                </a:lnTo>
                <a:lnTo>
                  <a:pt x="28" y="31"/>
                </a:lnTo>
                <a:lnTo>
                  <a:pt x="28" y="28"/>
                </a:lnTo>
                <a:lnTo>
                  <a:pt x="26" y="26"/>
                </a:lnTo>
                <a:lnTo>
                  <a:pt x="26" y="24"/>
                </a:lnTo>
                <a:lnTo>
                  <a:pt x="24" y="24"/>
                </a:lnTo>
                <a:lnTo>
                  <a:pt x="21" y="26"/>
                </a:lnTo>
                <a:lnTo>
                  <a:pt x="21" y="26"/>
                </a:lnTo>
                <a:lnTo>
                  <a:pt x="21" y="28"/>
                </a:lnTo>
                <a:lnTo>
                  <a:pt x="19" y="31"/>
                </a:lnTo>
                <a:lnTo>
                  <a:pt x="19" y="33"/>
                </a:lnTo>
                <a:lnTo>
                  <a:pt x="17" y="33"/>
                </a:lnTo>
                <a:lnTo>
                  <a:pt x="17" y="36"/>
                </a:lnTo>
                <a:lnTo>
                  <a:pt x="19" y="38"/>
                </a:lnTo>
                <a:lnTo>
                  <a:pt x="19" y="40"/>
                </a:lnTo>
                <a:lnTo>
                  <a:pt x="17" y="43"/>
                </a:lnTo>
                <a:lnTo>
                  <a:pt x="12" y="43"/>
                </a:lnTo>
                <a:lnTo>
                  <a:pt x="5" y="38"/>
                </a:lnTo>
                <a:lnTo>
                  <a:pt x="5" y="40"/>
                </a:lnTo>
                <a:lnTo>
                  <a:pt x="5" y="43"/>
                </a:lnTo>
                <a:lnTo>
                  <a:pt x="5" y="45"/>
                </a:lnTo>
                <a:lnTo>
                  <a:pt x="5" y="47"/>
                </a:lnTo>
                <a:lnTo>
                  <a:pt x="0" y="45"/>
                </a:lnTo>
                <a:lnTo>
                  <a:pt x="0" y="45"/>
                </a:lnTo>
                <a:lnTo>
                  <a:pt x="0" y="45"/>
                </a:lnTo>
                <a:lnTo>
                  <a:pt x="2" y="54"/>
                </a:lnTo>
                <a:lnTo>
                  <a:pt x="7" y="64"/>
                </a:lnTo>
                <a:lnTo>
                  <a:pt x="7" y="66"/>
                </a:lnTo>
                <a:lnTo>
                  <a:pt x="7" y="66"/>
                </a:lnTo>
                <a:lnTo>
                  <a:pt x="17" y="95"/>
                </a:lnTo>
                <a:lnTo>
                  <a:pt x="31" y="130"/>
                </a:lnTo>
                <a:lnTo>
                  <a:pt x="31" y="135"/>
                </a:lnTo>
                <a:lnTo>
                  <a:pt x="31" y="137"/>
                </a:lnTo>
                <a:lnTo>
                  <a:pt x="33" y="140"/>
                </a:lnTo>
                <a:lnTo>
                  <a:pt x="43" y="168"/>
                </a:lnTo>
                <a:lnTo>
                  <a:pt x="43" y="170"/>
                </a:lnTo>
                <a:lnTo>
                  <a:pt x="43" y="170"/>
                </a:lnTo>
                <a:lnTo>
                  <a:pt x="45" y="178"/>
                </a:lnTo>
                <a:lnTo>
                  <a:pt x="59" y="196"/>
                </a:lnTo>
                <a:lnTo>
                  <a:pt x="66" y="204"/>
                </a:lnTo>
                <a:lnTo>
                  <a:pt x="69" y="206"/>
                </a:lnTo>
                <a:lnTo>
                  <a:pt x="69" y="213"/>
                </a:lnTo>
                <a:lnTo>
                  <a:pt x="73" y="232"/>
                </a:lnTo>
                <a:lnTo>
                  <a:pt x="76" y="241"/>
                </a:lnTo>
                <a:lnTo>
                  <a:pt x="71" y="256"/>
                </a:lnTo>
                <a:lnTo>
                  <a:pt x="73" y="260"/>
                </a:lnTo>
                <a:lnTo>
                  <a:pt x="73" y="260"/>
                </a:lnTo>
                <a:lnTo>
                  <a:pt x="73" y="260"/>
                </a:lnTo>
                <a:lnTo>
                  <a:pt x="73" y="260"/>
                </a:lnTo>
                <a:lnTo>
                  <a:pt x="78" y="258"/>
                </a:lnTo>
                <a:lnTo>
                  <a:pt x="81" y="256"/>
                </a:lnTo>
                <a:lnTo>
                  <a:pt x="81" y="256"/>
                </a:lnTo>
                <a:lnTo>
                  <a:pt x="88" y="258"/>
                </a:lnTo>
                <a:lnTo>
                  <a:pt x="92" y="263"/>
                </a:lnTo>
                <a:lnTo>
                  <a:pt x="97" y="267"/>
                </a:lnTo>
                <a:lnTo>
                  <a:pt x="100" y="267"/>
                </a:lnTo>
                <a:lnTo>
                  <a:pt x="102" y="267"/>
                </a:lnTo>
                <a:lnTo>
                  <a:pt x="104" y="267"/>
                </a:lnTo>
                <a:lnTo>
                  <a:pt x="107" y="267"/>
                </a:lnTo>
                <a:lnTo>
                  <a:pt x="107" y="270"/>
                </a:lnTo>
                <a:lnTo>
                  <a:pt x="107" y="272"/>
                </a:lnTo>
                <a:lnTo>
                  <a:pt x="109" y="272"/>
                </a:lnTo>
                <a:lnTo>
                  <a:pt x="114" y="272"/>
                </a:lnTo>
                <a:lnTo>
                  <a:pt x="116" y="270"/>
                </a:lnTo>
                <a:lnTo>
                  <a:pt x="123" y="270"/>
                </a:lnTo>
                <a:lnTo>
                  <a:pt x="128" y="270"/>
                </a:lnTo>
                <a:lnTo>
                  <a:pt x="135" y="270"/>
                </a:lnTo>
                <a:lnTo>
                  <a:pt x="142" y="270"/>
                </a:lnTo>
                <a:lnTo>
                  <a:pt x="142" y="270"/>
                </a:lnTo>
                <a:lnTo>
                  <a:pt x="142" y="272"/>
                </a:lnTo>
                <a:lnTo>
                  <a:pt x="147" y="272"/>
                </a:lnTo>
                <a:lnTo>
                  <a:pt x="152" y="275"/>
                </a:lnTo>
                <a:lnTo>
                  <a:pt x="152" y="277"/>
                </a:lnTo>
                <a:lnTo>
                  <a:pt x="159" y="277"/>
                </a:lnTo>
                <a:lnTo>
                  <a:pt x="159" y="277"/>
                </a:lnTo>
                <a:lnTo>
                  <a:pt x="163" y="277"/>
                </a:lnTo>
                <a:lnTo>
                  <a:pt x="163" y="277"/>
                </a:lnTo>
                <a:lnTo>
                  <a:pt x="168" y="286"/>
                </a:lnTo>
                <a:lnTo>
                  <a:pt x="171" y="286"/>
                </a:lnTo>
                <a:lnTo>
                  <a:pt x="175" y="289"/>
                </a:lnTo>
                <a:lnTo>
                  <a:pt x="178" y="291"/>
                </a:lnTo>
                <a:lnTo>
                  <a:pt x="178" y="291"/>
                </a:lnTo>
                <a:lnTo>
                  <a:pt x="182" y="293"/>
                </a:lnTo>
                <a:lnTo>
                  <a:pt x="189" y="293"/>
                </a:lnTo>
                <a:lnTo>
                  <a:pt x="194" y="293"/>
                </a:lnTo>
                <a:lnTo>
                  <a:pt x="194" y="293"/>
                </a:lnTo>
                <a:lnTo>
                  <a:pt x="197" y="293"/>
                </a:lnTo>
                <a:lnTo>
                  <a:pt x="208" y="293"/>
                </a:lnTo>
                <a:lnTo>
                  <a:pt x="211" y="293"/>
                </a:lnTo>
                <a:lnTo>
                  <a:pt x="251" y="258"/>
                </a:lnTo>
                <a:lnTo>
                  <a:pt x="251" y="256"/>
                </a:lnTo>
                <a:lnTo>
                  <a:pt x="246" y="251"/>
                </a:lnTo>
                <a:lnTo>
                  <a:pt x="242" y="248"/>
                </a:lnTo>
                <a:lnTo>
                  <a:pt x="242" y="248"/>
                </a:lnTo>
                <a:lnTo>
                  <a:pt x="242" y="246"/>
                </a:lnTo>
                <a:lnTo>
                  <a:pt x="239" y="241"/>
                </a:lnTo>
                <a:lnTo>
                  <a:pt x="239" y="239"/>
                </a:lnTo>
                <a:lnTo>
                  <a:pt x="234" y="239"/>
                </a:lnTo>
                <a:lnTo>
                  <a:pt x="232" y="234"/>
                </a:lnTo>
                <a:lnTo>
                  <a:pt x="230" y="232"/>
                </a:lnTo>
                <a:lnTo>
                  <a:pt x="230" y="230"/>
                </a:lnTo>
                <a:lnTo>
                  <a:pt x="230" y="227"/>
                </a:lnTo>
                <a:lnTo>
                  <a:pt x="227" y="225"/>
                </a:lnTo>
                <a:lnTo>
                  <a:pt x="225" y="222"/>
                </a:lnTo>
                <a:lnTo>
                  <a:pt x="223" y="218"/>
                </a:lnTo>
                <a:lnTo>
                  <a:pt x="220" y="218"/>
                </a:lnTo>
                <a:lnTo>
                  <a:pt x="218" y="213"/>
                </a:lnTo>
                <a:lnTo>
                  <a:pt x="220" y="213"/>
                </a:lnTo>
                <a:lnTo>
                  <a:pt x="223" y="208"/>
                </a:lnTo>
                <a:lnTo>
                  <a:pt x="223" y="204"/>
                </a:lnTo>
                <a:lnTo>
                  <a:pt x="223" y="204"/>
                </a:lnTo>
                <a:lnTo>
                  <a:pt x="223" y="201"/>
                </a:lnTo>
                <a:lnTo>
                  <a:pt x="220" y="201"/>
                </a:lnTo>
                <a:lnTo>
                  <a:pt x="218" y="199"/>
                </a:lnTo>
                <a:lnTo>
                  <a:pt x="213" y="196"/>
                </a:lnTo>
                <a:lnTo>
                  <a:pt x="211" y="189"/>
                </a:lnTo>
                <a:lnTo>
                  <a:pt x="206" y="185"/>
                </a:lnTo>
                <a:lnTo>
                  <a:pt x="206" y="185"/>
                </a:lnTo>
                <a:lnTo>
                  <a:pt x="206" y="182"/>
                </a:lnTo>
                <a:lnTo>
                  <a:pt x="204" y="180"/>
                </a:lnTo>
                <a:lnTo>
                  <a:pt x="201" y="175"/>
                </a:lnTo>
                <a:lnTo>
                  <a:pt x="199" y="175"/>
                </a:lnTo>
                <a:lnTo>
                  <a:pt x="197" y="175"/>
                </a:lnTo>
                <a:lnTo>
                  <a:pt x="192" y="170"/>
                </a:lnTo>
                <a:lnTo>
                  <a:pt x="192" y="170"/>
                </a:lnTo>
                <a:lnTo>
                  <a:pt x="192" y="168"/>
                </a:lnTo>
                <a:lnTo>
                  <a:pt x="189" y="166"/>
                </a:lnTo>
                <a:lnTo>
                  <a:pt x="189" y="166"/>
                </a:lnTo>
                <a:lnTo>
                  <a:pt x="187" y="163"/>
                </a:lnTo>
                <a:lnTo>
                  <a:pt x="189" y="159"/>
                </a:lnTo>
                <a:lnTo>
                  <a:pt x="187" y="154"/>
                </a:lnTo>
                <a:lnTo>
                  <a:pt x="185" y="149"/>
                </a:lnTo>
                <a:lnTo>
                  <a:pt x="185" y="149"/>
                </a:lnTo>
                <a:lnTo>
                  <a:pt x="180" y="147"/>
                </a:lnTo>
                <a:lnTo>
                  <a:pt x="178" y="142"/>
                </a:lnTo>
                <a:lnTo>
                  <a:pt x="175" y="137"/>
                </a:lnTo>
                <a:lnTo>
                  <a:pt x="178" y="137"/>
                </a:lnTo>
                <a:lnTo>
                  <a:pt x="178" y="137"/>
                </a:lnTo>
                <a:lnTo>
                  <a:pt x="178" y="135"/>
                </a:lnTo>
                <a:lnTo>
                  <a:pt x="175" y="130"/>
                </a:lnTo>
                <a:lnTo>
                  <a:pt x="175" y="125"/>
                </a:lnTo>
                <a:lnTo>
                  <a:pt x="175" y="121"/>
                </a:lnTo>
                <a:lnTo>
                  <a:pt x="175" y="121"/>
                </a:lnTo>
                <a:lnTo>
                  <a:pt x="178" y="121"/>
                </a:lnTo>
                <a:lnTo>
                  <a:pt x="180" y="116"/>
                </a:lnTo>
                <a:lnTo>
                  <a:pt x="180" y="116"/>
                </a:lnTo>
                <a:lnTo>
                  <a:pt x="180" y="116"/>
                </a:lnTo>
                <a:lnTo>
                  <a:pt x="182" y="114"/>
                </a:lnTo>
                <a:lnTo>
                  <a:pt x="185" y="111"/>
                </a:lnTo>
                <a:lnTo>
                  <a:pt x="187" y="109"/>
                </a:lnTo>
                <a:lnTo>
                  <a:pt x="173" y="104"/>
                </a:lnTo>
                <a:lnTo>
                  <a:pt x="149" y="92"/>
                </a:lnTo>
                <a:lnTo>
                  <a:pt x="149" y="92"/>
                </a:lnTo>
                <a:lnTo>
                  <a:pt x="152" y="85"/>
                </a:lnTo>
                <a:lnTo>
                  <a:pt x="152" y="81"/>
                </a:lnTo>
                <a:lnTo>
                  <a:pt x="152" y="78"/>
                </a:lnTo>
                <a:lnTo>
                  <a:pt x="159" y="71"/>
                </a:lnTo>
                <a:lnTo>
                  <a:pt x="163" y="64"/>
                </a:lnTo>
                <a:lnTo>
                  <a:pt x="166" y="62"/>
                </a:lnTo>
                <a:lnTo>
                  <a:pt x="166" y="62"/>
                </a:lnTo>
                <a:lnTo>
                  <a:pt x="166" y="57"/>
                </a:lnTo>
                <a:lnTo>
                  <a:pt x="166" y="52"/>
                </a:lnTo>
                <a:lnTo>
                  <a:pt x="166" y="52"/>
                </a:lnTo>
                <a:lnTo>
                  <a:pt x="163" y="52"/>
                </a:lnTo>
                <a:lnTo>
                  <a:pt x="161" y="52"/>
                </a:lnTo>
                <a:lnTo>
                  <a:pt x="161" y="52"/>
                </a:lnTo>
                <a:lnTo>
                  <a:pt x="159" y="50"/>
                </a:lnTo>
                <a:lnTo>
                  <a:pt x="154" y="45"/>
                </a:lnTo>
                <a:lnTo>
                  <a:pt x="152" y="45"/>
                </a:lnTo>
                <a:lnTo>
                  <a:pt x="152" y="43"/>
                </a:lnTo>
                <a:lnTo>
                  <a:pt x="154" y="43"/>
                </a:lnTo>
                <a:lnTo>
                  <a:pt x="154" y="38"/>
                </a:lnTo>
                <a:lnTo>
                  <a:pt x="152" y="33"/>
                </a:lnTo>
                <a:lnTo>
                  <a:pt x="152" y="31"/>
                </a:lnTo>
                <a:lnTo>
                  <a:pt x="149" y="31"/>
                </a:lnTo>
                <a:lnTo>
                  <a:pt x="147" y="26"/>
                </a:lnTo>
                <a:lnTo>
                  <a:pt x="144" y="26"/>
                </a:lnTo>
                <a:lnTo>
                  <a:pt x="147" y="19"/>
                </a:lnTo>
                <a:lnTo>
                  <a:pt x="149" y="17"/>
                </a:lnTo>
                <a:lnTo>
                  <a:pt x="149" y="17"/>
                </a:lnTo>
                <a:lnTo>
                  <a:pt x="156" y="12"/>
                </a:lnTo>
                <a:lnTo>
                  <a:pt x="159" y="10"/>
                </a:lnTo>
                <a:lnTo>
                  <a:pt x="159" y="10"/>
                </a:lnTo>
                <a:lnTo>
                  <a:pt x="156" y="10"/>
                </a:lnTo>
                <a:lnTo>
                  <a:pt x="154" y="10"/>
                </a:lnTo>
                <a:lnTo>
                  <a:pt x="154" y="5"/>
                </a:lnTo>
                <a:lnTo>
                  <a:pt x="154" y="5"/>
                </a:lnTo>
                <a:lnTo>
                  <a:pt x="152" y="5"/>
                </a:lnTo>
                <a:lnTo>
                  <a:pt x="147" y="7"/>
                </a:lnTo>
                <a:lnTo>
                  <a:pt x="144" y="10"/>
                </a:lnTo>
                <a:lnTo>
                  <a:pt x="142" y="7"/>
                </a:lnTo>
                <a:lnTo>
                  <a:pt x="140" y="10"/>
                </a:lnTo>
                <a:lnTo>
                  <a:pt x="140" y="10"/>
                </a:lnTo>
                <a:lnTo>
                  <a:pt x="140" y="12"/>
                </a:lnTo>
                <a:lnTo>
                  <a:pt x="140" y="14"/>
                </a:lnTo>
                <a:lnTo>
                  <a:pt x="135" y="14"/>
                </a:lnTo>
                <a:lnTo>
                  <a:pt x="135" y="17"/>
                </a:lnTo>
                <a:lnTo>
                  <a:pt x="135" y="19"/>
                </a:lnTo>
                <a:lnTo>
                  <a:pt x="135" y="19"/>
                </a:lnTo>
                <a:lnTo>
                  <a:pt x="133" y="19"/>
                </a:lnTo>
                <a:lnTo>
                  <a:pt x="128" y="19"/>
                </a:lnTo>
                <a:lnTo>
                  <a:pt x="126" y="19"/>
                </a:lnTo>
                <a:lnTo>
                  <a:pt x="123" y="14"/>
                </a:lnTo>
                <a:lnTo>
                  <a:pt x="121" y="14"/>
                </a:lnTo>
                <a:lnTo>
                  <a:pt x="121" y="14"/>
                </a:lnTo>
                <a:lnTo>
                  <a:pt x="118" y="19"/>
                </a:lnTo>
                <a:lnTo>
                  <a:pt x="118" y="19"/>
                </a:lnTo>
                <a:lnTo>
                  <a:pt x="116" y="1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" name="Freeform 30"/>
          <p:cNvSpPr>
            <a:spLocks/>
          </p:cNvSpPr>
          <p:nvPr/>
        </p:nvSpPr>
        <p:spPr bwMode="auto">
          <a:xfrm>
            <a:off x="2888081" y="1921878"/>
            <a:ext cx="500063" cy="555625"/>
          </a:xfrm>
          <a:custGeom>
            <a:avLst/>
            <a:gdLst>
              <a:gd name="T0" fmla="*/ 206 w 315"/>
              <a:gd name="T1" fmla="*/ 7 h 350"/>
              <a:gd name="T2" fmla="*/ 192 w 315"/>
              <a:gd name="T3" fmla="*/ 7 h 350"/>
              <a:gd name="T4" fmla="*/ 156 w 315"/>
              <a:gd name="T5" fmla="*/ 7 h 350"/>
              <a:gd name="T6" fmla="*/ 130 w 315"/>
              <a:gd name="T7" fmla="*/ 33 h 350"/>
              <a:gd name="T8" fmla="*/ 109 w 315"/>
              <a:gd name="T9" fmla="*/ 38 h 350"/>
              <a:gd name="T10" fmla="*/ 102 w 315"/>
              <a:gd name="T11" fmla="*/ 52 h 350"/>
              <a:gd name="T12" fmla="*/ 85 w 315"/>
              <a:gd name="T13" fmla="*/ 57 h 350"/>
              <a:gd name="T14" fmla="*/ 64 w 315"/>
              <a:gd name="T15" fmla="*/ 78 h 350"/>
              <a:gd name="T16" fmla="*/ 57 w 315"/>
              <a:gd name="T17" fmla="*/ 83 h 350"/>
              <a:gd name="T18" fmla="*/ 64 w 315"/>
              <a:gd name="T19" fmla="*/ 88 h 350"/>
              <a:gd name="T20" fmla="*/ 66 w 315"/>
              <a:gd name="T21" fmla="*/ 95 h 350"/>
              <a:gd name="T22" fmla="*/ 59 w 315"/>
              <a:gd name="T23" fmla="*/ 104 h 350"/>
              <a:gd name="T24" fmla="*/ 61 w 315"/>
              <a:gd name="T25" fmla="*/ 111 h 350"/>
              <a:gd name="T26" fmla="*/ 61 w 315"/>
              <a:gd name="T27" fmla="*/ 126 h 350"/>
              <a:gd name="T28" fmla="*/ 59 w 315"/>
              <a:gd name="T29" fmla="*/ 130 h 350"/>
              <a:gd name="T30" fmla="*/ 69 w 315"/>
              <a:gd name="T31" fmla="*/ 145 h 350"/>
              <a:gd name="T32" fmla="*/ 76 w 315"/>
              <a:gd name="T33" fmla="*/ 152 h 350"/>
              <a:gd name="T34" fmla="*/ 83 w 315"/>
              <a:gd name="T35" fmla="*/ 156 h 350"/>
              <a:gd name="T36" fmla="*/ 80 w 315"/>
              <a:gd name="T37" fmla="*/ 168 h 350"/>
              <a:gd name="T38" fmla="*/ 83 w 315"/>
              <a:gd name="T39" fmla="*/ 180 h 350"/>
              <a:gd name="T40" fmla="*/ 88 w 315"/>
              <a:gd name="T41" fmla="*/ 180 h 350"/>
              <a:gd name="T42" fmla="*/ 90 w 315"/>
              <a:gd name="T43" fmla="*/ 182 h 350"/>
              <a:gd name="T44" fmla="*/ 92 w 315"/>
              <a:gd name="T45" fmla="*/ 189 h 350"/>
              <a:gd name="T46" fmla="*/ 97 w 315"/>
              <a:gd name="T47" fmla="*/ 197 h 350"/>
              <a:gd name="T48" fmla="*/ 80 w 315"/>
              <a:gd name="T49" fmla="*/ 211 h 350"/>
              <a:gd name="T50" fmla="*/ 78 w 315"/>
              <a:gd name="T51" fmla="*/ 220 h 350"/>
              <a:gd name="T52" fmla="*/ 76 w 315"/>
              <a:gd name="T53" fmla="*/ 232 h 350"/>
              <a:gd name="T54" fmla="*/ 64 w 315"/>
              <a:gd name="T55" fmla="*/ 242 h 350"/>
              <a:gd name="T56" fmla="*/ 69 w 315"/>
              <a:gd name="T57" fmla="*/ 246 h 350"/>
              <a:gd name="T58" fmla="*/ 59 w 315"/>
              <a:gd name="T59" fmla="*/ 253 h 350"/>
              <a:gd name="T60" fmla="*/ 47 w 315"/>
              <a:gd name="T61" fmla="*/ 268 h 350"/>
              <a:gd name="T62" fmla="*/ 38 w 315"/>
              <a:gd name="T63" fmla="*/ 270 h 350"/>
              <a:gd name="T64" fmla="*/ 16 w 315"/>
              <a:gd name="T65" fmla="*/ 268 h 350"/>
              <a:gd name="T66" fmla="*/ 2 w 315"/>
              <a:gd name="T67" fmla="*/ 279 h 350"/>
              <a:gd name="T68" fmla="*/ 14 w 315"/>
              <a:gd name="T69" fmla="*/ 296 h 350"/>
              <a:gd name="T70" fmla="*/ 50 w 315"/>
              <a:gd name="T71" fmla="*/ 310 h 350"/>
              <a:gd name="T72" fmla="*/ 57 w 315"/>
              <a:gd name="T73" fmla="*/ 315 h 350"/>
              <a:gd name="T74" fmla="*/ 71 w 315"/>
              <a:gd name="T75" fmla="*/ 322 h 350"/>
              <a:gd name="T76" fmla="*/ 137 w 315"/>
              <a:gd name="T77" fmla="*/ 348 h 350"/>
              <a:gd name="T78" fmla="*/ 204 w 315"/>
              <a:gd name="T79" fmla="*/ 294 h 350"/>
              <a:gd name="T80" fmla="*/ 263 w 315"/>
              <a:gd name="T81" fmla="*/ 232 h 350"/>
              <a:gd name="T82" fmla="*/ 308 w 315"/>
              <a:gd name="T83" fmla="*/ 180 h 350"/>
              <a:gd name="T84" fmla="*/ 294 w 315"/>
              <a:gd name="T85" fmla="*/ 168 h 350"/>
              <a:gd name="T86" fmla="*/ 291 w 315"/>
              <a:gd name="T87" fmla="*/ 152 h 350"/>
              <a:gd name="T88" fmla="*/ 289 w 315"/>
              <a:gd name="T89" fmla="*/ 140 h 350"/>
              <a:gd name="T90" fmla="*/ 282 w 315"/>
              <a:gd name="T91" fmla="*/ 133 h 350"/>
              <a:gd name="T92" fmla="*/ 282 w 315"/>
              <a:gd name="T93" fmla="*/ 114 h 350"/>
              <a:gd name="T94" fmla="*/ 284 w 315"/>
              <a:gd name="T95" fmla="*/ 102 h 350"/>
              <a:gd name="T96" fmla="*/ 294 w 315"/>
              <a:gd name="T97" fmla="*/ 90 h 350"/>
              <a:gd name="T98" fmla="*/ 301 w 315"/>
              <a:gd name="T99" fmla="*/ 83 h 350"/>
              <a:gd name="T100" fmla="*/ 308 w 315"/>
              <a:gd name="T101" fmla="*/ 81 h 350"/>
              <a:gd name="T102" fmla="*/ 308 w 315"/>
              <a:gd name="T103" fmla="*/ 57 h 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15" h="350">
                <a:moveTo>
                  <a:pt x="234" y="7"/>
                </a:moveTo>
                <a:lnTo>
                  <a:pt x="232" y="7"/>
                </a:lnTo>
                <a:lnTo>
                  <a:pt x="215" y="7"/>
                </a:lnTo>
                <a:lnTo>
                  <a:pt x="213" y="7"/>
                </a:lnTo>
                <a:lnTo>
                  <a:pt x="206" y="7"/>
                </a:lnTo>
                <a:lnTo>
                  <a:pt x="201" y="7"/>
                </a:lnTo>
                <a:lnTo>
                  <a:pt x="201" y="0"/>
                </a:lnTo>
                <a:lnTo>
                  <a:pt x="194" y="0"/>
                </a:lnTo>
                <a:lnTo>
                  <a:pt x="194" y="7"/>
                </a:lnTo>
                <a:lnTo>
                  <a:pt x="192" y="7"/>
                </a:lnTo>
                <a:lnTo>
                  <a:pt x="178" y="7"/>
                </a:lnTo>
                <a:lnTo>
                  <a:pt x="175" y="7"/>
                </a:lnTo>
                <a:lnTo>
                  <a:pt x="168" y="7"/>
                </a:lnTo>
                <a:lnTo>
                  <a:pt x="166" y="7"/>
                </a:lnTo>
                <a:lnTo>
                  <a:pt x="156" y="7"/>
                </a:lnTo>
                <a:lnTo>
                  <a:pt x="156" y="14"/>
                </a:lnTo>
                <a:lnTo>
                  <a:pt x="151" y="17"/>
                </a:lnTo>
                <a:lnTo>
                  <a:pt x="135" y="31"/>
                </a:lnTo>
                <a:lnTo>
                  <a:pt x="130" y="31"/>
                </a:lnTo>
                <a:lnTo>
                  <a:pt x="130" y="33"/>
                </a:lnTo>
                <a:lnTo>
                  <a:pt x="125" y="38"/>
                </a:lnTo>
                <a:lnTo>
                  <a:pt x="125" y="45"/>
                </a:lnTo>
                <a:lnTo>
                  <a:pt x="109" y="45"/>
                </a:lnTo>
                <a:lnTo>
                  <a:pt x="109" y="43"/>
                </a:lnTo>
                <a:lnTo>
                  <a:pt x="109" y="38"/>
                </a:lnTo>
                <a:lnTo>
                  <a:pt x="95" y="36"/>
                </a:lnTo>
                <a:lnTo>
                  <a:pt x="95" y="45"/>
                </a:lnTo>
                <a:lnTo>
                  <a:pt x="95" y="45"/>
                </a:lnTo>
                <a:lnTo>
                  <a:pt x="102" y="45"/>
                </a:lnTo>
                <a:lnTo>
                  <a:pt x="102" y="52"/>
                </a:lnTo>
                <a:lnTo>
                  <a:pt x="95" y="52"/>
                </a:lnTo>
                <a:lnTo>
                  <a:pt x="92" y="55"/>
                </a:lnTo>
                <a:lnTo>
                  <a:pt x="85" y="57"/>
                </a:lnTo>
                <a:lnTo>
                  <a:pt x="85" y="57"/>
                </a:lnTo>
                <a:lnTo>
                  <a:pt x="85" y="57"/>
                </a:lnTo>
                <a:lnTo>
                  <a:pt x="76" y="64"/>
                </a:lnTo>
                <a:lnTo>
                  <a:pt x="73" y="64"/>
                </a:lnTo>
                <a:lnTo>
                  <a:pt x="64" y="71"/>
                </a:lnTo>
                <a:lnTo>
                  <a:pt x="66" y="76"/>
                </a:lnTo>
                <a:lnTo>
                  <a:pt x="64" y="78"/>
                </a:lnTo>
                <a:lnTo>
                  <a:pt x="61" y="78"/>
                </a:lnTo>
                <a:lnTo>
                  <a:pt x="61" y="78"/>
                </a:lnTo>
                <a:lnTo>
                  <a:pt x="59" y="78"/>
                </a:lnTo>
                <a:lnTo>
                  <a:pt x="59" y="78"/>
                </a:lnTo>
                <a:lnTo>
                  <a:pt x="57" y="83"/>
                </a:lnTo>
                <a:lnTo>
                  <a:pt x="57" y="85"/>
                </a:lnTo>
                <a:lnTo>
                  <a:pt x="57" y="85"/>
                </a:lnTo>
                <a:lnTo>
                  <a:pt x="61" y="85"/>
                </a:lnTo>
                <a:lnTo>
                  <a:pt x="61" y="88"/>
                </a:lnTo>
                <a:lnTo>
                  <a:pt x="64" y="88"/>
                </a:lnTo>
                <a:lnTo>
                  <a:pt x="64" y="90"/>
                </a:lnTo>
                <a:lnTo>
                  <a:pt x="64" y="90"/>
                </a:lnTo>
                <a:lnTo>
                  <a:pt x="66" y="92"/>
                </a:lnTo>
                <a:lnTo>
                  <a:pt x="66" y="92"/>
                </a:lnTo>
                <a:lnTo>
                  <a:pt x="66" y="95"/>
                </a:lnTo>
                <a:lnTo>
                  <a:pt x="64" y="95"/>
                </a:lnTo>
                <a:lnTo>
                  <a:pt x="61" y="97"/>
                </a:lnTo>
                <a:lnTo>
                  <a:pt x="61" y="100"/>
                </a:lnTo>
                <a:lnTo>
                  <a:pt x="61" y="102"/>
                </a:lnTo>
                <a:lnTo>
                  <a:pt x="59" y="104"/>
                </a:lnTo>
                <a:lnTo>
                  <a:pt x="57" y="107"/>
                </a:lnTo>
                <a:lnTo>
                  <a:pt x="57" y="109"/>
                </a:lnTo>
                <a:lnTo>
                  <a:pt x="57" y="109"/>
                </a:lnTo>
                <a:lnTo>
                  <a:pt x="57" y="109"/>
                </a:lnTo>
                <a:lnTo>
                  <a:pt x="61" y="111"/>
                </a:lnTo>
                <a:lnTo>
                  <a:pt x="61" y="111"/>
                </a:lnTo>
                <a:lnTo>
                  <a:pt x="59" y="116"/>
                </a:lnTo>
                <a:lnTo>
                  <a:pt x="59" y="118"/>
                </a:lnTo>
                <a:lnTo>
                  <a:pt x="59" y="121"/>
                </a:lnTo>
                <a:lnTo>
                  <a:pt x="61" y="126"/>
                </a:lnTo>
                <a:lnTo>
                  <a:pt x="61" y="126"/>
                </a:lnTo>
                <a:lnTo>
                  <a:pt x="61" y="128"/>
                </a:lnTo>
                <a:lnTo>
                  <a:pt x="59" y="128"/>
                </a:lnTo>
                <a:lnTo>
                  <a:pt x="59" y="130"/>
                </a:lnTo>
                <a:lnTo>
                  <a:pt x="59" y="130"/>
                </a:lnTo>
                <a:lnTo>
                  <a:pt x="61" y="133"/>
                </a:lnTo>
                <a:lnTo>
                  <a:pt x="64" y="137"/>
                </a:lnTo>
                <a:lnTo>
                  <a:pt x="66" y="140"/>
                </a:lnTo>
                <a:lnTo>
                  <a:pt x="69" y="145"/>
                </a:lnTo>
                <a:lnTo>
                  <a:pt x="69" y="145"/>
                </a:lnTo>
                <a:lnTo>
                  <a:pt x="71" y="142"/>
                </a:lnTo>
                <a:lnTo>
                  <a:pt x="73" y="142"/>
                </a:lnTo>
                <a:lnTo>
                  <a:pt x="73" y="142"/>
                </a:lnTo>
                <a:lnTo>
                  <a:pt x="73" y="147"/>
                </a:lnTo>
                <a:lnTo>
                  <a:pt x="76" y="152"/>
                </a:lnTo>
                <a:lnTo>
                  <a:pt x="76" y="152"/>
                </a:lnTo>
                <a:lnTo>
                  <a:pt x="78" y="154"/>
                </a:lnTo>
                <a:lnTo>
                  <a:pt x="80" y="154"/>
                </a:lnTo>
                <a:lnTo>
                  <a:pt x="83" y="154"/>
                </a:lnTo>
                <a:lnTo>
                  <a:pt x="83" y="156"/>
                </a:lnTo>
                <a:lnTo>
                  <a:pt x="78" y="161"/>
                </a:lnTo>
                <a:lnTo>
                  <a:pt x="78" y="163"/>
                </a:lnTo>
                <a:lnTo>
                  <a:pt x="78" y="166"/>
                </a:lnTo>
                <a:lnTo>
                  <a:pt x="78" y="166"/>
                </a:lnTo>
                <a:lnTo>
                  <a:pt x="80" y="168"/>
                </a:lnTo>
                <a:lnTo>
                  <a:pt x="83" y="173"/>
                </a:lnTo>
                <a:lnTo>
                  <a:pt x="85" y="178"/>
                </a:lnTo>
                <a:lnTo>
                  <a:pt x="85" y="178"/>
                </a:lnTo>
                <a:lnTo>
                  <a:pt x="83" y="180"/>
                </a:lnTo>
                <a:lnTo>
                  <a:pt x="83" y="180"/>
                </a:lnTo>
                <a:lnTo>
                  <a:pt x="85" y="185"/>
                </a:lnTo>
                <a:lnTo>
                  <a:pt x="88" y="185"/>
                </a:lnTo>
                <a:lnTo>
                  <a:pt x="88" y="185"/>
                </a:lnTo>
                <a:lnTo>
                  <a:pt x="88" y="182"/>
                </a:lnTo>
                <a:lnTo>
                  <a:pt x="88" y="180"/>
                </a:lnTo>
                <a:lnTo>
                  <a:pt x="90" y="180"/>
                </a:lnTo>
                <a:lnTo>
                  <a:pt x="92" y="180"/>
                </a:lnTo>
                <a:lnTo>
                  <a:pt x="92" y="180"/>
                </a:lnTo>
                <a:lnTo>
                  <a:pt x="92" y="182"/>
                </a:lnTo>
                <a:lnTo>
                  <a:pt x="90" y="182"/>
                </a:lnTo>
                <a:lnTo>
                  <a:pt x="90" y="182"/>
                </a:lnTo>
                <a:lnTo>
                  <a:pt x="90" y="192"/>
                </a:lnTo>
                <a:lnTo>
                  <a:pt x="92" y="192"/>
                </a:lnTo>
                <a:lnTo>
                  <a:pt x="92" y="192"/>
                </a:lnTo>
                <a:lnTo>
                  <a:pt x="92" y="189"/>
                </a:lnTo>
                <a:lnTo>
                  <a:pt x="92" y="187"/>
                </a:lnTo>
                <a:lnTo>
                  <a:pt x="92" y="187"/>
                </a:lnTo>
                <a:lnTo>
                  <a:pt x="95" y="187"/>
                </a:lnTo>
                <a:lnTo>
                  <a:pt x="97" y="192"/>
                </a:lnTo>
                <a:lnTo>
                  <a:pt x="97" y="197"/>
                </a:lnTo>
                <a:lnTo>
                  <a:pt x="85" y="201"/>
                </a:lnTo>
                <a:lnTo>
                  <a:pt x="78" y="206"/>
                </a:lnTo>
                <a:lnTo>
                  <a:pt x="78" y="206"/>
                </a:lnTo>
                <a:lnTo>
                  <a:pt x="78" y="206"/>
                </a:lnTo>
                <a:lnTo>
                  <a:pt x="80" y="211"/>
                </a:lnTo>
                <a:lnTo>
                  <a:pt x="80" y="211"/>
                </a:lnTo>
                <a:lnTo>
                  <a:pt x="78" y="215"/>
                </a:lnTo>
                <a:lnTo>
                  <a:pt x="78" y="218"/>
                </a:lnTo>
                <a:lnTo>
                  <a:pt x="78" y="220"/>
                </a:lnTo>
                <a:lnTo>
                  <a:pt x="78" y="220"/>
                </a:lnTo>
                <a:lnTo>
                  <a:pt x="80" y="223"/>
                </a:lnTo>
                <a:lnTo>
                  <a:pt x="80" y="225"/>
                </a:lnTo>
                <a:lnTo>
                  <a:pt x="80" y="227"/>
                </a:lnTo>
                <a:lnTo>
                  <a:pt x="80" y="230"/>
                </a:lnTo>
                <a:lnTo>
                  <a:pt x="76" y="232"/>
                </a:lnTo>
                <a:lnTo>
                  <a:pt x="73" y="234"/>
                </a:lnTo>
                <a:lnTo>
                  <a:pt x="69" y="237"/>
                </a:lnTo>
                <a:lnTo>
                  <a:pt x="66" y="239"/>
                </a:lnTo>
                <a:lnTo>
                  <a:pt x="64" y="239"/>
                </a:lnTo>
                <a:lnTo>
                  <a:pt x="64" y="242"/>
                </a:lnTo>
                <a:lnTo>
                  <a:pt x="66" y="244"/>
                </a:lnTo>
                <a:lnTo>
                  <a:pt x="66" y="244"/>
                </a:lnTo>
                <a:lnTo>
                  <a:pt x="69" y="244"/>
                </a:lnTo>
                <a:lnTo>
                  <a:pt x="69" y="246"/>
                </a:lnTo>
                <a:lnTo>
                  <a:pt x="69" y="246"/>
                </a:lnTo>
                <a:lnTo>
                  <a:pt x="69" y="249"/>
                </a:lnTo>
                <a:lnTo>
                  <a:pt x="66" y="251"/>
                </a:lnTo>
                <a:lnTo>
                  <a:pt x="64" y="251"/>
                </a:lnTo>
                <a:lnTo>
                  <a:pt x="59" y="251"/>
                </a:lnTo>
                <a:lnTo>
                  <a:pt x="59" y="253"/>
                </a:lnTo>
                <a:lnTo>
                  <a:pt x="57" y="260"/>
                </a:lnTo>
                <a:lnTo>
                  <a:pt x="57" y="260"/>
                </a:lnTo>
                <a:lnTo>
                  <a:pt x="52" y="268"/>
                </a:lnTo>
                <a:lnTo>
                  <a:pt x="50" y="268"/>
                </a:lnTo>
                <a:lnTo>
                  <a:pt x="47" y="268"/>
                </a:lnTo>
                <a:lnTo>
                  <a:pt x="43" y="265"/>
                </a:lnTo>
                <a:lnTo>
                  <a:pt x="43" y="268"/>
                </a:lnTo>
                <a:lnTo>
                  <a:pt x="40" y="268"/>
                </a:lnTo>
                <a:lnTo>
                  <a:pt x="40" y="270"/>
                </a:lnTo>
                <a:lnTo>
                  <a:pt x="38" y="270"/>
                </a:lnTo>
                <a:lnTo>
                  <a:pt x="35" y="270"/>
                </a:lnTo>
                <a:lnTo>
                  <a:pt x="31" y="268"/>
                </a:lnTo>
                <a:lnTo>
                  <a:pt x="31" y="268"/>
                </a:lnTo>
                <a:lnTo>
                  <a:pt x="26" y="268"/>
                </a:lnTo>
                <a:lnTo>
                  <a:pt x="16" y="268"/>
                </a:lnTo>
                <a:lnTo>
                  <a:pt x="9" y="270"/>
                </a:lnTo>
                <a:lnTo>
                  <a:pt x="7" y="272"/>
                </a:lnTo>
                <a:lnTo>
                  <a:pt x="7" y="275"/>
                </a:lnTo>
                <a:lnTo>
                  <a:pt x="2" y="277"/>
                </a:lnTo>
                <a:lnTo>
                  <a:pt x="2" y="279"/>
                </a:lnTo>
                <a:lnTo>
                  <a:pt x="2" y="282"/>
                </a:lnTo>
                <a:lnTo>
                  <a:pt x="2" y="284"/>
                </a:lnTo>
                <a:lnTo>
                  <a:pt x="0" y="289"/>
                </a:lnTo>
                <a:lnTo>
                  <a:pt x="0" y="289"/>
                </a:lnTo>
                <a:lnTo>
                  <a:pt x="14" y="296"/>
                </a:lnTo>
                <a:lnTo>
                  <a:pt x="47" y="310"/>
                </a:lnTo>
                <a:lnTo>
                  <a:pt x="47" y="310"/>
                </a:lnTo>
                <a:lnTo>
                  <a:pt x="50" y="310"/>
                </a:lnTo>
                <a:lnTo>
                  <a:pt x="50" y="310"/>
                </a:lnTo>
                <a:lnTo>
                  <a:pt x="50" y="310"/>
                </a:lnTo>
                <a:lnTo>
                  <a:pt x="50" y="312"/>
                </a:lnTo>
                <a:lnTo>
                  <a:pt x="52" y="312"/>
                </a:lnTo>
                <a:lnTo>
                  <a:pt x="52" y="312"/>
                </a:lnTo>
                <a:lnTo>
                  <a:pt x="52" y="312"/>
                </a:lnTo>
                <a:lnTo>
                  <a:pt x="57" y="315"/>
                </a:lnTo>
                <a:lnTo>
                  <a:pt x="59" y="315"/>
                </a:lnTo>
                <a:lnTo>
                  <a:pt x="61" y="317"/>
                </a:lnTo>
                <a:lnTo>
                  <a:pt x="66" y="317"/>
                </a:lnTo>
                <a:lnTo>
                  <a:pt x="71" y="320"/>
                </a:lnTo>
                <a:lnTo>
                  <a:pt x="71" y="322"/>
                </a:lnTo>
                <a:lnTo>
                  <a:pt x="73" y="322"/>
                </a:lnTo>
                <a:lnTo>
                  <a:pt x="78" y="324"/>
                </a:lnTo>
                <a:lnTo>
                  <a:pt x="104" y="334"/>
                </a:lnTo>
                <a:lnTo>
                  <a:pt x="137" y="350"/>
                </a:lnTo>
                <a:lnTo>
                  <a:pt x="137" y="348"/>
                </a:lnTo>
                <a:lnTo>
                  <a:pt x="149" y="341"/>
                </a:lnTo>
                <a:lnTo>
                  <a:pt x="154" y="336"/>
                </a:lnTo>
                <a:lnTo>
                  <a:pt x="170" y="327"/>
                </a:lnTo>
                <a:lnTo>
                  <a:pt x="170" y="324"/>
                </a:lnTo>
                <a:lnTo>
                  <a:pt x="204" y="294"/>
                </a:lnTo>
                <a:lnTo>
                  <a:pt x="215" y="282"/>
                </a:lnTo>
                <a:lnTo>
                  <a:pt x="220" y="275"/>
                </a:lnTo>
                <a:lnTo>
                  <a:pt x="234" y="263"/>
                </a:lnTo>
                <a:lnTo>
                  <a:pt x="258" y="239"/>
                </a:lnTo>
                <a:lnTo>
                  <a:pt x="263" y="232"/>
                </a:lnTo>
                <a:lnTo>
                  <a:pt x="265" y="230"/>
                </a:lnTo>
                <a:lnTo>
                  <a:pt x="282" y="213"/>
                </a:lnTo>
                <a:lnTo>
                  <a:pt x="310" y="185"/>
                </a:lnTo>
                <a:lnTo>
                  <a:pt x="310" y="182"/>
                </a:lnTo>
                <a:lnTo>
                  <a:pt x="308" y="180"/>
                </a:lnTo>
                <a:lnTo>
                  <a:pt x="308" y="180"/>
                </a:lnTo>
                <a:lnTo>
                  <a:pt x="308" y="175"/>
                </a:lnTo>
                <a:lnTo>
                  <a:pt x="303" y="175"/>
                </a:lnTo>
                <a:lnTo>
                  <a:pt x="298" y="173"/>
                </a:lnTo>
                <a:lnTo>
                  <a:pt x="294" y="168"/>
                </a:lnTo>
                <a:lnTo>
                  <a:pt x="294" y="168"/>
                </a:lnTo>
                <a:lnTo>
                  <a:pt x="294" y="166"/>
                </a:lnTo>
                <a:lnTo>
                  <a:pt x="291" y="163"/>
                </a:lnTo>
                <a:lnTo>
                  <a:pt x="291" y="156"/>
                </a:lnTo>
                <a:lnTo>
                  <a:pt x="291" y="152"/>
                </a:lnTo>
                <a:lnTo>
                  <a:pt x="291" y="147"/>
                </a:lnTo>
                <a:lnTo>
                  <a:pt x="289" y="145"/>
                </a:lnTo>
                <a:lnTo>
                  <a:pt x="289" y="145"/>
                </a:lnTo>
                <a:lnTo>
                  <a:pt x="289" y="140"/>
                </a:lnTo>
                <a:lnTo>
                  <a:pt x="289" y="140"/>
                </a:lnTo>
                <a:lnTo>
                  <a:pt x="289" y="140"/>
                </a:lnTo>
                <a:lnTo>
                  <a:pt x="284" y="135"/>
                </a:lnTo>
                <a:lnTo>
                  <a:pt x="284" y="133"/>
                </a:lnTo>
                <a:lnTo>
                  <a:pt x="282" y="133"/>
                </a:lnTo>
                <a:lnTo>
                  <a:pt x="282" y="133"/>
                </a:lnTo>
                <a:lnTo>
                  <a:pt x="277" y="126"/>
                </a:lnTo>
                <a:lnTo>
                  <a:pt x="277" y="123"/>
                </a:lnTo>
                <a:lnTo>
                  <a:pt x="277" y="123"/>
                </a:lnTo>
                <a:lnTo>
                  <a:pt x="279" y="123"/>
                </a:lnTo>
                <a:lnTo>
                  <a:pt x="282" y="114"/>
                </a:lnTo>
                <a:lnTo>
                  <a:pt x="284" y="111"/>
                </a:lnTo>
                <a:lnTo>
                  <a:pt x="282" y="107"/>
                </a:lnTo>
                <a:lnTo>
                  <a:pt x="284" y="102"/>
                </a:lnTo>
                <a:lnTo>
                  <a:pt x="284" y="102"/>
                </a:lnTo>
                <a:lnTo>
                  <a:pt x="284" y="102"/>
                </a:lnTo>
                <a:lnTo>
                  <a:pt x="286" y="97"/>
                </a:lnTo>
                <a:lnTo>
                  <a:pt x="289" y="95"/>
                </a:lnTo>
                <a:lnTo>
                  <a:pt x="294" y="92"/>
                </a:lnTo>
                <a:lnTo>
                  <a:pt x="294" y="90"/>
                </a:lnTo>
                <a:lnTo>
                  <a:pt x="294" y="90"/>
                </a:lnTo>
                <a:lnTo>
                  <a:pt x="294" y="85"/>
                </a:lnTo>
                <a:lnTo>
                  <a:pt x="294" y="85"/>
                </a:lnTo>
                <a:lnTo>
                  <a:pt x="296" y="83"/>
                </a:lnTo>
                <a:lnTo>
                  <a:pt x="298" y="83"/>
                </a:lnTo>
                <a:lnTo>
                  <a:pt x="301" y="83"/>
                </a:lnTo>
                <a:lnTo>
                  <a:pt x="303" y="83"/>
                </a:lnTo>
                <a:lnTo>
                  <a:pt x="303" y="81"/>
                </a:lnTo>
                <a:lnTo>
                  <a:pt x="308" y="81"/>
                </a:lnTo>
                <a:lnTo>
                  <a:pt x="308" y="81"/>
                </a:lnTo>
                <a:lnTo>
                  <a:pt x="308" y="81"/>
                </a:lnTo>
                <a:lnTo>
                  <a:pt x="308" y="81"/>
                </a:lnTo>
                <a:lnTo>
                  <a:pt x="312" y="74"/>
                </a:lnTo>
                <a:lnTo>
                  <a:pt x="315" y="71"/>
                </a:lnTo>
                <a:lnTo>
                  <a:pt x="308" y="59"/>
                </a:lnTo>
                <a:lnTo>
                  <a:pt x="308" y="57"/>
                </a:lnTo>
                <a:lnTo>
                  <a:pt x="298" y="43"/>
                </a:lnTo>
                <a:lnTo>
                  <a:pt x="279" y="10"/>
                </a:lnTo>
                <a:lnTo>
                  <a:pt x="279" y="10"/>
                </a:lnTo>
                <a:lnTo>
                  <a:pt x="234" y="7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6" name="Freeform 31"/>
          <p:cNvSpPr>
            <a:spLocks/>
          </p:cNvSpPr>
          <p:nvPr/>
        </p:nvSpPr>
        <p:spPr bwMode="auto">
          <a:xfrm>
            <a:off x="3311907" y="5818274"/>
            <a:ext cx="376238" cy="363538"/>
          </a:xfrm>
          <a:custGeom>
            <a:avLst/>
            <a:gdLst>
              <a:gd name="T0" fmla="*/ 221 w 237"/>
              <a:gd name="T1" fmla="*/ 97 h 229"/>
              <a:gd name="T2" fmla="*/ 214 w 237"/>
              <a:gd name="T3" fmla="*/ 97 h 229"/>
              <a:gd name="T4" fmla="*/ 209 w 237"/>
              <a:gd name="T5" fmla="*/ 97 h 229"/>
              <a:gd name="T6" fmla="*/ 204 w 237"/>
              <a:gd name="T7" fmla="*/ 87 h 229"/>
              <a:gd name="T8" fmla="*/ 204 w 237"/>
              <a:gd name="T9" fmla="*/ 85 h 229"/>
              <a:gd name="T10" fmla="*/ 202 w 237"/>
              <a:gd name="T11" fmla="*/ 78 h 229"/>
              <a:gd name="T12" fmla="*/ 202 w 237"/>
              <a:gd name="T13" fmla="*/ 73 h 229"/>
              <a:gd name="T14" fmla="*/ 195 w 237"/>
              <a:gd name="T15" fmla="*/ 64 h 229"/>
              <a:gd name="T16" fmla="*/ 192 w 237"/>
              <a:gd name="T17" fmla="*/ 54 h 229"/>
              <a:gd name="T18" fmla="*/ 190 w 237"/>
              <a:gd name="T19" fmla="*/ 49 h 229"/>
              <a:gd name="T20" fmla="*/ 183 w 237"/>
              <a:gd name="T21" fmla="*/ 42 h 229"/>
              <a:gd name="T22" fmla="*/ 178 w 237"/>
              <a:gd name="T23" fmla="*/ 38 h 229"/>
              <a:gd name="T24" fmla="*/ 166 w 237"/>
              <a:gd name="T25" fmla="*/ 38 h 229"/>
              <a:gd name="T26" fmla="*/ 138 w 237"/>
              <a:gd name="T27" fmla="*/ 23 h 229"/>
              <a:gd name="T28" fmla="*/ 131 w 237"/>
              <a:gd name="T29" fmla="*/ 23 h 229"/>
              <a:gd name="T30" fmla="*/ 98 w 237"/>
              <a:gd name="T31" fmla="*/ 2 h 229"/>
              <a:gd name="T32" fmla="*/ 67 w 237"/>
              <a:gd name="T33" fmla="*/ 0 h 229"/>
              <a:gd name="T34" fmla="*/ 50 w 237"/>
              <a:gd name="T35" fmla="*/ 0 h 229"/>
              <a:gd name="T36" fmla="*/ 22 w 237"/>
              <a:gd name="T37" fmla="*/ 0 h 229"/>
              <a:gd name="T38" fmla="*/ 12 w 237"/>
              <a:gd name="T39" fmla="*/ 19 h 229"/>
              <a:gd name="T40" fmla="*/ 12 w 237"/>
              <a:gd name="T41" fmla="*/ 30 h 229"/>
              <a:gd name="T42" fmla="*/ 12 w 237"/>
              <a:gd name="T43" fmla="*/ 52 h 229"/>
              <a:gd name="T44" fmla="*/ 12 w 237"/>
              <a:gd name="T45" fmla="*/ 94 h 229"/>
              <a:gd name="T46" fmla="*/ 0 w 237"/>
              <a:gd name="T47" fmla="*/ 104 h 229"/>
              <a:gd name="T48" fmla="*/ 10 w 237"/>
              <a:gd name="T49" fmla="*/ 137 h 229"/>
              <a:gd name="T50" fmla="*/ 10 w 237"/>
              <a:gd name="T51" fmla="*/ 156 h 229"/>
              <a:gd name="T52" fmla="*/ 10 w 237"/>
              <a:gd name="T53" fmla="*/ 170 h 229"/>
              <a:gd name="T54" fmla="*/ 10 w 237"/>
              <a:gd name="T55" fmla="*/ 187 h 229"/>
              <a:gd name="T56" fmla="*/ 8 w 237"/>
              <a:gd name="T57" fmla="*/ 222 h 229"/>
              <a:gd name="T58" fmla="*/ 22 w 237"/>
              <a:gd name="T59" fmla="*/ 224 h 229"/>
              <a:gd name="T60" fmla="*/ 45 w 237"/>
              <a:gd name="T61" fmla="*/ 224 h 229"/>
              <a:gd name="T62" fmla="*/ 62 w 237"/>
              <a:gd name="T63" fmla="*/ 224 h 229"/>
              <a:gd name="T64" fmla="*/ 90 w 237"/>
              <a:gd name="T65" fmla="*/ 227 h 229"/>
              <a:gd name="T66" fmla="*/ 114 w 237"/>
              <a:gd name="T67" fmla="*/ 227 h 229"/>
              <a:gd name="T68" fmla="*/ 147 w 237"/>
              <a:gd name="T69" fmla="*/ 222 h 229"/>
              <a:gd name="T70" fmla="*/ 159 w 237"/>
              <a:gd name="T71" fmla="*/ 220 h 229"/>
              <a:gd name="T72" fmla="*/ 166 w 237"/>
              <a:gd name="T73" fmla="*/ 208 h 229"/>
              <a:gd name="T74" fmla="*/ 171 w 237"/>
              <a:gd name="T75" fmla="*/ 198 h 229"/>
              <a:gd name="T76" fmla="*/ 178 w 237"/>
              <a:gd name="T77" fmla="*/ 196 h 229"/>
              <a:gd name="T78" fmla="*/ 192 w 237"/>
              <a:gd name="T79" fmla="*/ 187 h 229"/>
              <a:gd name="T80" fmla="*/ 202 w 237"/>
              <a:gd name="T81" fmla="*/ 175 h 229"/>
              <a:gd name="T82" fmla="*/ 214 w 237"/>
              <a:gd name="T83" fmla="*/ 165 h 229"/>
              <a:gd name="T84" fmla="*/ 214 w 237"/>
              <a:gd name="T85" fmla="*/ 125 h 229"/>
              <a:gd name="T86" fmla="*/ 237 w 237"/>
              <a:gd name="T87" fmla="*/ 111 h 229"/>
              <a:gd name="T88" fmla="*/ 230 w 237"/>
              <a:gd name="T89" fmla="*/ 101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37" h="229">
                <a:moveTo>
                  <a:pt x="230" y="101"/>
                </a:moveTo>
                <a:lnTo>
                  <a:pt x="223" y="97"/>
                </a:lnTo>
                <a:lnTo>
                  <a:pt x="221" y="97"/>
                </a:lnTo>
                <a:lnTo>
                  <a:pt x="214" y="97"/>
                </a:lnTo>
                <a:lnTo>
                  <a:pt x="214" y="97"/>
                </a:lnTo>
                <a:lnTo>
                  <a:pt x="214" y="97"/>
                </a:lnTo>
                <a:lnTo>
                  <a:pt x="211" y="97"/>
                </a:lnTo>
                <a:lnTo>
                  <a:pt x="209" y="97"/>
                </a:lnTo>
                <a:lnTo>
                  <a:pt x="209" y="97"/>
                </a:lnTo>
                <a:lnTo>
                  <a:pt x="206" y="94"/>
                </a:lnTo>
                <a:lnTo>
                  <a:pt x="204" y="90"/>
                </a:lnTo>
                <a:lnTo>
                  <a:pt x="204" y="87"/>
                </a:lnTo>
                <a:lnTo>
                  <a:pt x="206" y="87"/>
                </a:lnTo>
                <a:lnTo>
                  <a:pt x="206" y="87"/>
                </a:lnTo>
                <a:lnTo>
                  <a:pt x="204" y="85"/>
                </a:lnTo>
                <a:lnTo>
                  <a:pt x="204" y="85"/>
                </a:lnTo>
                <a:lnTo>
                  <a:pt x="202" y="80"/>
                </a:lnTo>
                <a:lnTo>
                  <a:pt x="202" y="78"/>
                </a:lnTo>
                <a:lnTo>
                  <a:pt x="202" y="75"/>
                </a:lnTo>
                <a:lnTo>
                  <a:pt x="202" y="75"/>
                </a:lnTo>
                <a:lnTo>
                  <a:pt x="202" y="73"/>
                </a:lnTo>
                <a:lnTo>
                  <a:pt x="199" y="71"/>
                </a:lnTo>
                <a:lnTo>
                  <a:pt x="197" y="66"/>
                </a:lnTo>
                <a:lnTo>
                  <a:pt x="195" y="64"/>
                </a:lnTo>
                <a:lnTo>
                  <a:pt x="195" y="59"/>
                </a:lnTo>
                <a:lnTo>
                  <a:pt x="195" y="56"/>
                </a:lnTo>
                <a:lnTo>
                  <a:pt x="192" y="54"/>
                </a:lnTo>
                <a:lnTo>
                  <a:pt x="192" y="54"/>
                </a:lnTo>
                <a:lnTo>
                  <a:pt x="190" y="52"/>
                </a:lnTo>
                <a:lnTo>
                  <a:pt x="190" y="49"/>
                </a:lnTo>
                <a:lnTo>
                  <a:pt x="188" y="47"/>
                </a:lnTo>
                <a:lnTo>
                  <a:pt x="185" y="45"/>
                </a:lnTo>
                <a:lnTo>
                  <a:pt x="183" y="42"/>
                </a:lnTo>
                <a:lnTo>
                  <a:pt x="183" y="42"/>
                </a:lnTo>
                <a:lnTo>
                  <a:pt x="180" y="40"/>
                </a:lnTo>
                <a:lnTo>
                  <a:pt x="178" y="38"/>
                </a:lnTo>
                <a:lnTo>
                  <a:pt x="178" y="38"/>
                </a:lnTo>
                <a:lnTo>
                  <a:pt x="178" y="38"/>
                </a:lnTo>
                <a:lnTo>
                  <a:pt x="166" y="38"/>
                </a:lnTo>
                <a:lnTo>
                  <a:pt x="140" y="35"/>
                </a:lnTo>
                <a:lnTo>
                  <a:pt x="143" y="26"/>
                </a:lnTo>
                <a:lnTo>
                  <a:pt x="138" y="23"/>
                </a:lnTo>
                <a:lnTo>
                  <a:pt x="138" y="23"/>
                </a:lnTo>
                <a:lnTo>
                  <a:pt x="133" y="23"/>
                </a:lnTo>
                <a:lnTo>
                  <a:pt x="131" y="23"/>
                </a:lnTo>
                <a:lnTo>
                  <a:pt x="119" y="23"/>
                </a:lnTo>
                <a:lnTo>
                  <a:pt x="119" y="2"/>
                </a:lnTo>
                <a:lnTo>
                  <a:pt x="98" y="2"/>
                </a:lnTo>
                <a:lnTo>
                  <a:pt x="88" y="2"/>
                </a:lnTo>
                <a:lnTo>
                  <a:pt x="76" y="2"/>
                </a:lnTo>
                <a:lnTo>
                  <a:pt x="67" y="0"/>
                </a:lnTo>
                <a:lnTo>
                  <a:pt x="60" y="2"/>
                </a:lnTo>
                <a:lnTo>
                  <a:pt x="57" y="2"/>
                </a:lnTo>
                <a:lnTo>
                  <a:pt x="50" y="0"/>
                </a:lnTo>
                <a:lnTo>
                  <a:pt x="45" y="0"/>
                </a:lnTo>
                <a:lnTo>
                  <a:pt x="36" y="2"/>
                </a:lnTo>
                <a:lnTo>
                  <a:pt x="22" y="0"/>
                </a:lnTo>
                <a:lnTo>
                  <a:pt x="12" y="0"/>
                </a:lnTo>
                <a:lnTo>
                  <a:pt x="12" y="14"/>
                </a:lnTo>
                <a:lnTo>
                  <a:pt x="12" y="19"/>
                </a:lnTo>
                <a:lnTo>
                  <a:pt x="12" y="23"/>
                </a:lnTo>
                <a:lnTo>
                  <a:pt x="12" y="23"/>
                </a:lnTo>
                <a:lnTo>
                  <a:pt x="12" y="30"/>
                </a:lnTo>
                <a:lnTo>
                  <a:pt x="12" y="35"/>
                </a:lnTo>
                <a:lnTo>
                  <a:pt x="12" y="52"/>
                </a:lnTo>
                <a:lnTo>
                  <a:pt x="12" y="52"/>
                </a:lnTo>
                <a:lnTo>
                  <a:pt x="12" y="61"/>
                </a:lnTo>
                <a:lnTo>
                  <a:pt x="12" y="64"/>
                </a:lnTo>
                <a:lnTo>
                  <a:pt x="12" y="94"/>
                </a:lnTo>
                <a:lnTo>
                  <a:pt x="8" y="94"/>
                </a:lnTo>
                <a:lnTo>
                  <a:pt x="0" y="94"/>
                </a:lnTo>
                <a:lnTo>
                  <a:pt x="0" y="104"/>
                </a:lnTo>
                <a:lnTo>
                  <a:pt x="0" y="123"/>
                </a:lnTo>
                <a:lnTo>
                  <a:pt x="0" y="137"/>
                </a:lnTo>
                <a:lnTo>
                  <a:pt x="10" y="137"/>
                </a:lnTo>
                <a:lnTo>
                  <a:pt x="10" y="139"/>
                </a:lnTo>
                <a:lnTo>
                  <a:pt x="10" y="149"/>
                </a:lnTo>
                <a:lnTo>
                  <a:pt x="10" y="156"/>
                </a:lnTo>
                <a:lnTo>
                  <a:pt x="10" y="158"/>
                </a:lnTo>
                <a:lnTo>
                  <a:pt x="10" y="158"/>
                </a:lnTo>
                <a:lnTo>
                  <a:pt x="10" y="170"/>
                </a:lnTo>
                <a:lnTo>
                  <a:pt x="10" y="175"/>
                </a:lnTo>
                <a:lnTo>
                  <a:pt x="10" y="179"/>
                </a:lnTo>
                <a:lnTo>
                  <a:pt x="10" y="187"/>
                </a:lnTo>
                <a:lnTo>
                  <a:pt x="10" y="189"/>
                </a:lnTo>
                <a:lnTo>
                  <a:pt x="8" y="213"/>
                </a:lnTo>
                <a:lnTo>
                  <a:pt x="8" y="222"/>
                </a:lnTo>
                <a:lnTo>
                  <a:pt x="8" y="224"/>
                </a:lnTo>
                <a:lnTo>
                  <a:pt x="19" y="224"/>
                </a:lnTo>
                <a:lnTo>
                  <a:pt x="22" y="224"/>
                </a:lnTo>
                <a:lnTo>
                  <a:pt x="29" y="224"/>
                </a:lnTo>
                <a:lnTo>
                  <a:pt x="41" y="224"/>
                </a:lnTo>
                <a:lnTo>
                  <a:pt x="45" y="224"/>
                </a:lnTo>
                <a:lnTo>
                  <a:pt x="53" y="224"/>
                </a:lnTo>
                <a:lnTo>
                  <a:pt x="55" y="224"/>
                </a:lnTo>
                <a:lnTo>
                  <a:pt x="62" y="224"/>
                </a:lnTo>
                <a:lnTo>
                  <a:pt x="62" y="224"/>
                </a:lnTo>
                <a:lnTo>
                  <a:pt x="74" y="227"/>
                </a:lnTo>
                <a:lnTo>
                  <a:pt x="90" y="227"/>
                </a:lnTo>
                <a:lnTo>
                  <a:pt x="93" y="227"/>
                </a:lnTo>
                <a:lnTo>
                  <a:pt x="109" y="227"/>
                </a:lnTo>
                <a:lnTo>
                  <a:pt x="114" y="227"/>
                </a:lnTo>
                <a:lnTo>
                  <a:pt x="124" y="227"/>
                </a:lnTo>
                <a:lnTo>
                  <a:pt x="147" y="229"/>
                </a:lnTo>
                <a:lnTo>
                  <a:pt x="147" y="222"/>
                </a:lnTo>
                <a:lnTo>
                  <a:pt x="152" y="222"/>
                </a:lnTo>
                <a:lnTo>
                  <a:pt x="154" y="222"/>
                </a:lnTo>
                <a:lnTo>
                  <a:pt x="159" y="220"/>
                </a:lnTo>
                <a:lnTo>
                  <a:pt x="159" y="208"/>
                </a:lnTo>
                <a:lnTo>
                  <a:pt x="166" y="208"/>
                </a:lnTo>
                <a:lnTo>
                  <a:pt x="166" y="208"/>
                </a:lnTo>
                <a:lnTo>
                  <a:pt x="169" y="208"/>
                </a:lnTo>
                <a:lnTo>
                  <a:pt x="171" y="208"/>
                </a:lnTo>
                <a:lnTo>
                  <a:pt x="171" y="198"/>
                </a:lnTo>
                <a:lnTo>
                  <a:pt x="173" y="196"/>
                </a:lnTo>
                <a:lnTo>
                  <a:pt x="176" y="196"/>
                </a:lnTo>
                <a:lnTo>
                  <a:pt x="178" y="196"/>
                </a:lnTo>
                <a:lnTo>
                  <a:pt x="180" y="198"/>
                </a:lnTo>
                <a:lnTo>
                  <a:pt x="180" y="187"/>
                </a:lnTo>
                <a:lnTo>
                  <a:pt x="192" y="187"/>
                </a:lnTo>
                <a:lnTo>
                  <a:pt x="192" y="175"/>
                </a:lnTo>
                <a:lnTo>
                  <a:pt x="202" y="177"/>
                </a:lnTo>
                <a:lnTo>
                  <a:pt x="202" y="175"/>
                </a:lnTo>
                <a:lnTo>
                  <a:pt x="204" y="165"/>
                </a:lnTo>
                <a:lnTo>
                  <a:pt x="206" y="165"/>
                </a:lnTo>
                <a:lnTo>
                  <a:pt x="214" y="165"/>
                </a:lnTo>
                <a:lnTo>
                  <a:pt x="214" y="163"/>
                </a:lnTo>
                <a:lnTo>
                  <a:pt x="214" y="161"/>
                </a:lnTo>
                <a:lnTo>
                  <a:pt x="214" y="125"/>
                </a:lnTo>
                <a:lnTo>
                  <a:pt x="214" y="123"/>
                </a:lnTo>
                <a:lnTo>
                  <a:pt x="214" y="111"/>
                </a:lnTo>
                <a:lnTo>
                  <a:pt x="237" y="111"/>
                </a:lnTo>
                <a:lnTo>
                  <a:pt x="237" y="104"/>
                </a:lnTo>
                <a:lnTo>
                  <a:pt x="233" y="101"/>
                </a:lnTo>
                <a:lnTo>
                  <a:pt x="230" y="101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7" name="Freeform 32"/>
          <p:cNvSpPr>
            <a:spLocks/>
          </p:cNvSpPr>
          <p:nvPr/>
        </p:nvSpPr>
        <p:spPr bwMode="auto">
          <a:xfrm>
            <a:off x="3099218" y="1539291"/>
            <a:ext cx="288925" cy="398463"/>
          </a:xfrm>
          <a:custGeom>
            <a:avLst/>
            <a:gdLst>
              <a:gd name="T0" fmla="*/ 11 w 182"/>
              <a:gd name="T1" fmla="*/ 85 h 251"/>
              <a:gd name="T2" fmla="*/ 4 w 182"/>
              <a:gd name="T3" fmla="*/ 99 h 251"/>
              <a:gd name="T4" fmla="*/ 4 w 182"/>
              <a:gd name="T5" fmla="*/ 111 h 251"/>
              <a:gd name="T6" fmla="*/ 0 w 182"/>
              <a:gd name="T7" fmla="*/ 116 h 251"/>
              <a:gd name="T8" fmla="*/ 2 w 182"/>
              <a:gd name="T9" fmla="*/ 123 h 251"/>
              <a:gd name="T10" fmla="*/ 2 w 182"/>
              <a:gd name="T11" fmla="*/ 139 h 251"/>
              <a:gd name="T12" fmla="*/ 2 w 182"/>
              <a:gd name="T13" fmla="*/ 147 h 251"/>
              <a:gd name="T14" fmla="*/ 9 w 182"/>
              <a:gd name="T15" fmla="*/ 199 h 251"/>
              <a:gd name="T16" fmla="*/ 16 w 182"/>
              <a:gd name="T17" fmla="*/ 218 h 251"/>
              <a:gd name="T18" fmla="*/ 30 w 182"/>
              <a:gd name="T19" fmla="*/ 225 h 251"/>
              <a:gd name="T20" fmla="*/ 23 w 182"/>
              <a:gd name="T21" fmla="*/ 241 h 251"/>
              <a:gd name="T22" fmla="*/ 35 w 182"/>
              <a:gd name="T23" fmla="*/ 248 h 251"/>
              <a:gd name="T24" fmla="*/ 61 w 182"/>
              <a:gd name="T25" fmla="*/ 248 h 251"/>
              <a:gd name="T26" fmla="*/ 73 w 182"/>
              <a:gd name="T27" fmla="*/ 248 h 251"/>
              <a:gd name="T28" fmla="*/ 101 w 182"/>
              <a:gd name="T29" fmla="*/ 248 h 251"/>
              <a:gd name="T30" fmla="*/ 146 w 182"/>
              <a:gd name="T31" fmla="*/ 244 h 251"/>
              <a:gd name="T32" fmla="*/ 161 w 182"/>
              <a:gd name="T33" fmla="*/ 236 h 251"/>
              <a:gd name="T34" fmla="*/ 168 w 182"/>
              <a:gd name="T35" fmla="*/ 232 h 251"/>
              <a:gd name="T36" fmla="*/ 168 w 182"/>
              <a:gd name="T37" fmla="*/ 227 h 251"/>
              <a:gd name="T38" fmla="*/ 172 w 182"/>
              <a:gd name="T39" fmla="*/ 222 h 251"/>
              <a:gd name="T40" fmla="*/ 179 w 182"/>
              <a:gd name="T41" fmla="*/ 218 h 251"/>
              <a:gd name="T42" fmla="*/ 177 w 182"/>
              <a:gd name="T43" fmla="*/ 215 h 251"/>
              <a:gd name="T44" fmla="*/ 179 w 182"/>
              <a:gd name="T45" fmla="*/ 210 h 251"/>
              <a:gd name="T46" fmla="*/ 172 w 182"/>
              <a:gd name="T47" fmla="*/ 199 h 251"/>
              <a:gd name="T48" fmla="*/ 165 w 182"/>
              <a:gd name="T49" fmla="*/ 177 h 251"/>
              <a:gd name="T50" fmla="*/ 161 w 182"/>
              <a:gd name="T51" fmla="*/ 161 h 251"/>
              <a:gd name="T52" fmla="*/ 165 w 182"/>
              <a:gd name="T53" fmla="*/ 156 h 251"/>
              <a:gd name="T54" fmla="*/ 163 w 182"/>
              <a:gd name="T55" fmla="*/ 147 h 251"/>
              <a:gd name="T56" fmla="*/ 161 w 182"/>
              <a:gd name="T57" fmla="*/ 137 h 251"/>
              <a:gd name="T58" fmla="*/ 156 w 182"/>
              <a:gd name="T59" fmla="*/ 132 h 251"/>
              <a:gd name="T60" fmla="*/ 151 w 182"/>
              <a:gd name="T61" fmla="*/ 128 h 251"/>
              <a:gd name="T62" fmla="*/ 149 w 182"/>
              <a:gd name="T63" fmla="*/ 123 h 251"/>
              <a:gd name="T64" fmla="*/ 153 w 182"/>
              <a:gd name="T65" fmla="*/ 116 h 251"/>
              <a:gd name="T66" fmla="*/ 158 w 182"/>
              <a:gd name="T67" fmla="*/ 106 h 251"/>
              <a:gd name="T68" fmla="*/ 168 w 182"/>
              <a:gd name="T69" fmla="*/ 87 h 251"/>
              <a:gd name="T70" fmla="*/ 165 w 182"/>
              <a:gd name="T71" fmla="*/ 76 h 251"/>
              <a:gd name="T72" fmla="*/ 170 w 182"/>
              <a:gd name="T73" fmla="*/ 66 h 251"/>
              <a:gd name="T74" fmla="*/ 175 w 182"/>
              <a:gd name="T75" fmla="*/ 50 h 251"/>
              <a:gd name="T76" fmla="*/ 172 w 182"/>
              <a:gd name="T77" fmla="*/ 38 h 251"/>
              <a:gd name="T78" fmla="*/ 165 w 182"/>
              <a:gd name="T79" fmla="*/ 24 h 251"/>
              <a:gd name="T80" fmla="*/ 158 w 182"/>
              <a:gd name="T81" fmla="*/ 21 h 251"/>
              <a:gd name="T82" fmla="*/ 142 w 182"/>
              <a:gd name="T83" fmla="*/ 12 h 251"/>
              <a:gd name="T84" fmla="*/ 130 w 182"/>
              <a:gd name="T85" fmla="*/ 2 h 251"/>
              <a:gd name="T86" fmla="*/ 116 w 182"/>
              <a:gd name="T87" fmla="*/ 9 h 251"/>
              <a:gd name="T88" fmla="*/ 104 w 182"/>
              <a:gd name="T89" fmla="*/ 2 h 251"/>
              <a:gd name="T90" fmla="*/ 68 w 182"/>
              <a:gd name="T91" fmla="*/ 7 h 251"/>
              <a:gd name="T92" fmla="*/ 35 w 182"/>
              <a:gd name="T93" fmla="*/ 21 h 251"/>
              <a:gd name="T94" fmla="*/ 35 w 182"/>
              <a:gd name="T95" fmla="*/ 40 h 251"/>
              <a:gd name="T96" fmla="*/ 37 w 182"/>
              <a:gd name="T97" fmla="*/ 47 h 251"/>
              <a:gd name="T98" fmla="*/ 33 w 182"/>
              <a:gd name="T99" fmla="*/ 52 h 251"/>
              <a:gd name="T100" fmla="*/ 33 w 182"/>
              <a:gd name="T101" fmla="*/ 59 h 251"/>
              <a:gd name="T102" fmla="*/ 23 w 182"/>
              <a:gd name="T103" fmla="*/ 61 h 251"/>
              <a:gd name="T104" fmla="*/ 16 w 182"/>
              <a:gd name="T105" fmla="*/ 66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82" h="251">
                <a:moveTo>
                  <a:pt x="14" y="68"/>
                </a:moveTo>
                <a:lnTo>
                  <a:pt x="14" y="71"/>
                </a:lnTo>
                <a:lnTo>
                  <a:pt x="11" y="78"/>
                </a:lnTo>
                <a:lnTo>
                  <a:pt x="11" y="85"/>
                </a:lnTo>
                <a:lnTo>
                  <a:pt x="11" y="87"/>
                </a:lnTo>
                <a:lnTo>
                  <a:pt x="9" y="95"/>
                </a:lnTo>
                <a:lnTo>
                  <a:pt x="7" y="95"/>
                </a:lnTo>
                <a:lnTo>
                  <a:pt x="4" y="99"/>
                </a:lnTo>
                <a:lnTo>
                  <a:pt x="2" y="102"/>
                </a:lnTo>
                <a:lnTo>
                  <a:pt x="2" y="106"/>
                </a:lnTo>
                <a:lnTo>
                  <a:pt x="4" y="109"/>
                </a:lnTo>
                <a:lnTo>
                  <a:pt x="4" y="111"/>
                </a:lnTo>
                <a:lnTo>
                  <a:pt x="4" y="113"/>
                </a:lnTo>
                <a:lnTo>
                  <a:pt x="4" y="113"/>
                </a:lnTo>
                <a:lnTo>
                  <a:pt x="2" y="113"/>
                </a:lnTo>
                <a:lnTo>
                  <a:pt x="0" y="116"/>
                </a:lnTo>
                <a:lnTo>
                  <a:pt x="0" y="118"/>
                </a:lnTo>
                <a:lnTo>
                  <a:pt x="2" y="118"/>
                </a:lnTo>
                <a:lnTo>
                  <a:pt x="4" y="121"/>
                </a:lnTo>
                <a:lnTo>
                  <a:pt x="2" y="123"/>
                </a:lnTo>
                <a:lnTo>
                  <a:pt x="2" y="128"/>
                </a:lnTo>
                <a:lnTo>
                  <a:pt x="2" y="135"/>
                </a:lnTo>
                <a:lnTo>
                  <a:pt x="2" y="137"/>
                </a:lnTo>
                <a:lnTo>
                  <a:pt x="2" y="139"/>
                </a:lnTo>
                <a:lnTo>
                  <a:pt x="2" y="142"/>
                </a:lnTo>
                <a:lnTo>
                  <a:pt x="0" y="144"/>
                </a:lnTo>
                <a:lnTo>
                  <a:pt x="0" y="144"/>
                </a:lnTo>
                <a:lnTo>
                  <a:pt x="2" y="147"/>
                </a:lnTo>
                <a:lnTo>
                  <a:pt x="2" y="156"/>
                </a:lnTo>
                <a:lnTo>
                  <a:pt x="9" y="156"/>
                </a:lnTo>
                <a:lnTo>
                  <a:pt x="9" y="182"/>
                </a:lnTo>
                <a:lnTo>
                  <a:pt x="9" y="199"/>
                </a:lnTo>
                <a:lnTo>
                  <a:pt x="9" y="201"/>
                </a:lnTo>
                <a:lnTo>
                  <a:pt x="9" y="210"/>
                </a:lnTo>
                <a:lnTo>
                  <a:pt x="16" y="210"/>
                </a:lnTo>
                <a:lnTo>
                  <a:pt x="16" y="218"/>
                </a:lnTo>
                <a:lnTo>
                  <a:pt x="23" y="218"/>
                </a:lnTo>
                <a:lnTo>
                  <a:pt x="23" y="222"/>
                </a:lnTo>
                <a:lnTo>
                  <a:pt x="23" y="225"/>
                </a:lnTo>
                <a:lnTo>
                  <a:pt x="30" y="225"/>
                </a:lnTo>
                <a:lnTo>
                  <a:pt x="30" y="227"/>
                </a:lnTo>
                <a:lnTo>
                  <a:pt x="30" y="232"/>
                </a:lnTo>
                <a:lnTo>
                  <a:pt x="23" y="232"/>
                </a:lnTo>
                <a:lnTo>
                  <a:pt x="23" y="241"/>
                </a:lnTo>
                <a:lnTo>
                  <a:pt x="23" y="244"/>
                </a:lnTo>
                <a:lnTo>
                  <a:pt x="23" y="248"/>
                </a:lnTo>
                <a:lnTo>
                  <a:pt x="33" y="248"/>
                </a:lnTo>
                <a:lnTo>
                  <a:pt x="35" y="248"/>
                </a:lnTo>
                <a:lnTo>
                  <a:pt x="42" y="248"/>
                </a:lnTo>
                <a:lnTo>
                  <a:pt x="45" y="248"/>
                </a:lnTo>
                <a:lnTo>
                  <a:pt x="59" y="248"/>
                </a:lnTo>
                <a:lnTo>
                  <a:pt x="61" y="248"/>
                </a:lnTo>
                <a:lnTo>
                  <a:pt x="61" y="241"/>
                </a:lnTo>
                <a:lnTo>
                  <a:pt x="68" y="241"/>
                </a:lnTo>
                <a:lnTo>
                  <a:pt x="68" y="248"/>
                </a:lnTo>
                <a:lnTo>
                  <a:pt x="73" y="248"/>
                </a:lnTo>
                <a:lnTo>
                  <a:pt x="80" y="248"/>
                </a:lnTo>
                <a:lnTo>
                  <a:pt x="82" y="248"/>
                </a:lnTo>
                <a:lnTo>
                  <a:pt x="99" y="248"/>
                </a:lnTo>
                <a:lnTo>
                  <a:pt x="101" y="248"/>
                </a:lnTo>
                <a:lnTo>
                  <a:pt x="146" y="251"/>
                </a:lnTo>
                <a:lnTo>
                  <a:pt x="146" y="251"/>
                </a:lnTo>
                <a:lnTo>
                  <a:pt x="146" y="246"/>
                </a:lnTo>
                <a:lnTo>
                  <a:pt x="146" y="244"/>
                </a:lnTo>
                <a:lnTo>
                  <a:pt x="149" y="241"/>
                </a:lnTo>
                <a:lnTo>
                  <a:pt x="153" y="239"/>
                </a:lnTo>
                <a:lnTo>
                  <a:pt x="158" y="236"/>
                </a:lnTo>
                <a:lnTo>
                  <a:pt x="161" y="236"/>
                </a:lnTo>
                <a:lnTo>
                  <a:pt x="163" y="232"/>
                </a:lnTo>
                <a:lnTo>
                  <a:pt x="165" y="232"/>
                </a:lnTo>
                <a:lnTo>
                  <a:pt x="165" y="229"/>
                </a:lnTo>
                <a:lnTo>
                  <a:pt x="168" y="232"/>
                </a:lnTo>
                <a:lnTo>
                  <a:pt x="170" y="229"/>
                </a:lnTo>
                <a:lnTo>
                  <a:pt x="170" y="229"/>
                </a:lnTo>
                <a:lnTo>
                  <a:pt x="170" y="227"/>
                </a:lnTo>
                <a:lnTo>
                  <a:pt x="168" y="227"/>
                </a:lnTo>
                <a:lnTo>
                  <a:pt x="168" y="225"/>
                </a:lnTo>
                <a:lnTo>
                  <a:pt x="170" y="222"/>
                </a:lnTo>
                <a:lnTo>
                  <a:pt x="172" y="222"/>
                </a:lnTo>
                <a:lnTo>
                  <a:pt x="172" y="222"/>
                </a:lnTo>
                <a:lnTo>
                  <a:pt x="175" y="220"/>
                </a:lnTo>
                <a:lnTo>
                  <a:pt x="177" y="220"/>
                </a:lnTo>
                <a:lnTo>
                  <a:pt x="179" y="220"/>
                </a:lnTo>
                <a:lnTo>
                  <a:pt x="179" y="218"/>
                </a:lnTo>
                <a:lnTo>
                  <a:pt x="182" y="218"/>
                </a:lnTo>
                <a:lnTo>
                  <a:pt x="179" y="218"/>
                </a:lnTo>
                <a:lnTo>
                  <a:pt x="177" y="218"/>
                </a:lnTo>
                <a:lnTo>
                  <a:pt x="177" y="215"/>
                </a:lnTo>
                <a:lnTo>
                  <a:pt x="177" y="215"/>
                </a:lnTo>
                <a:lnTo>
                  <a:pt x="182" y="213"/>
                </a:lnTo>
                <a:lnTo>
                  <a:pt x="182" y="213"/>
                </a:lnTo>
                <a:lnTo>
                  <a:pt x="179" y="210"/>
                </a:lnTo>
                <a:lnTo>
                  <a:pt x="179" y="206"/>
                </a:lnTo>
                <a:lnTo>
                  <a:pt x="177" y="203"/>
                </a:lnTo>
                <a:lnTo>
                  <a:pt x="175" y="201"/>
                </a:lnTo>
                <a:lnTo>
                  <a:pt x="172" y="199"/>
                </a:lnTo>
                <a:lnTo>
                  <a:pt x="168" y="189"/>
                </a:lnTo>
                <a:lnTo>
                  <a:pt x="168" y="187"/>
                </a:lnTo>
                <a:lnTo>
                  <a:pt x="165" y="187"/>
                </a:lnTo>
                <a:lnTo>
                  <a:pt x="165" y="177"/>
                </a:lnTo>
                <a:lnTo>
                  <a:pt x="165" y="175"/>
                </a:lnTo>
                <a:lnTo>
                  <a:pt x="161" y="165"/>
                </a:lnTo>
                <a:lnTo>
                  <a:pt x="161" y="165"/>
                </a:lnTo>
                <a:lnTo>
                  <a:pt x="161" y="161"/>
                </a:lnTo>
                <a:lnTo>
                  <a:pt x="161" y="158"/>
                </a:lnTo>
                <a:lnTo>
                  <a:pt x="165" y="156"/>
                </a:lnTo>
                <a:lnTo>
                  <a:pt x="165" y="156"/>
                </a:lnTo>
                <a:lnTo>
                  <a:pt x="165" y="156"/>
                </a:lnTo>
                <a:lnTo>
                  <a:pt x="165" y="151"/>
                </a:lnTo>
                <a:lnTo>
                  <a:pt x="165" y="151"/>
                </a:lnTo>
                <a:lnTo>
                  <a:pt x="163" y="147"/>
                </a:lnTo>
                <a:lnTo>
                  <a:pt x="163" y="147"/>
                </a:lnTo>
                <a:lnTo>
                  <a:pt x="161" y="142"/>
                </a:lnTo>
                <a:lnTo>
                  <a:pt x="161" y="142"/>
                </a:lnTo>
                <a:lnTo>
                  <a:pt x="161" y="139"/>
                </a:lnTo>
                <a:lnTo>
                  <a:pt x="161" y="137"/>
                </a:lnTo>
                <a:lnTo>
                  <a:pt x="161" y="137"/>
                </a:lnTo>
                <a:lnTo>
                  <a:pt x="158" y="135"/>
                </a:lnTo>
                <a:lnTo>
                  <a:pt x="156" y="135"/>
                </a:lnTo>
                <a:lnTo>
                  <a:pt x="156" y="132"/>
                </a:lnTo>
                <a:lnTo>
                  <a:pt x="153" y="130"/>
                </a:lnTo>
                <a:lnTo>
                  <a:pt x="153" y="128"/>
                </a:lnTo>
                <a:lnTo>
                  <a:pt x="151" y="128"/>
                </a:lnTo>
                <a:lnTo>
                  <a:pt x="151" y="128"/>
                </a:lnTo>
                <a:lnTo>
                  <a:pt x="151" y="128"/>
                </a:lnTo>
                <a:lnTo>
                  <a:pt x="149" y="128"/>
                </a:lnTo>
                <a:lnTo>
                  <a:pt x="151" y="125"/>
                </a:lnTo>
                <a:lnTo>
                  <a:pt x="149" y="123"/>
                </a:lnTo>
                <a:lnTo>
                  <a:pt x="149" y="121"/>
                </a:lnTo>
                <a:lnTo>
                  <a:pt x="151" y="118"/>
                </a:lnTo>
                <a:lnTo>
                  <a:pt x="153" y="118"/>
                </a:lnTo>
                <a:lnTo>
                  <a:pt x="153" y="116"/>
                </a:lnTo>
                <a:lnTo>
                  <a:pt x="158" y="113"/>
                </a:lnTo>
                <a:lnTo>
                  <a:pt x="161" y="111"/>
                </a:lnTo>
                <a:lnTo>
                  <a:pt x="161" y="109"/>
                </a:lnTo>
                <a:lnTo>
                  <a:pt x="158" y="106"/>
                </a:lnTo>
                <a:lnTo>
                  <a:pt x="163" y="102"/>
                </a:lnTo>
                <a:lnTo>
                  <a:pt x="165" y="102"/>
                </a:lnTo>
                <a:lnTo>
                  <a:pt x="165" y="99"/>
                </a:lnTo>
                <a:lnTo>
                  <a:pt x="168" y="87"/>
                </a:lnTo>
                <a:lnTo>
                  <a:pt x="168" y="87"/>
                </a:lnTo>
                <a:lnTo>
                  <a:pt x="168" y="85"/>
                </a:lnTo>
                <a:lnTo>
                  <a:pt x="165" y="78"/>
                </a:lnTo>
                <a:lnTo>
                  <a:pt x="165" y="76"/>
                </a:lnTo>
                <a:lnTo>
                  <a:pt x="168" y="76"/>
                </a:lnTo>
                <a:lnTo>
                  <a:pt x="170" y="68"/>
                </a:lnTo>
                <a:lnTo>
                  <a:pt x="170" y="66"/>
                </a:lnTo>
                <a:lnTo>
                  <a:pt x="170" y="66"/>
                </a:lnTo>
                <a:lnTo>
                  <a:pt x="172" y="61"/>
                </a:lnTo>
                <a:lnTo>
                  <a:pt x="175" y="61"/>
                </a:lnTo>
                <a:lnTo>
                  <a:pt x="175" y="57"/>
                </a:lnTo>
                <a:lnTo>
                  <a:pt x="175" y="50"/>
                </a:lnTo>
                <a:lnTo>
                  <a:pt x="172" y="45"/>
                </a:lnTo>
                <a:lnTo>
                  <a:pt x="170" y="42"/>
                </a:lnTo>
                <a:lnTo>
                  <a:pt x="170" y="40"/>
                </a:lnTo>
                <a:lnTo>
                  <a:pt x="172" y="38"/>
                </a:lnTo>
                <a:lnTo>
                  <a:pt x="172" y="35"/>
                </a:lnTo>
                <a:lnTo>
                  <a:pt x="172" y="31"/>
                </a:lnTo>
                <a:lnTo>
                  <a:pt x="170" y="26"/>
                </a:lnTo>
                <a:lnTo>
                  <a:pt x="165" y="24"/>
                </a:lnTo>
                <a:lnTo>
                  <a:pt x="165" y="24"/>
                </a:lnTo>
                <a:lnTo>
                  <a:pt x="163" y="24"/>
                </a:lnTo>
                <a:lnTo>
                  <a:pt x="161" y="24"/>
                </a:lnTo>
                <a:lnTo>
                  <a:pt x="158" y="21"/>
                </a:lnTo>
                <a:lnTo>
                  <a:pt x="146" y="9"/>
                </a:lnTo>
                <a:lnTo>
                  <a:pt x="144" y="9"/>
                </a:lnTo>
                <a:lnTo>
                  <a:pt x="142" y="12"/>
                </a:lnTo>
                <a:lnTo>
                  <a:pt x="142" y="12"/>
                </a:lnTo>
                <a:lnTo>
                  <a:pt x="142" y="9"/>
                </a:lnTo>
                <a:lnTo>
                  <a:pt x="137" y="0"/>
                </a:lnTo>
                <a:lnTo>
                  <a:pt x="134" y="0"/>
                </a:lnTo>
                <a:lnTo>
                  <a:pt x="130" y="2"/>
                </a:lnTo>
                <a:lnTo>
                  <a:pt x="130" y="2"/>
                </a:lnTo>
                <a:lnTo>
                  <a:pt x="127" y="5"/>
                </a:lnTo>
                <a:lnTo>
                  <a:pt x="127" y="7"/>
                </a:lnTo>
                <a:lnTo>
                  <a:pt x="116" y="9"/>
                </a:lnTo>
                <a:lnTo>
                  <a:pt x="116" y="7"/>
                </a:lnTo>
                <a:lnTo>
                  <a:pt x="113" y="7"/>
                </a:lnTo>
                <a:lnTo>
                  <a:pt x="108" y="2"/>
                </a:lnTo>
                <a:lnTo>
                  <a:pt x="104" y="2"/>
                </a:lnTo>
                <a:lnTo>
                  <a:pt x="97" y="0"/>
                </a:lnTo>
                <a:lnTo>
                  <a:pt x="94" y="0"/>
                </a:lnTo>
                <a:lnTo>
                  <a:pt x="94" y="0"/>
                </a:lnTo>
                <a:lnTo>
                  <a:pt x="68" y="7"/>
                </a:lnTo>
                <a:lnTo>
                  <a:pt x="47" y="12"/>
                </a:lnTo>
                <a:lnTo>
                  <a:pt x="40" y="14"/>
                </a:lnTo>
                <a:lnTo>
                  <a:pt x="35" y="19"/>
                </a:lnTo>
                <a:lnTo>
                  <a:pt x="35" y="21"/>
                </a:lnTo>
                <a:lnTo>
                  <a:pt x="35" y="26"/>
                </a:lnTo>
                <a:lnTo>
                  <a:pt x="33" y="28"/>
                </a:lnTo>
                <a:lnTo>
                  <a:pt x="33" y="35"/>
                </a:lnTo>
                <a:lnTo>
                  <a:pt x="35" y="40"/>
                </a:lnTo>
                <a:lnTo>
                  <a:pt x="35" y="42"/>
                </a:lnTo>
                <a:lnTo>
                  <a:pt x="35" y="42"/>
                </a:lnTo>
                <a:lnTo>
                  <a:pt x="35" y="42"/>
                </a:lnTo>
                <a:lnTo>
                  <a:pt x="37" y="47"/>
                </a:lnTo>
                <a:lnTo>
                  <a:pt x="35" y="50"/>
                </a:lnTo>
                <a:lnTo>
                  <a:pt x="33" y="50"/>
                </a:lnTo>
                <a:lnTo>
                  <a:pt x="33" y="52"/>
                </a:lnTo>
                <a:lnTo>
                  <a:pt x="33" y="52"/>
                </a:lnTo>
                <a:lnTo>
                  <a:pt x="35" y="57"/>
                </a:lnTo>
                <a:lnTo>
                  <a:pt x="33" y="59"/>
                </a:lnTo>
                <a:lnTo>
                  <a:pt x="33" y="59"/>
                </a:lnTo>
                <a:lnTo>
                  <a:pt x="33" y="59"/>
                </a:lnTo>
                <a:lnTo>
                  <a:pt x="28" y="59"/>
                </a:lnTo>
                <a:lnTo>
                  <a:pt x="26" y="64"/>
                </a:lnTo>
                <a:lnTo>
                  <a:pt x="26" y="64"/>
                </a:lnTo>
                <a:lnTo>
                  <a:pt x="23" y="61"/>
                </a:lnTo>
                <a:lnTo>
                  <a:pt x="18" y="61"/>
                </a:lnTo>
                <a:lnTo>
                  <a:pt x="18" y="64"/>
                </a:lnTo>
                <a:lnTo>
                  <a:pt x="14" y="66"/>
                </a:lnTo>
                <a:lnTo>
                  <a:pt x="16" y="66"/>
                </a:lnTo>
                <a:lnTo>
                  <a:pt x="14" y="68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8" name="Freeform 33"/>
          <p:cNvSpPr>
            <a:spLocks/>
          </p:cNvSpPr>
          <p:nvPr/>
        </p:nvSpPr>
        <p:spPr bwMode="auto">
          <a:xfrm>
            <a:off x="2748381" y="1618666"/>
            <a:ext cx="398463" cy="427038"/>
          </a:xfrm>
          <a:custGeom>
            <a:avLst/>
            <a:gdLst>
              <a:gd name="T0" fmla="*/ 5 w 251"/>
              <a:gd name="T1" fmla="*/ 172 h 269"/>
              <a:gd name="T2" fmla="*/ 43 w 251"/>
              <a:gd name="T3" fmla="*/ 210 h 269"/>
              <a:gd name="T4" fmla="*/ 62 w 251"/>
              <a:gd name="T5" fmla="*/ 227 h 269"/>
              <a:gd name="T6" fmla="*/ 67 w 251"/>
              <a:gd name="T7" fmla="*/ 227 h 269"/>
              <a:gd name="T8" fmla="*/ 67 w 251"/>
              <a:gd name="T9" fmla="*/ 234 h 269"/>
              <a:gd name="T10" fmla="*/ 133 w 251"/>
              <a:gd name="T11" fmla="*/ 262 h 269"/>
              <a:gd name="T12" fmla="*/ 147 w 251"/>
              <a:gd name="T13" fmla="*/ 269 h 269"/>
              <a:gd name="T14" fmla="*/ 152 w 251"/>
              <a:gd name="T15" fmla="*/ 269 h 269"/>
              <a:gd name="T16" fmla="*/ 161 w 251"/>
              <a:gd name="T17" fmla="*/ 255 h 269"/>
              <a:gd name="T18" fmla="*/ 173 w 251"/>
              <a:gd name="T19" fmla="*/ 248 h 269"/>
              <a:gd name="T20" fmla="*/ 183 w 251"/>
              <a:gd name="T21" fmla="*/ 243 h 269"/>
              <a:gd name="T22" fmla="*/ 183 w 251"/>
              <a:gd name="T23" fmla="*/ 236 h 269"/>
              <a:gd name="T24" fmla="*/ 197 w 251"/>
              <a:gd name="T25" fmla="*/ 229 h 269"/>
              <a:gd name="T26" fmla="*/ 213 w 251"/>
              <a:gd name="T27" fmla="*/ 236 h 269"/>
              <a:gd name="T28" fmla="*/ 218 w 251"/>
              <a:gd name="T29" fmla="*/ 222 h 269"/>
              <a:gd name="T30" fmla="*/ 244 w 251"/>
              <a:gd name="T31" fmla="*/ 205 h 269"/>
              <a:gd name="T32" fmla="*/ 244 w 251"/>
              <a:gd name="T33" fmla="*/ 191 h 269"/>
              <a:gd name="T34" fmla="*/ 251 w 251"/>
              <a:gd name="T35" fmla="*/ 177 h 269"/>
              <a:gd name="T36" fmla="*/ 244 w 251"/>
              <a:gd name="T37" fmla="*/ 172 h 269"/>
              <a:gd name="T38" fmla="*/ 237 w 251"/>
              <a:gd name="T39" fmla="*/ 160 h 269"/>
              <a:gd name="T40" fmla="*/ 230 w 251"/>
              <a:gd name="T41" fmla="*/ 149 h 269"/>
              <a:gd name="T42" fmla="*/ 223 w 251"/>
              <a:gd name="T43" fmla="*/ 106 h 269"/>
              <a:gd name="T44" fmla="*/ 221 w 251"/>
              <a:gd name="T45" fmla="*/ 94 h 269"/>
              <a:gd name="T46" fmla="*/ 223 w 251"/>
              <a:gd name="T47" fmla="*/ 87 h 269"/>
              <a:gd name="T48" fmla="*/ 223 w 251"/>
              <a:gd name="T49" fmla="*/ 73 h 269"/>
              <a:gd name="T50" fmla="*/ 221 w 251"/>
              <a:gd name="T51" fmla="*/ 68 h 269"/>
              <a:gd name="T52" fmla="*/ 225 w 251"/>
              <a:gd name="T53" fmla="*/ 63 h 269"/>
              <a:gd name="T54" fmla="*/ 225 w 251"/>
              <a:gd name="T55" fmla="*/ 59 h 269"/>
              <a:gd name="T56" fmla="*/ 225 w 251"/>
              <a:gd name="T57" fmla="*/ 49 h 269"/>
              <a:gd name="T58" fmla="*/ 232 w 251"/>
              <a:gd name="T59" fmla="*/ 37 h 269"/>
              <a:gd name="T60" fmla="*/ 235 w 251"/>
              <a:gd name="T61" fmla="*/ 21 h 269"/>
              <a:gd name="T62" fmla="*/ 235 w 251"/>
              <a:gd name="T63" fmla="*/ 16 h 269"/>
              <a:gd name="T64" fmla="*/ 223 w 251"/>
              <a:gd name="T65" fmla="*/ 14 h 269"/>
              <a:gd name="T66" fmla="*/ 213 w 251"/>
              <a:gd name="T67" fmla="*/ 11 h 269"/>
              <a:gd name="T68" fmla="*/ 209 w 251"/>
              <a:gd name="T69" fmla="*/ 9 h 269"/>
              <a:gd name="T70" fmla="*/ 202 w 251"/>
              <a:gd name="T71" fmla="*/ 7 h 269"/>
              <a:gd name="T72" fmla="*/ 187 w 251"/>
              <a:gd name="T73" fmla="*/ 4 h 269"/>
              <a:gd name="T74" fmla="*/ 178 w 251"/>
              <a:gd name="T75" fmla="*/ 0 h 269"/>
              <a:gd name="T76" fmla="*/ 161 w 251"/>
              <a:gd name="T77" fmla="*/ 9 h 269"/>
              <a:gd name="T78" fmla="*/ 154 w 251"/>
              <a:gd name="T79" fmla="*/ 14 h 269"/>
              <a:gd name="T80" fmla="*/ 147 w 251"/>
              <a:gd name="T81" fmla="*/ 21 h 269"/>
              <a:gd name="T82" fmla="*/ 145 w 251"/>
              <a:gd name="T83" fmla="*/ 28 h 269"/>
              <a:gd name="T84" fmla="*/ 140 w 251"/>
              <a:gd name="T85" fmla="*/ 42 h 269"/>
              <a:gd name="T86" fmla="*/ 140 w 251"/>
              <a:gd name="T87" fmla="*/ 52 h 269"/>
              <a:gd name="T88" fmla="*/ 131 w 251"/>
              <a:gd name="T89" fmla="*/ 56 h 269"/>
              <a:gd name="T90" fmla="*/ 119 w 251"/>
              <a:gd name="T91" fmla="*/ 59 h 269"/>
              <a:gd name="T92" fmla="*/ 119 w 251"/>
              <a:gd name="T93" fmla="*/ 63 h 269"/>
              <a:gd name="T94" fmla="*/ 116 w 251"/>
              <a:gd name="T95" fmla="*/ 71 h 269"/>
              <a:gd name="T96" fmla="*/ 109 w 251"/>
              <a:gd name="T97" fmla="*/ 73 h 269"/>
              <a:gd name="T98" fmla="*/ 109 w 251"/>
              <a:gd name="T99" fmla="*/ 82 h 269"/>
              <a:gd name="T100" fmla="*/ 95 w 251"/>
              <a:gd name="T101" fmla="*/ 80 h 269"/>
              <a:gd name="T102" fmla="*/ 88 w 251"/>
              <a:gd name="T103" fmla="*/ 78 h 269"/>
              <a:gd name="T104" fmla="*/ 83 w 251"/>
              <a:gd name="T105" fmla="*/ 68 h 269"/>
              <a:gd name="T106" fmla="*/ 81 w 251"/>
              <a:gd name="T107" fmla="*/ 71 h 269"/>
              <a:gd name="T108" fmla="*/ 76 w 251"/>
              <a:gd name="T109" fmla="*/ 73 h 269"/>
              <a:gd name="T110" fmla="*/ 48 w 251"/>
              <a:gd name="T111" fmla="*/ 63 h 269"/>
              <a:gd name="T112" fmla="*/ 43 w 251"/>
              <a:gd name="T113" fmla="*/ 66 h 269"/>
              <a:gd name="T114" fmla="*/ 41 w 251"/>
              <a:gd name="T115" fmla="*/ 71 h 269"/>
              <a:gd name="T116" fmla="*/ 38 w 251"/>
              <a:gd name="T117" fmla="*/ 73 h 269"/>
              <a:gd name="T118" fmla="*/ 31 w 251"/>
              <a:gd name="T119" fmla="*/ 78 h 269"/>
              <a:gd name="T120" fmla="*/ 29 w 251"/>
              <a:gd name="T121" fmla="*/ 73 h 269"/>
              <a:gd name="T122" fmla="*/ 26 w 251"/>
              <a:gd name="T123" fmla="*/ 75 h 269"/>
              <a:gd name="T124" fmla="*/ 3 w 251"/>
              <a:gd name="T125" fmla="*/ 118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51" h="269">
                <a:moveTo>
                  <a:pt x="0" y="144"/>
                </a:moveTo>
                <a:lnTo>
                  <a:pt x="0" y="165"/>
                </a:lnTo>
                <a:lnTo>
                  <a:pt x="5" y="172"/>
                </a:lnTo>
                <a:lnTo>
                  <a:pt x="29" y="196"/>
                </a:lnTo>
                <a:lnTo>
                  <a:pt x="33" y="201"/>
                </a:lnTo>
                <a:lnTo>
                  <a:pt x="43" y="210"/>
                </a:lnTo>
                <a:lnTo>
                  <a:pt x="55" y="224"/>
                </a:lnTo>
                <a:lnTo>
                  <a:pt x="62" y="224"/>
                </a:lnTo>
                <a:lnTo>
                  <a:pt x="62" y="227"/>
                </a:lnTo>
                <a:lnTo>
                  <a:pt x="64" y="227"/>
                </a:lnTo>
                <a:lnTo>
                  <a:pt x="64" y="227"/>
                </a:lnTo>
                <a:lnTo>
                  <a:pt x="67" y="227"/>
                </a:lnTo>
                <a:lnTo>
                  <a:pt x="67" y="229"/>
                </a:lnTo>
                <a:lnTo>
                  <a:pt x="62" y="229"/>
                </a:lnTo>
                <a:lnTo>
                  <a:pt x="67" y="234"/>
                </a:lnTo>
                <a:lnTo>
                  <a:pt x="71" y="236"/>
                </a:lnTo>
                <a:lnTo>
                  <a:pt x="97" y="248"/>
                </a:lnTo>
                <a:lnTo>
                  <a:pt x="133" y="262"/>
                </a:lnTo>
                <a:lnTo>
                  <a:pt x="142" y="267"/>
                </a:lnTo>
                <a:lnTo>
                  <a:pt x="145" y="269"/>
                </a:lnTo>
                <a:lnTo>
                  <a:pt x="147" y="269"/>
                </a:lnTo>
                <a:lnTo>
                  <a:pt x="149" y="269"/>
                </a:lnTo>
                <a:lnTo>
                  <a:pt x="149" y="269"/>
                </a:lnTo>
                <a:lnTo>
                  <a:pt x="152" y="269"/>
                </a:lnTo>
                <a:lnTo>
                  <a:pt x="154" y="267"/>
                </a:lnTo>
                <a:lnTo>
                  <a:pt x="152" y="262"/>
                </a:lnTo>
                <a:lnTo>
                  <a:pt x="161" y="255"/>
                </a:lnTo>
                <a:lnTo>
                  <a:pt x="164" y="255"/>
                </a:lnTo>
                <a:lnTo>
                  <a:pt x="173" y="248"/>
                </a:lnTo>
                <a:lnTo>
                  <a:pt x="173" y="248"/>
                </a:lnTo>
                <a:lnTo>
                  <a:pt x="173" y="248"/>
                </a:lnTo>
                <a:lnTo>
                  <a:pt x="180" y="246"/>
                </a:lnTo>
                <a:lnTo>
                  <a:pt x="183" y="243"/>
                </a:lnTo>
                <a:lnTo>
                  <a:pt x="190" y="243"/>
                </a:lnTo>
                <a:lnTo>
                  <a:pt x="190" y="236"/>
                </a:lnTo>
                <a:lnTo>
                  <a:pt x="183" y="236"/>
                </a:lnTo>
                <a:lnTo>
                  <a:pt x="183" y="236"/>
                </a:lnTo>
                <a:lnTo>
                  <a:pt x="183" y="227"/>
                </a:lnTo>
                <a:lnTo>
                  <a:pt x="197" y="229"/>
                </a:lnTo>
                <a:lnTo>
                  <a:pt x="197" y="234"/>
                </a:lnTo>
                <a:lnTo>
                  <a:pt x="197" y="236"/>
                </a:lnTo>
                <a:lnTo>
                  <a:pt x="213" y="236"/>
                </a:lnTo>
                <a:lnTo>
                  <a:pt x="213" y="229"/>
                </a:lnTo>
                <a:lnTo>
                  <a:pt x="218" y="224"/>
                </a:lnTo>
                <a:lnTo>
                  <a:pt x="218" y="222"/>
                </a:lnTo>
                <a:lnTo>
                  <a:pt x="223" y="222"/>
                </a:lnTo>
                <a:lnTo>
                  <a:pt x="239" y="208"/>
                </a:lnTo>
                <a:lnTo>
                  <a:pt x="244" y="205"/>
                </a:lnTo>
                <a:lnTo>
                  <a:pt x="244" y="198"/>
                </a:lnTo>
                <a:lnTo>
                  <a:pt x="244" y="194"/>
                </a:lnTo>
                <a:lnTo>
                  <a:pt x="244" y="191"/>
                </a:lnTo>
                <a:lnTo>
                  <a:pt x="244" y="182"/>
                </a:lnTo>
                <a:lnTo>
                  <a:pt x="251" y="182"/>
                </a:lnTo>
                <a:lnTo>
                  <a:pt x="251" y="177"/>
                </a:lnTo>
                <a:lnTo>
                  <a:pt x="251" y="175"/>
                </a:lnTo>
                <a:lnTo>
                  <a:pt x="244" y="175"/>
                </a:lnTo>
                <a:lnTo>
                  <a:pt x="244" y="172"/>
                </a:lnTo>
                <a:lnTo>
                  <a:pt x="244" y="168"/>
                </a:lnTo>
                <a:lnTo>
                  <a:pt x="237" y="168"/>
                </a:lnTo>
                <a:lnTo>
                  <a:pt x="237" y="160"/>
                </a:lnTo>
                <a:lnTo>
                  <a:pt x="230" y="160"/>
                </a:lnTo>
                <a:lnTo>
                  <a:pt x="230" y="151"/>
                </a:lnTo>
                <a:lnTo>
                  <a:pt x="230" y="149"/>
                </a:lnTo>
                <a:lnTo>
                  <a:pt x="230" y="132"/>
                </a:lnTo>
                <a:lnTo>
                  <a:pt x="230" y="106"/>
                </a:lnTo>
                <a:lnTo>
                  <a:pt x="223" y="106"/>
                </a:lnTo>
                <a:lnTo>
                  <a:pt x="223" y="97"/>
                </a:lnTo>
                <a:lnTo>
                  <a:pt x="221" y="94"/>
                </a:lnTo>
                <a:lnTo>
                  <a:pt x="221" y="94"/>
                </a:lnTo>
                <a:lnTo>
                  <a:pt x="223" y="92"/>
                </a:lnTo>
                <a:lnTo>
                  <a:pt x="223" y="89"/>
                </a:lnTo>
                <a:lnTo>
                  <a:pt x="223" y="87"/>
                </a:lnTo>
                <a:lnTo>
                  <a:pt x="223" y="85"/>
                </a:lnTo>
                <a:lnTo>
                  <a:pt x="223" y="78"/>
                </a:lnTo>
                <a:lnTo>
                  <a:pt x="223" y="73"/>
                </a:lnTo>
                <a:lnTo>
                  <a:pt x="225" y="71"/>
                </a:lnTo>
                <a:lnTo>
                  <a:pt x="223" y="68"/>
                </a:lnTo>
                <a:lnTo>
                  <a:pt x="221" y="68"/>
                </a:lnTo>
                <a:lnTo>
                  <a:pt x="221" y="66"/>
                </a:lnTo>
                <a:lnTo>
                  <a:pt x="223" y="63"/>
                </a:lnTo>
                <a:lnTo>
                  <a:pt x="225" y="63"/>
                </a:lnTo>
                <a:lnTo>
                  <a:pt x="225" y="63"/>
                </a:lnTo>
                <a:lnTo>
                  <a:pt x="225" y="61"/>
                </a:lnTo>
                <a:lnTo>
                  <a:pt x="225" y="59"/>
                </a:lnTo>
                <a:lnTo>
                  <a:pt x="223" y="56"/>
                </a:lnTo>
                <a:lnTo>
                  <a:pt x="223" y="52"/>
                </a:lnTo>
                <a:lnTo>
                  <a:pt x="225" y="49"/>
                </a:lnTo>
                <a:lnTo>
                  <a:pt x="228" y="45"/>
                </a:lnTo>
                <a:lnTo>
                  <a:pt x="230" y="45"/>
                </a:lnTo>
                <a:lnTo>
                  <a:pt x="232" y="37"/>
                </a:lnTo>
                <a:lnTo>
                  <a:pt x="232" y="35"/>
                </a:lnTo>
                <a:lnTo>
                  <a:pt x="232" y="28"/>
                </a:lnTo>
                <a:lnTo>
                  <a:pt x="235" y="21"/>
                </a:lnTo>
                <a:lnTo>
                  <a:pt x="235" y="18"/>
                </a:lnTo>
                <a:lnTo>
                  <a:pt x="237" y="16"/>
                </a:lnTo>
                <a:lnTo>
                  <a:pt x="235" y="16"/>
                </a:lnTo>
                <a:lnTo>
                  <a:pt x="230" y="11"/>
                </a:lnTo>
                <a:lnTo>
                  <a:pt x="228" y="11"/>
                </a:lnTo>
                <a:lnTo>
                  <a:pt x="223" y="14"/>
                </a:lnTo>
                <a:lnTo>
                  <a:pt x="218" y="11"/>
                </a:lnTo>
                <a:lnTo>
                  <a:pt x="216" y="11"/>
                </a:lnTo>
                <a:lnTo>
                  <a:pt x="213" y="11"/>
                </a:lnTo>
                <a:lnTo>
                  <a:pt x="211" y="11"/>
                </a:lnTo>
                <a:lnTo>
                  <a:pt x="209" y="11"/>
                </a:lnTo>
                <a:lnTo>
                  <a:pt x="209" y="9"/>
                </a:lnTo>
                <a:lnTo>
                  <a:pt x="206" y="7"/>
                </a:lnTo>
                <a:lnTo>
                  <a:pt x="204" y="7"/>
                </a:lnTo>
                <a:lnTo>
                  <a:pt x="202" y="7"/>
                </a:lnTo>
                <a:lnTo>
                  <a:pt x="197" y="4"/>
                </a:lnTo>
                <a:lnTo>
                  <a:pt x="192" y="4"/>
                </a:lnTo>
                <a:lnTo>
                  <a:pt x="187" y="4"/>
                </a:lnTo>
                <a:lnTo>
                  <a:pt x="185" y="4"/>
                </a:lnTo>
                <a:lnTo>
                  <a:pt x="180" y="2"/>
                </a:lnTo>
                <a:lnTo>
                  <a:pt x="178" y="0"/>
                </a:lnTo>
                <a:lnTo>
                  <a:pt x="173" y="2"/>
                </a:lnTo>
                <a:lnTo>
                  <a:pt x="168" y="4"/>
                </a:lnTo>
                <a:lnTo>
                  <a:pt x="161" y="9"/>
                </a:lnTo>
                <a:lnTo>
                  <a:pt x="159" y="11"/>
                </a:lnTo>
                <a:lnTo>
                  <a:pt x="157" y="14"/>
                </a:lnTo>
                <a:lnTo>
                  <a:pt x="154" y="14"/>
                </a:lnTo>
                <a:lnTo>
                  <a:pt x="154" y="16"/>
                </a:lnTo>
                <a:lnTo>
                  <a:pt x="152" y="18"/>
                </a:lnTo>
                <a:lnTo>
                  <a:pt x="147" y="21"/>
                </a:lnTo>
                <a:lnTo>
                  <a:pt x="147" y="21"/>
                </a:lnTo>
                <a:lnTo>
                  <a:pt x="142" y="28"/>
                </a:lnTo>
                <a:lnTo>
                  <a:pt x="145" y="28"/>
                </a:lnTo>
                <a:lnTo>
                  <a:pt x="145" y="33"/>
                </a:lnTo>
                <a:lnTo>
                  <a:pt x="142" y="37"/>
                </a:lnTo>
                <a:lnTo>
                  <a:pt x="140" y="42"/>
                </a:lnTo>
                <a:lnTo>
                  <a:pt x="140" y="47"/>
                </a:lnTo>
                <a:lnTo>
                  <a:pt x="138" y="49"/>
                </a:lnTo>
                <a:lnTo>
                  <a:pt x="140" y="52"/>
                </a:lnTo>
                <a:lnTo>
                  <a:pt x="140" y="52"/>
                </a:lnTo>
                <a:lnTo>
                  <a:pt x="135" y="52"/>
                </a:lnTo>
                <a:lnTo>
                  <a:pt x="131" y="56"/>
                </a:lnTo>
                <a:lnTo>
                  <a:pt x="123" y="56"/>
                </a:lnTo>
                <a:lnTo>
                  <a:pt x="121" y="59"/>
                </a:lnTo>
                <a:lnTo>
                  <a:pt x="119" y="59"/>
                </a:lnTo>
                <a:lnTo>
                  <a:pt x="116" y="61"/>
                </a:lnTo>
                <a:lnTo>
                  <a:pt x="116" y="61"/>
                </a:lnTo>
                <a:lnTo>
                  <a:pt x="119" y="63"/>
                </a:lnTo>
                <a:lnTo>
                  <a:pt x="119" y="63"/>
                </a:lnTo>
                <a:lnTo>
                  <a:pt x="116" y="66"/>
                </a:lnTo>
                <a:lnTo>
                  <a:pt x="116" y="71"/>
                </a:lnTo>
                <a:lnTo>
                  <a:pt x="114" y="73"/>
                </a:lnTo>
                <a:lnTo>
                  <a:pt x="112" y="73"/>
                </a:lnTo>
                <a:lnTo>
                  <a:pt x="109" y="73"/>
                </a:lnTo>
                <a:lnTo>
                  <a:pt x="109" y="73"/>
                </a:lnTo>
                <a:lnTo>
                  <a:pt x="109" y="75"/>
                </a:lnTo>
                <a:lnTo>
                  <a:pt x="109" y="82"/>
                </a:lnTo>
                <a:lnTo>
                  <a:pt x="104" y="82"/>
                </a:lnTo>
                <a:lnTo>
                  <a:pt x="102" y="82"/>
                </a:lnTo>
                <a:lnTo>
                  <a:pt x="95" y="80"/>
                </a:lnTo>
                <a:lnTo>
                  <a:pt x="93" y="75"/>
                </a:lnTo>
                <a:lnTo>
                  <a:pt x="90" y="75"/>
                </a:lnTo>
                <a:lnTo>
                  <a:pt x="88" y="78"/>
                </a:lnTo>
                <a:lnTo>
                  <a:pt x="88" y="73"/>
                </a:lnTo>
                <a:lnTo>
                  <a:pt x="86" y="68"/>
                </a:lnTo>
                <a:lnTo>
                  <a:pt x="83" y="68"/>
                </a:lnTo>
                <a:lnTo>
                  <a:pt x="81" y="68"/>
                </a:lnTo>
                <a:lnTo>
                  <a:pt x="81" y="68"/>
                </a:lnTo>
                <a:lnTo>
                  <a:pt x="81" y="71"/>
                </a:lnTo>
                <a:lnTo>
                  <a:pt x="81" y="73"/>
                </a:lnTo>
                <a:lnTo>
                  <a:pt x="78" y="73"/>
                </a:lnTo>
                <a:lnTo>
                  <a:pt x="76" y="73"/>
                </a:lnTo>
                <a:lnTo>
                  <a:pt x="67" y="73"/>
                </a:lnTo>
                <a:lnTo>
                  <a:pt x="55" y="68"/>
                </a:lnTo>
                <a:lnTo>
                  <a:pt x="48" y="63"/>
                </a:lnTo>
                <a:lnTo>
                  <a:pt x="45" y="63"/>
                </a:lnTo>
                <a:lnTo>
                  <a:pt x="45" y="63"/>
                </a:lnTo>
                <a:lnTo>
                  <a:pt x="43" y="66"/>
                </a:lnTo>
                <a:lnTo>
                  <a:pt x="41" y="66"/>
                </a:lnTo>
                <a:lnTo>
                  <a:pt x="38" y="66"/>
                </a:lnTo>
                <a:lnTo>
                  <a:pt x="41" y="71"/>
                </a:lnTo>
                <a:lnTo>
                  <a:pt x="38" y="73"/>
                </a:lnTo>
                <a:lnTo>
                  <a:pt x="38" y="73"/>
                </a:lnTo>
                <a:lnTo>
                  <a:pt x="38" y="73"/>
                </a:lnTo>
                <a:lnTo>
                  <a:pt x="33" y="78"/>
                </a:lnTo>
                <a:lnTo>
                  <a:pt x="33" y="78"/>
                </a:lnTo>
                <a:lnTo>
                  <a:pt x="31" y="78"/>
                </a:lnTo>
                <a:lnTo>
                  <a:pt x="31" y="73"/>
                </a:lnTo>
                <a:lnTo>
                  <a:pt x="29" y="73"/>
                </a:lnTo>
                <a:lnTo>
                  <a:pt x="29" y="73"/>
                </a:lnTo>
                <a:lnTo>
                  <a:pt x="29" y="75"/>
                </a:lnTo>
                <a:lnTo>
                  <a:pt x="29" y="75"/>
                </a:lnTo>
                <a:lnTo>
                  <a:pt x="26" y="75"/>
                </a:lnTo>
                <a:lnTo>
                  <a:pt x="26" y="75"/>
                </a:lnTo>
                <a:lnTo>
                  <a:pt x="3" y="113"/>
                </a:lnTo>
                <a:lnTo>
                  <a:pt x="3" y="118"/>
                </a:lnTo>
                <a:lnTo>
                  <a:pt x="0" y="144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9" name="Freeform 34"/>
          <p:cNvSpPr>
            <a:spLocks/>
          </p:cNvSpPr>
          <p:nvPr/>
        </p:nvSpPr>
        <p:spPr bwMode="auto">
          <a:xfrm>
            <a:off x="4447006" y="3520620"/>
            <a:ext cx="481013" cy="739775"/>
          </a:xfrm>
          <a:custGeom>
            <a:avLst/>
            <a:gdLst>
              <a:gd name="T0" fmla="*/ 196 w 303"/>
              <a:gd name="T1" fmla="*/ 2 h 466"/>
              <a:gd name="T2" fmla="*/ 161 w 303"/>
              <a:gd name="T3" fmla="*/ 33 h 466"/>
              <a:gd name="T4" fmla="*/ 107 w 303"/>
              <a:gd name="T5" fmla="*/ 78 h 466"/>
              <a:gd name="T6" fmla="*/ 54 w 303"/>
              <a:gd name="T7" fmla="*/ 125 h 466"/>
              <a:gd name="T8" fmla="*/ 62 w 303"/>
              <a:gd name="T9" fmla="*/ 135 h 466"/>
              <a:gd name="T10" fmla="*/ 59 w 303"/>
              <a:gd name="T11" fmla="*/ 142 h 466"/>
              <a:gd name="T12" fmla="*/ 59 w 303"/>
              <a:gd name="T13" fmla="*/ 163 h 466"/>
              <a:gd name="T14" fmla="*/ 52 w 303"/>
              <a:gd name="T15" fmla="*/ 161 h 466"/>
              <a:gd name="T16" fmla="*/ 14 w 303"/>
              <a:gd name="T17" fmla="*/ 161 h 466"/>
              <a:gd name="T18" fmla="*/ 0 w 303"/>
              <a:gd name="T19" fmla="*/ 159 h 466"/>
              <a:gd name="T20" fmla="*/ 7 w 303"/>
              <a:gd name="T21" fmla="*/ 173 h 466"/>
              <a:gd name="T22" fmla="*/ 17 w 303"/>
              <a:gd name="T23" fmla="*/ 180 h 466"/>
              <a:gd name="T24" fmla="*/ 14 w 303"/>
              <a:gd name="T25" fmla="*/ 194 h 466"/>
              <a:gd name="T26" fmla="*/ 21 w 303"/>
              <a:gd name="T27" fmla="*/ 201 h 466"/>
              <a:gd name="T28" fmla="*/ 24 w 303"/>
              <a:gd name="T29" fmla="*/ 208 h 466"/>
              <a:gd name="T30" fmla="*/ 28 w 303"/>
              <a:gd name="T31" fmla="*/ 213 h 466"/>
              <a:gd name="T32" fmla="*/ 35 w 303"/>
              <a:gd name="T33" fmla="*/ 218 h 466"/>
              <a:gd name="T34" fmla="*/ 40 w 303"/>
              <a:gd name="T35" fmla="*/ 227 h 466"/>
              <a:gd name="T36" fmla="*/ 45 w 303"/>
              <a:gd name="T37" fmla="*/ 239 h 466"/>
              <a:gd name="T38" fmla="*/ 52 w 303"/>
              <a:gd name="T39" fmla="*/ 239 h 466"/>
              <a:gd name="T40" fmla="*/ 62 w 303"/>
              <a:gd name="T41" fmla="*/ 244 h 466"/>
              <a:gd name="T42" fmla="*/ 66 w 303"/>
              <a:gd name="T43" fmla="*/ 249 h 466"/>
              <a:gd name="T44" fmla="*/ 73 w 303"/>
              <a:gd name="T45" fmla="*/ 253 h 466"/>
              <a:gd name="T46" fmla="*/ 80 w 303"/>
              <a:gd name="T47" fmla="*/ 249 h 466"/>
              <a:gd name="T48" fmla="*/ 109 w 303"/>
              <a:gd name="T49" fmla="*/ 334 h 466"/>
              <a:gd name="T50" fmla="*/ 104 w 303"/>
              <a:gd name="T51" fmla="*/ 376 h 466"/>
              <a:gd name="T52" fmla="*/ 107 w 303"/>
              <a:gd name="T53" fmla="*/ 421 h 466"/>
              <a:gd name="T54" fmla="*/ 135 w 303"/>
              <a:gd name="T55" fmla="*/ 452 h 466"/>
              <a:gd name="T56" fmla="*/ 149 w 303"/>
              <a:gd name="T57" fmla="*/ 461 h 466"/>
              <a:gd name="T58" fmla="*/ 163 w 303"/>
              <a:gd name="T59" fmla="*/ 466 h 466"/>
              <a:gd name="T60" fmla="*/ 173 w 303"/>
              <a:gd name="T61" fmla="*/ 461 h 466"/>
              <a:gd name="T62" fmla="*/ 180 w 303"/>
              <a:gd name="T63" fmla="*/ 459 h 466"/>
              <a:gd name="T64" fmla="*/ 189 w 303"/>
              <a:gd name="T65" fmla="*/ 447 h 466"/>
              <a:gd name="T66" fmla="*/ 182 w 303"/>
              <a:gd name="T67" fmla="*/ 447 h 466"/>
              <a:gd name="T68" fmla="*/ 182 w 303"/>
              <a:gd name="T69" fmla="*/ 443 h 466"/>
              <a:gd name="T70" fmla="*/ 175 w 303"/>
              <a:gd name="T71" fmla="*/ 433 h 466"/>
              <a:gd name="T72" fmla="*/ 175 w 303"/>
              <a:gd name="T73" fmla="*/ 421 h 466"/>
              <a:gd name="T74" fmla="*/ 187 w 303"/>
              <a:gd name="T75" fmla="*/ 421 h 466"/>
              <a:gd name="T76" fmla="*/ 194 w 303"/>
              <a:gd name="T77" fmla="*/ 419 h 466"/>
              <a:gd name="T78" fmla="*/ 213 w 303"/>
              <a:gd name="T79" fmla="*/ 419 h 466"/>
              <a:gd name="T80" fmla="*/ 220 w 303"/>
              <a:gd name="T81" fmla="*/ 409 h 466"/>
              <a:gd name="T82" fmla="*/ 227 w 303"/>
              <a:gd name="T83" fmla="*/ 407 h 466"/>
              <a:gd name="T84" fmla="*/ 232 w 303"/>
              <a:gd name="T85" fmla="*/ 405 h 466"/>
              <a:gd name="T86" fmla="*/ 241 w 303"/>
              <a:gd name="T87" fmla="*/ 398 h 466"/>
              <a:gd name="T88" fmla="*/ 246 w 303"/>
              <a:gd name="T89" fmla="*/ 400 h 466"/>
              <a:gd name="T90" fmla="*/ 277 w 303"/>
              <a:gd name="T91" fmla="*/ 317 h 466"/>
              <a:gd name="T92" fmla="*/ 270 w 303"/>
              <a:gd name="T93" fmla="*/ 263 h 466"/>
              <a:gd name="T94" fmla="*/ 268 w 303"/>
              <a:gd name="T95" fmla="*/ 192 h 466"/>
              <a:gd name="T96" fmla="*/ 279 w 303"/>
              <a:gd name="T97" fmla="*/ 135 h 466"/>
              <a:gd name="T98" fmla="*/ 294 w 303"/>
              <a:gd name="T99" fmla="*/ 90 h 466"/>
              <a:gd name="T100" fmla="*/ 303 w 303"/>
              <a:gd name="T101" fmla="*/ 71 h 466"/>
              <a:gd name="T102" fmla="*/ 301 w 303"/>
              <a:gd name="T103" fmla="*/ 69 h 466"/>
              <a:gd name="T104" fmla="*/ 296 w 303"/>
              <a:gd name="T105" fmla="*/ 62 h 466"/>
              <a:gd name="T106" fmla="*/ 291 w 303"/>
              <a:gd name="T107" fmla="*/ 50 h 466"/>
              <a:gd name="T108" fmla="*/ 284 w 303"/>
              <a:gd name="T109" fmla="*/ 43 h 466"/>
              <a:gd name="T110" fmla="*/ 277 w 303"/>
              <a:gd name="T111" fmla="*/ 38 h 466"/>
              <a:gd name="T112" fmla="*/ 268 w 303"/>
              <a:gd name="T113" fmla="*/ 36 h 466"/>
              <a:gd name="T114" fmla="*/ 253 w 303"/>
              <a:gd name="T115" fmla="*/ 21 h 466"/>
              <a:gd name="T116" fmla="*/ 234 w 303"/>
              <a:gd name="T117" fmla="*/ 7 h 466"/>
              <a:gd name="T118" fmla="*/ 218 w 303"/>
              <a:gd name="T119" fmla="*/ 2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03" h="466">
                <a:moveTo>
                  <a:pt x="204" y="2"/>
                </a:moveTo>
                <a:lnTo>
                  <a:pt x="201" y="2"/>
                </a:lnTo>
                <a:lnTo>
                  <a:pt x="201" y="2"/>
                </a:lnTo>
                <a:lnTo>
                  <a:pt x="196" y="2"/>
                </a:lnTo>
                <a:lnTo>
                  <a:pt x="168" y="28"/>
                </a:lnTo>
                <a:lnTo>
                  <a:pt x="166" y="31"/>
                </a:lnTo>
                <a:lnTo>
                  <a:pt x="163" y="31"/>
                </a:lnTo>
                <a:lnTo>
                  <a:pt x="161" y="33"/>
                </a:lnTo>
                <a:lnTo>
                  <a:pt x="140" y="52"/>
                </a:lnTo>
                <a:lnTo>
                  <a:pt x="133" y="57"/>
                </a:lnTo>
                <a:lnTo>
                  <a:pt x="107" y="78"/>
                </a:lnTo>
                <a:lnTo>
                  <a:pt x="107" y="78"/>
                </a:lnTo>
                <a:lnTo>
                  <a:pt x="102" y="83"/>
                </a:lnTo>
                <a:lnTo>
                  <a:pt x="54" y="121"/>
                </a:lnTo>
                <a:lnTo>
                  <a:pt x="54" y="123"/>
                </a:lnTo>
                <a:lnTo>
                  <a:pt x="54" y="125"/>
                </a:lnTo>
                <a:lnTo>
                  <a:pt x="57" y="125"/>
                </a:lnTo>
                <a:lnTo>
                  <a:pt x="57" y="130"/>
                </a:lnTo>
                <a:lnTo>
                  <a:pt x="62" y="133"/>
                </a:lnTo>
                <a:lnTo>
                  <a:pt x="62" y="135"/>
                </a:lnTo>
                <a:lnTo>
                  <a:pt x="62" y="137"/>
                </a:lnTo>
                <a:lnTo>
                  <a:pt x="62" y="142"/>
                </a:lnTo>
                <a:lnTo>
                  <a:pt x="59" y="142"/>
                </a:lnTo>
                <a:lnTo>
                  <a:pt x="59" y="142"/>
                </a:lnTo>
                <a:lnTo>
                  <a:pt x="59" y="147"/>
                </a:lnTo>
                <a:lnTo>
                  <a:pt x="59" y="154"/>
                </a:lnTo>
                <a:lnTo>
                  <a:pt x="59" y="161"/>
                </a:lnTo>
                <a:lnTo>
                  <a:pt x="59" y="163"/>
                </a:lnTo>
                <a:lnTo>
                  <a:pt x="59" y="166"/>
                </a:lnTo>
                <a:lnTo>
                  <a:pt x="57" y="166"/>
                </a:lnTo>
                <a:lnTo>
                  <a:pt x="54" y="163"/>
                </a:lnTo>
                <a:lnTo>
                  <a:pt x="52" y="161"/>
                </a:lnTo>
                <a:lnTo>
                  <a:pt x="45" y="161"/>
                </a:lnTo>
                <a:lnTo>
                  <a:pt x="43" y="161"/>
                </a:lnTo>
                <a:lnTo>
                  <a:pt x="40" y="161"/>
                </a:lnTo>
                <a:lnTo>
                  <a:pt x="14" y="161"/>
                </a:lnTo>
                <a:lnTo>
                  <a:pt x="14" y="161"/>
                </a:lnTo>
                <a:lnTo>
                  <a:pt x="14" y="163"/>
                </a:lnTo>
                <a:lnTo>
                  <a:pt x="7" y="161"/>
                </a:lnTo>
                <a:lnTo>
                  <a:pt x="0" y="159"/>
                </a:lnTo>
                <a:lnTo>
                  <a:pt x="2" y="163"/>
                </a:lnTo>
                <a:lnTo>
                  <a:pt x="5" y="168"/>
                </a:lnTo>
                <a:lnTo>
                  <a:pt x="7" y="170"/>
                </a:lnTo>
                <a:lnTo>
                  <a:pt x="7" y="173"/>
                </a:lnTo>
                <a:lnTo>
                  <a:pt x="9" y="178"/>
                </a:lnTo>
                <a:lnTo>
                  <a:pt x="9" y="180"/>
                </a:lnTo>
                <a:lnTo>
                  <a:pt x="12" y="180"/>
                </a:lnTo>
                <a:lnTo>
                  <a:pt x="17" y="180"/>
                </a:lnTo>
                <a:lnTo>
                  <a:pt x="17" y="182"/>
                </a:lnTo>
                <a:lnTo>
                  <a:pt x="17" y="187"/>
                </a:lnTo>
                <a:lnTo>
                  <a:pt x="14" y="189"/>
                </a:lnTo>
                <a:lnTo>
                  <a:pt x="14" y="194"/>
                </a:lnTo>
                <a:lnTo>
                  <a:pt x="19" y="201"/>
                </a:lnTo>
                <a:lnTo>
                  <a:pt x="19" y="201"/>
                </a:lnTo>
                <a:lnTo>
                  <a:pt x="19" y="201"/>
                </a:lnTo>
                <a:lnTo>
                  <a:pt x="21" y="201"/>
                </a:lnTo>
                <a:lnTo>
                  <a:pt x="24" y="204"/>
                </a:lnTo>
                <a:lnTo>
                  <a:pt x="24" y="204"/>
                </a:lnTo>
                <a:lnTo>
                  <a:pt x="26" y="206"/>
                </a:lnTo>
                <a:lnTo>
                  <a:pt x="24" y="208"/>
                </a:lnTo>
                <a:lnTo>
                  <a:pt x="24" y="211"/>
                </a:lnTo>
                <a:lnTo>
                  <a:pt x="24" y="211"/>
                </a:lnTo>
                <a:lnTo>
                  <a:pt x="24" y="213"/>
                </a:lnTo>
                <a:lnTo>
                  <a:pt x="28" y="213"/>
                </a:lnTo>
                <a:lnTo>
                  <a:pt x="31" y="213"/>
                </a:lnTo>
                <a:lnTo>
                  <a:pt x="33" y="213"/>
                </a:lnTo>
                <a:lnTo>
                  <a:pt x="35" y="215"/>
                </a:lnTo>
                <a:lnTo>
                  <a:pt x="35" y="218"/>
                </a:lnTo>
                <a:lnTo>
                  <a:pt x="33" y="220"/>
                </a:lnTo>
                <a:lnTo>
                  <a:pt x="35" y="222"/>
                </a:lnTo>
                <a:lnTo>
                  <a:pt x="38" y="225"/>
                </a:lnTo>
                <a:lnTo>
                  <a:pt x="40" y="227"/>
                </a:lnTo>
                <a:lnTo>
                  <a:pt x="43" y="230"/>
                </a:lnTo>
                <a:lnTo>
                  <a:pt x="45" y="237"/>
                </a:lnTo>
                <a:lnTo>
                  <a:pt x="43" y="237"/>
                </a:lnTo>
                <a:lnTo>
                  <a:pt x="45" y="239"/>
                </a:lnTo>
                <a:lnTo>
                  <a:pt x="45" y="239"/>
                </a:lnTo>
                <a:lnTo>
                  <a:pt x="47" y="237"/>
                </a:lnTo>
                <a:lnTo>
                  <a:pt x="50" y="237"/>
                </a:lnTo>
                <a:lnTo>
                  <a:pt x="52" y="239"/>
                </a:lnTo>
                <a:lnTo>
                  <a:pt x="57" y="241"/>
                </a:lnTo>
                <a:lnTo>
                  <a:pt x="57" y="239"/>
                </a:lnTo>
                <a:lnTo>
                  <a:pt x="59" y="241"/>
                </a:lnTo>
                <a:lnTo>
                  <a:pt x="62" y="244"/>
                </a:lnTo>
                <a:lnTo>
                  <a:pt x="62" y="244"/>
                </a:lnTo>
                <a:lnTo>
                  <a:pt x="59" y="244"/>
                </a:lnTo>
                <a:lnTo>
                  <a:pt x="62" y="246"/>
                </a:lnTo>
                <a:lnTo>
                  <a:pt x="66" y="249"/>
                </a:lnTo>
                <a:lnTo>
                  <a:pt x="69" y="249"/>
                </a:lnTo>
                <a:lnTo>
                  <a:pt x="71" y="249"/>
                </a:lnTo>
                <a:lnTo>
                  <a:pt x="71" y="251"/>
                </a:lnTo>
                <a:lnTo>
                  <a:pt x="73" y="253"/>
                </a:lnTo>
                <a:lnTo>
                  <a:pt x="76" y="253"/>
                </a:lnTo>
                <a:lnTo>
                  <a:pt x="78" y="251"/>
                </a:lnTo>
                <a:lnTo>
                  <a:pt x="78" y="251"/>
                </a:lnTo>
                <a:lnTo>
                  <a:pt x="80" y="249"/>
                </a:lnTo>
                <a:lnTo>
                  <a:pt x="80" y="258"/>
                </a:lnTo>
                <a:lnTo>
                  <a:pt x="85" y="286"/>
                </a:lnTo>
                <a:lnTo>
                  <a:pt x="88" y="310"/>
                </a:lnTo>
                <a:lnTo>
                  <a:pt x="109" y="334"/>
                </a:lnTo>
                <a:lnTo>
                  <a:pt x="109" y="336"/>
                </a:lnTo>
                <a:lnTo>
                  <a:pt x="107" y="343"/>
                </a:lnTo>
                <a:lnTo>
                  <a:pt x="104" y="362"/>
                </a:lnTo>
                <a:lnTo>
                  <a:pt x="104" y="376"/>
                </a:lnTo>
                <a:lnTo>
                  <a:pt x="99" y="379"/>
                </a:lnTo>
                <a:lnTo>
                  <a:pt x="97" y="405"/>
                </a:lnTo>
                <a:lnTo>
                  <a:pt x="102" y="414"/>
                </a:lnTo>
                <a:lnTo>
                  <a:pt x="107" y="421"/>
                </a:lnTo>
                <a:lnTo>
                  <a:pt x="109" y="428"/>
                </a:lnTo>
                <a:lnTo>
                  <a:pt x="114" y="433"/>
                </a:lnTo>
                <a:lnTo>
                  <a:pt x="125" y="438"/>
                </a:lnTo>
                <a:lnTo>
                  <a:pt x="135" y="452"/>
                </a:lnTo>
                <a:lnTo>
                  <a:pt x="135" y="452"/>
                </a:lnTo>
                <a:lnTo>
                  <a:pt x="142" y="457"/>
                </a:lnTo>
                <a:lnTo>
                  <a:pt x="147" y="459"/>
                </a:lnTo>
                <a:lnTo>
                  <a:pt x="149" y="461"/>
                </a:lnTo>
                <a:lnTo>
                  <a:pt x="151" y="461"/>
                </a:lnTo>
                <a:lnTo>
                  <a:pt x="163" y="464"/>
                </a:lnTo>
                <a:lnTo>
                  <a:pt x="163" y="464"/>
                </a:lnTo>
                <a:lnTo>
                  <a:pt x="163" y="466"/>
                </a:lnTo>
                <a:lnTo>
                  <a:pt x="166" y="466"/>
                </a:lnTo>
                <a:lnTo>
                  <a:pt x="166" y="466"/>
                </a:lnTo>
                <a:lnTo>
                  <a:pt x="170" y="464"/>
                </a:lnTo>
                <a:lnTo>
                  <a:pt x="173" y="461"/>
                </a:lnTo>
                <a:lnTo>
                  <a:pt x="175" y="459"/>
                </a:lnTo>
                <a:lnTo>
                  <a:pt x="178" y="459"/>
                </a:lnTo>
                <a:lnTo>
                  <a:pt x="180" y="459"/>
                </a:lnTo>
                <a:lnTo>
                  <a:pt x="180" y="459"/>
                </a:lnTo>
                <a:lnTo>
                  <a:pt x="189" y="452"/>
                </a:lnTo>
                <a:lnTo>
                  <a:pt x="189" y="450"/>
                </a:lnTo>
                <a:lnTo>
                  <a:pt x="189" y="450"/>
                </a:lnTo>
                <a:lnTo>
                  <a:pt x="189" y="447"/>
                </a:lnTo>
                <a:lnTo>
                  <a:pt x="187" y="447"/>
                </a:lnTo>
                <a:lnTo>
                  <a:pt x="187" y="447"/>
                </a:lnTo>
                <a:lnTo>
                  <a:pt x="187" y="447"/>
                </a:lnTo>
                <a:lnTo>
                  <a:pt x="182" y="447"/>
                </a:lnTo>
                <a:lnTo>
                  <a:pt x="180" y="447"/>
                </a:lnTo>
                <a:lnTo>
                  <a:pt x="180" y="445"/>
                </a:lnTo>
                <a:lnTo>
                  <a:pt x="182" y="443"/>
                </a:lnTo>
                <a:lnTo>
                  <a:pt x="182" y="443"/>
                </a:lnTo>
                <a:lnTo>
                  <a:pt x="180" y="440"/>
                </a:lnTo>
                <a:lnTo>
                  <a:pt x="180" y="438"/>
                </a:lnTo>
                <a:lnTo>
                  <a:pt x="178" y="435"/>
                </a:lnTo>
                <a:lnTo>
                  <a:pt x="175" y="433"/>
                </a:lnTo>
                <a:lnTo>
                  <a:pt x="173" y="433"/>
                </a:lnTo>
                <a:lnTo>
                  <a:pt x="173" y="426"/>
                </a:lnTo>
                <a:lnTo>
                  <a:pt x="173" y="424"/>
                </a:lnTo>
                <a:lnTo>
                  <a:pt x="175" y="421"/>
                </a:lnTo>
                <a:lnTo>
                  <a:pt x="180" y="421"/>
                </a:lnTo>
                <a:lnTo>
                  <a:pt x="182" y="421"/>
                </a:lnTo>
                <a:lnTo>
                  <a:pt x="185" y="421"/>
                </a:lnTo>
                <a:lnTo>
                  <a:pt x="187" y="421"/>
                </a:lnTo>
                <a:lnTo>
                  <a:pt x="187" y="421"/>
                </a:lnTo>
                <a:lnTo>
                  <a:pt x="192" y="419"/>
                </a:lnTo>
                <a:lnTo>
                  <a:pt x="192" y="419"/>
                </a:lnTo>
                <a:lnTo>
                  <a:pt x="194" y="419"/>
                </a:lnTo>
                <a:lnTo>
                  <a:pt x="194" y="419"/>
                </a:lnTo>
                <a:lnTo>
                  <a:pt x="206" y="419"/>
                </a:lnTo>
                <a:lnTo>
                  <a:pt x="208" y="421"/>
                </a:lnTo>
                <a:lnTo>
                  <a:pt x="213" y="419"/>
                </a:lnTo>
                <a:lnTo>
                  <a:pt x="213" y="419"/>
                </a:lnTo>
                <a:lnTo>
                  <a:pt x="213" y="416"/>
                </a:lnTo>
                <a:lnTo>
                  <a:pt x="215" y="414"/>
                </a:lnTo>
                <a:lnTo>
                  <a:pt x="220" y="409"/>
                </a:lnTo>
                <a:lnTo>
                  <a:pt x="220" y="409"/>
                </a:lnTo>
                <a:lnTo>
                  <a:pt x="223" y="409"/>
                </a:lnTo>
                <a:lnTo>
                  <a:pt x="225" y="409"/>
                </a:lnTo>
                <a:lnTo>
                  <a:pt x="227" y="407"/>
                </a:lnTo>
                <a:lnTo>
                  <a:pt x="227" y="407"/>
                </a:lnTo>
                <a:lnTo>
                  <a:pt x="230" y="405"/>
                </a:lnTo>
                <a:lnTo>
                  <a:pt x="230" y="405"/>
                </a:lnTo>
                <a:lnTo>
                  <a:pt x="232" y="405"/>
                </a:lnTo>
                <a:lnTo>
                  <a:pt x="237" y="402"/>
                </a:lnTo>
                <a:lnTo>
                  <a:pt x="237" y="400"/>
                </a:lnTo>
                <a:lnTo>
                  <a:pt x="239" y="398"/>
                </a:lnTo>
                <a:lnTo>
                  <a:pt x="241" y="398"/>
                </a:lnTo>
                <a:lnTo>
                  <a:pt x="244" y="400"/>
                </a:lnTo>
                <a:lnTo>
                  <a:pt x="244" y="398"/>
                </a:lnTo>
                <a:lnTo>
                  <a:pt x="244" y="400"/>
                </a:lnTo>
                <a:lnTo>
                  <a:pt x="246" y="400"/>
                </a:lnTo>
                <a:lnTo>
                  <a:pt x="246" y="402"/>
                </a:lnTo>
                <a:lnTo>
                  <a:pt x="246" y="402"/>
                </a:lnTo>
                <a:lnTo>
                  <a:pt x="260" y="367"/>
                </a:lnTo>
                <a:lnTo>
                  <a:pt x="277" y="317"/>
                </a:lnTo>
                <a:lnTo>
                  <a:pt x="275" y="308"/>
                </a:lnTo>
                <a:lnTo>
                  <a:pt x="275" y="298"/>
                </a:lnTo>
                <a:lnTo>
                  <a:pt x="272" y="272"/>
                </a:lnTo>
                <a:lnTo>
                  <a:pt x="270" y="263"/>
                </a:lnTo>
                <a:lnTo>
                  <a:pt x="270" y="258"/>
                </a:lnTo>
                <a:lnTo>
                  <a:pt x="265" y="232"/>
                </a:lnTo>
                <a:lnTo>
                  <a:pt x="263" y="211"/>
                </a:lnTo>
                <a:lnTo>
                  <a:pt x="268" y="192"/>
                </a:lnTo>
                <a:lnTo>
                  <a:pt x="270" y="170"/>
                </a:lnTo>
                <a:lnTo>
                  <a:pt x="275" y="149"/>
                </a:lnTo>
                <a:lnTo>
                  <a:pt x="279" y="135"/>
                </a:lnTo>
                <a:lnTo>
                  <a:pt x="279" y="135"/>
                </a:lnTo>
                <a:lnTo>
                  <a:pt x="284" y="118"/>
                </a:lnTo>
                <a:lnTo>
                  <a:pt x="286" y="116"/>
                </a:lnTo>
                <a:lnTo>
                  <a:pt x="289" y="104"/>
                </a:lnTo>
                <a:lnTo>
                  <a:pt x="294" y="90"/>
                </a:lnTo>
                <a:lnTo>
                  <a:pt x="301" y="78"/>
                </a:lnTo>
                <a:lnTo>
                  <a:pt x="301" y="76"/>
                </a:lnTo>
                <a:lnTo>
                  <a:pt x="303" y="71"/>
                </a:lnTo>
                <a:lnTo>
                  <a:pt x="303" y="71"/>
                </a:lnTo>
                <a:lnTo>
                  <a:pt x="303" y="69"/>
                </a:lnTo>
                <a:lnTo>
                  <a:pt x="303" y="69"/>
                </a:lnTo>
                <a:lnTo>
                  <a:pt x="303" y="69"/>
                </a:lnTo>
                <a:lnTo>
                  <a:pt x="301" y="69"/>
                </a:lnTo>
                <a:lnTo>
                  <a:pt x="298" y="69"/>
                </a:lnTo>
                <a:lnTo>
                  <a:pt x="296" y="66"/>
                </a:lnTo>
                <a:lnTo>
                  <a:pt x="298" y="64"/>
                </a:lnTo>
                <a:lnTo>
                  <a:pt x="296" y="62"/>
                </a:lnTo>
                <a:lnTo>
                  <a:pt x="294" y="57"/>
                </a:lnTo>
                <a:lnTo>
                  <a:pt x="294" y="55"/>
                </a:lnTo>
                <a:lnTo>
                  <a:pt x="291" y="55"/>
                </a:lnTo>
                <a:lnTo>
                  <a:pt x="291" y="50"/>
                </a:lnTo>
                <a:lnTo>
                  <a:pt x="289" y="50"/>
                </a:lnTo>
                <a:lnTo>
                  <a:pt x="286" y="47"/>
                </a:lnTo>
                <a:lnTo>
                  <a:pt x="286" y="45"/>
                </a:lnTo>
                <a:lnTo>
                  <a:pt x="284" y="43"/>
                </a:lnTo>
                <a:lnTo>
                  <a:pt x="282" y="40"/>
                </a:lnTo>
                <a:lnTo>
                  <a:pt x="279" y="40"/>
                </a:lnTo>
                <a:lnTo>
                  <a:pt x="277" y="38"/>
                </a:lnTo>
                <a:lnTo>
                  <a:pt x="277" y="38"/>
                </a:lnTo>
                <a:lnTo>
                  <a:pt x="275" y="38"/>
                </a:lnTo>
                <a:lnTo>
                  <a:pt x="272" y="38"/>
                </a:lnTo>
                <a:lnTo>
                  <a:pt x="270" y="38"/>
                </a:lnTo>
                <a:lnTo>
                  <a:pt x="268" y="36"/>
                </a:lnTo>
                <a:lnTo>
                  <a:pt x="258" y="31"/>
                </a:lnTo>
                <a:lnTo>
                  <a:pt x="258" y="31"/>
                </a:lnTo>
                <a:lnTo>
                  <a:pt x="256" y="26"/>
                </a:lnTo>
                <a:lnTo>
                  <a:pt x="253" y="21"/>
                </a:lnTo>
                <a:lnTo>
                  <a:pt x="251" y="19"/>
                </a:lnTo>
                <a:lnTo>
                  <a:pt x="246" y="14"/>
                </a:lnTo>
                <a:lnTo>
                  <a:pt x="237" y="10"/>
                </a:lnTo>
                <a:lnTo>
                  <a:pt x="234" y="7"/>
                </a:lnTo>
                <a:lnTo>
                  <a:pt x="232" y="5"/>
                </a:lnTo>
                <a:lnTo>
                  <a:pt x="225" y="2"/>
                </a:lnTo>
                <a:lnTo>
                  <a:pt x="220" y="0"/>
                </a:lnTo>
                <a:lnTo>
                  <a:pt x="218" y="2"/>
                </a:lnTo>
                <a:lnTo>
                  <a:pt x="215" y="2"/>
                </a:lnTo>
                <a:lnTo>
                  <a:pt x="204" y="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0" name="Freeform 35"/>
          <p:cNvSpPr>
            <a:spLocks/>
          </p:cNvSpPr>
          <p:nvPr/>
        </p:nvSpPr>
        <p:spPr bwMode="auto">
          <a:xfrm>
            <a:off x="3327818" y="1952041"/>
            <a:ext cx="365125" cy="395288"/>
          </a:xfrm>
          <a:custGeom>
            <a:avLst/>
            <a:gdLst>
              <a:gd name="T0" fmla="*/ 31 w 230"/>
              <a:gd name="T1" fmla="*/ 62 h 249"/>
              <a:gd name="T2" fmla="*/ 21 w 230"/>
              <a:gd name="T3" fmla="*/ 64 h 249"/>
              <a:gd name="T4" fmla="*/ 17 w 230"/>
              <a:gd name="T5" fmla="*/ 71 h 249"/>
              <a:gd name="T6" fmla="*/ 9 w 230"/>
              <a:gd name="T7" fmla="*/ 78 h 249"/>
              <a:gd name="T8" fmla="*/ 5 w 230"/>
              <a:gd name="T9" fmla="*/ 88 h 249"/>
              <a:gd name="T10" fmla="*/ 0 w 230"/>
              <a:gd name="T11" fmla="*/ 104 h 249"/>
              <a:gd name="T12" fmla="*/ 5 w 230"/>
              <a:gd name="T13" fmla="*/ 114 h 249"/>
              <a:gd name="T14" fmla="*/ 12 w 230"/>
              <a:gd name="T15" fmla="*/ 121 h 249"/>
              <a:gd name="T16" fmla="*/ 14 w 230"/>
              <a:gd name="T17" fmla="*/ 128 h 249"/>
              <a:gd name="T18" fmla="*/ 17 w 230"/>
              <a:gd name="T19" fmla="*/ 147 h 249"/>
              <a:gd name="T20" fmla="*/ 26 w 230"/>
              <a:gd name="T21" fmla="*/ 156 h 249"/>
              <a:gd name="T22" fmla="*/ 33 w 230"/>
              <a:gd name="T23" fmla="*/ 163 h 249"/>
              <a:gd name="T24" fmla="*/ 40 w 230"/>
              <a:gd name="T25" fmla="*/ 170 h 249"/>
              <a:gd name="T26" fmla="*/ 52 w 230"/>
              <a:gd name="T27" fmla="*/ 185 h 249"/>
              <a:gd name="T28" fmla="*/ 66 w 230"/>
              <a:gd name="T29" fmla="*/ 196 h 249"/>
              <a:gd name="T30" fmla="*/ 73 w 230"/>
              <a:gd name="T31" fmla="*/ 201 h 249"/>
              <a:gd name="T32" fmla="*/ 85 w 230"/>
              <a:gd name="T33" fmla="*/ 199 h 249"/>
              <a:gd name="T34" fmla="*/ 111 w 230"/>
              <a:gd name="T35" fmla="*/ 199 h 249"/>
              <a:gd name="T36" fmla="*/ 121 w 230"/>
              <a:gd name="T37" fmla="*/ 194 h 249"/>
              <a:gd name="T38" fmla="*/ 130 w 230"/>
              <a:gd name="T39" fmla="*/ 194 h 249"/>
              <a:gd name="T40" fmla="*/ 156 w 230"/>
              <a:gd name="T41" fmla="*/ 220 h 249"/>
              <a:gd name="T42" fmla="*/ 170 w 230"/>
              <a:gd name="T43" fmla="*/ 232 h 249"/>
              <a:gd name="T44" fmla="*/ 180 w 230"/>
              <a:gd name="T45" fmla="*/ 244 h 249"/>
              <a:gd name="T46" fmla="*/ 187 w 230"/>
              <a:gd name="T47" fmla="*/ 246 h 249"/>
              <a:gd name="T48" fmla="*/ 204 w 230"/>
              <a:gd name="T49" fmla="*/ 241 h 249"/>
              <a:gd name="T50" fmla="*/ 213 w 230"/>
              <a:gd name="T51" fmla="*/ 237 h 249"/>
              <a:gd name="T52" fmla="*/ 215 w 230"/>
              <a:gd name="T53" fmla="*/ 230 h 249"/>
              <a:gd name="T54" fmla="*/ 220 w 230"/>
              <a:gd name="T55" fmla="*/ 218 h 249"/>
              <a:gd name="T56" fmla="*/ 227 w 230"/>
              <a:gd name="T57" fmla="*/ 213 h 249"/>
              <a:gd name="T58" fmla="*/ 230 w 230"/>
              <a:gd name="T59" fmla="*/ 201 h 249"/>
              <a:gd name="T60" fmla="*/ 230 w 230"/>
              <a:gd name="T61" fmla="*/ 194 h 249"/>
              <a:gd name="T62" fmla="*/ 223 w 230"/>
              <a:gd name="T63" fmla="*/ 182 h 249"/>
              <a:gd name="T64" fmla="*/ 213 w 230"/>
              <a:gd name="T65" fmla="*/ 170 h 249"/>
              <a:gd name="T66" fmla="*/ 192 w 230"/>
              <a:gd name="T67" fmla="*/ 140 h 249"/>
              <a:gd name="T68" fmla="*/ 194 w 230"/>
              <a:gd name="T69" fmla="*/ 128 h 249"/>
              <a:gd name="T70" fmla="*/ 196 w 230"/>
              <a:gd name="T71" fmla="*/ 99 h 249"/>
              <a:gd name="T72" fmla="*/ 199 w 230"/>
              <a:gd name="T73" fmla="*/ 62 h 249"/>
              <a:gd name="T74" fmla="*/ 196 w 230"/>
              <a:gd name="T75" fmla="*/ 43 h 249"/>
              <a:gd name="T76" fmla="*/ 180 w 230"/>
              <a:gd name="T77" fmla="*/ 24 h 249"/>
              <a:gd name="T78" fmla="*/ 140 w 230"/>
              <a:gd name="T79" fmla="*/ 7 h 249"/>
              <a:gd name="T80" fmla="*/ 102 w 230"/>
              <a:gd name="T81" fmla="*/ 2 h 249"/>
              <a:gd name="T82" fmla="*/ 90 w 230"/>
              <a:gd name="T83" fmla="*/ 2 h 249"/>
              <a:gd name="T84" fmla="*/ 83 w 230"/>
              <a:gd name="T85" fmla="*/ 5 h 249"/>
              <a:gd name="T86" fmla="*/ 71 w 230"/>
              <a:gd name="T87" fmla="*/ 17 h 249"/>
              <a:gd name="T88" fmla="*/ 64 w 230"/>
              <a:gd name="T89" fmla="*/ 26 h 249"/>
              <a:gd name="T90" fmla="*/ 54 w 230"/>
              <a:gd name="T91" fmla="*/ 36 h 249"/>
              <a:gd name="T92" fmla="*/ 43 w 230"/>
              <a:gd name="T93" fmla="*/ 40 h 249"/>
              <a:gd name="T94" fmla="*/ 43 w 230"/>
              <a:gd name="T95" fmla="*/ 47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30" h="249">
                <a:moveTo>
                  <a:pt x="31" y="62"/>
                </a:moveTo>
                <a:lnTo>
                  <a:pt x="31" y="62"/>
                </a:lnTo>
                <a:lnTo>
                  <a:pt x="31" y="62"/>
                </a:lnTo>
                <a:lnTo>
                  <a:pt x="31" y="62"/>
                </a:lnTo>
                <a:lnTo>
                  <a:pt x="26" y="62"/>
                </a:lnTo>
                <a:lnTo>
                  <a:pt x="26" y="64"/>
                </a:lnTo>
                <a:lnTo>
                  <a:pt x="24" y="64"/>
                </a:lnTo>
                <a:lnTo>
                  <a:pt x="21" y="64"/>
                </a:lnTo>
                <a:lnTo>
                  <a:pt x="19" y="64"/>
                </a:lnTo>
                <a:lnTo>
                  <a:pt x="17" y="66"/>
                </a:lnTo>
                <a:lnTo>
                  <a:pt x="17" y="66"/>
                </a:lnTo>
                <a:lnTo>
                  <a:pt x="17" y="71"/>
                </a:lnTo>
                <a:lnTo>
                  <a:pt x="17" y="71"/>
                </a:lnTo>
                <a:lnTo>
                  <a:pt x="17" y="73"/>
                </a:lnTo>
                <a:lnTo>
                  <a:pt x="12" y="76"/>
                </a:lnTo>
                <a:lnTo>
                  <a:pt x="9" y="78"/>
                </a:lnTo>
                <a:lnTo>
                  <a:pt x="7" y="83"/>
                </a:lnTo>
                <a:lnTo>
                  <a:pt x="7" y="83"/>
                </a:lnTo>
                <a:lnTo>
                  <a:pt x="7" y="83"/>
                </a:lnTo>
                <a:lnTo>
                  <a:pt x="5" y="88"/>
                </a:lnTo>
                <a:lnTo>
                  <a:pt x="7" y="92"/>
                </a:lnTo>
                <a:lnTo>
                  <a:pt x="5" y="95"/>
                </a:lnTo>
                <a:lnTo>
                  <a:pt x="2" y="104"/>
                </a:lnTo>
                <a:lnTo>
                  <a:pt x="0" y="104"/>
                </a:lnTo>
                <a:lnTo>
                  <a:pt x="0" y="104"/>
                </a:lnTo>
                <a:lnTo>
                  <a:pt x="0" y="107"/>
                </a:lnTo>
                <a:lnTo>
                  <a:pt x="5" y="114"/>
                </a:lnTo>
                <a:lnTo>
                  <a:pt x="5" y="114"/>
                </a:lnTo>
                <a:lnTo>
                  <a:pt x="7" y="114"/>
                </a:lnTo>
                <a:lnTo>
                  <a:pt x="7" y="116"/>
                </a:lnTo>
                <a:lnTo>
                  <a:pt x="12" y="121"/>
                </a:lnTo>
                <a:lnTo>
                  <a:pt x="12" y="121"/>
                </a:lnTo>
                <a:lnTo>
                  <a:pt x="12" y="121"/>
                </a:lnTo>
                <a:lnTo>
                  <a:pt x="12" y="126"/>
                </a:lnTo>
                <a:lnTo>
                  <a:pt x="12" y="126"/>
                </a:lnTo>
                <a:lnTo>
                  <a:pt x="14" y="128"/>
                </a:lnTo>
                <a:lnTo>
                  <a:pt x="14" y="133"/>
                </a:lnTo>
                <a:lnTo>
                  <a:pt x="14" y="137"/>
                </a:lnTo>
                <a:lnTo>
                  <a:pt x="14" y="144"/>
                </a:lnTo>
                <a:lnTo>
                  <a:pt x="17" y="147"/>
                </a:lnTo>
                <a:lnTo>
                  <a:pt x="17" y="149"/>
                </a:lnTo>
                <a:lnTo>
                  <a:pt x="17" y="149"/>
                </a:lnTo>
                <a:lnTo>
                  <a:pt x="21" y="154"/>
                </a:lnTo>
                <a:lnTo>
                  <a:pt x="26" y="156"/>
                </a:lnTo>
                <a:lnTo>
                  <a:pt x="31" y="156"/>
                </a:lnTo>
                <a:lnTo>
                  <a:pt x="31" y="161"/>
                </a:lnTo>
                <a:lnTo>
                  <a:pt x="31" y="161"/>
                </a:lnTo>
                <a:lnTo>
                  <a:pt x="33" y="163"/>
                </a:lnTo>
                <a:lnTo>
                  <a:pt x="33" y="166"/>
                </a:lnTo>
                <a:lnTo>
                  <a:pt x="35" y="168"/>
                </a:lnTo>
                <a:lnTo>
                  <a:pt x="38" y="170"/>
                </a:lnTo>
                <a:lnTo>
                  <a:pt x="40" y="170"/>
                </a:lnTo>
                <a:lnTo>
                  <a:pt x="45" y="175"/>
                </a:lnTo>
                <a:lnTo>
                  <a:pt x="50" y="178"/>
                </a:lnTo>
                <a:lnTo>
                  <a:pt x="50" y="180"/>
                </a:lnTo>
                <a:lnTo>
                  <a:pt x="52" y="185"/>
                </a:lnTo>
                <a:lnTo>
                  <a:pt x="57" y="187"/>
                </a:lnTo>
                <a:lnTo>
                  <a:pt x="57" y="189"/>
                </a:lnTo>
                <a:lnTo>
                  <a:pt x="62" y="192"/>
                </a:lnTo>
                <a:lnTo>
                  <a:pt x="66" y="196"/>
                </a:lnTo>
                <a:lnTo>
                  <a:pt x="66" y="196"/>
                </a:lnTo>
                <a:lnTo>
                  <a:pt x="71" y="199"/>
                </a:lnTo>
                <a:lnTo>
                  <a:pt x="73" y="201"/>
                </a:lnTo>
                <a:lnTo>
                  <a:pt x="73" y="201"/>
                </a:lnTo>
                <a:lnTo>
                  <a:pt x="73" y="201"/>
                </a:lnTo>
                <a:lnTo>
                  <a:pt x="83" y="199"/>
                </a:lnTo>
                <a:lnTo>
                  <a:pt x="85" y="199"/>
                </a:lnTo>
                <a:lnTo>
                  <a:pt x="85" y="199"/>
                </a:lnTo>
                <a:lnTo>
                  <a:pt x="85" y="199"/>
                </a:lnTo>
                <a:lnTo>
                  <a:pt x="90" y="199"/>
                </a:lnTo>
                <a:lnTo>
                  <a:pt x="95" y="199"/>
                </a:lnTo>
                <a:lnTo>
                  <a:pt x="111" y="199"/>
                </a:lnTo>
                <a:lnTo>
                  <a:pt x="116" y="196"/>
                </a:lnTo>
                <a:lnTo>
                  <a:pt x="118" y="196"/>
                </a:lnTo>
                <a:lnTo>
                  <a:pt x="118" y="196"/>
                </a:lnTo>
                <a:lnTo>
                  <a:pt x="121" y="194"/>
                </a:lnTo>
                <a:lnTo>
                  <a:pt x="123" y="199"/>
                </a:lnTo>
                <a:lnTo>
                  <a:pt x="125" y="199"/>
                </a:lnTo>
                <a:lnTo>
                  <a:pt x="130" y="194"/>
                </a:lnTo>
                <a:lnTo>
                  <a:pt x="130" y="194"/>
                </a:lnTo>
                <a:lnTo>
                  <a:pt x="137" y="201"/>
                </a:lnTo>
                <a:lnTo>
                  <a:pt x="147" y="211"/>
                </a:lnTo>
                <a:lnTo>
                  <a:pt x="151" y="215"/>
                </a:lnTo>
                <a:lnTo>
                  <a:pt x="156" y="220"/>
                </a:lnTo>
                <a:lnTo>
                  <a:pt x="156" y="220"/>
                </a:lnTo>
                <a:lnTo>
                  <a:pt x="166" y="227"/>
                </a:lnTo>
                <a:lnTo>
                  <a:pt x="168" y="230"/>
                </a:lnTo>
                <a:lnTo>
                  <a:pt x="170" y="232"/>
                </a:lnTo>
                <a:lnTo>
                  <a:pt x="170" y="232"/>
                </a:lnTo>
                <a:lnTo>
                  <a:pt x="170" y="234"/>
                </a:lnTo>
                <a:lnTo>
                  <a:pt x="178" y="241"/>
                </a:lnTo>
                <a:lnTo>
                  <a:pt x="180" y="244"/>
                </a:lnTo>
                <a:lnTo>
                  <a:pt x="182" y="244"/>
                </a:lnTo>
                <a:lnTo>
                  <a:pt x="182" y="246"/>
                </a:lnTo>
                <a:lnTo>
                  <a:pt x="185" y="249"/>
                </a:lnTo>
                <a:lnTo>
                  <a:pt x="187" y="246"/>
                </a:lnTo>
                <a:lnTo>
                  <a:pt x="189" y="246"/>
                </a:lnTo>
                <a:lnTo>
                  <a:pt x="194" y="241"/>
                </a:lnTo>
                <a:lnTo>
                  <a:pt x="199" y="241"/>
                </a:lnTo>
                <a:lnTo>
                  <a:pt x="204" y="241"/>
                </a:lnTo>
                <a:lnTo>
                  <a:pt x="206" y="241"/>
                </a:lnTo>
                <a:lnTo>
                  <a:pt x="208" y="239"/>
                </a:lnTo>
                <a:lnTo>
                  <a:pt x="211" y="237"/>
                </a:lnTo>
                <a:lnTo>
                  <a:pt x="213" y="237"/>
                </a:lnTo>
                <a:lnTo>
                  <a:pt x="213" y="232"/>
                </a:lnTo>
                <a:lnTo>
                  <a:pt x="213" y="232"/>
                </a:lnTo>
                <a:lnTo>
                  <a:pt x="215" y="230"/>
                </a:lnTo>
                <a:lnTo>
                  <a:pt x="215" y="230"/>
                </a:lnTo>
                <a:lnTo>
                  <a:pt x="215" y="227"/>
                </a:lnTo>
                <a:lnTo>
                  <a:pt x="218" y="225"/>
                </a:lnTo>
                <a:lnTo>
                  <a:pt x="220" y="218"/>
                </a:lnTo>
                <a:lnTo>
                  <a:pt x="220" y="218"/>
                </a:lnTo>
                <a:lnTo>
                  <a:pt x="223" y="218"/>
                </a:lnTo>
                <a:lnTo>
                  <a:pt x="225" y="213"/>
                </a:lnTo>
                <a:lnTo>
                  <a:pt x="225" y="213"/>
                </a:lnTo>
                <a:lnTo>
                  <a:pt x="227" y="213"/>
                </a:lnTo>
                <a:lnTo>
                  <a:pt x="227" y="208"/>
                </a:lnTo>
                <a:lnTo>
                  <a:pt x="230" y="204"/>
                </a:lnTo>
                <a:lnTo>
                  <a:pt x="227" y="204"/>
                </a:lnTo>
                <a:lnTo>
                  <a:pt x="230" y="201"/>
                </a:lnTo>
                <a:lnTo>
                  <a:pt x="230" y="201"/>
                </a:lnTo>
                <a:lnTo>
                  <a:pt x="230" y="201"/>
                </a:lnTo>
                <a:lnTo>
                  <a:pt x="230" y="194"/>
                </a:lnTo>
                <a:lnTo>
                  <a:pt x="230" y="194"/>
                </a:lnTo>
                <a:lnTo>
                  <a:pt x="230" y="192"/>
                </a:lnTo>
                <a:lnTo>
                  <a:pt x="230" y="192"/>
                </a:lnTo>
                <a:lnTo>
                  <a:pt x="225" y="185"/>
                </a:lnTo>
                <a:lnTo>
                  <a:pt x="223" y="182"/>
                </a:lnTo>
                <a:lnTo>
                  <a:pt x="220" y="180"/>
                </a:lnTo>
                <a:lnTo>
                  <a:pt x="220" y="178"/>
                </a:lnTo>
                <a:lnTo>
                  <a:pt x="215" y="173"/>
                </a:lnTo>
                <a:lnTo>
                  <a:pt x="213" y="170"/>
                </a:lnTo>
                <a:lnTo>
                  <a:pt x="211" y="166"/>
                </a:lnTo>
                <a:lnTo>
                  <a:pt x="196" y="147"/>
                </a:lnTo>
                <a:lnTo>
                  <a:pt x="194" y="147"/>
                </a:lnTo>
                <a:lnTo>
                  <a:pt x="192" y="140"/>
                </a:lnTo>
                <a:lnTo>
                  <a:pt x="192" y="133"/>
                </a:lnTo>
                <a:lnTo>
                  <a:pt x="192" y="133"/>
                </a:lnTo>
                <a:lnTo>
                  <a:pt x="194" y="130"/>
                </a:lnTo>
                <a:lnTo>
                  <a:pt x="194" y="128"/>
                </a:lnTo>
                <a:lnTo>
                  <a:pt x="194" y="126"/>
                </a:lnTo>
                <a:lnTo>
                  <a:pt x="194" y="123"/>
                </a:lnTo>
                <a:lnTo>
                  <a:pt x="196" y="111"/>
                </a:lnTo>
                <a:lnTo>
                  <a:pt x="196" y="99"/>
                </a:lnTo>
                <a:lnTo>
                  <a:pt x="196" y="95"/>
                </a:lnTo>
                <a:lnTo>
                  <a:pt x="199" y="88"/>
                </a:lnTo>
                <a:lnTo>
                  <a:pt x="199" y="85"/>
                </a:lnTo>
                <a:lnTo>
                  <a:pt x="199" y="62"/>
                </a:lnTo>
                <a:lnTo>
                  <a:pt x="199" y="52"/>
                </a:lnTo>
                <a:lnTo>
                  <a:pt x="199" y="52"/>
                </a:lnTo>
                <a:lnTo>
                  <a:pt x="196" y="50"/>
                </a:lnTo>
                <a:lnTo>
                  <a:pt x="196" y="43"/>
                </a:lnTo>
                <a:lnTo>
                  <a:pt x="189" y="26"/>
                </a:lnTo>
                <a:lnTo>
                  <a:pt x="185" y="24"/>
                </a:lnTo>
                <a:lnTo>
                  <a:pt x="180" y="24"/>
                </a:lnTo>
                <a:lnTo>
                  <a:pt x="180" y="24"/>
                </a:lnTo>
                <a:lnTo>
                  <a:pt x="178" y="21"/>
                </a:lnTo>
                <a:lnTo>
                  <a:pt x="147" y="10"/>
                </a:lnTo>
                <a:lnTo>
                  <a:pt x="142" y="7"/>
                </a:lnTo>
                <a:lnTo>
                  <a:pt x="140" y="7"/>
                </a:lnTo>
                <a:lnTo>
                  <a:pt x="116" y="5"/>
                </a:lnTo>
                <a:lnTo>
                  <a:pt x="116" y="5"/>
                </a:lnTo>
                <a:lnTo>
                  <a:pt x="104" y="2"/>
                </a:lnTo>
                <a:lnTo>
                  <a:pt x="102" y="2"/>
                </a:lnTo>
                <a:lnTo>
                  <a:pt x="92" y="0"/>
                </a:lnTo>
                <a:lnTo>
                  <a:pt x="92" y="0"/>
                </a:lnTo>
                <a:lnTo>
                  <a:pt x="90" y="2"/>
                </a:lnTo>
                <a:lnTo>
                  <a:pt x="90" y="2"/>
                </a:lnTo>
                <a:lnTo>
                  <a:pt x="90" y="2"/>
                </a:lnTo>
                <a:lnTo>
                  <a:pt x="88" y="5"/>
                </a:lnTo>
                <a:lnTo>
                  <a:pt x="83" y="5"/>
                </a:lnTo>
                <a:lnTo>
                  <a:pt x="83" y="5"/>
                </a:lnTo>
                <a:lnTo>
                  <a:pt x="80" y="5"/>
                </a:lnTo>
                <a:lnTo>
                  <a:pt x="78" y="10"/>
                </a:lnTo>
                <a:lnTo>
                  <a:pt x="76" y="12"/>
                </a:lnTo>
                <a:lnTo>
                  <a:pt x="71" y="17"/>
                </a:lnTo>
                <a:lnTo>
                  <a:pt x="71" y="19"/>
                </a:lnTo>
                <a:lnTo>
                  <a:pt x="69" y="19"/>
                </a:lnTo>
                <a:lnTo>
                  <a:pt x="64" y="21"/>
                </a:lnTo>
                <a:lnTo>
                  <a:pt x="64" y="26"/>
                </a:lnTo>
                <a:lnTo>
                  <a:pt x="62" y="26"/>
                </a:lnTo>
                <a:lnTo>
                  <a:pt x="59" y="31"/>
                </a:lnTo>
                <a:lnTo>
                  <a:pt x="59" y="33"/>
                </a:lnTo>
                <a:lnTo>
                  <a:pt x="54" y="36"/>
                </a:lnTo>
                <a:lnTo>
                  <a:pt x="52" y="36"/>
                </a:lnTo>
                <a:lnTo>
                  <a:pt x="52" y="36"/>
                </a:lnTo>
                <a:lnTo>
                  <a:pt x="45" y="38"/>
                </a:lnTo>
                <a:lnTo>
                  <a:pt x="43" y="40"/>
                </a:lnTo>
                <a:lnTo>
                  <a:pt x="43" y="43"/>
                </a:lnTo>
                <a:lnTo>
                  <a:pt x="43" y="45"/>
                </a:lnTo>
                <a:lnTo>
                  <a:pt x="43" y="45"/>
                </a:lnTo>
                <a:lnTo>
                  <a:pt x="43" y="47"/>
                </a:lnTo>
                <a:lnTo>
                  <a:pt x="38" y="52"/>
                </a:lnTo>
                <a:lnTo>
                  <a:pt x="35" y="55"/>
                </a:lnTo>
                <a:lnTo>
                  <a:pt x="31" y="6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1" name="Freeform 36"/>
          <p:cNvSpPr>
            <a:spLocks/>
          </p:cNvSpPr>
          <p:nvPr/>
        </p:nvSpPr>
        <p:spPr bwMode="auto">
          <a:xfrm>
            <a:off x="4259681" y="5317541"/>
            <a:ext cx="461963" cy="401638"/>
          </a:xfrm>
          <a:custGeom>
            <a:avLst/>
            <a:gdLst>
              <a:gd name="T0" fmla="*/ 206 w 291"/>
              <a:gd name="T1" fmla="*/ 196 h 253"/>
              <a:gd name="T2" fmla="*/ 228 w 291"/>
              <a:gd name="T3" fmla="*/ 185 h 253"/>
              <a:gd name="T4" fmla="*/ 232 w 291"/>
              <a:gd name="T5" fmla="*/ 111 h 253"/>
              <a:gd name="T6" fmla="*/ 291 w 291"/>
              <a:gd name="T7" fmla="*/ 97 h 253"/>
              <a:gd name="T8" fmla="*/ 291 w 291"/>
              <a:gd name="T9" fmla="*/ 21 h 253"/>
              <a:gd name="T10" fmla="*/ 275 w 291"/>
              <a:gd name="T11" fmla="*/ 5 h 253"/>
              <a:gd name="T12" fmla="*/ 258 w 291"/>
              <a:gd name="T13" fmla="*/ 0 h 253"/>
              <a:gd name="T14" fmla="*/ 254 w 291"/>
              <a:gd name="T15" fmla="*/ 2 h 253"/>
              <a:gd name="T16" fmla="*/ 242 w 291"/>
              <a:gd name="T17" fmla="*/ 9 h 253"/>
              <a:gd name="T18" fmla="*/ 244 w 291"/>
              <a:gd name="T19" fmla="*/ 9 h 253"/>
              <a:gd name="T20" fmla="*/ 256 w 291"/>
              <a:gd name="T21" fmla="*/ 14 h 253"/>
              <a:gd name="T22" fmla="*/ 242 w 291"/>
              <a:gd name="T23" fmla="*/ 19 h 253"/>
              <a:gd name="T24" fmla="*/ 230 w 291"/>
              <a:gd name="T25" fmla="*/ 12 h 253"/>
              <a:gd name="T26" fmla="*/ 218 w 291"/>
              <a:gd name="T27" fmla="*/ 9 h 253"/>
              <a:gd name="T28" fmla="*/ 211 w 291"/>
              <a:gd name="T29" fmla="*/ 9 h 253"/>
              <a:gd name="T30" fmla="*/ 197 w 291"/>
              <a:gd name="T31" fmla="*/ 12 h 253"/>
              <a:gd name="T32" fmla="*/ 183 w 291"/>
              <a:gd name="T33" fmla="*/ 26 h 253"/>
              <a:gd name="T34" fmla="*/ 171 w 291"/>
              <a:gd name="T35" fmla="*/ 28 h 253"/>
              <a:gd name="T36" fmla="*/ 166 w 291"/>
              <a:gd name="T37" fmla="*/ 28 h 253"/>
              <a:gd name="T38" fmla="*/ 154 w 291"/>
              <a:gd name="T39" fmla="*/ 38 h 253"/>
              <a:gd name="T40" fmla="*/ 149 w 291"/>
              <a:gd name="T41" fmla="*/ 40 h 253"/>
              <a:gd name="T42" fmla="*/ 138 w 291"/>
              <a:gd name="T43" fmla="*/ 45 h 253"/>
              <a:gd name="T44" fmla="*/ 133 w 291"/>
              <a:gd name="T45" fmla="*/ 45 h 253"/>
              <a:gd name="T46" fmla="*/ 128 w 291"/>
              <a:gd name="T47" fmla="*/ 43 h 253"/>
              <a:gd name="T48" fmla="*/ 114 w 291"/>
              <a:gd name="T49" fmla="*/ 43 h 253"/>
              <a:gd name="T50" fmla="*/ 111 w 291"/>
              <a:gd name="T51" fmla="*/ 47 h 253"/>
              <a:gd name="T52" fmla="*/ 114 w 291"/>
              <a:gd name="T53" fmla="*/ 52 h 253"/>
              <a:gd name="T54" fmla="*/ 107 w 291"/>
              <a:gd name="T55" fmla="*/ 59 h 253"/>
              <a:gd name="T56" fmla="*/ 100 w 291"/>
              <a:gd name="T57" fmla="*/ 57 h 253"/>
              <a:gd name="T58" fmla="*/ 95 w 291"/>
              <a:gd name="T59" fmla="*/ 62 h 253"/>
              <a:gd name="T60" fmla="*/ 88 w 291"/>
              <a:gd name="T61" fmla="*/ 69 h 253"/>
              <a:gd name="T62" fmla="*/ 83 w 291"/>
              <a:gd name="T63" fmla="*/ 73 h 253"/>
              <a:gd name="T64" fmla="*/ 71 w 291"/>
              <a:gd name="T65" fmla="*/ 78 h 253"/>
              <a:gd name="T66" fmla="*/ 59 w 291"/>
              <a:gd name="T67" fmla="*/ 92 h 253"/>
              <a:gd name="T68" fmla="*/ 55 w 291"/>
              <a:gd name="T69" fmla="*/ 95 h 253"/>
              <a:gd name="T70" fmla="*/ 50 w 291"/>
              <a:gd name="T71" fmla="*/ 97 h 253"/>
              <a:gd name="T72" fmla="*/ 45 w 291"/>
              <a:gd name="T73" fmla="*/ 97 h 253"/>
              <a:gd name="T74" fmla="*/ 43 w 291"/>
              <a:gd name="T75" fmla="*/ 92 h 253"/>
              <a:gd name="T76" fmla="*/ 38 w 291"/>
              <a:gd name="T77" fmla="*/ 99 h 253"/>
              <a:gd name="T78" fmla="*/ 33 w 291"/>
              <a:gd name="T79" fmla="*/ 99 h 253"/>
              <a:gd name="T80" fmla="*/ 38 w 291"/>
              <a:gd name="T81" fmla="*/ 109 h 253"/>
              <a:gd name="T82" fmla="*/ 33 w 291"/>
              <a:gd name="T83" fmla="*/ 116 h 253"/>
              <a:gd name="T84" fmla="*/ 24 w 291"/>
              <a:gd name="T85" fmla="*/ 121 h 253"/>
              <a:gd name="T86" fmla="*/ 19 w 291"/>
              <a:gd name="T87" fmla="*/ 123 h 253"/>
              <a:gd name="T88" fmla="*/ 12 w 291"/>
              <a:gd name="T89" fmla="*/ 130 h 253"/>
              <a:gd name="T90" fmla="*/ 7 w 291"/>
              <a:gd name="T91" fmla="*/ 132 h 253"/>
              <a:gd name="T92" fmla="*/ 0 w 291"/>
              <a:gd name="T93" fmla="*/ 130 h 253"/>
              <a:gd name="T94" fmla="*/ 0 w 291"/>
              <a:gd name="T95" fmla="*/ 180 h 253"/>
              <a:gd name="T96" fmla="*/ 33 w 291"/>
              <a:gd name="T97" fmla="*/ 253 h 253"/>
              <a:gd name="T98" fmla="*/ 66 w 291"/>
              <a:gd name="T99" fmla="*/ 253 h 253"/>
              <a:gd name="T100" fmla="*/ 180 w 291"/>
              <a:gd name="T101" fmla="*/ 251 h 253"/>
              <a:gd name="T102" fmla="*/ 218 w 291"/>
              <a:gd name="T103" fmla="*/ 251 h 253"/>
              <a:gd name="T104" fmla="*/ 228 w 291"/>
              <a:gd name="T105" fmla="*/ 215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91" h="253">
                <a:moveTo>
                  <a:pt x="228" y="215"/>
                </a:moveTo>
                <a:lnTo>
                  <a:pt x="228" y="206"/>
                </a:lnTo>
                <a:lnTo>
                  <a:pt x="228" y="196"/>
                </a:lnTo>
                <a:lnTo>
                  <a:pt x="206" y="196"/>
                </a:lnTo>
                <a:lnTo>
                  <a:pt x="206" y="187"/>
                </a:lnTo>
                <a:lnTo>
                  <a:pt x="211" y="187"/>
                </a:lnTo>
                <a:lnTo>
                  <a:pt x="228" y="187"/>
                </a:lnTo>
                <a:lnTo>
                  <a:pt x="228" y="185"/>
                </a:lnTo>
                <a:lnTo>
                  <a:pt x="228" y="151"/>
                </a:lnTo>
                <a:lnTo>
                  <a:pt x="228" y="147"/>
                </a:lnTo>
                <a:lnTo>
                  <a:pt x="228" y="111"/>
                </a:lnTo>
                <a:lnTo>
                  <a:pt x="232" y="111"/>
                </a:lnTo>
                <a:lnTo>
                  <a:pt x="242" y="111"/>
                </a:lnTo>
                <a:lnTo>
                  <a:pt x="291" y="111"/>
                </a:lnTo>
                <a:lnTo>
                  <a:pt x="291" y="106"/>
                </a:lnTo>
                <a:lnTo>
                  <a:pt x="291" y="97"/>
                </a:lnTo>
                <a:lnTo>
                  <a:pt x="291" y="47"/>
                </a:lnTo>
                <a:lnTo>
                  <a:pt x="291" y="33"/>
                </a:lnTo>
                <a:lnTo>
                  <a:pt x="291" y="26"/>
                </a:lnTo>
                <a:lnTo>
                  <a:pt x="291" y="21"/>
                </a:lnTo>
                <a:lnTo>
                  <a:pt x="291" y="2"/>
                </a:lnTo>
                <a:lnTo>
                  <a:pt x="284" y="2"/>
                </a:lnTo>
                <a:lnTo>
                  <a:pt x="282" y="2"/>
                </a:lnTo>
                <a:lnTo>
                  <a:pt x="275" y="5"/>
                </a:lnTo>
                <a:lnTo>
                  <a:pt x="272" y="5"/>
                </a:lnTo>
                <a:lnTo>
                  <a:pt x="265" y="2"/>
                </a:lnTo>
                <a:lnTo>
                  <a:pt x="263" y="2"/>
                </a:lnTo>
                <a:lnTo>
                  <a:pt x="258" y="0"/>
                </a:lnTo>
                <a:lnTo>
                  <a:pt x="256" y="0"/>
                </a:lnTo>
                <a:lnTo>
                  <a:pt x="256" y="0"/>
                </a:lnTo>
                <a:lnTo>
                  <a:pt x="254" y="2"/>
                </a:lnTo>
                <a:lnTo>
                  <a:pt x="254" y="2"/>
                </a:lnTo>
                <a:lnTo>
                  <a:pt x="249" y="2"/>
                </a:lnTo>
                <a:lnTo>
                  <a:pt x="246" y="2"/>
                </a:lnTo>
                <a:lnTo>
                  <a:pt x="244" y="5"/>
                </a:lnTo>
                <a:lnTo>
                  <a:pt x="242" y="9"/>
                </a:lnTo>
                <a:lnTo>
                  <a:pt x="242" y="12"/>
                </a:lnTo>
                <a:lnTo>
                  <a:pt x="242" y="12"/>
                </a:lnTo>
                <a:lnTo>
                  <a:pt x="244" y="12"/>
                </a:lnTo>
                <a:lnTo>
                  <a:pt x="244" y="9"/>
                </a:lnTo>
                <a:lnTo>
                  <a:pt x="246" y="9"/>
                </a:lnTo>
                <a:lnTo>
                  <a:pt x="256" y="12"/>
                </a:lnTo>
                <a:lnTo>
                  <a:pt x="256" y="12"/>
                </a:lnTo>
                <a:lnTo>
                  <a:pt x="256" y="14"/>
                </a:lnTo>
                <a:lnTo>
                  <a:pt x="254" y="17"/>
                </a:lnTo>
                <a:lnTo>
                  <a:pt x="249" y="19"/>
                </a:lnTo>
                <a:lnTo>
                  <a:pt x="246" y="19"/>
                </a:lnTo>
                <a:lnTo>
                  <a:pt x="242" y="19"/>
                </a:lnTo>
                <a:lnTo>
                  <a:pt x="239" y="17"/>
                </a:lnTo>
                <a:lnTo>
                  <a:pt x="235" y="17"/>
                </a:lnTo>
                <a:lnTo>
                  <a:pt x="230" y="12"/>
                </a:lnTo>
                <a:lnTo>
                  <a:pt x="230" y="12"/>
                </a:lnTo>
                <a:lnTo>
                  <a:pt x="223" y="9"/>
                </a:lnTo>
                <a:lnTo>
                  <a:pt x="218" y="9"/>
                </a:lnTo>
                <a:lnTo>
                  <a:pt x="218" y="7"/>
                </a:lnTo>
                <a:lnTo>
                  <a:pt x="218" y="9"/>
                </a:lnTo>
                <a:lnTo>
                  <a:pt x="216" y="12"/>
                </a:lnTo>
                <a:lnTo>
                  <a:pt x="216" y="12"/>
                </a:lnTo>
                <a:lnTo>
                  <a:pt x="213" y="12"/>
                </a:lnTo>
                <a:lnTo>
                  <a:pt x="211" y="9"/>
                </a:lnTo>
                <a:lnTo>
                  <a:pt x="211" y="12"/>
                </a:lnTo>
                <a:lnTo>
                  <a:pt x="209" y="14"/>
                </a:lnTo>
                <a:lnTo>
                  <a:pt x="204" y="12"/>
                </a:lnTo>
                <a:lnTo>
                  <a:pt x="197" y="12"/>
                </a:lnTo>
                <a:lnTo>
                  <a:pt x="194" y="12"/>
                </a:lnTo>
                <a:lnTo>
                  <a:pt x="190" y="14"/>
                </a:lnTo>
                <a:lnTo>
                  <a:pt x="187" y="19"/>
                </a:lnTo>
                <a:lnTo>
                  <a:pt x="183" y="26"/>
                </a:lnTo>
                <a:lnTo>
                  <a:pt x="180" y="28"/>
                </a:lnTo>
                <a:lnTo>
                  <a:pt x="175" y="31"/>
                </a:lnTo>
                <a:lnTo>
                  <a:pt x="173" y="31"/>
                </a:lnTo>
                <a:lnTo>
                  <a:pt x="171" y="28"/>
                </a:lnTo>
                <a:lnTo>
                  <a:pt x="171" y="28"/>
                </a:lnTo>
                <a:lnTo>
                  <a:pt x="168" y="28"/>
                </a:lnTo>
                <a:lnTo>
                  <a:pt x="168" y="28"/>
                </a:lnTo>
                <a:lnTo>
                  <a:pt x="166" y="28"/>
                </a:lnTo>
                <a:lnTo>
                  <a:pt x="164" y="33"/>
                </a:lnTo>
                <a:lnTo>
                  <a:pt x="159" y="38"/>
                </a:lnTo>
                <a:lnTo>
                  <a:pt x="156" y="38"/>
                </a:lnTo>
                <a:lnTo>
                  <a:pt x="154" y="38"/>
                </a:lnTo>
                <a:lnTo>
                  <a:pt x="152" y="40"/>
                </a:lnTo>
                <a:lnTo>
                  <a:pt x="149" y="40"/>
                </a:lnTo>
                <a:lnTo>
                  <a:pt x="149" y="40"/>
                </a:lnTo>
                <a:lnTo>
                  <a:pt x="149" y="40"/>
                </a:lnTo>
                <a:lnTo>
                  <a:pt x="147" y="38"/>
                </a:lnTo>
                <a:lnTo>
                  <a:pt x="145" y="40"/>
                </a:lnTo>
                <a:lnTo>
                  <a:pt x="142" y="43"/>
                </a:lnTo>
                <a:lnTo>
                  <a:pt x="138" y="45"/>
                </a:lnTo>
                <a:lnTo>
                  <a:pt x="138" y="45"/>
                </a:lnTo>
                <a:lnTo>
                  <a:pt x="135" y="47"/>
                </a:lnTo>
                <a:lnTo>
                  <a:pt x="135" y="47"/>
                </a:lnTo>
                <a:lnTo>
                  <a:pt x="133" y="45"/>
                </a:lnTo>
                <a:lnTo>
                  <a:pt x="133" y="43"/>
                </a:lnTo>
                <a:lnTo>
                  <a:pt x="133" y="43"/>
                </a:lnTo>
                <a:lnTo>
                  <a:pt x="133" y="43"/>
                </a:lnTo>
                <a:lnTo>
                  <a:pt x="128" y="43"/>
                </a:lnTo>
                <a:lnTo>
                  <a:pt x="121" y="43"/>
                </a:lnTo>
                <a:lnTo>
                  <a:pt x="116" y="43"/>
                </a:lnTo>
                <a:lnTo>
                  <a:pt x="116" y="43"/>
                </a:lnTo>
                <a:lnTo>
                  <a:pt x="114" y="43"/>
                </a:lnTo>
                <a:lnTo>
                  <a:pt x="111" y="43"/>
                </a:lnTo>
                <a:lnTo>
                  <a:pt x="111" y="43"/>
                </a:lnTo>
                <a:lnTo>
                  <a:pt x="111" y="43"/>
                </a:lnTo>
                <a:lnTo>
                  <a:pt x="111" y="47"/>
                </a:lnTo>
                <a:lnTo>
                  <a:pt x="114" y="47"/>
                </a:lnTo>
                <a:lnTo>
                  <a:pt x="116" y="50"/>
                </a:lnTo>
                <a:lnTo>
                  <a:pt x="116" y="50"/>
                </a:lnTo>
                <a:lnTo>
                  <a:pt x="114" y="52"/>
                </a:lnTo>
                <a:lnTo>
                  <a:pt x="114" y="52"/>
                </a:lnTo>
                <a:lnTo>
                  <a:pt x="109" y="52"/>
                </a:lnTo>
                <a:lnTo>
                  <a:pt x="107" y="57"/>
                </a:lnTo>
                <a:lnTo>
                  <a:pt x="107" y="59"/>
                </a:lnTo>
                <a:lnTo>
                  <a:pt x="102" y="62"/>
                </a:lnTo>
                <a:lnTo>
                  <a:pt x="102" y="62"/>
                </a:lnTo>
                <a:lnTo>
                  <a:pt x="102" y="59"/>
                </a:lnTo>
                <a:lnTo>
                  <a:pt x="100" y="57"/>
                </a:lnTo>
                <a:lnTo>
                  <a:pt x="100" y="57"/>
                </a:lnTo>
                <a:lnTo>
                  <a:pt x="97" y="59"/>
                </a:lnTo>
                <a:lnTo>
                  <a:pt x="97" y="62"/>
                </a:lnTo>
                <a:lnTo>
                  <a:pt x="95" y="62"/>
                </a:lnTo>
                <a:lnTo>
                  <a:pt x="93" y="66"/>
                </a:lnTo>
                <a:lnTo>
                  <a:pt x="93" y="69"/>
                </a:lnTo>
                <a:lnTo>
                  <a:pt x="90" y="71"/>
                </a:lnTo>
                <a:lnTo>
                  <a:pt x="88" y="69"/>
                </a:lnTo>
                <a:lnTo>
                  <a:pt x="88" y="69"/>
                </a:lnTo>
                <a:lnTo>
                  <a:pt x="85" y="71"/>
                </a:lnTo>
                <a:lnTo>
                  <a:pt x="83" y="73"/>
                </a:lnTo>
                <a:lnTo>
                  <a:pt x="83" y="73"/>
                </a:lnTo>
                <a:lnTo>
                  <a:pt x="81" y="76"/>
                </a:lnTo>
                <a:lnTo>
                  <a:pt x="76" y="76"/>
                </a:lnTo>
                <a:lnTo>
                  <a:pt x="76" y="76"/>
                </a:lnTo>
                <a:lnTo>
                  <a:pt x="71" y="78"/>
                </a:lnTo>
                <a:lnTo>
                  <a:pt x="69" y="80"/>
                </a:lnTo>
                <a:lnTo>
                  <a:pt x="62" y="85"/>
                </a:lnTo>
                <a:lnTo>
                  <a:pt x="59" y="90"/>
                </a:lnTo>
                <a:lnTo>
                  <a:pt x="59" y="92"/>
                </a:lnTo>
                <a:lnTo>
                  <a:pt x="59" y="95"/>
                </a:lnTo>
                <a:lnTo>
                  <a:pt x="57" y="97"/>
                </a:lnTo>
                <a:lnTo>
                  <a:pt x="55" y="97"/>
                </a:lnTo>
                <a:lnTo>
                  <a:pt x="55" y="95"/>
                </a:lnTo>
                <a:lnTo>
                  <a:pt x="50" y="92"/>
                </a:lnTo>
                <a:lnTo>
                  <a:pt x="48" y="92"/>
                </a:lnTo>
                <a:lnTo>
                  <a:pt x="48" y="95"/>
                </a:lnTo>
                <a:lnTo>
                  <a:pt x="50" y="97"/>
                </a:lnTo>
                <a:lnTo>
                  <a:pt x="50" y="97"/>
                </a:lnTo>
                <a:lnTo>
                  <a:pt x="48" y="97"/>
                </a:lnTo>
                <a:lnTo>
                  <a:pt x="48" y="97"/>
                </a:lnTo>
                <a:lnTo>
                  <a:pt x="45" y="97"/>
                </a:lnTo>
                <a:lnTo>
                  <a:pt x="48" y="95"/>
                </a:lnTo>
                <a:lnTo>
                  <a:pt x="48" y="92"/>
                </a:lnTo>
                <a:lnTo>
                  <a:pt x="45" y="92"/>
                </a:lnTo>
                <a:lnTo>
                  <a:pt x="43" y="92"/>
                </a:lnTo>
                <a:lnTo>
                  <a:pt x="43" y="92"/>
                </a:lnTo>
                <a:lnTo>
                  <a:pt x="43" y="95"/>
                </a:lnTo>
                <a:lnTo>
                  <a:pt x="40" y="99"/>
                </a:lnTo>
                <a:lnTo>
                  <a:pt x="38" y="99"/>
                </a:lnTo>
                <a:lnTo>
                  <a:pt x="36" y="99"/>
                </a:lnTo>
                <a:lnTo>
                  <a:pt x="36" y="99"/>
                </a:lnTo>
                <a:lnTo>
                  <a:pt x="33" y="99"/>
                </a:lnTo>
                <a:lnTo>
                  <a:pt x="33" y="99"/>
                </a:lnTo>
                <a:lnTo>
                  <a:pt x="33" y="104"/>
                </a:lnTo>
                <a:lnTo>
                  <a:pt x="33" y="106"/>
                </a:lnTo>
                <a:lnTo>
                  <a:pt x="33" y="109"/>
                </a:lnTo>
                <a:lnTo>
                  <a:pt x="38" y="109"/>
                </a:lnTo>
                <a:lnTo>
                  <a:pt x="38" y="111"/>
                </a:lnTo>
                <a:lnTo>
                  <a:pt x="36" y="114"/>
                </a:lnTo>
                <a:lnTo>
                  <a:pt x="33" y="116"/>
                </a:lnTo>
                <a:lnTo>
                  <a:pt x="33" y="116"/>
                </a:lnTo>
                <a:lnTo>
                  <a:pt x="31" y="116"/>
                </a:lnTo>
                <a:lnTo>
                  <a:pt x="31" y="116"/>
                </a:lnTo>
                <a:lnTo>
                  <a:pt x="24" y="121"/>
                </a:lnTo>
                <a:lnTo>
                  <a:pt x="24" y="121"/>
                </a:lnTo>
                <a:lnTo>
                  <a:pt x="24" y="118"/>
                </a:lnTo>
                <a:lnTo>
                  <a:pt x="24" y="118"/>
                </a:lnTo>
                <a:lnTo>
                  <a:pt x="19" y="123"/>
                </a:lnTo>
                <a:lnTo>
                  <a:pt x="19" y="123"/>
                </a:lnTo>
                <a:lnTo>
                  <a:pt x="21" y="123"/>
                </a:lnTo>
                <a:lnTo>
                  <a:pt x="21" y="123"/>
                </a:lnTo>
                <a:lnTo>
                  <a:pt x="21" y="125"/>
                </a:lnTo>
                <a:lnTo>
                  <a:pt x="12" y="130"/>
                </a:lnTo>
                <a:lnTo>
                  <a:pt x="10" y="132"/>
                </a:lnTo>
                <a:lnTo>
                  <a:pt x="7" y="132"/>
                </a:lnTo>
                <a:lnTo>
                  <a:pt x="7" y="132"/>
                </a:lnTo>
                <a:lnTo>
                  <a:pt x="7" y="132"/>
                </a:lnTo>
                <a:lnTo>
                  <a:pt x="10" y="130"/>
                </a:lnTo>
                <a:lnTo>
                  <a:pt x="10" y="128"/>
                </a:lnTo>
                <a:lnTo>
                  <a:pt x="10" y="128"/>
                </a:lnTo>
                <a:lnTo>
                  <a:pt x="0" y="130"/>
                </a:lnTo>
                <a:lnTo>
                  <a:pt x="0" y="149"/>
                </a:lnTo>
                <a:lnTo>
                  <a:pt x="0" y="163"/>
                </a:lnTo>
                <a:lnTo>
                  <a:pt x="0" y="177"/>
                </a:lnTo>
                <a:lnTo>
                  <a:pt x="0" y="180"/>
                </a:lnTo>
                <a:lnTo>
                  <a:pt x="0" y="185"/>
                </a:lnTo>
                <a:lnTo>
                  <a:pt x="0" y="253"/>
                </a:lnTo>
                <a:lnTo>
                  <a:pt x="17" y="253"/>
                </a:lnTo>
                <a:lnTo>
                  <a:pt x="33" y="253"/>
                </a:lnTo>
                <a:lnTo>
                  <a:pt x="50" y="253"/>
                </a:lnTo>
                <a:lnTo>
                  <a:pt x="62" y="253"/>
                </a:lnTo>
                <a:lnTo>
                  <a:pt x="64" y="253"/>
                </a:lnTo>
                <a:lnTo>
                  <a:pt x="66" y="253"/>
                </a:lnTo>
                <a:lnTo>
                  <a:pt x="88" y="251"/>
                </a:lnTo>
                <a:lnTo>
                  <a:pt x="149" y="251"/>
                </a:lnTo>
                <a:lnTo>
                  <a:pt x="152" y="251"/>
                </a:lnTo>
                <a:lnTo>
                  <a:pt x="180" y="251"/>
                </a:lnTo>
                <a:lnTo>
                  <a:pt x="180" y="251"/>
                </a:lnTo>
                <a:lnTo>
                  <a:pt x="199" y="251"/>
                </a:lnTo>
                <a:lnTo>
                  <a:pt x="199" y="251"/>
                </a:lnTo>
                <a:lnTo>
                  <a:pt x="218" y="251"/>
                </a:lnTo>
                <a:lnTo>
                  <a:pt x="228" y="251"/>
                </a:lnTo>
                <a:lnTo>
                  <a:pt x="228" y="218"/>
                </a:lnTo>
                <a:lnTo>
                  <a:pt x="228" y="215"/>
                </a:lnTo>
                <a:lnTo>
                  <a:pt x="228" y="215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2" name="Freeform 37"/>
          <p:cNvSpPr>
            <a:spLocks/>
          </p:cNvSpPr>
          <p:nvPr/>
        </p:nvSpPr>
        <p:spPr bwMode="auto">
          <a:xfrm>
            <a:off x="4470818" y="4153903"/>
            <a:ext cx="728663" cy="735013"/>
          </a:xfrm>
          <a:custGeom>
            <a:avLst/>
            <a:gdLst>
              <a:gd name="T0" fmla="*/ 227 w 459"/>
              <a:gd name="T1" fmla="*/ 0 h 463"/>
              <a:gd name="T2" fmla="*/ 215 w 459"/>
              <a:gd name="T3" fmla="*/ 9 h 463"/>
              <a:gd name="T4" fmla="*/ 203 w 459"/>
              <a:gd name="T5" fmla="*/ 16 h 463"/>
              <a:gd name="T6" fmla="*/ 182 w 459"/>
              <a:gd name="T7" fmla="*/ 21 h 463"/>
              <a:gd name="T8" fmla="*/ 173 w 459"/>
              <a:gd name="T9" fmla="*/ 23 h 463"/>
              <a:gd name="T10" fmla="*/ 161 w 459"/>
              <a:gd name="T11" fmla="*/ 35 h 463"/>
              <a:gd name="T12" fmla="*/ 170 w 459"/>
              <a:gd name="T13" fmla="*/ 45 h 463"/>
              <a:gd name="T14" fmla="*/ 175 w 459"/>
              <a:gd name="T15" fmla="*/ 49 h 463"/>
              <a:gd name="T16" fmla="*/ 168 w 459"/>
              <a:gd name="T17" fmla="*/ 61 h 463"/>
              <a:gd name="T18" fmla="*/ 154 w 459"/>
              <a:gd name="T19" fmla="*/ 68 h 463"/>
              <a:gd name="T20" fmla="*/ 118 w 459"/>
              <a:gd name="T21" fmla="*/ 118 h 463"/>
              <a:gd name="T22" fmla="*/ 109 w 459"/>
              <a:gd name="T23" fmla="*/ 139 h 463"/>
              <a:gd name="T24" fmla="*/ 121 w 459"/>
              <a:gd name="T25" fmla="*/ 156 h 463"/>
              <a:gd name="T26" fmla="*/ 130 w 459"/>
              <a:gd name="T27" fmla="*/ 165 h 463"/>
              <a:gd name="T28" fmla="*/ 92 w 459"/>
              <a:gd name="T29" fmla="*/ 177 h 463"/>
              <a:gd name="T30" fmla="*/ 40 w 459"/>
              <a:gd name="T31" fmla="*/ 224 h 463"/>
              <a:gd name="T32" fmla="*/ 45 w 459"/>
              <a:gd name="T33" fmla="*/ 246 h 463"/>
              <a:gd name="T34" fmla="*/ 59 w 459"/>
              <a:gd name="T35" fmla="*/ 260 h 463"/>
              <a:gd name="T36" fmla="*/ 42 w 459"/>
              <a:gd name="T37" fmla="*/ 262 h 463"/>
              <a:gd name="T38" fmla="*/ 33 w 459"/>
              <a:gd name="T39" fmla="*/ 269 h 463"/>
              <a:gd name="T40" fmla="*/ 7 w 459"/>
              <a:gd name="T41" fmla="*/ 281 h 463"/>
              <a:gd name="T42" fmla="*/ 45 w 459"/>
              <a:gd name="T43" fmla="*/ 283 h 463"/>
              <a:gd name="T44" fmla="*/ 73 w 459"/>
              <a:gd name="T45" fmla="*/ 291 h 463"/>
              <a:gd name="T46" fmla="*/ 106 w 459"/>
              <a:gd name="T47" fmla="*/ 291 h 463"/>
              <a:gd name="T48" fmla="*/ 113 w 459"/>
              <a:gd name="T49" fmla="*/ 295 h 463"/>
              <a:gd name="T50" fmla="*/ 125 w 459"/>
              <a:gd name="T51" fmla="*/ 298 h 463"/>
              <a:gd name="T52" fmla="*/ 135 w 459"/>
              <a:gd name="T53" fmla="*/ 307 h 463"/>
              <a:gd name="T54" fmla="*/ 154 w 459"/>
              <a:gd name="T55" fmla="*/ 314 h 463"/>
              <a:gd name="T56" fmla="*/ 173 w 459"/>
              <a:gd name="T57" fmla="*/ 326 h 463"/>
              <a:gd name="T58" fmla="*/ 187 w 459"/>
              <a:gd name="T59" fmla="*/ 338 h 463"/>
              <a:gd name="T60" fmla="*/ 182 w 459"/>
              <a:gd name="T61" fmla="*/ 371 h 463"/>
              <a:gd name="T62" fmla="*/ 173 w 459"/>
              <a:gd name="T63" fmla="*/ 395 h 463"/>
              <a:gd name="T64" fmla="*/ 173 w 459"/>
              <a:gd name="T65" fmla="*/ 411 h 463"/>
              <a:gd name="T66" fmla="*/ 182 w 459"/>
              <a:gd name="T67" fmla="*/ 423 h 463"/>
              <a:gd name="T68" fmla="*/ 194 w 459"/>
              <a:gd name="T69" fmla="*/ 425 h 463"/>
              <a:gd name="T70" fmla="*/ 203 w 459"/>
              <a:gd name="T71" fmla="*/ 435 h 463"/>
              <a:gd name="T72" fmla="*/ 211 w 459"/>
              <a:gd name="T73" fmla="*/ 447 h 463"/>
              <a:gd name="T74" fmla="*/ 248 w 459"/>
              <a:gd name="T75" fmla="*/ 461 h 463"/>
              <a:gd name="T76" fmla="*/ 298 w 459"/>
              <a:gd name="T77" fmla="*/ 437 h 463"/>
              <a:gd name="T78" fmla="*/ 293 w 459"/>
              <a:gd name="T79" fmla="*/ 418 h 463"/>
              <a:gd name="T80" fmla="*/ 286 w 459"/>
              <a:gd name="T81" fmla="*/ 414 h 463"/>
              <a:gd name="T82" fmla="*/ 331 w 459"/>
              <a:gd name="T83" fmla="*/ 319 h 463"/>
              <a:gd name="T84" fmla="*/ 426 w 459"/>
              <a:gd name="T85" fmla="*/ 246 h 463"/>
              <a:gd name="T86" fmla="*/ 398 w 459"/>
              <a:gd name="T87" fmla="*/ 134 h 463"/>
              <a:gd name="T88" fmla="*/ 355 w 459"/>
              <a:gd name="T89" fmla="*/ 21 h 463"/>
              <a:gd name="T90" fmla="*/ 338 w 459"/>
              <a:gd name="T91" fmla="*/ 23 h 463"/>
              <a:gd name="T92" fmla="*/ 322 w 459"/>
              <a:gd name="T93" fmla="*/ 26 h 463"/>
              <a:gd name="T94" fmla="*/ 310 w 459"/>
              <a:gd name="T95" fmla="*/ 30 h 463"/>
              <a:gd name="T96" fmla="*/ 303 w 459"/>
              <a:gd name="T97" fmla="*/ 26 h 463"/>
              <a:gd name="T98" fmla="*/ 301 w 459"/>
              <a:gd name="T99" fmla="*/ 26 h 463"/>
              <a:gd name="T100" fmla="*/ 289 w 459"/>
              <a:gd name="T101" fmla="*/ 23 h 463"/>
              <a:gd name="T102" fmla="*/ 282 w 459"/>
              <a:gd name="T103" fmla="*/ 18 h 463"/>
              <a:gd name="T104" fmla="*/ 279 w 459"/>
              <a:gd name="T105" fmla="*/ 16 h 463"/>
              <a:gd name="T106" fmla="*/ 270 w 459"/>
              <a:gd name="T107" fmla="*/ 11 h 463"/>
              <a:gd name="T108" fmla="*/ 267 w 459"/>
              <a:gd name="T109" fmla="*/ 16 h 463"/>
              <a:gd name="T110" fmla="*/ 256 w 459"/>
              <a:gd name="T111" fmla="*/ 14 h 463"/>
              <a:gd name="T112" fmla="*/ 237 w 459"/>
              <a:gd name="T113" fmla="*/ 9 h 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459" h="463">
                <a:moveTo>
                  <a:pt x="234" y="2"/>
                </a:moveTo>
                <a:lnTo>
                  <a:pt x="232" y="2"/>
                </a:lnTo>
                <a:lnTo>
                  <a:pt x="232" y="0"/>
                </a:lnTo>
                <a:lnTo>
                  <a:pt x="232" y="2"/>
                </a:lnTo>
                <a:lnTo>
                  <a:pt x="229" y="0"/>
                </a:lnTo>
                <a:lnTo>
                  <a:pt x="227" y="0"/>
                </a:lnTo>
                <a:lnTo>
                  <a:pt x="225" y="2"/>
                </a:lnTo>
                <a:lnTo>
                  <a:pt x="225" y="4"/>
                </a:lnTo>
                <a:lnTo>
                  <a:pt x="220" y="7"/>
                </a:lnTo>
                <a:lnTo>
                  <a:pt x="218" y="7"/>
                </a:lnTo>
                <a:lnTo>
                  <a:pt x="218" y="7"/>
                </a:lnTo>
                <a:lnTo>
                  <a:pt x="215" y="9"/>
                </a:lnTo>
                <a:lnTo>
                  <a:pt x="215" y="9"/>
                </a:lnTo>
                <a:lnTo>
                  <a:pt x="213" y="11"/>
                </a:lnTo>
                <a:lnTo>
                  <a:pt x="211" y="11"/>
                </a:lnTo>
                <a:lnTo>
                  <a:pt x="208" y="11"/>
                </a:lnTo>
                <a:lnTo>
                  <a:pt x="208" y="11"/>
                </a:lnTo>
                <a:lnTo>
                  <a:pt x="203" y="16"/>
                </a:lnTo>
                <a:lnTo>
                  <a:pt x="201" y="18"/>
                </a:lnTo>
                <a:lnTo>
                  <a:pt x="201" y="21"/>
                </a:lnTo>
                <a:lnTo>
                  <a:pt x="201" y="21"/>
                </a:lnTo>
                <a:lnTo>
                  <a:pt x="196" y="23"/>
                </a:lnTo>
                <a:lnTo>
                  <a:pt x="194" y="21"/>
                </a:lnTo>
                <a:lnTo>
                  <a:pt x="182" y="21"/>
                </a:lnTo>
                <a:lnTo>
                  <a:pt x="182" y="21"/>
                </a:lnTo>
                <a:lnTo>
                  <a:pt x="180" y="21"/>
                </a:lnTo>
                <a:lnTo>
                  <a:pt x="180" y="21"/>
                </a:lnTo>
                <a:lnTo>
                  <a:pt x="175" y="23"/>
                </a:lnTo>
                <a:lnTo>
                  <a:pt x="175" y="23"/>
                </a:lnTo>
                <a:lnTo>
                  <a:pt x="173" y="23"/>
                </a:lnTo>
                <a:lnTo>
                  <a:pt x="170" y="23"/>
                </a:lnTo>
                <a:lnTo>
                  <a:pt x="168" y="23"/>
                </a:lnTo>
                <a:lnTo>
                  <a:pt x="163" y="23"/>
                </a:lnTo>
                <a:lnTo>
                  <a:pt x="161" y="26"/>
                </a:lnTo>
                <a:lnTo>
                  <a:pt x="161" y="28"/>
                </a:lnTo>
                <a:lnTo>
                  <a:pt x="161" y="35"/>
                </a:lnTo>
                <a:lnTo>
                  <a:pt x="163" y="35"/>
                </a:lnTo>
                <a:lnTo>
                  <a:pt x="166" y="37"/>
                </a:lnTo>
                <a:lnTo>
                  <a:pt x="168" y="40"/>
                </a:lnTo>
                <a:lnTo>
                  <a:pt x="168" y="42"/>
                </a:lnTo>
                <a:lnTo>
                  <a:pt x="170" y="45"/>
                </a:lnTo>
                <a:lnTo>
                  <a:pt x="170" y="45"/>
                </a:lnTo>
                <a:lnTo>
                  <a:pt x="168" y="47"/>
                </a:lnTo>
                <a:lnTo>
                  <a:pt x="168" y="49"/>
                </a:lnTo>
                <a:lnTo>
                  <a:pt x="170" y="49"/>
                </a:lnTo>
                <a:lnTo>
                  <a:pt x="175" y="49"/>
                </a:lnTo>
                <a:lnTo>
                  <a:pt x="175" y="49"/>
                </a:lnTo>
                <a:lnTo>
                  <a:pt x="175" y="49"/>
                </a:lnTo>
                <a:lnTo>
                  <a:pt x="177" y="49"/>
                </a:lnTo>
                <a:lnTo>
                  <a:pt x="177" y="52"/>
                </a:lnTo>
                <a:lnTo>
                  <a:pt x="177" y="52"/>
                </a:lnTo>
                <a:lnTo>
                  <a:pt x="177" y="54"/>
                </a:lnTo>
                <a:lnTo>
                  <a:pt x="168" y="61"/>
                </a:lnTo>
                <a:lnTo>
                  <a:pt x="168" y="61"/>
                </a:lnTo>
                <a:lnTo>
                  <a:pt x="166" y="61"/>
                </a:lnTo>
                <a:lnTo>
                  <a:pt x="163" y="61"/>
                </a:lnTo>
                <a:lnTo>
                  <a:pt x="161" y="63"/>
                </a:lnTo>
                <a:lnTo>
                  <a:pt x="158" y="66"/>
                </a:lnTo>
                <a:lnTo>
                  <a:pt x="154" y="68"/>
                </a:lnTo>
                <a:lnTo>
                  <a:pt x="154" y="68"/>
                </a:lnTo>
                <a:lnTo>
                  <a:pt x="151" y="68"/>
                </a:lnTo>
                <a:lnTo>
                  <a:pt x="139" y="94"/>
                </a:lnTo>
                <a:lnTo>
                  <a:pt x="137" y="99"/>
                </a:lnTo>
                <a:lnTo>
                  <a:pt x="137" y="104"/>
                </a:lnTo>
                <a:lnTo>
                  <a:pt x="125" y="111"/>
                </a:lnTo>
                <a:lnTo>
                  <a:pt x="118" y="118"/>
                </a:lnTo>
                <a:lnTo>
                  <a:pt x="118" y="118"/>
                </a:lnTo>
                <a:lnTo>
                  <a:pt x="109" y="127"/>
                </a:lnTo>
                <a:lnTo>
                  <a:pt x="104" y="132"/>
                </a:lnTo>
                <a:lnTo>
                  <a:pt x="106" y="137"/>
                </a:lnTo>
                <a:lnTo>
                  <a:pt x="109" y="139"/>
                </a:lnTo>
                <a:lnTo>
                  <a:pt x="109" y="139"/>
                </a:lnTo>
                <a:lnTo>
                  <a:pt x="111" y="144"/>
                </a:lnTo>
                <a:lnTo>
                  <a:pt x="111" y="144"/>
                </a:lnTo>
                <a:lnTo>
                  <a:pt x="111" y="149"/>
                </a:lnTo>
                <a:lnTo>
                  <a:pt x="111" y="151"/>
                </a:lnTo>
                <a:lnTo>
                  <a:pt x="116" y="153"/>
                </a:lnTo>
                <a:lnTo>
                  <a:pt x="121" y="156"/>
                </a:lnTo>
                <a:lnTo>
                  <a:pt x="123" y="158"/>
                </a:lnTo>
                <a:lnTo>
                  <a:pt x="123" y="160"/>
                </a:lnTo>
                <a:lnTo>
                  <a:pt x="125" y="160"/>
                </a:lnTo>
                <a:lnTo>
                  <a:pt x="128" y="163"/>
                </a:lnTo>
                <a:lnTo>
                  <a:pt x="128" y="163"/>
                </a:lnTo>
                <a:lnTo>
                  <a:pt x="130" y="165"/>
                </a:lnTo>
                <a:lnTo>
                  <a:pt x="130" y="163"/>
                </a:lnTo>
                <a:lnTo>
                  <a:pt x="111" y="175"/>
                </a:lnTo>
                <a:lnTo>
                  <a:pt x="106" y="168"/>
                </a:lnTo>
                <a:lnTo>
                  <a:pt x="99" y="170"/>
                </a:lnTo>
                <a:lnTo>
                  <a:pt x="92" y="175"/>
                </a:lnTo>
                <a:lnTo>
                  <a:pt x="92" y="177"/>
                </a:lnTo>
                <a:lnTo>
                  <a:pt x="92" y="177"/>
                </a:lnTo>
                <a:lnTo>
                  <a:pt x="97" y="182"/>
                </a:lnTo>
                <a:lnTo>
                  <a:pt x="83" y="194"/>
                </a:lnTo>
                <a:lnTo>
                  <a:pt x="80" y="194"/>
                </a:lnTo>
                <a:lnTo>
                  <a:pt x="38" y="222"/>
                </a:lnTo>
                <a:lnTo>
                  <a:pt x="40" y="224"/>
                </a:lnTo>
                <a:lnTo>
                  <a:pt x="40" y="227"/>
                </a:lnTo>
                <a:lnTo>
                  <a:pt x="38" y="234"/>
                </a:lnTo>
                <a:lnTo>
                  <a:pt x="40" y="236"/>
                </a:lnTo>
                <a:lnTo>
                  <a:pt x="40" y="239"/>
                </a:lnTo>
                <a:lnTo>
                  <a:pt x="42" y="241"/>
                </a:lnTo>
                <a:lnTo>
                  <a:pt x="45" y="246"/>
                </a:lnTo>
                <a:lnTo>
                  <a:pt x="47" y="248"/>
                </a:lnTo>
                <a:lnTo>
                  <a:pt x="50" y="250"/>
                </a:lnTo>
                <a:lnTo>
                  <a:pt x="50" y="250"/>
                </a:lnTo>
                <a:lnTo>
                  <a:pt x="54" y="255"/>
                </a:lnTo>
                <a:lnTo>
                  <a:pt x="57" y="257"/>
                </a:lnTo>
                <a:lnTo>
                  <a:pt x="59" y="260"/>
                </a:lnTo>
                <a:lnTo>
                  <a:pt x="47" y="265"/>
                </a:lnTo>
                <a:lnTo>
                  <a:pt x="45" y="267"/>
                </a:lnTo>
                <a:lnTo>
                  <a:pt x="45" y="267"/>
                </a:lnTo>
                <a:lnTo>
                  <a:pt x="42" y="265"/>
                </a:lnTo>
                <a:lnTo>
                  <a:pt x="42" y="262"/>
                </a:lnTo>
                <a:lnTo>
                  <a:pt x="42" y="262"/>
                </a:lnTo>
                <a:lnTo>
                  <a:pt x="40" y="260"/>
                </a:lnTo>
                <a:lnTo>
                  <a:pt x="35" y="260"/>
                </a:lnTo>
                <a:lnTo>
                  <a:pt x="35" y="267"/>
                </a:lnTo>
                <a:lnTo>
                  <a:pt x="35" y="274"/>
                </a:lnTo>
                <a:lnTo>
                  <a:pt x="33" y="281"/>
                </a:lnTo>
                <a:lnTo>
                  <a:pt x="33" y="269"/>
                </a:lnTo>
                <a:lnTo>
                  <a:pt x="19" y="274"/>
                </a:lnTo>
                <a:lnTo>
                  <a:pt x="19" y="269"/>
                </a:lnTo>
                <a:lnTo>
                  <a:pt x="14" y="272"/>
                </a:lnTo>
                <a:lnTo>
                  <a:pt x="7" y="274"/>
                </a:lnTo>
                <a:lnTo>
                  <a:pt x="0" y="279"/>
                </a:lnTo>
                <a:lnTo>
                  <a:pt x="7" y="281"/>
                </a:lnTo>
                <a:lnTo>
                  <a:pt x="12" y="281"/>
                </a:lnTo>
                <a:lnTo>
                  <a:pt x="16" y="283"/>
                </a:lnTo>
                <a:lnTo>
                  <a:pt x="19" y="283"/>
                </a:lnTo>
                <a:lnTo>
                  <a:pt x="23" y="283"/>
                </a:lnTo>
                <a:lnTo>
                  <a:pt x="35" y="283"/>
                </a:lnTo>
                <a:lnTo>
                  <a:pt x="45" y="283"/>
                </a:lnTo>
                <a:lnTo>
                  <a:pt x="52" y="283"/>
                </a:lnTo>
                <a:lnTo>
                  <a:pt x="61" y="283"/>
                </a:lnTo>
                <a:lnTo>
                  <a:pt x="64" y="286"/>
                </a:lnTo>
                <a:lnTo>
                  <a:pt x="68" y="288"/>
                </a:lnTo>
                <a:lnTo>
                  <a:pt x="71" y="288"/>
                </a:lnTo>
                <a:lnTo>
                  <a:pt x="73" y="291"/>
                </a:lnTo>
                <a:lnTo>
                  <a:pt x="78" y="291"/>
                </a:lnTo>
                <a:lnTo>
                  <a:pt x="83" y="291"/>
                </a:lnTo>
                <a:lnTo>
                  <a:pt x="87" y="291"/>
                </a:lnTo>
                <a:lnTo>
                  <a:pt x="95" y="288"/>
                </a:lnTo>
                <a:lnTo>
                  <a:pt x="102" y="291"/>
                </a:lnTo>
                <a:lnTo>
                  <a:pt x="106" y="291"/>
                </a:lnTo>
                <a:lnTo>
                  <a:pt x="109" y="291"/>
                </a:lnTo>
                <a:lnTo>
                  <a:pt x="111" y="291"/>
                </a:lnTo>
                <a:lnTo>
                  <a:pt x="111" y="291"/>
                </a:lnTo>
                <a:lnTo>
                  <a:pt x="113" y="291"/>
                </a:lnTo>
                <a:lnTo>
                  <a:pt x="113" y="293"/>
                </a:lnTo>
                <a:lnTo>
                  <a:pt x="113" y="295"/>
                </a:lnTo>
                <a:lnTo>
                  <a:pt x="113" y="295"/>
                </a:lnTo>
                <a:lnTo>
                  <a:pt x="116" y="295"/>
                </a:lnTo>
                <a:lnTo>
                  <a:pt x="116" y="295"/>
                </a:lnTo>
                <a:lnTo>
                  <a:pt x="118" y="295"/>
                </a:lnTo>
                <a:lnTo>
                  <a:pt x="125" y="298"/>
                </a:lnTo>
                <a:lnTo>
                  <a:pt x="125" y="298"/>
                </a:lnTo>
                <a:lnTo>
                  <a:pt x="123" y="298"/>
                </a:lnTo>
                <a:lnTo>
                  <a:pt x="125" y="300"/>
                </a:lnTo>
                <a:lnTo>
                  <a:pt x="132" y="305"/>
                </a:lnTo>
                <a:lnTo>
                  <a:pt x="135" y="307"/>
                </a:lnTo>
                <a:lnTo>
                  <a:pt x="135" y="307"/>
                </a:lnTo>
                <a:lnTo>
                  <a:pt x="135" y="307"/>
                </a:lnTo>
                <a:lnTo>
                  <a:pt x="137" y="310"/>
                </a:lnTo>
                <a:lnTo>
                  <a:pt x="142" y="310"/>
                </a:lnTo>
                <a:lnTo>
                  <a:pt x="144" y="312"/>
                </a:lnTo>
                <a:lnTo>
                  <a:pt x="144" y="312"/>
                </a:lnTo>
                <a:lnTo>
                  <a:pt x="149" y="314"/>
                </a:lnTo>
                <a:lnTo>
                  <a:pt x="154" y="314"/>
                </a:lnTo>
                <a:lnTo>
                  <a:pt x="156" y="317"/>
                </a:lnTo>
                <a:lnTo>
                  <a:pt x="161" y="319"/>
                </a:lnTo>
                <a:lnTo>
                  <a:pt x="161" y="321"/>
                </a:lnTo>
                <a:lnTo>
                  <a:pt x="163" y="324"/>
                </a:lnTo>
                <a:lnTo>
                  <a:pt x="166" y="324"/>
                </a:lnTo>
                <a:lnTo>
                  <a:pt x="173" y="326"/>
                </a:lnTo>
                <a:lnTo>
                  <a:pt x="180" y="328"/>
                </a:lnTo>
                <a:lnTo>
                  <a:pt x="182" y="331"/>
                </a:lnTo>
                <a:lnTo>
                  <a:pt x="182" y="331"/>
                </a:lnTo>
                <a:lnTo>
                  <a:pt x="182" y="333"/>
                </a:lnTo>
                <a:lnTo>
                  <a:pt x="184" y="336"/>
                </a:lnTo>
                <a:lnTo>
                  <a:pt x="187" y="338"/>
                </a:lnTo>
                <a:lnTo>
                  <a:pt x="189" y="338"/>
                </a:lnTo>
                <a:lnTo>
                  <a:pt x="189" y="338"/>
                </a:lnTo>
                <a:lnTo>
                  <a:pt x="187" y="347"/>
                </a:lnTo>
                <a:lnTo>
                  <a:pt x="184" y="354"/>
                </a:lnTo>
                <a:lnTo>
                  <a:pt x="182" y="362"/>
                </a:lnTo>
                <a:lnTo>
                  <a:pt x="182" y="371"/>
                </a:lnTo>
                <a:lnTo>
                  <a:pt x="182" y="376"/>
                </a:lnTo>
                <a:lnTo>
                  <a:pt x="182" y="378"/>
                </a:lnTo>
                <a:lnTo>
                  <a:pt x="180" y="383"/>
                </a:lnTo>
                <a:lnTo>
                  <a:pt x="175" y="388"/>
                </a:lnTo>
                <a:lnTo>
                  <a:pt x="175" y="390"/>
                </a:lnTo>
                <a:lnTo>
                  <a:pt x="173" y="395"/>
                </a:lnTo>
                <a:lnTo>
                  <a:pt x="170" y="397"/>
                </a:lnTo>
                <a:lnTo>
                  <a:pt x="170" y="402"/>
                </a:lnTo>
                <a:lnTo>
                  <a:pt x="170" y="407"/>
                </a:lnTo>
                <a:lnTo>
                  <a:pt x="170" y="409"/>
                </a:lnTo>
                <a:lnTo>
                  <a:pt x="170" y="411"/>
                </a:lnTo>
                <a:lnTo>
                  <a:pt x="173" y="411"/>
                </a:lnTo>
                <a:lnTo>
                  <a:pt x="173" y="411"/>
                </a:lnTo>
                <a:lnTo>
                  <a:pt x="175" y="411"/>
                </a:lnTo>
                <a:lnTo>
                  <a:pt x="177" y="411"/>
                </a:lnTo>
                <a:lnTo>
                  <a:pt x="177" y="414"/>
                </a:lnTo>
                <a:lnTo>
                  <a:pt x="177" y="416"/>
                </a:lnTo>
                <a:lnTo>
                  <a:pt x="182" y="423"/>
                </a:lnTo>
                <a:lnTo>
                  <a:pt x="182" y="425"/>
                </a:lnTo>
                <a:lnTo>
                  <a:pt x="184" y="425"/>
                </a:lnTo>
                <a:lnTo>
                  <a:pt x="187" y="423"/>
                </a:lnTo>
                <a:lnTo>
                  <a:pt x="189" y="423"/>
                </a:lnTo>
                <a:lnTo>
                  <a:pt x="194" y="425"/>
                </a:lnTo>
                <a:lnTo>
                  <a:pt x="194" y="425"/>
                </a:lnTo>
                <a:lnTo>
                  <a:pt x="196" y="428"/>
                </a:lnTo>
                <a:lnTo>
                  <a:pt x="196" y="428"/>
                </a:lnTo>
                <a:lnTo>
                  <a:pt x="196" y="430"/>
                </a:lnTo>
                <a:lnTo>
                  <a:pt x="199" y="433"/>
                </a:lnTo>
                <a:lnTo>
                  <a:pt x="201" y="433"/>
                </a:lnTo>
                <a:lnTo>
                  <a:pt x="203" y="435"/>
                </a:lnTo>
                <a:lnTo>
                  <a:pt x="203" y="437"/>
                </a:lnTo>
                <a:lnTo>
                  <a:pt x="203" y="437"/>
                </a:lnTo>
                <a:lnTo>
                  <a:pt x="206" y="437"/>
                </a:lnTo>
                <a:lnTo>
                  <a:pt x="208" y="440"/>
                </a:lnTo>
                <a:lnTo>
                  <a:pt x="211" y="444"/>
                </a:lnTo>
                <a:lnTo>
                  <a:pt x="211" y="447"/>
                </a:lnTo>
                <a:lnTo>
                  <a:pt x="211" y="459"/>
                </a:lnTo>
                <a:lnTo>
                  <a:pt x="211" y="461"/>
                </a:lnTo>
                <a:lnTo>
                  <a:pt x="218" y="463"/>
                </a:lnTo>
                <a:lnTo>
                  <a:pt x="229" y="461"/>
                </a:lnTo>
                <a:lnTo>
                  <a:pt x="234" y="461"/>
                </a:lnTo>
                <a:lnTo>
                  <a:pt x="248" y="461"/>
                </a:lnTo>
                <a:lnTo>
                  <a:pt x="258" y="461"/>
                </a:lnTo>
                <a:lnTo>
                  <a:pt x="265" y="461"/>
                </a:lnTo>
                <a:lnTo>
                  <a:pt x="272" y="454"/>
                </a:lnTo>
                <a:lnTo>
                  <a:pt x="277" y="451"/>
                </a:lnTo>
                <a:lnTo>
                  <a:pt x="298" y="440"/>
                </a:lnTo>
                <a:lnTo>
                  <a:pt x="298" y="437"/>
                </a:lnTo>
                <a:lnTo>
                  <a:pt x="296" y="435"/>
                </a:lnTo>
                <a:lnTo>
                  <a:pt x="293" y="430"/>
                </a:lnTo>
                <a:lnTo>
                  <a:pt x="293" y="425"/>
                </a:lnTo>
                <a:lnTo>
                  <a:pt x="293" y="423"/>
                </a:lnTo>
                <a:lnTo>
                  <a:pt x="293" y="421"/>
                </a:lnTo>
                <a:lnTo>
                  <a:pt x="293" y="418"/>
                </a:lnTo>
                <a:lnTo>
                  <a:pt x="293" y="418"/>
                </a:lnTo>
                <a:lnTo>
                  <a:pt x="293" y="418"/>
                </a:lnTo>
                <a:lnTo>
                  <a:pt x="293" y="416"/>
                </a:lnTo>
                <a:lnTo>
                  <a:pt x="291" y="414"/>
                </a:lnTo>
                <a:lnTo>
                  <a:pt x="289" y="414"/>
                </a:lnTo>
                <a:lnTo>
                  <a:pt x="286" y="414"/>
                </a:lnTo>
                <a:lnTo>
                  <a:pt x="286" y="414"/>
                </a:lnTo>
                <a:lnTo>
                  <a:pt x="282" y="411"/>
                </a:lnTo>
                <a:lnTo>
                  <a:pt x="319" y="357"/>
                </a:lnTo>
                <a:lnTo>
                  <a:pt x="329" y="343"/>
                </a:lnTo>
                <a:lnTo>
                  <a:pt x="331" y="321"/>
                </a:lnTo>
                <a:lnTo>
                  <a:pt x="331" y="319"/>
                </a:lnTo>
                <a:lnTo>
                  <a:pt x="334" y="307"/>
                </a:lnTo>
                <a:lnTo>
                  <a:pt x="345" y="288"/>
                </a:lnTo>
                <a:lnTo>
                  <a:pt x="355" y="269"/>
                </a:lnTo>
                <a:lnTo>
                  <a:pt x="395" y="241"/>
                </a:lnTo>
                <a:lnTo>
                  <a:pt x="405" y="234"/>
                </a:lnTo>
                <a:lnTo>
                  <a:pt x="426" y="246"/>
                </a:lnTo>
                <a:lnTo>
                  <a:pt x="440" y="253"/>
                </a:lnTo>
                <a:lnTo>
                  <a:pt x="443" y="239"/>
                </a:lnTo>
                <a:lnTo>
                  <a:pt x="445" y="236"/>
                </a:lnTo>
                <a:lnTo>
                  <a:pt x="459" y="196"/>
                </a:lnTo>
                <a:lnTo>
                  <a:pt x="402" y="149"/>
                </a:lnTo>
                <a:lnTo>
                  <a:pt x="398" y="134"/>
                </a:lnTo>
                <a:lnTo>
                  <a:pt x="395" y="127"/>
                </a:lnTo>
                <a:lnTo>
                  <a:pt x="388" y="108"/>
                </a:lnTo>
                <a:lnTo>
                  <a:pt x="374" y="73"/>
                </a:lnTo>
                <a:lnTo>
                  <a:pt x="364" y="45"/>
                </a:lnTo>
                <a:lnTo>
                  <a:pt x="357" y="23"/>
                </a:lnTo>
                <a:lnTo>
                  <a:pt x="355" y="21"/>
                </a:lnTo>
                <a:lnTo>
                  <a:pt x="353" y="21"/>
                </a:lnTo>
                <a:lnTo>
                  <a:pt x="350" y="21"/>
                </a:lnTo>
                <a:lnTo>
                  <a:pt x="345" y="21"/>
                </a:lnTo>
                <a:lnTo>
                  <a:pt x="345" y="23"/>
                </a:lnTo>
                <a:lnTo>
                  <a:pt x="341" y="26"/>
                </a:lnTo>
                <a:lnTo>
                  <a:pt x="338" y="23"/>
                </a:lnTo>
                <a:lnTo>
                  <a:pt x="334" y="23"/>
                </a:lnTo>
                <a:lnTo>
                  <a:pt x="329" y="26"/>
                </a:lnTo>
                <a:lnTo>
                  <a:pt x="327" y="28"/>
                </a:lnTo>
                <a:lnTo>
                  <a:pt x="327" y="28"/>
                </a:lnTo>
                <a:lnTo>
                  <a:pt x="322" y="28"/>
                </a:lnTo>
                <a:lnTo>
                  <a:pt x="322" y="26"/>
                </a:lnTo>
                <a:lnTo>
                  <a:pt x="319" y="26"/>
                </a:lnTo>
                <a:lnTo>
                  <a:pt x="315" y="30"/>
                </a:lnTo>
                <a:lnTo>
                  <a:pt x="312" y="30"/>
                </a:lnTo>
                <a:lnTo>
                  <a:pt x="312" y="30"/>
                </a:lnTo>
                <a:lnTo>
                  <a:pt x="310" y="30"/>
                </a:lnTo>
                <a:lnTo>
                  <a:pt x="310" y="30"/>
                </a:lnTo>
                <a:lnTo>
                  <a:pt x="308" y="30"/>
                </a:lnTo>
                <a:lnTo>
                  <a:pt x="305" y="30"/>
                </a:lnTo>
                <a:lnTo>
                  <a:pt x="308" y="30"/>
                </a:lnTo>
                <a:lnTo>
                  <a:pt x="305" y="28"/>
                </a:lnTo>
                <a:lnTo>
                  <a:pt x="305" y="28"/>
                </a:lnTo>
                <a:lnTo>
                  <a:pt x="303" y="26"/>
                </a:lnTo>
                <a:lnTo>
                  <a:pt x="303" y="26"/>
                </a:lnTo>
                <a:lnTo>
                  <a:pt x="303" y="28"/>
                </a:lnTo>
                <a:lnTo>
                  <a:pt x="303" y="28"/>
                </a:lnTo>
                <a:lnTo>
                  <a:pt x="303" y="26"/>
                </a:lnTo>
                <a:lnTo>
                  <a:pt x="303" y="26"/>
                </a:lnTo>
                <a:lnTo>
                  <a:pt x="301" y="26"/>
                </a:lnTo>
                <a:lnTo>
                  <a:pt x="301" y="23"/>
                </a:lnTo>
                <a:lnTo>
                  <a:pt x="301" y="23"/>
                </a:lnTo>
                <a:lnTo>
                  <a:pt x="298" y="23"/>
                </a:lnTo>
                <a:lnTo>
                  <a:pt x="298" y="23"/>
                </a:lnTo>
                <a:lnTo>
                  <a:pt x="293" y="21"/>
                </a:lnTo>
                <a:lnTo>
                  <a:pt x="289" y="23"/>
                </a:lnTo>
                <a:lnTo>
                  <a:pt x="286" y="23"/>
                </a:lnTo>
                <a:lnTo>
                  <a:pt x="284" y="21"/>
                </a:lnTo>
                <a:lnTo>
                  <a:pt x="284" y="21"/>
                </a:lnTo>
                <a:lnTo>
                  <a:pt x="284" y="18"/>
                </a:lnTo>
                <a:lnTo>
                  <a:pt x="282" y="18"/>
                </a:lnTo>
                <a:lnTo>
                  <a:pt x="282" y="18"/>
                </a:lnTo>
                <a:lnTo>
                  <a:pt x="279" y="18"/>
                </a:lnTo>
                <a:lnTo>
                  <a:pt x="279" y="18"/>
                </a:lnTo>
                <a:lnTo>
                  <a:pt x="277" y="18"/>
                </a:lnTo>
                <a:lnTo>
                  <a:pt x="277" y="16"/>
                </a:lnTo>
                <a:lnTo>
                  <a:pt x="277" y="16"/>
                </a:lnTo>
                <a:lnTo>
                  <a:pt x="279" y="16"/>
                </a:lnTo>
                <a:lnTo>
                  <a:pt x="277" y="14"/>
                </a:lnTo>
                <a:lnTo>
                  <a:pt x="277" y="14"/>
                </a:lnTo>
                <a:lnTo>
                  <a:pt x="274" y="14"/>
                </a:lnTo>
                <a:lnTo>
                  <a:pt x="272" y="14"/>
                </a:lnTo>
                <a:lnTo>
                  <a:pt x="272" y="14"/>
                </a:lnTo>
                <a:lnTo>
                  <a:pt x="270" y="11"/>
                </a:lnTo>
                <a:lnTo>
                  <a:pt x="270" y="11"/>
                </a:lnTo>
                <a:lnTo>
                  <a:pt x="270" y="14"/>
                </a:lnTo>
                <a:lnTo>
                  <a:pt x="270" y="14"/>
                </a:lnTo>
                <a:lnTo>
                  <a:pt x="267" y="14"/>
                </a:lnTo>
                <a:lnTo>
                  <a:pt x="267" y="14"/>
                </a:lnTo>
                <a:lnTo>
                  <a:pt x="267" y="16"/>
                </a:lnTo>
                <a:lnTo>
                  <a:pt x="267" y="16"/>
                </a:lnTo>
                <a:lnTo>
                  <a:pt x="265" y="14"/>
                </a:lnTo>
                <a:lnTo>
                  <a:pt x="263" y="14"/>
                </a:lnTo>
                <a:lnTo>
                  <a:pt x="258" y="11"/>
                </a:lnTo>
                <a:lnTo>
                  <a:pt x="258" y="11"/>
                </a:lnTo>
                <a:lnTo>
                  <a:pt x="256" y="14"/>
                </a:lnTo>
                <a:lnTo>
                  <a:pt x="253" y="11"/>
                </a:lnTo>
                <a:lnTo>
                  <a:pt x="253" y="11"/>
                </a:lnTo>
                <a:lnTo>
                  <a:pt x="251" y="11"/>
                </a:lnTo>
                <a:lnTo>
                  <a:pt x="246" y="11"/>
                </a:lnTo>
                <a:lnTo>
                  <a:pt x="239" y="11"/>
                </a:lnTo>
                <a:lnTo>
                  <a:pt x="237" y="9"/>
                </a:lnTo>
                <a:lnTo>
                  <a:pt x="234" y="4"/>
                </a:lnTo>
                <a:lnTo>
                  <a:pt x="234" y="4"/>
                </a:lnTo>
                <a:lnTo>
                  <a:pt x="234" y="4"/>
                </a:lnTo>
                <a:lnTo>
                  <a:pt x="234" y="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" name="Freeform 38"/>
          <p:cNvSpPr>
            <a:spLocks/>
          </p:cNvSpPr>
          <p:nvPr/>
        </p:nvSpPr>
        <p:spPr bwMode="auto">
          <a:xfrm>
            <a:off x="3523081" y="5479466"/>
            <a:ext cx="557213" cy="266700"/>
          </a:xfrm>
          <a:custGeom>
            <a:avLst/>
            <a:gdLst>
              <a:gd name="T0" fmla="*/ 348 w 351"/>
              <a:gd name="T1" fmla="*/ 61 h 168"/>
              <a:gd name="T2" fmla="*/ 343 w 351"/>
              <a:gd name="T3" fmla="*/ 64 h 168"/>
              <a:gd name="T4" fmla="*/ 334 w 351"/>
              <a:gd name="T5" fmla="*/ 61 h 168"/>
              <a:gd name="T6" fmla="*/ 324 w 351"/>
              <a:gd name="T7" fmla="*/ 57 h 168"/>
              <a:gd name="T8" fmla="*/ 315 w 351"/>
              <a:gd name="T9" fmla="*/ 52 h 168"/>
              <a:gd name="T10" fmla="*/ 308 w 351"/>
              <a:gd name="T11" fmla="*/ 52 h 168"/>
              <a:gd name="T12" fmla="*/ 301 w 351"/>
              <a:gd name="T13" fmla="*/ 47 h 168"/>
              <a:gd name="T14" fmla="*/ 296 w 351"/>
              <a:gd name="T15" fmla="*/ 42 h 168"/>
              <a:gd name="T16" fmla="*/ 289 w 351"/>
              <a:gd name="T17" fmla="*/ 42 h 168"/>
              <a:gd name="T18" fmla="*/ 287 w 351"/>
              <a:gd name="T19" fmla="*/ 38 h 168"/>
              <a:gd name="T20" fmla="*/ 284 w 351"/>
              <a:gd name="T21" fmla="*/ 33 h 168"/>
              <a:gd name="T22" fmla="*/ 282 w 351"/>
              <a:gd name="T23" fmla="*/ 38 h 168"/>
              <a:gd name="T24" fmla="*/ 272 w 351"/>
              <a:gd name="T25" fmla="*/ 30 h 168"/>
              <a:gd name="T26" fmla="*/ 272 w 351"/>
              <a:gd name="T27" fmla="*/ 28 h 168"/>
              <a:gd name="T28" fmla="*/ 268 w 351"/>
              <a:gd name="T29" fmla="*/ 28 h 168"/>
              <a:gd name="T30" fmla="*/ 268 w 351"/>
              <a:gd name="T31" fmla="*/ 33 h 168"/>
              <a:gd name="T32" fmla="*/ 270 w 351"/>
              <a:gd name="T33" fmla="*/ 33 h 168"/>
              <a:gd name="T34" fmla="*/ 265 w 351"/>
              <a:gd name="T35" fmla="*/ 33 h 168"/>
              <a:gd name="T36" fmla="*/ 253 w 351"/>
              <a:gd name="T37" fmla="*/ 35 h 168"/>
              <a:gd name="T38" fmla="*/ 246 w 351"/>
              <a:gd name="T39" fmla="*/ 28 h 168"/>
              <a:gd name="T40" fmla="*/ 251 w 351"/>
              <a:gd name="T41" fmla="*/ 30 h 168"/>
              <a:gd name="T42" fmla="*/ 249 w 351"/>
              <a:gd name="T43" fmla="*/ 21 h 168"/>
              <a:gd name="T44" fmla="*/ 242 w 351"/>
              <a:gd name="T45" fmla="*/ 23 h 168"/>
              <a:gd name="T46" fmla="*/ 239 w 351"/>
              <a:gd name="T47" fmla="*/ 21 h 168"/>
              <a:gd name="T48" fmla="*/ 237 w 351"/>
              <a:gd name="T49" fmla="*/ 16 h 168"/>
              <a:gd name="T50" fmla="*/ 225 w 351"/>
              <a:gd name="T51" fmla="*/ 7 h 168"/>
              <a:gd name="T52" fmla="*/ 218 w 351"/>
              <a:gd name="T53" fmla="*/ 0 h 168"/>
              <a:gd name="T54" fmla="*/ 211 w 351"/>
              <a:gd name="T55" fmla="*/ 2 h 168"/>
              <a:gd name="T56" fmla="*/ 199 w 351"/>
              <a:gd name="T57" fmla="*/ 2 h 168"/>
              <a:gd name="T58" fmla="*/ 199 w 351"/>
              <a:gd name="T59" fmla="*/ 4 h 168"/>
              <a:gd name="T60" fmla="*/ 192 w 351"/>
              <a:gd name="T61" fmla="*/ 7 h 168"/>
              <a:gd name="T62" fmla="*/ 126 w 351"/>
              <a:gd name="T63" fmla="*/ 4 h 168"/>
              <a:gd name="T64" fmla="*/ 90 w 351"/>
              <a:gd name="T65" fmla="*/ 4 h 168"/>
              <a:gd name="T66" fmla="*/ 62 w 351"/>
              <a:gd name="T67" fmla="*/ 4 h 168"/>
              <a:gd name="T68" fmla="*/ 2 w 351"/>
              <a:gd name="T69" fmla="*/ 9 h 168"/>
              <a:gd name="T70" fmla="*/ 0 w 351"/>
              <a:gd name="T71" fmla="*/ 14 h 168"/>
              <a:gd name="T72" fmla="*/ 5 w 351"/>
              <a:gd name="T73" fmla="*/ 16 h 168"/>
              <a:gd name="T74" fmla="*/ 2 w 351"/>
              <a:gd name="T75" fmla="*/ 21 h 168"/>
              <a:gd name="T76" fmla="*/ 7 w 351"/>
              <a:gd name="T77" fmla="*/ 35 h 168"/>
              <a:gd name="T78" fmla="*/ 12 w 351"/>
              <a:gd name="T79" fmla="*/ 42 h 168"/>
              <a:gd name="T80" fmla="*/ 17 w 351"/>
              <a:gd name="T81" fmla="*/ 49 h 168"/>
              <a:gd name="T82" fmla="*/ 17 w 351"/>
              <a:gd name="T83" fmla="*/ 54 h 168"/>
              <a:gd name="T84" fmla="*/ 17 w 351"/>
              <a:gd name="T85" fmla="*/ 61 h 168"/>
              <a:gd name="T86" fmla="*/ 21 w 351"/>
              <a:gd name="T87" fmla="*/ 66 h 168"/>
              <a:gd name="T88" fmla="*/ 21 w 351"/>
              <a:gd name="T89" fmla="*/ 73 h 168"/>
              <a:gd name="T90" fmla="*/ 52 w 351"/>
              <a:gd name="T91" fmla="*/ 78 h 168"/>
              <a:gd name="T92" fmla="*/ 81 w 351"/>
              <a:gd name="T93" fmla="*/ 68 h 168"/>
              <a:gd name="T94" fmla="*/ 102 w 351"/>
              <a:gd name="T95" fmla="*/ 80 h 168"/>
              <a:gd name="T96" fmla="*/ 114 w 351"/>
              <a:gd name="T97" fmla="*/ 90 h 168"/>
              <a:gd name="T98" fmla="*/ 114 w 351"/>
              <a:gd name="T99" fmla="*/ 111 h 168"/>
              <a:gd name="T100" fmla="*/ 114 w 351"/>
              <a:gd name="T101" fmla="*/ 142 h 168"/>
              <a:gd name="T102" fmla="*/ 121 w 351"/>
              <a:gd name="T103" fmla="*/ 144 h 168"/>
              <a:gd name="T104" fmla="*/ 156 w 351"/>
              <a:gd name="T105" fmla="*/ 144 h 168"/>
              <a:gd name="T106" fmla="*/ 156 w 351"/>
              <a:gd name="T107" fmla="*/ 156 h 168"/>
              <a:gd name="T108" fmla="*/ 173 w 351"/>
              <a:gd name="T109" fmla="*/ 168 h 168"/>
              <a:gd name="T110" fmla="*/ 220 w 351"/>
              <a:gd name="T111" fmla="*/ 168 h 168"/>
              <a:gd name="T112" fmla="*/ 244 w 351"/>
              <a:gd name="T113" fmla="*/ 146 h 168"/>
              <a:gd name="T114" fmla="*/ 336 w 351"/>
              <a:gd name="T115" fmla="*/ 149 h 168"/>
              <a:gd name="T116" fmla="*/ 348 w 351"/>
              <a:gd name="T117" fmla="*/ 123 h 168"/>
              <a:gd name="T118" fmla="*/ 348 w 351"/>
              <a:gd name="T119" fmla="*/ 99 h 168"/>
              <a:gd name="T120" fmla="*/ 351 w 351"/>
              <a:gd name="T121" fmla="*/ 59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51" h="168">
                <a:moveTo>
                  <a:pt x="348" y="59"/>
                </a:moveTo>
                <a:lnTo>
                  <a:pt x="348" y="59"/>
                </a:lnTo>
                <a:lnTo>
                  <a:pt x="348" y="61"/>
                </a:lnTo>
                <a:lnTo>
                  <a:pt x="346" y="64"/>
                </a:lnTo>
                <a:lnTo>
                  <a:pt x="346" y="64"/>
                </a:lnTo>
                <a:lnTo>
                  <a:pt x="343" y="64"/>
                </a:lnTo>
                <a:lnTo>
                  <a:pt x="341" y="61"/>
                </a:lnTo>
                <a:lnTo>
                  <a:pt x="336" y="61"/>
                </a:lnTo>
                <a:lnTo>
                  <a:pt x="334" y="61"/>
                </a:lnTo>
                <a:lnTo>
                  <a:pt x="327" y="61"/>
                </a:lnTo>
                <a:lnTo>
                  <a:pt x="324" y="59"/>
                </a:lnTo>
                <a:lnTo>
                  <a:pt x="324" y="57"/>
                </a:lnTo>
                <a:lnTo>
                  <a:pt x="320" y="52"/>
                </a:lnTo>
                <a:lnTo>
                  <a:pt x="315" y="49"/>
                </a:lnTo>
                <a:lnTo>
                  <a:pt x="315" y="52"/>
                </a:lnTo>
                <a:lnTo>
                  <a:pt x="315" y="52"/>
                </a:lnTo>
                <a:lnTo>
                  <a:pt x="315" y="52"/>
                </a:lnTo>
                <a:lnTo>
                  <a:pt x="308" y="52"/>
                </a:lnTo>
                <a:lnTo>
                  <a:pt x="308" y="49"/>
                </a:lnTo>
                <a:lnTo>
                  <a:pt x="303" y="47"/>
                </a:lnTo>
                <a:lnTo>
                  <a:pt x="301" y="47"/>
                </a:lnTo>
                <a:lnTo>
                  <a:pt x="296" y="47"/>
                </a:lnTo>
                <a:lnTo>
                  <a:pt x="296" y="45"/>
                </a:lnTo>
                <a:lnTo>
                  <a:pt x="296" y="42"/>
                </a:lnTo>
                <a:lnTo>
                  <a:pt x="294" y="42"/>
                </a:lnTo>
                <a:lnTo>
                  <a:pt x="291" y="42"/>
                </a:lnTo>
                <a:lnTo>
                  <a:pt x="289" y="42"/>
                </a:lnTo>
                <a:lnTo>
                  <a:pt x="289" y="42"/>
                </a:lnTo>
                <a:lnTo>
                  <a:pt x="287" y="40"/>
                </a:lnTo>
                <a:lnTo>
                  <a:pt x="287" y="38"/>
                </a:lnTo>
                <a:lnTo>
                  <a:pt x="287" y="35"/>
                </a:lnTo>
                <a:lnTo>
                  <a:pt x="287" y="33"/>
                </a:lnTo>
                <a:lnTo>
                  <a:pt x="284" y="33"/>
                </a:lnTo>
                <a:lnTo>
                  <a:pt x="284" y="33"/>
                </a:lnTo>
                <a:lnTo>
                  <a:pt x="284" y="35"/>
                </a:lnTo>
                <a:lnTo>
                  <a:pt x="282" y="38"/>
                </a:lnTo>
                <a:lnTo>
                  <a:pt x="277" y="35"/>
                </a:lnTo>
                <a:lnTo>
                  <a:pt x="275" y="33"/>
                </a:lnTo>
                <a:lnTo>
                  <a:pt x="272" y="30"/>
                </a:lnTo>
                <a:lnTo>
                  <a:pt x="270" y="30"/>
                </a:lnTo>
                <a:lnTo>
                  <a:pt x="270" y="30"/>
                </a:lnTo>
                <a:lnTo>
                  <a:pt x="272" y="28"/>
                </a:lnTo>
                <a:lnTo>
                  <a:pt x="270" y="28"/>
                </a:lnTo>
                <a:lnTo>
                  <a:pt x="270" y="28"/>
                </a:lnTo>
                <a:lnTo>
                  <a:pt x="268" y="28"/>
                </a:lnTo>
                <a:lnTo>
                  <a:pt x="268" y="30"/>
                </a:lnTo>
                <a:lnTo>
                  <a:pt x="268" y="33"/>
                </a:lnTo>
                <a:lnTo>
                  <a:pt x="268" y="33"/>
                </a:lnTo>
                <a:lnTo>
                  <a:pt x="270" y="33"/>
                </a:lnTo>
                <a:lnTo>
                  <a:pt x="270" y="33"/>
                </a:lnTo>
                <a:lnTo>
                  <a:pt x="270" y="33"/>
                </a:lnTo>
                <a:lnTo>
                  <a:pt x="268" y="35"/>
                </a:lnTo>
                <a:lnTo>
                  <a:pt x="265" y="35"/>
                </a:lnTo>
                <a:lnTo>
                  <a:pt x="265" y="33"/>
                </a:lnTo>
                <a:lnTo>
                  <a:pt x="263" y="33"/>
                </a:lnTo>
                <a:lnTo>
                  <a:pt x="261" y="33"/>
                </a:lnTo>
                <a:lnTo>
                  <a:pt x="253" y="35"/>
                </a:lnTo>
                <a:lnTo>
                  <a:pt x="246" y="30"/>
                </a:lnTo>
                <a:lnTo>
                  <a:pt x="246" y="28"/>
                </a:lnTo>
                <a:lnTo>
                  <a:pt x="246" y="28"/>
                </a:lnTo>
                <a:lnTo>
                  <a:pt x="246" y="28"/>
                </a:lnTo>
                <a:lnTo>
                  <a:pt x="249" y="30"/>
                </a:lnTo>
                <a:lnTo>
                  <a:pt x="251" y="30"/>
                </a:lnTo>
                <a:lnTo>
                  <a:pt x="251" y="26"/>
                </a:lnTo>
                <a:lnTo>
                  <a:pt x="251" y="23"/>
                </a:lnTo>
                <a:lnTo>
                  <a:pt x="249" y="21"/>
                </a:lnTo>
                <a:lnTo>
                  <a:pt x="249" y="21"/>
                </a:lnTo>
                <a:lnTo>
                  <a:pt x="244" y="23"/>
                </a:lnTo>
                <a:lnTo>
                  <a:pt x="242" y="23"/>
                </a:lnTo>
                <a:lnTo>
                  <a:pt x="237" y="23"/>
                </a:lnTo>
                <a:lnTo>
                  <a:pt x="237" y="21"/>
                </a:lnTo>
                <a:lnTo>
                  <a:pt x="239" y="21"/>
                </a:lnTo>
                <a:lnTo>
                  <a:pt x="239" y="19"/>
                </a:lnTo>
                <a:lnTo>
                  <a:pt x="239" y="19"/>
                </a:lnTo>
                <a:lnTo>
                  <a:pt x="237" y="16"/>
                </a:lnTo>
                <a:lnTo>
                  <a:pt x="232" y="14"/>
                </a:lnTo>
                <a:lnTo>
                  <a:pt x="225" y="9"/>
                </a:lnTo>
                <a:lnTo>
                  <a:pt x="225" y="7"/>
                </a:lnTo>
                <a:lnTo>
                  <a:pt x="220" y="2"/>
                </a:lnTo>
                <a:lnTo>
                  <a:pt x="218" y="2"/>
                </a:lnTo>
                <a:lnTo>
                  <a:pt x="218" y="0"/>
                </a:lnTo>
                <a:lnTo>
                  <a:pt x="216" y="0"/>
                </a:lnTo>
                <a:lnTo>
                  <a:pt x="216" y="0"/>
                </a:lnTo>
                <a:lnTo>
                  <a:pt x="211" y="2"/>
                </a:lnTo>
                <a:lnTo>
                  <a:pt x="206" y="2"/>
                </a:lnTo>
                <a:lnTo>
                  <a:pt x="204" y="2"/>
                </a:lnTo>
                <a:lnTo>
                  <a:pt x="199" y="2"/>
                </a:lnTo>
                <a:lnTo>
                  <a:pt x="199" y="2"/>
                </a:lnTo>
                <a:lnTo>
                  <a:pt x="199" y="2"/>
                </a:lnTo>
                <a:lnTo>
                  <a:pt x="199" y="4"/>
                </a:lnTo>
                <a:lnTo>
                  <a:pt x="199" y="4"/>
                </a:lnTo>
                <a:lnTo>
                  <a:pt x="197" y="7"/>
                </a:lnTo>
                <a:lnTo>
                  <a:pt x="192" y="7"/>
                </a:lnTo>
                <a:lnTo>
                  <a:pt x="185" y="4"/>
                </a:lnTo>
                <a:lnTo>
                  <a:pt x="133" y="4"/>
                </a:lnTo>
                <a:lnTo>
                  <a:pt x="126" y="4"/>
                </a:lnTo>
                <a:lnTo>
                  <a:pt x="97" y="4"/>
                </a:lnTo>
                <a:lnTo>
                  <a:pt x="97" y="4"/>
                </a:lnTo>
                <a:lnTo>
                  <a:pt x="90" y="4"/>
                </a:lnTo>
                <a:lnTo>
                  <a:pt x="83" y="4"/>
                </a:lnTo>
                <a:lnTo>
                  <a:pt x="78" y="4"/>
                </a:lnTo>
                <a:lnTo>
                  <a:pt x="62" y="4"/>
                </a:lnTo>
                <a:lnTo>
                  <a:pt x="2" y="2"/>
                </a:lnTo>
                <a:lnTo>
                  <a:pt x="2" y="4"/>
                </a:lnTo>
                <a:lnTo>
                  <a:pt x="2" y="9"/>
                </a:lnTo>
                <a:lnTo>
                  <a:pt x="0" y="12"/>
                </a:lnTo>
                <a:lnTo>
                  <a:pt x="0" y="12"/>
                </a:lnTo>
                <a:lnTo>
                  <a:pt x="0" y="14"/>
                </a:lnTo>
                <a:lnTo>
                  <a:pt x="0" y="14"/>
                </a:lnTo>
                <a:lnTo>
                  <a:pt x="2" y="16"/>
                </a:lnTo>
                <a:lnTo>
                  <a:pt x="5" y="16"/>
                </a:lnTo>
                <a:lnTo>
                  <a:pt x="5" y="19"/>
                </a:lnTo>
                <a:lnTo>
                  <a:pt x="5" y="21"/>
                </a:lnTo>
                <a:lnTo>
                  <a:pt x="2" y="21"/>
                </a:lnTo>
                <a:lnTo>
                  <a:pt x="2" y="23"/>
                </a:lnTo>
                <a:lnTo>
                  <a:pt x="5" y="26"/>
                </a:lnTo>
                <a:lnTo>
                  <a:pt x="7" y="35"/>
                </a:lnTo>
                <a:lnTo>
                  <a:pt x="10" y="38"/>
                </a:lnTo>
                <a:lnTo>
                  <a:pt x="10" y="40"/>
                </a:lnTo>
                <a:lnTo>
                  <a:pt x="12" y="42"/>
                </a:lnTo>
                <a:lnTo>
                  <a:pt x="12" y="42"/>
                </a:lnTo>
                <a:lnTo>
                  <a:pt x="17" y="47"/>
                </a:lnTo>
                <a:lnTo>
                  <a:pt x="17" y="49"/>
                </a:lnTo>
                <a:lnTo>
                  <a:pt x="19" y="54"/>
                </a:lnTo>
                <a:lnTo>
                  <a:pt x="19" y="54"/>
                </a:lnTo>
                <a:lnTo>
                  <a:pt x="17" y="54"/>
                </a:lnTo>
                <a:lnTo>
                  <a:pt x="17" y="57"/>
                </a:lnTo>
                <a:lnTo>
                  <a:pt x="17" y="59"/>
                </a:lnTo>
                <a:lnTo>
                  <a:pt x="17" y="61"/>
                </a:lnTo>
                <a:lnTo>
                  <a:pt x="19" y="61"/>
                </a:lnTo>
                <a:lnTo>
                  <a:pt x="21" y="64"/>
                </a:lnTo>
                <a:lnTo>
                  <a:pt x="21" y="66"/>
                </a:lnTo>
                <a:lnTo>
                  <a:pt x="19" y="71"/>
                </a:lnTo>
                <a:lnTo>
                  <a:pt x="21" y="71"/>
                </a:lnTo>
                <a:lnTo>
                  <a:pt x="21" y="73"/>
                </a:lnTo>
                <a:lnTo>
                  <a:pt x="21" y="75"/>
                </a:lnTo>
                <a:lnTo>
                  <a:pt x="21" y="78"/>
                </a:lnTo>
                <a:lnTo>
                  <a:pt x="52" y="78"/>
                </a:lnTo>
                <a:lnTo>
                  <a:pt x="55" y="78"/>
                </a:lnTo>
                <a:lnTo>
                  <a:pt x="81" y="80"/>
                </a:lnTo>
                <a:lnTo>
                  <a:pt x="81" y="68"/>
                </a:lnTo>
                <a:lnTo>
                  <a:pt x="97" y="68"/>
                </a:lnTo>
                <a:lnTo>
                  <a:pt x="104" y="68"/>
                </a:lnTo>
                <a:lnTo>
                  <a:pt x="102" y="80"/>
                </a:lnTo>
                <a:lnTo>
                  <a:pt x="114" y="80"/>
                </a:lnTo>
                <a:lnTo>
                  <a:pt x="114" y="87"/>
                </a:lnTo>
                <a:lnTo>
                  <a:pt x="114" y="90"/>
                </a:lnTo>
                <a:lnTo>
                  <a:pt x="114" y="97"/>
                </a:lnTo>
                <a:lnTo>
                  <a:pt x="114" y="101"/>
                </a:lnTo>
                <a:lnTo>
                  <a:pt x="114" y="111"/>
                </a:lnTo>
                <a:lnTo>
                  <a:pt x="114" y="128"/>
                </a:lnTo>
                <a:lnTo>
                  <a:pt x="114" y="132"/>
                </a:lnTo>
                <a:lnTo>
                  <a:pt x="114" y="142"/>
                </a:lnTo>
                <a:lnTo>
                  <a:pt x="114" y="144"/>
                </a:lnTo>
                <a:lnTo>
                  <a:pt x="121" y="144"/>
                </a:lnTo>
                <a:lnTo>
                  <a:pt x="121" y="144"/>
                </a:lnTo>
                <a:lnTo>
                  <a:pt x="149" y="144"/>
                </a:lnTo>
                <a:lnTo>
                  <a:pt x="152" y="144"/>
                </a:lnTo>
                <a:lnTo>
                  <a:pt x="156" y="144"/>
                </a:lnTo>
                <a:lnTo>
                  <a:pt x="156" y="154"/>
                </a:lnTo>
                <a:lnTo>
                  <a:pt x="156" y="156"/>
                </a:lnTo>
                <a:lnTo>
                  <a:pt x="156" y="156"/>
                </a:lnTo>
                <a:lnTo>
                  <a:pt x="156" y="165"/>
                </a:lnTo>
                <a:lnTo>
                  <a:pt x="159" y="165"/>
                </a:lnTo>
                <a:lnTo>
                  <a:pt x="173" y="168"/>
                </a:lnTo>
                <a:lnTo>
                  <a:pt x="211" y="168"/>
                </a:lnTo>
                <a:lnTo>
                  <a:pt x="213" y="168"/>
                </a:lnTo>
                <a:lnTo>
                  <a:pt x="220" y="168"/>
                </a:lnTo>
                <a:lnTo>
                  <a:pt x="220" y="146"/>
                </a:lnTo>
                <a:lnTo>
                  <a:pt x="242" y="146"/>
                </a:lnTo>
                <a:lnTo>
                  <a:pt x="244" y="146"/>
                </a:lnTo>
                <a:lnTo>
                  <a:pt x="261" y="146"/>
                </a:lnTo>
                <a:lnTo>
                  <a:pt x="263" y="146"/>
                </a:lnTo>
                <a:lnTo>
                  <a:pt x="336" y="149"/>
                </a:lnTo>
                <a:lnTo>
                  <a:pt x="343" y="149"/>
                </a:lnTo>
                <a:lnTo>
                  <a:pt x="348" y="149"/>
                </a:lnTo>
                <a:lnTo>
                  <a:pt x="348" y="123"/>
                </a:lnTo>
                <a:lnTo>
                  <a:pt x="348" y="118"/>
                </a:lnTo>
                <a:lnTo>
                  <a:pt x="351" y="104"/>
                </a:lnTo>
                <a:lnTo>
                  <a:pt x="348" y="99"/>
                </a:lnTo>
                <a:lnTo>
                  <a:pt x="351" y="90"/>
                </a:lnTo>
                <a:lnTo>
                  <a:pt x="351" y="59"/>
                </a:lnTo>
                <a:lnTo>
                  <a:pt x="351" y="59"/>
                </a:lnTo>
                <a:lnTo>
                  <a:pt x="348" y="5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4" name="Freeform 39"/>
          <p:cNvSpPr>
            <a:spLocks/>
          </p:cNvSpPr>
          <p:nvPr/>
        </p:nvSpPr>
        <p:spPr bwMode="auto">
          <a:xfrm>
            <a:off x="3500856" y="5587416"/>
            <a:ext cx="574675" cy="398463"/>
          </a:xfrm>
          <a:custGeom>
            <a:avLst/>
            <a:gdLst>
              <a:gd name="T0" fmla="*/ 275 w 362"/>
              <a:gd name="T1" fmla="*/ 78 h 251"/>
              <a:gd name="T2" fmla="*/ 234 w 362"/>
              <a:gd name="T3" fmla="*/ 78 h 251"/>
              <a:gd name="T4" fmla="*/ 225 w 362"/>
              <a:gd name="T5" fmla="*/ 100 h 251"/>
              <a:gd name="T6" fmla="*/ 170 w 362"/>
              <a:gd name="T7" fmla="*/ 97 h 251"/>
              <a:gd name="T8" fmla="*/ 170 w 362"/>
              <a:gd name="T9" fmla="*/ 86 h 251"/>
              <a:gd name="T10" fmla="*/ 163 w 362"/>
              <a:gd name="T11" fmla="*/ 76 h 251"/>
              <a:gd name="T12" fmla="*/ 128 w 362"/>
              <a:gd name="T13" fmla="*/ 76 h 251"/>
              <a:gd name="T14" fmla="*/ 128 w 362"/>
              <a:gd name="T15" fmla="*/ 60 h 251"/>
              <a:gd name="T16" fmla="*/ 128 w 362"/>
              <a:gd name="T17" fmla="*/ 29 h 251"/>
              <a:gd name="T18" fmla="*/ 128 w 362"/>
              <a:gd name="T19" fmla="*/ 12 h 251"/>
              <a:gd name="T20" fmla="*/ 111 w 362"/>
              <a:gd name="T21" fmla="*/ 0 h 251"/>
              <a:gd name="T22" fmla="*/ 69 w 362"/>
              <a:gd name="T23" fmla="*/ 10 h 251"/>
              <a:gd name="T24" fmla="*/ 35 w 362"/>
              <a:gd name="T25" fmla="*/ 12 h 251"/>
              <a:gd name="T26" fmla="*/ 35 w 362"/>
              <a:gd name="T27" fmla="*/ 17 h 251"/>
              <a:gd name="T28" fmla="*/ 28 w 362"/>
              <a:gd name="T29" fmla="*/ 24 h 251"/>
              <a:gd name="T30" fmla="*/ 26 w 362"/>
              <a:gd name="T31" fmla="*/ 26 h 251"/>
              <a:gd name="T32" fmla="*/ 31 w 362"/>
              <a:gd name="T33" fmla="*/ 38 h 251"/>
              <a:gd name="T34" fmla="*/ 33 w 362"/>
              <a:gd name="T35" fmla="*/ 43 h 251"/>
              <a:gd name="T36" fmla="*/ 35 w 362"/>
              <a:gd name="T37" fmla="*/ 55 h 251"/>
              <a:gd name="T38" fmla="*/ 31 w 362"/>
              <a:gd name="T39" fmla="*/ 62 h 251"/>
              <a:gd name="T40" fmla="*/ 9 w 362"/>
              <a:gd name="T41" fmla="*/ 62 h 251"/>
              <a:gd name="T42" fmla="*/ 9 w 362"/>
              <a:gd name="T43" fmla="*/ 83 h 251"/>
              <a:gd name="T44" fmla="*/ 7 w 362"/>
              <a:gd name="T45" fmla="*/ 114 h 251"/>
              <a:gd name="T46" fmla="*/ 2 w 362"/>
              <a:gd name="T47" fmla="*/ 126 h 251"/>
              <a:gd name="T48" fmla="*/ 0 w 362"/>
              <a:gd name="T49" fmla="*/ 168 h 251"/>
              <a:gd name="T50" fmla="*/ 19 w 362"/>
              <a:gd name="T51" fmla="*/ 168 h 251"/>
              <a:gd name="T52" fmla="*/ 21 w 362"/>
              <a:gd name="T53" fmla="*/ 180 h 251"/>
              <a:gd name="T54" fmla="*/ 59 w 362"/>
              <a:gd name="T55" fmla="*/ 183 h 251"/>
              <a:gd name="T56" fmla="*/ 64 w 362"/>
              <a:gd name="T57" fmla="*/ 187 h 251"/>
              <a:gd name="T58" fmla="*/ 69 w 362"/>
              <a:gd name="T59" fmla="*/ 192 h 251"/>
              <a:gd name="T60" fmla="*/ 73 w 362"/>
              <a:gd name="T61" fmla="*/ 199 h 251"/>
              <a:gd name="T62" fmla="*/ 76 w 362"/>
              <a:gd name="T63" fmla="*/ 204 h 251"/>
              <a:gd name="T64" fmla="*/ 80 w 362"/>
              <a:gd name="T65" fmla="*/ 216 h 251"/>
              <a:gd name="T66" fmla="*/ 83 w 362"/>
              <a:gd name="T67" fmla="*/ 220 h 251"/>
              <a:gd name="T68" fmla="*/ 85 w 362"/>
              <a:gd name="T69" fmla="*/ 230 h 251"/>
              <a:gd name="T70" fmla="*/ 87 w 362"/>
              <a:gd name="T71" fmla="*/ 232 h 251"/>
              <a:gd name="T72" fmla="*/ 87 w 362"/>
              <a:gd name="T73" fmla="*/ 239 h 251"/>
              <a:gd name="T74" fmla="*/ 92 w 362"/>
              <a:gd name="T75" fmla="*/ 242 h 251"/>
              <a:gd name="T76" fmla="*/ 95 w 362"/>
              <a:gd name="T77" fmla="*/ 242 h 251"/>
              <a:gd name="T78" fmla="*/ 111 w 362"/>
              <a:gd name="T79" fmla="*/ 246 h 251"/>
              <a:gd name="T80" fmla="*/ 156 w 362"/>
              <a:gd name="T81" fmla="*/ 249 h 251"/>
              <a:gd name="T82" fmla="*/ 204 w 362"/>
              <a:gd name="T83" fmla="*/ 249 h 251"/>
              <a:gd name="T84" fmla="*/ 270 w 362"/>
              <a:gd name="T85" fmla="*/ 249 h 251"/>
              <a:gd name="T86" fmla="*/ 279 w 362"/>
              <a:gd name="T87" fmla="*/ 246 h 251"/>
              <a:gd name="T88" fmla="*/ 282 w 362"/>
              <a:gd name="T89" fmla="*/ 242 h 251"/>
              <a:gd name="T90" fmla="*/ 291 w 362"/>
              <a:gd name="T91" fmla="*/ 223 h 251"/>
              <a:gd name="T92" fmla="*/ 296 w 362"/>
              <a:gd name="T93" fmla="*/ 218 h 251"/>
              <a:gd name="T94" fmla="*/ 303 w 362"/>
              <a:gd name="T95" fmla="*/ 206 h 251"/>
              <a:gd name="T96" fmla="*/ 310 w 362"/>
              <a:gd name="T97" fmla="*/ 197 h 251"/>
              <a:gd name="T98" fmla="*/ 315 w 362"/>
              <a:gd name="T99" fmla="*/ 183 h 251"/>
              <a:gd name="T100" fmla="*/ 320 w 362"/>
              <a:gd name="T101" fmla="*/ 161 h 251"/>
              <a:gd name="T102" fmla="*/ 329 w 362"/>
              <a:gd name="T103" fmla="*/ 123 h 251"/>
              <a:gd name="T104" fmla="*/ 341 w 362"/>
              <a:gd name="T105" fmla="*/ 121 h 251"/>
              <a:gd name="T106" fmla="*/ 353 w 362"/>
              <a:gd name="T107" fmla="*/ 114 h 251"/>
              <a:gd name="T108" fmla="*/ 353 w 362"/>
              <a:gd name="T109" fmla="*/ 97 h 251"/>
              <a:gd name="T110" fmla="*/ 362 w 362"/>
              <a:gd name="T111" fmla="*/ 90 h 251"/>
              <a:gd name="T112" fmla="*/ 350 w 362"/>
              <a:gd name="T113" fmla="*/ 81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62" h="251">
                <a:moveTo>
                  <a:pt x="350" y="81"/>
                </a:moveTo>
                <a:lnTo>
                  <a:pt x="277" y="78"/>
                </a:lnTo>
                <a:lnTo>
                  <a:pt x="275" y="78"/>
                </a:lnTo>
                <a:lnTo>
                  <a:pt x="258" y="78"/>
                </a:lnTo>
                <a:lnTo>
                  <a:pt x="256" y="78"/>
                </a:lnTo>
                <a:lnTo>
                  <a:pt x="234" y="78"/>
                </a:lnTo>
                <a:lnTo>
                  <a:pt x="234" y="100"/>
                </a:lnTo>
                <a:lnTo>
                  <a:pt x="227" y="100"/>
                </a:lnTo>
                <a:lnTo>
                  <a:pt x="225" y="100"/>
                </a:lnTo>
                <a:lnTo>
                  <a:pt x="187" y="100"/>
                </a:lnTo>
                <a:lnTo>
                  <a:pt x="173" y="97"/>
                </a:lnTo>
                <a:lnTo>
                  <a:pt x="170" y="97"/>
                </a:lnTo>
                <a:lnTo>
                  <a:pt x="170" y="88"/>
                </a:lnTo>
                <a:lnTo>
                  <a:pt x="170" y="88"/>
                </a:lnTo>
                <a:lnTo>
                  <a:pt x="170" y="86"/>
                </a:lnTo>
                <a:lnTo>
                  <a:pt x="170" y="76"/>
                </a:lnTo>
                <a:lnTo>
                  <a:pt x="166" y="76"/>
                </a:lnTo>
                <a:lnTo>
                  <a:pt x="163" y="76"/>
                </a:lnTo>
                <a:lnTo>
                  <a:pt x="135" y="76"/>
                </a:lnTo>
                <a:lnTo>
                  <a:pt x="135" y="76"/>
                </a:lnTo>
                <a:lnTo>
                  <a:pt x="128" y="76"/>
                </a:lnTo>
                <a:lnTo>
                  <a:pt x="128" y="74"/>
                </a:lnTo>
                <a:lnTo>
                  <a:pt x="128" y="64"/>
                </a:lnTo>
                <a:lnTo>
                  <a:pt x="128" y="60"/>
                </a:lnTo>
                <a:lnTo>
                  <a:pt x="128" y="43"/>
                </a:lnTo>
                <a:lnTo>
                  <a:pt x="128" y="33"/>
                </a:lnTo>
                <a:lnTo>
                  <a:pt x="128" y="29"/>
                </a:lnTo>
                <a:lnTo>
                  <a:pt x="128" y="22"/>
                </a:lnTo>
                <a:lnTo>
                  <a:pt x="128" y="19"/>
                </a:lnTo>
                <a:lnTo>
                  <a:pt x="128" y="12"/>
                </a:lnTo>
                <a:lnTo>
                  <a:pt x="116" y="12"/>
                </a:lnTo>
                <a:lnTo>
                  <a:pt x="118" y="0"/>
                </a:lnTo>
                <a:lnTo>
                  <a:pt x="111" y="0"/>
                </a:lnTo>
                <a:lnTo>
                  <a:pt x="95" y="0"/>
                </a:lnTo>
                <a:lnTo>
                  <a:pt x="95" y="12"/>
                </a:lnTo>
                <a:lnTo>
                  <a:pt x="69" y="10"/>
                </a:lnTo>
                <a:lnTo>
                  <a:pt x="66" y="10"/>
                </a:lnTo>
                <a:lnTo>
                  <a:pt x="35" y="10"/>
                </a:lnTo>
                <a:lnTo>
                  <a:pt x="35" y="12"/>
                </a:lnTo>
                <a:lnTo>
                  <a:pt x="35" y="15"/>
                </a:lnTo>
                <a:lnTo>
                  <a:pt x="35" y="15"/>
                </a:lnTo>
                <a:lnTo>
                  <a:pt x="35" y="17"/>
                </a:lnTo>
                <a:lnTo>
                  <a:pt x="31" y="22"/>
                </a:lnTo>
                <a:lnTo>
                  <a:pt x="28" y="24"/>
                </a:lnTo>
                <a:lnTo>
                  <a:pt x="28" y="24"/>
                </a:lnTo>
                <a:lnTo>
                  <a:pt x="26" y="24"/>
                </a:lnTo>
                <a:lnTo>
                  <a:pt x="26" y="26"/>
                </a:lnTo>
                <a:lnTo>
                  <a:pt x="26" y="26"/>
                </a:lnTo>
                <a:lnTo>
                  <a:pt x="28" y="31"/>
                </a:lnTo>
                <a:lnTo>
                  <a:pt x="28" y="33"/>
                </a:lnTo>
                <a:lnTo>
                  <a:pt x="31" y="38"/>
                </a:lnTo>
                <a:lnTo>
                  <a:pt x="31" y="38"/>
                </a:lnTo>
                <a:lnTo>
                  <a:pt x="33" y="41"/>
                </a:lnTo>
                <a:lnTo>
                  <a:pt x="33" y="43"/>
                </a:lnTo>
                <a:lnTo>
                  <a:pt x="33" y="45"/>
                </a:lnTo>
                <a:lnTo>
                  <a:pt x="35" y="52"/>
                </a:lnTo>
                <a:lnTo>
                  <a:pt x="35" y="55"/>
                </a:lnTo>
                <a:lnTo>
                  <a:pt x="31" y="57"/>
                </a:lnTo>
                <a:lnTo>
                  <a:pt x="31" y="60"/>
                </a:lnTo>
                <a:lnTo>
                  <a:pt x="31" y="62"/>
                </a:lnTo>
                <a:lnTo>
                  <a:pt x="31" y="62"/>
                </a:lnTo>
                <a:lnTo>
                  <a:pt x="28" y="62"/>
                </a:lnTo>
                <a:lnTo>
                  <a:pt x="9" y="62"/>
                </a:lnTo>
                <a:lnTo>
                  <a:pt x="9" y="78"/>
                </a:lnTo>
                <a:lnTo>
                  <a:pt x="9" y="83"/>
                </a:lnTo>
                <a:lnTo>
                  <a:pt x="9" y="83"/>
                </a:lnTo>
                <a:lnTo>
                  <a:pt x="7" y="95"/>
                </a:lnTo>
                <a:lnTo>
                  <a:pt x="7" y="100"/>
                </a:lnTo>
                <a:lnTo>
                  <a:pt x="7" y="114"/>
                </a:lnTo>
                <a:lnTo>
                  <a:pt x="7" y="116"/>
                </a:lnTo>
                <a:lnTo>
                  <a:pt x="7" y="126"/>
                </a:lnTo>
                <a:lnTo>
                  <a:pt x="2" y="126"/>
                </a:lnTo>
                <a:lnTo>
                  <a:pt x="2" y="145"/>
                </a:lnTo>
                <a:lnTo>
                  <a:pt x="0" y="147"/>
                </a:lnTo>
                <a:lnTo>
                  <a:pt x="0" y="168"/>
                </a:lnTo>
                <a:lnTo>
                  <a:pt x="12" y="168"/>
                </a:lnTo>
                <a:lnTo>
                  <a:pt x="14" y="168"/>
                </a:lnTo>
                <a:lnTo>
                  <a:pt x="19" y="168"/>
                </a:lnTo>
                <a:lnTo>
                  <a:pt x="19" y="168"/>
                </a:lnTo>
                <a:lnTo>
                  <a:pt x="24" y="171"/>
                </a:lnTo>
                <a:lnTo>
                  <a:pt x="21" y="180"/>
                </a:lnTo>
                <a:lnTo>
                  <a:pt x="47" y="183"/>
                </a:lnTo>
                <a:lnTo>
                  <a:pt x="59" y="183"/>
                </a:lnTo>
                <a:lnTo>
                  <a:pt x="59" y="183"/>
                </a:lnTo>
                <a:lnTo>
                  <a:pt x="59" y="183"/>
                </a:lnTo>
                <a:lnTo>
                  <a:pt x="61" y="185"/>
                </a:lnTo>
                <a:lnTo>
                  <a:pt x="64" y="187"/>
                </a:lnTo>
                <a:lnTo>
                  <a:pt x="64" y="187"/>
                </a:lnTo>
                <a:lnTo>
                  <a:pt x="66" y="190"/>
                </a:lnTo>
                <a:lnTo>
                  <a:pt x="69" y="192"/>
                </a:lnTo>
                <a:lnTo>
                  <a:pt x="71" y="194"/>
                </a:lnTo>
                <a:lnTo>
                  <a:pt x="71" y="197"/>
                </a:lnTo>
                <a:lnTo>
                  <a:pt x="73" y="199"/>
                </a:lnTo>
                <a:lnTo>
                  <a:pt x="73" y="199"/>
                </a:lnTo>
                <a:lnTo>
                  <a:pt x="76" y="201"/>
                </a:lnTo>
                <a:lnTo>
                  <a:pt x="76" y="204"/>
                </a:lnTo>
                <a:lnTo>
                  <a:pt x="76" y="209"/>
                </a:lnTo>
                <a:lnTo>
                  <a:pt x="78" y="211"/>
                </a:lnTo>
                <a:lnTo>
                  <a:pt x="80" y="216"/>
                </a:lnTo>
                <a:lnTo>
                  <a:pt x="83" y="218"/>
                </a:lnTo>
                <a:lnTo>
                  <a:pt x="83" y="220"/>
                </a:lnTo>
                <a:lnTo>
                  <a:pt x="83" y="220"/>
                </a:lnTo>
                <a:lnTo>
                  <a:pt x="83" y="223"/>
                </a:lnTo>
                <a:lnTo>
                  <a:pt x="83" y="225"/>
                </a:lnTo>
                <a:lnTo>
                  <a:pt x="85" y="230"/>
                </a:lnTo>
                <a:lnTo>
                  <a:pt x="85" y="230"/>
                </a:lnTo>
                <a:lnTo>
                  <a:pt x="87" y="232"/>
                </a:lnTo>
                <a:lnTo>
                  <a:pt x="87" y="232"/>
                </a:lnTo>
                <a:lnTo>
                  <a:pt x="85" y="232"/>
                </a:lnTo>
                <a:lnTo>
                  <a:pt x="85" y="235"/>
                </a:lnTo>
                <a:lnTo>
                  <a:pt x="87" y="239"/>
                </a:lnTo>
                <a:lnTo>
                  <a:pt x="90" y="242"/>
                </a:lnTo>
                <a:lnTo>
                  <a:pt x="90" y="242"/>
                </a:lnTo>
                <a:lnTo>
                  <a:pt x="92" y="242"/>
                </a:lnTo>
                <a:lnTo>
                  <a:pt x="95" y="242"/>
                </a:lnTo>
                <a:lnTo>
                  <a:pt x="95" y="242"/>
                </a:lnTo>
                <a:lnTo>
                  <a:pt x="95" y="242"/>
                </a:lnTo>
                <a:lnTo>
                  <a:pt x="102" y="242"/>
                </a:lnTo>
                <a:lnTo>
                  <a:pt x="104" y="242"/>
                </a:lnTo>
                <a:lnTo>
                  <a:pt x="111" y="246"/>
                </a:lnTo>
                <a:lnTo>
                  <a:pt x="114" y="246"/>
                </a:lnTo>
                <a:lnTo>
                  <a:pt x="118" y="249"/>
                </a:lnTo>
                <a:lnTo>
                  <a:pt x="156" y="249"/>
                </a:lnTo>
                <a:lnTo>
                  <a:pt x="182" y="249"/>
                </a:lnTo>
                <a:lnTo>
                  <a:pt x="189" y="249"/>
                </a:lnTo>
                <a:lnTo>
                  <a:pt x="204" y="249"/>
                </a:lnTo>
                <a:lnTo>
                  <a:pt x="256" y="251"/>
                </a:lnTo>
                <a:lnTo>
                  <a:pt x="260" y="251"/>
                </a:lnTo>
                <a:lnTo>
                  <a:pt x="270" y="249"/>
                </a:lnTo>
                <a:lnTo>
                  <a:pt x="275" y="251"/>
                </a:lnTo>
                <a:lnTo>
                  <a:pt x="277" y="249"/>
                </a:lnTo>
                <a:lnTo>
                  <a:pt x="279" y="246"/>
                </a:lnTo>
                <a:lnTo>
                  <a:pt x="282" y="246"/>
                </a:lnTo>
                <a:lnTo>
                  <a:pt x="282" y="244"/>
                </a:lnTo>
                <a:lnTo>
                  <a:pt x="282" y="242"/>
                </a:lnTo>
                <a:lnTo>
                  <a:pt x="289" y="235"/>
                </a:lnTo>
                <a:lnTo>
                  <a:pt x="291" y="227"/>
                </a:lnTo>
                <a:lnTo>
                  <a:pt x="291" y="223"/>
                </a:lnTo>
                <a:lnTo>
                  <a:pt x="291" y="223"/>
                </a:lnTo>
                <a:lnTo>
                  <a:pt x="293" y="220"/>
                </a:lnTo>
                <a:lnTo>
                  <a:pt x="296" y="218"/>
                </a:lnTo>
                <a:lnTo>
                  <a:pt x="301" y="216"/>
                </a:lnTo>
                <a:lnTo>
                  <a:pt x="301" y="209"/>
                </a:lnTo>
                <a:lnTo>
                  <a:pt x="303" y="206"/>
                </a:lnTo>
                <a:lnTo>
                  <a:pt x="308" y="201"/>
                </a:lnTo>
                <a:lnTo>
                  <a:pt x="308" y="197"/>
                </a:lnTo>
                <a:lnTo>
                  <a:pt x="310" y="197"/>
                </a:lnTo>
                <a:lnTo>
                  <a:pt x="310" y="194"/>
                </a:lnTo>
                <a:lnTo>
                  <a:pt x="312" y="190"/>
                </a:lnTo>
                <a:lnTo>
                  <a:pt x="315" y="183"/>
                </a:lnTo>
                <a:lnTo>
                  <a:pt x="317" y="173"/>
                </a:lnTo>
                <a:lnTo>
                  <a:pt x="317" y="171"/>
                </a:lnTo>
                <a:lnTo>
                  <a:pt x="320" y="161"/>
                </a:lnTo>
                <a:lnTo>
                  <a:pt x="320" y="133"/>
                </a:lnTo>
                <a:lnTo>
                  <a:pt x="329" y="135"/>
                </a:lnTo>
                <a:lnTo>
                  <a:pt x="329" y="123"/>
                </a:lnTo>
                <a:lnTo>
                  <a:pt x="334" y="123"/>
                </a:lnTo>
                <a:lnTo>
                  <a:pt x="338" y="123"/>
                </a:lnTo>
                <a:lnTo>
                  <a:pt x="341" y="121"/>
                </a:lnTo>
                <a:lnTo>
                  <a:pt x="341" y="116"/>
                </a:lnTo>
                <a:lnTo>
                  <a:pt x="341" y="114"/>
                </a:lnTo>
                <a:lnTo>
                  <a:pt x="353" y="114"/>
                </a:lnTo>
                <a:lnTo>
                  <a:pt x="353" y="112"/>
                </a:lnTo>
                <a:lnTo>
                  <a:pt x="353" y="112"/>
                </a:lnTo>
                <a:lnTo>
                  <a:pt x="353" y="97"/>
                </a:lnTo>
                <a:lnTo>
                  <a:pt x="353" y="93"/>
                </a:lnTo>
                <a:lnTo>
                  <a:pt x="362" y="93"/>
                </a:lnTo>
                <a:lnTo>
                  <a:pt x="362" y="90"/>
                </a:lnTo>
                <a:lnTo>
                  <a:pt x="362" y="81"/>
                </a:lnTo>
                <a:lnTo>
                  <a:pt x="357" y="81"/>
                </a:lnTo>
                <a:lnTo>
                  <a:pt x="350" y="81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" name="Freeform 40"/>
          <p:cNvSpPr>
            <a:spLocks/>
          </p:cNvSpPr>
          <p:nvPr/>
        </p:nvSpPr>
        <p:spPr bwMode="auto">
          <a:xfrm>
            <a:off x="3838993" y="5077829"/>
            <a:ext cx="639763" cy="503238"/>
          </a:xfrm>
          <a:custGeom>
            <a:avLst/>
            <a:gdLst>
              <a:gd name="T0" fmla="*/ 275 w 403"/>
              <a:gd name="T1" fmla="*/ 283 h 317"/>
              <a:gd name="T2" fmla="*/ 284 w 403"/>
              <a:gd name="T3" fmla="*/ 274 h 317"/>
              <a:gd name="T4" fmla="*/ 296 w 403"/>
              <a:gd name="T5" fmla="*/ 267 h 317"/>
              <a:gd name="T6" fmla="*/ 298 w 403"/>
              <a:gd name="T7" fmla="*/ 260 h 317"/>
              <a:gd name="T8" fmla="*/ 301 w 403"/>
              <a:gd name="T9" fmla="*/ 250 h 317"/>
              <a:gd name="T10" fmla="*/ 310 w 403"/>
              <a:gd name="T11" fmla="*/ 243 h 317"/>
              <a:gd name="T12" fmla="*/ 315 w 403"/>
              <a:gd name="T13" fmla="*/ 248 h 317"/>
              <a:gd name="T14" fmla="*/ 320 w 403"/>
              <a:gd name="T15" fmla="*/ 248 h 317"/>
              <a:gd name="T16" fmla="*/ 334 w 403"/>
              <a:gd name="T17" fmla="*/ 231 h 317"/>
              <a:gd name="T18" fmla="*/ 348 w 403"/>
              <a:gd name="T19" fmla="*/ 224 h 317"/>
              <a:gd name="T20" fmla="*/ 358 w 403"/>
              <a:gd name="T21" fmla="*/ 217 h 317"/>
              <a:gd name="T22" fmla="*/ 367 w 403"/>
              <a:gd name="T23" fmla="*/ 210 h 317"/>
              <a:gd name="T24" fmla="*/ 379 w 403"/>
              <a:gd name="T25" fmla="*/ 203 h 317"/>
              <a:gd name="T26" fmla="*/ 376 w 403"/>
              <a:gd name="T27" fmla="*/ 194 h 317"/>
              <a:gd name="T28" fmla="*/ 386 w 403"/>
              <a:gd name="T29" fmla="*/ 194 h 317"/>
              <a:gd name="T30" fmla="*/ 400 w 403"/>
              <a:gd name="T31" fmla="*/ 198 h 317"/>
              <a:gd name="T32" fmla="*/ 395 w 403"/>
              <a:gd name="T33" fmla="*/ 189 h 317"/>
              <a:gd name="T34" fmla="*/ 388 w 403"/>
              <a:gd name="T35" fmla="*/ 182 h 317"/>
              <a:gd name="T36" fmla="*/ 381 w 403"/>
              <a:gd name="T37" fmla="*/ 177 h 317"/>
              <a:gd name="T38" fmla="*/ 365 w 403"/>
              <a:gd name="T39" fmla="*/ 158 h 317"/>
              <a:gd name="T40" fmla="*/ 358 w 403"/>
              <a:gd name="T41" fmla="*/ 149 h 317"/>
              <a:gd name="T42" fmla="*/ 348 w 403"/>
              <a:gd name="T43" fmla="*/ 134 h 317"/>
              <a:gd name="T44" fmla="*/ 329 w 403"/>
              <a:gd name="T45" fmla="*/ 120 h 317"/>
              <a:gd name="T46" fmla="*/ 322 w 403"/>
              <a:gd name="T47" fmla="*/ 118 h 317"/>
              <a:gd name="T48" fmla="*/ 310 w 403"/>
              <a:gd name="T49" fmla="*/ 111 h 317"/>
              <a:gd name="T50" fmla="*/ 298 w 403"/>
              <a:gd name="T51" fmla="*/ 104 h 317"/>
              <a:gd name="T52" fmla="*/ 286 w 403"/>
              <a:gd name="T53" fmla="*/ 85 h 317"/>
              <a:gd name="T54" fmla="*/ 272 w 403"/>
              <a:gd name="T55" fmla="*/ 80 h 317"/>
              <a:gd name="T56" fmla="*/ 251 w 403"/>
              <a:gd name="T57" fmla="*/ 75 h 317"/>
              <a:gd name="T58" fmla="*/ 230 w 403"/>
              <a:gd name="T59" fmla="*/ 61 h 317"/>
              <a:gd name="T60" fmla="*/ 223 w 403"/>
              <a:gd name="T61" fmla="*/ 54 h 317"/>
              <a:gd name="T62" fmla="*/ 199 w 403"/>
              <a:gd name="T63" fmla="*/ 23 h 317"/>
              <a:gd name="T64" fmla="*/ 199 w 403"/>
              <a:gd name="T65" fmla="*/ 4 h 317"/>
              <a:gd name="T66" fmla="*/ 173 w 403"/>
              <a:gd name="T67" fmla="*/ 40 h 317"/>
              <a:gd name="T68" fmla="*/ 107 w 403"/>
              <a:gd name="T69" fmla="*/ 106 h 317"/>
              <a:gd name="T70" fmla="*/ 83 w 403"/>
              <a:gd name="T71" fmla="*/ 130 h 317"/>
              <a:gd name="T72" fmla="*/ 45 w 403"/>
              <a:gd name="T73" fmla="*/ 168 h 317"/>
              <a:gd name="T74" fmla="*/ 5 w 403"/>
              <a:gd name="T75" fmla="*/ 229 h 317"/>
              <a:gd name="T76" fmla="*/ 21 w 403"/>
              <a:gd name="T77" fmla="*/ 239 h 317"/>
              <a:gd name="T78" fmla="*/ 19 w 403"/>
              <a:gd name="T79" fmla="*/ 248 h 317"/>
              <a:gd name="T80" fmla="*/ 33 w 403"/>
              <a:gd name="T81" fmla="*/ 267 h 317"/>
              <a:gd name="T82" fmla="*/ 38 w 403"/>
              <a:gd name="T83" fmla="*/ 276 h 317"/>
              <a:gd name="T84" fmla="*/ 52 w 403"/>
              <a:gd name="T85" fmla="*/ 279 h 317"/>
              <a:gd name="T86" fmla="*/ 47 w 403"/>
              <a:gd name="T87" fmla="*/ 283 h 317"/>
              <a:gd name="T88" fmla="*/ 69 w 403"/>
              <a:gd name="T89" fmla="*/ 288 h 317"/>
              <a:gd name="T90" fmla="*/ 69 w 403"/>
              <a:gd name="T91" fmla="*/ 283 h 317"/>
              <a:gd name="T92" fmla="*/ 71 w 403"/>
              <a:gd name="T93" fmla="*/ 283 h 317"/>
              <a:gd name="T94" fmla="*/ 85 w 403"/>
              <a:gd name="T95" fmla="*/ 286 h 317"/>
              <a:gd name="T96" fmla="*/ 90 w 403"/>
              <a:gd name="T97" fmla="*/ 295 h 317"/>
              <a:gd name="T98" fmla="*/ 97 w 403"/>
              <a:gd name="T99" fmla="*/ 300 h 317"/>
              <a:gd name="T100" fmla="*/ 116 w 403"/>
              <a:gd name="T101" fmla="*/ 305 h 317"/>
              <a:gd name="T102" fmla="*/ 128 w 403"/>
              <a:gd name="T103" fmla="*/ 314 h 317"/>
              <a:gd name="T104" fmla="*/ 147 w 403"/>
              <a:gd name="T105" fmla="*/ 317 h 317"/>
              <a:gd name="T106" fmla="*/ 154 w 403"/>
              <a:gd name="T107" fmla="*/ 314 h 317"/>
              <a:gd name="T108" fmla="*/ 170 w 403"/>
              <a:gd name="T109" fmla="*/ 302 h 317"/>
              <a:gd name="T110" fmla="*/ 194 w 403"/>
              <a:gd name="T111" fmla="*/ 305 h 317"/>
              <a:gd name="T112" fmla="*/ 206 w 403"/>
              <a:gd name="T113" fmla="*/ 310 h 317"/>
              <a:gd name="T114" fmla="*/ 208 w 403"/>
              <a:gd name="T115" fmla="*/ 310 h 317"/>
              <a:gd name="T116" fmla="*/ 230 w 403"/>
              <a:gd name="T117" fmla="*/ 312 h 317"/>
              <a:gd name="T118" fmla="*/ 239 w 403"/>
              <a:gd name="T119" fmla="*/ 307 h 317"/>
              <a:gd name="T120" fmla="*/ 242 w 403"/>
              <a:gd name="T121" fmla="*/ 310 h 317"/>
              <a:gd name="T122" fmla="*/ 263 w 403"/>
              <a:gd name="T123" fmla="*/ 291 h 317"/>
              <a:gd name="T124" fmla="*/ 265 w 403"/>
              <a:gd name="T125" fmla="*/ 281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03" h="317">
                <a:moveTo>
                  <a:pt x="275" y="279"/>
                </a:moveTo>
                <a:lnTo>
                  <a:pt x="275" y="281"/>
                </a:lnTo>
                <a:lnTo>
                  <a:pt x="272" y="283"/>
                </a:lnTo>
                <a:lnTo>
                  <a:pt x="272" y="283"/>
                </a:lnTo>
                <a:lnTo>
                  <a:pt x="272" y="283"/>
                </a:lnTo>
                <a:lnTo>
                  <a:pt x="275" y="283"/>
                </a:lnTo>
                <a:lnTo>
                  <a:pt x="277" y="281"/>
                </a:lnTo>
                <a:lnTo>
                  <a:pt x="286" y="276"/>
                </a:lnTo>
                <a:lnTo>
                  <a:pt x="286" y="274"/>
                </a:lnTo>
                <a:lnTo>
                  <a:pt x="286" y="274"/>
                </a:lnTo>
                <a:lnTo>
                  <a:pt x="284" y="274"/>
                </a:lnTo>
                <a:lnTo>
                  <a:pt x="284" y="274"/>
                </a:lnTo>
                <a:lnTo>
                  <a:pt x="289" y="269"/>
                </a:lnTo>
                <a:lnTo>
                  <a:pt x="289" y="269"/>
                </a:lnTo>
                <a:lnTo>
                  <a:pt x="289" y="272"/>
                </a:lnTo>
                <a:lnTo>
                  <a:pt x="289" y="272"/>
                </a:lnTo>
                <a:lnTo>
                  <a:pt x="296" y="267"/>
                </a:lnTo>
                <a:lnTo>
                  <a:pt x="296" y="267"/>
                </a:lnTo>
                <a:lnTo>
                  <a:pt x="298" y="267"/>
                </a:lnTo>
                <a:lnTo>
                  <a:pt x="298" y="267"/>
                </a:lnTo>
                <a:lnTo>
                  <a:pt x="301" y="265"/>
                </a:lnTo>
                <a:lnTo>
                  <a:pt x="303" y="262"/>
                </a:lnTo>
                <a:lnTo>
                  <a:pt x="303" y="260"/>
                </a:lnTo>
                <a:lnTo>
                  <a:pt x="298" y="260"/>
                </a:lnTo>
                <a:lnTo>
                  <a:pt x="298" y="257"/>
                </a:lnTo>
                <a:lnTo>
                  <a:pt x="298" y="255"/>
                </a:lnTo>
                <a:lnTo>
                  <a:pt x="298" y="250"/>
                </a:lnTo>
                <a:lnTo>
                  <a:pt x="298" y="250"/>
                </a:lnTo>
                <a:lnTo>
                  <a:pt x="301" y="250"/>
                </a:lnTo>
                <a:lnTo>
                  <a:pt x="301" y="250"/>
                </a:lnTo>
                <a:lnTo>
                  <a:pt x="303" y="250"/>
                </a:lnTo>
                <a:lnTo>
                  <a:pt x="305" y="250"/>
                </a:lnTo>
                <a:lnTo>
                  <a:pt x="308" y="246"/>
                </a:lnTo>
                <a:lnTo>
                  <a:pt x="308" y="243"/>
                </a:lnTo>
                <a:lnTo>
                  <a:pt x="308" y="243"/>
                </a:lnTo>
                <a:lnTo>
                  <a:pt x="310" y="243"/>
                </a:lnTo>
                <a:lnTo>
                  <a:pt x="313" y="243"/>
                </a:lnTo>
                <a:lnTo>
                  <a:pt x="313" y="246"/>
                </a:lnTo>
                <a:lnTo>
                  <a:pt x="310" y="248"/>
                </a:lnTo>
                <a:lnTo>
                  <a:pt x="313" y="248"/>
                </a:lnTo>
                <a:lnTo>
                  <a:pt x="313" y="248"/>
                </a:lnTo>
                <a:lnTo>
                  <a:pt x="315" y="248"/>
                </a:lnTo>
                <a:lnTo>
                  <a:pt x="315" y="248"/>
                </a:lnTo>
                <a:lnTo>
                  <a:pt x="313" y="246"/>
                </a:lnTo>
                <a:lnTo>
                  <a:pt x="313" y="243"/>
                </a:lnTo>
                <a:lnTo>
                  <a:pt x="315" y="243"/>
                </a:lnTo>
                <a:lnTo>
                  <a:pt x="320" y="246"/>
                </a:lnTo>
                <a:lnTo>
                  <a:pt x="320" y="248"/>
                </a:lnTo>
                <a:lnTo>
                  <a:pt x="322" y="248"/>
                </a:lnTo>
                <a:lnTo>
                  <a:pt x="324" y="246"/>
                </a:lnTo>
                <a:lnTo>
                  <a:pt x="324" y="243"/>
                </a:lnTo>
                <a:lnTo>
                  <a:pt x="324" y="241"/>
                </a:lnTo>
                <a:lnTo>
                  <a:pt x="327" y="236"/>
                </a:lnTo>
                <a:lnTo>
                  <a:pt x="334" y="231"/>
                </a:lnTo>
                <a:lnTo>
                  <a:pt x="336" y="229"/>
                </a:lnTo>
                <a:lnTo>
                  <a:pt x="341" y="227"/>
                </a:lnTo>
                <a:lnTo>
                  <a:pt x="341" y="227"/>
                </a:lnTo>
                <a:lnTo>
                  <a:pt x="346" y="227"/>
                </a:lnTo>
                <a:lnTo>
                  <a:pt x="348" y="224"/>
                </a:lnTo>
                <a:lnTo>
                  <a:pt x="348" y="224"/>
                </a:lnTo>
                <a:lnTo>
                  <a:pt x="350" y="222"/>
                </a:lnTo>
                <a:lnTo>
                  <a:pt x="353" y="220"/>
                </a:lnTo>
                <a:lnTo>
                  <a:pt x="353" y="220"/>
                </a:lnTo>
                <a:lnTo>
                  <a:pt x="355" y="222"/>
                </a:lnTo>
                <a:lnTo>
                  <a:pt x="358" y="220"/>
                </a:lnTo>
                <a:lnTo>
                  <a:pt x="358" y="217"/>
                </a:lnTo>
                <a:lnTo>
                  <a:pt x="360" y="213"/>
                </a:lnTo>
                <a:lnTo>
                  <a:pt x="362" y="213"/>
                </a:lnTo>
                <a:lnTo>
                  <a:pt x="362" y="210"/>
                </a:lnTo>
                <a:lnTo>
                  <a:pt x="365" y="208"/>
                </a:lnTo>
                <a:lnTo>
                  <a:pt x="365" y="208"/>
                </a:lnTo>
                <a:lnTo>
                  <a:pt x="367" y="210"/>
                </a:lnTo>
                <a:lnTo>
                  <a:pt x="367" y="213"/>
                </a:lnTo>
                <a:lnTo>
                  <a:pt x="367" y="213"/>
                </a:lnTo>
                <a:lnTo>
                  <a:pt x="372" y="210"/>
                </a:lnTo>
                <a:lnTo>
                  <a:pt x="372" y="208"/>
                </a:lnTo>
                <a:lnTo>
                  <a:pt x="374" y="203"/>
                </a:lnTo>
                <a:lnTo>
                  <a:pt x="379" y="203"/>
                </a:lnTo>
                <a:lnTo>
                  <a:pt x="379" y="203"/>
                </a:lnTo>
                <a:lnTo>
                  <a:pt x="381" y="201"/>
                </a:lnTo>
                <a:lnTo>
                  <a:pt x="381" y="201"/>
                </a:lnTo>
                <a:lnTo>
                  <a:pt x="379" y="198"/>
                </a:lnTo>
                <a:lnTo>
                  <a:pt x="376" y="198"/>
                </a:lnTo>
                <a:lnTo>
                  <a:pt x="376" y="194"/>
                </a:lnTo>
                <a:lnTo>
                  <a:pt x="376" y="194"/>
                </a:lnTo>
                <a:lnTo>
                  <a:pt x="376" y="194"/>
                </a:lnTo>
                <a:lnTo>
                  <a:pt x="379" y="194"/>
                </a:lnTo>
                <a:lnTo>
                  <a:pt x="381" y="194"/>
                </a:lnTo>
                <a:lnTo>
                  <a:pt x="381" y="194"/>
                </a:lnTo>
                <a:lnTo>
                  <a:pt x="386" y="194"/>
                </a:lnTo>
                <a:lnTo>
                  <a:pt x="393" y="194"/>
                </a:lnTo>
                <a:lnTo>
                  <a:pt x="398" y="194"/>
                </a:lnTo>
                <a:lnTo>
                  <a:pt x="398" y="194"/>
                </a:lnTo>
                <a:lnTo>
                  <a:pt x="398" y="194"/>
                </a:lnTo>
                <a:lnTo>
                  <a:pt x="398" y="196"/>
                </a:lnTo>
                <a:lnTo>
                  <a:pt x="400" y="198"/>
                </a:lnTo>
                <a:lnTo>
                  <a:pt x="400" y="198"/>
                </a:lnTo>
                <a:lnTo>
                  <a:pt x="403" y="196"/>
                </a:lnTo>
                <a:lnTo>
                  <a:pt x="403" y="194"/>
                </a:lnTo>
                <a:lnTo>
                  <a:pt x="400" y="194"/>
                </a:lnTo>
                <a:lnTo>
                  <a:pt x="395" y="191"/>
                </a:lnTo>
                <a:lnTo>
                  <a:pt x="395" y="189"/>
                </a:lnTo>
                <a:lnTo>
                  <a:pt x="395" y="189"/>
                </a:lnTo>
                <a:lnTo>
                  <a:pt x="398" y="189"/>
                </a:lnTo>
                <a:lnTo>
                  <a:pt x="398" y="186"/>
                </a:lnTo>
                <a:lnTo>
                  <a:pt x="398" y="186"/>
                </a:lnTo>
                <a:lnTo>
                  <a:pt x="388" y="184"/>
                </a:lnTo>
                <a:lnTo>
                  <a:pt x="388" y="182"/>
                </a:lnTo>
                <a:lnTo>
                  <a:pt x="386" y="182"/>
                </a:lnTo>
                <a:lnTo>
                  <a:pt x="384" y="182"/>
                </a:lnTo>
                <a:lnTo>
                  <a:pt x="384" y="179"/>
                </a:lnTo>
                <a:lnTo>
                  <a:pt x="384" y="179"/>
                </a:lnTo>
                <a:lnTo>
                  <a:pt x="381" y="177"/>
                </a:lnTo>
                <a:lnTo>
                  <a:pt x="381" y="177"/>
                </a:lnTo>
                <a:lnTo>
                  <a:pt x="381" y="175"/>
                </a:lnTo>
                <a:lnTo>
                  <a:pt x="379" y="175"/>
                </a:lnTo>
                <a:lnTo>
                  <a:pt x="367" y="163"/>
                </a:lnTo>
                <a:lnTo>
                  <a:pt x="367" y="160"/>
                </a:lnTo>
                <a:lnTo>
                  <a:pt x="367" y="158"/>
                </a:lnTo>
                <a:lnTo>
                  <a:pt x="365" y="158"/>
                </a:lnTo>
                <a:lnTo>
                  <a:pt x="365" y="158"/>
                </a:lnTo>
                <a:lnTo>
                  <a:pt x="365" y="156"/>
                </a:lnTo>
                <a:lnTo>
                  <a:pt x="365" y="156"/>
                </a:lnTo>
                <a:lnTo>
                  <a:pt x="362" y="151"/>
                </a:lnTo>
                <a:lnTo>
                  <a:pt x="358" y="151"/>
                </a:lnTo>
                <a:lnTo>
                  <a:pt x="358" y="149"/>
                </a:lnTo>
                <a:lnTo>
                  <a:pt x="355" y="146"/>
                </a:lnTo>
                <a:lnTo>
                  <a:pt x="355" y="146"/>
                </a:lnTo>
                <a:lnTo>
                  <a:pt x="355" y="144"/>
                </a:lnTo>
                <a:lnTo>
                  <a:pt x="353" y="142"/>
                </a:lnTo>
                <a:lnTo>
                  <a:pt x="350" y="139"/>
                </a:lnTo>
                <a:lnTo>
                  <a:pt x="348" y="134"/>
                </a:lnTo>
                <a:lnTo>
                  <a:pt x="348" y="132"/>
                </a:lnTo>
                <a:lnTo>
                  <a:pt x="348" y="127"/>
                </a:lnTo>
                <a:lnTo>
                  <a:pt x="343" y="123"/>
                </a:lnTo>
                <a:lnTo>
                  <a:pt x="334" y="120"/>
                </a:lnTo>
                <a:lnTo>
                  <a:pt x="334" y="120"/>
                </a:lnTo>
                <a:lnTo>
                  <a:pt x="329" y="120"/>
                </a:lnTo>
                <a:lnTo>
                  <a:pt x="327" y="120"/>
                </a:lnTo>
                <a:lnTo>
                  <a:pt x="327" y="120"/>
                </a:lnTo>
                <a:lnTo>
                  <a:pt x="327" y="120"/>
                </a:lnTo>
                <a:lnTo>
                  <a:pt x="324" y="120"/>
                </a:lnTo>
                <a:lnTo>
                  <a:pt x="322" y="120"/>
                </a:lnTo>
                <a:lnTo>
                  <a:pt x="322" y="118"/>
                </a:lnTo>
                <a:lnTo>
                  <a:pt x="322" y="118"/>
                </a:lnTo>
                <a:lnTo>
                  <a:pt x="315" y="118"/>
                </a:lnTo>
                <a:lnTo>
                  <a:pt x="313" y="116"/>
                </a:lnTo>
                <a:lnTo>
                  <a:pt x="310" y="116"/>
                </a:lnTo>
                <a:lnTo>
                  <a:pt x="310" y="113"/>
                </a:lnTo>
                <a:lnTo>
                  <a:pt x="310" y="111"/>
                </a:lnTo>
                <a:lnTo>
                  <a:pt x="308" y="111"/>
                </a:lnTo>
                <a:lnTo>
                  <a:pt x="305" y="113"/>
                </a:lnTo>
                <a:lnTo>
                  <a:pt x="305" y="111"/>
                </a:lnTo>
                <a:lnTo>
                  <a:pt x="301" y="108"/>
                </a:lnTo>
                <a:lnTo>
                  <a:pt x="298" y="104"/>
                </a:lnTo>
                <a:lnTo>
                  <a:pt x="298" y="104"/>
                </a:lnTo>
                <a:lnTo>
                  <a:pt x="298" y="101"/>
                </a:lnTo>
                <a:lnTo>
                  <a:pt x="296" y="99"/>
                </a:lnTo>
                <a:lnTo>
                  <a:pt x="294" y="99"/>
                </a:lnTo>
                <a:lnTo>
                  <a:pt x="291" y="92"/>
                </a:lnTo>
                <a:lnTo>
                  <a:pt x="286" y="87"/>
                </a:lnTo>
                <a:lnTo>
                  <a:pt x="286" y="85"/>
                </a:lnTo>
                <a:lnTo>
                  <a:pt x="284" y="85"/>
                </a:lnTo>
                <a:lnTo>
                  <a:pt x="282" y="85"/>
                </a:lnTo>
                <a:lnTo>
                  <a:pt x="282" y="85"/>
                </a:lnTo>
                <a:lnTo>
                  <a:pt x="279" y="85"/>
                </a:lnTo>
                <a:lnTo>
                  <a:pt x="272" y="82"/>
                </a:lnTo>
                <a:lnTo>
                  <a:pt x="272" y="80"/>
                </a:lnTo>
                <a:lnTo>
                  <a:pt x="270" y="78"/>
                </a:lnTo>
                <a:lnTo>
                  <a:pt x="268" y="78"/>
                </a:lnTo>
                <a:lnTo>
                  <a:pt x="265" y="78"/>
                </a:lnTo>
                <a:lnTo>
                  <a:pt x="260" y="78"/>
                </a:lnTo>
                <a:lnTo>
                  <a:pt x="253" y="78"/>
                </a:lnTo>
                <a:lnTo>
                  <a:pt x="251" y="75"/>
                </a:lnTo>
                <a:lnTo>
                  <a:pt x="251" y="75"/>
                </a:lnTo>
                <a:lnTo>
                  <a:pt x="249" y="73"/>
                </a:lnTo>
                <a:lnTo>
                  <a:pt x="242" y="66"/>
                </a:lnTo>
                <a:lnTo>
                  <a:pt x="239" y="66"/>
                </a:lnTo>
                <a:lnTo>
                  <a:pt x="237" y="66"/>
                </a:lnTo>
                <a:lnTo>
                  <a:pt x="230" y="61"/>
                </a:lnTo>
                <a:lnTo>
                  <a:pt x="230" y="61"/>
                </a:lnTo>
                <a:lnTo>
                  <a:pt x="227" y="59"/>
                </a:lnTo>
                <a:lnTo>
                  <a:pt x="227" y="56"/>
                </a:lnTo>
                <a:lnTo>
                  <a:pt x="225" y="54"/>
                </a:lnTo>
                <a:lnTo>
                  <a:pt x="223" y="54"/>
                </a:lnTo>
                <a:lnTo>
                  <a:pt x="223" y="54"/>
                </a:lnTo>
                <a:lnTo>
                  <a:pt x="218" y="45"/>
                </a:lnTo>
                <a:lnTo>
                  <a:pt x="218" y="42"/>
                </a:lnTo>
                <a:lnTo>
                  <a:pt x="218" y="35"/>
                </a:lnTo>
                <a:lnTo>
                  <a:pt x="215" y="30"/>
                </a:lnTo>
                <a:lnTo>
                  <a:pt x="208" y="23"/>
                </a:lnTo>
                <a:lnTo>
                  <a:pt x="199" y="23"/>
                </a:lnTo>
                <a:lnTo>
                  <a:pt x="199" y="23"/>
                </a:lnTo>
                <a:lnTo>
                  <a:pt x="194" y="23"/>
                </a:lnTo>
                <a:lnTo>
                  <a:pt x="192" y="23"/>
                </a:lnTo>
                <a:lnTo>
                  <a:pt x="199" y="14"/>
                </a:lnTo>
                <a:lnTo>
                  <a:pt x="194" y="9"/>
                </a:lnTo>
                <a:lnTo>
                  <a:pt x="199" y="4"/>
                </a:lnTo>
                <a:lnTo>
                  <a:pt x="194" y="0"/>
                </a:lnTo>
                <a:lnTo>
                  <a:pt x="180" y="14"/>
                </a:lnTo>
                <a:lnTo>
                  <a:pt x="189" y="23"/>
                </a:lnTo>
                <a:lnTo>
                  <a:pt x="189" y="23"/>
                </a:lnTo>
                <a:lnTo>
                  <a:pt x="175" y="37"/>
                </a:lnTo>
                <a:lnTo>
                  <a:pt x="173" y="40"/>
                </a:lnTo>
                <a:lnTo>
                  <a:pt x="149" y="66"/>
                </a:lnTo>
                <a:lnTo>
                  <a:pt x="135" y="78"/>
                </a:lnTo>
                <a:lnTo>
                  <a:pt x="128" y="85"/>
                </a:lnTo>
                <a:lnTo>
                  <a:pt x="123" y="89"/>
                </a:lnTo>
                <a:lnTo>
                  <a:pt x="111" y="101"/>
                </a:lnTo>
                <a:lnTo>
                  <a:pt x="107" y="106"/>
                </a:lnTo>
                <a:lnTo>
                  <a:pt x="107" y="106"/>
                </a:lnTo>
                <a:lnTo>
                  <a:pt x="104" y="108"/>
                </a:lnTo>
                <a:lnTo>
                  <a:pt x="102" y="111"/>
                </a:lnTo>
                <a:lnTo>
                  <a:pt x="92" y="120"/>
                </a:lnTo>
                <a:lnTo>
                  <a:pt x="90" y="123"/>
                </a:lnTo>
                <a:lnTo>
                  <a:pt x="83" y="130"/>
                </a:lnTo>
                <a:lnTo>
                  <a:pt x="80" y="132"/>
                </a:lnTo>
                <a:lnTo>
                  <a:pt x="76" y="137"/>
                </a:lnTo>
                <a:lnTo>
                  <a:pt x="71" y="142"/>
                </a:lnTo>
                <a:lnTo>
                  <a:pt x="69" y="144"/>
                </a:lnTo>
                <a:lnTo>
                  <a:pt x="62" y="151"/>
                </a:lnTo>
                <a:lnTo>
                  <a:pt x="45" y="168"/>
                </a:lnTo>
                <a:lnTo>
                  <a:pt x="38" y="175"/>
                </a:lnTo>
                <a:lnTo>
                  <a:pt x="24" y="189"/>
                </a:lnTo>
                <a:lnTo>
                  <a:pt x="0" y="213"/>
                </a:lnTo>
                <a:lnTo>
                  <a:pt x="0" y="215"/>
                </a:lnTo>
                <a:lnTo>
                  <a:pt x="0" y="217"/>
                </a:lnTo>
                <a:lnTo>
                  <a:pt x="5" y="229"/>
                </a:lnTo>
                <a:lnTo>
                  <a:pt x="9" y="234"/>
                </a:lnTo>
                <a:lnTo>
                  <a:pt x="12" y="234"/>
                </a:lnTo>
                <a:lnTo>
                  <a:pt x="17" y="229"/>
                </a:lnTo>
                <a:lnTo>
                  <a:pt x="19" y="229"/>
                </a:lnTo>
                <a:lnTo>
                  <a:pt x="19" y="231"/>
                </a:lnTo>
                <a:lnTo>
                  <a:pt x="21" y="239"/>
                </a:lnTo>
                <a:lnTo>
                  <a:pt x="21" y="241"/>
                </a:lnTo>
                <a:lnTo>
                  <a:pt x="19" y="243"/>
                </a:lnTo>
                <a:lnTo>
                  <a:pt x="17" y="246"/>
                </a:lnTo>
                <a:lnTo>
                  <a:pt x="17" y="246"/>
                </a:lnTo>
                <a:lnTo>
                  <a:pt x="17" y="248"/>
                </a:lnTo>
                <a:lnTo>
                  <a:pt x="19" y="248"/>
                </a:lnTo>
                <a:lnTo>
                  <a:pt x="21" y="253"/>
                </a:lnTo>
                <a:lnTo>
                  <a:pt x="21" y="255"/>
                </a:lnTo>
                <a:lnTo>
                  <a:pt x="21" y="255"/>
                </a:lnTo>
                <a:lnTo>
                  <a:pt x="26" y="260"/>
                </a:lnTo>
                <a:lnTo>
                  <a:pt x="26" y="262"/>
                </a:lnTo>
                <a:lnTo>
                  <a:pt x="33" y="267"/>
                </a:lnTo>
                <a:lnTo>
                  <a:pt x="38" y="269"/>
                </a:lnTo>
                <a:lnTo>
                  <a:pt x="40" y="272"/>
                </a:lnTo>
                <a:lnTo>
                  <a:pt x="40" y="272"/>
                </a:lnTo>
                <a:lnTo>
                  <a:pt x="40" y="274"/>
                </a:lnTo>
                <a:lnTo>
                  <a:pt x="38" y="274"/>
                </a:lnTo>
                <a:lnTo>
                  <a:pt x="38" y="276"/>
                </a:lnTo>
                <a:lnTo>
                  <a:pt x="43" y="276"/>
                </a:lnTo>
                <a:lnTo>
                  <a:pt x="45" y="276"/>
                </a:lnTo>
                <a:lnTo>
                  <a:pt x="50" y="274"/>
                </a:lnTo>
                <a:lnTo>
                  <a:pt x="50" y="274"/>
                </a:lnTo>
                <a:lnTo>
                  <a:pt x="52" y="276"/>
                </a:lnTo>
                <a:lnTo>
                  <a:pt x="52" y="279"/>
                </a:lnTo>
                <a:lnTo>
                  <a:pt x="52" y="283"/>
                </a:lnTo>
                <a:lnTo>
                  <a:pt x="50" y="283"/>
                </a:lnTo>
                <a:lnTo>
                  <a:pt x="47" y="281"/>
                </a:lnTo>
                <a:lnTo>
                  <a:pt x="47" y="281"/>
                </a:lnTo>
                <a:lnTo>
                  <a:pt x="47" y="281"/>
                </a:lnTo>
                <a:lnTo>
                  <a:pt x="47" y="283"/>
                </a:lnTo>
                <a:lnTo>
                  <a:pt x="54" y="288"/>
                </a:lnTo>
                <a:lnTo>
                  <a:pt x="62" y="286"/>
                </a:lnTo>
                <a:lnTo>
                  <a:pt x="64" y="286"/>
                </a:lnTo>
                <a:lnTo>
                  <a:pt x="66" y="286"/>
                </a:lnTo>
                <a:lnTo>
                  <a:pt x="66" y="288"/>
                </a:lnTo>
                <a:lnTo>
                  <a:pt x="69" y="288"/>
                </a:lnTo>
                <a:lnTo>
                  <a:pt x="71" y="286"/>
                </a:lnTo>
                <a:lnTo>
                  <a:pt x="71" y="286"/>
                </a:lnTo>
                <a:lnTo>
                  <a:pt x="71" y="286"/>
                </a:lnTo>
                <a:lnTo>
                  <a:pt x="69" y="286"/>
                </a:lnTo>
                <a:lnTo>
                  <a:pt x="69" y="286"/>
                </a:lnTo>
                <a:lnTo>
                  <a:pt x="69" y="283"/>
                </a:lnTo>
                <a:lnTo>
                  <a:pt x="69" y="281"/>
                </a:lnTo>
                <a:lnTo>
                  <a:pt x="71" y="281"/>
                </a:lnTo>
                <a:lnTo>
                  <a:pt x="71" y="281"/>
                </a:lnTo>
                <a:lnTo>
                  <a:pt x="73" y="281"/>
                </a:lnTo>
                <a:lnTo>
                  <a:pt x="71" y="283"/>
                </a:lnTo>
                <a:lnTo>
                  <a:pt x="71" y="283"/>
                </a:lnTo>
                <a:lnTo>
                  <a:pt x="73" y="283"/>
                </a:lnTo>
                <a:lnTo>
                  <a:pt x="76" y="286"/>
                </a:lnTo>
                <a:lnTo>
                  <a:pt x="78" y="288"/>
                </a:lnTo>
                <a:lnTo>
                  <a:pt x="83" y="291"/>
                </a:lnTo>
                <a:lnTo>
                  <a:pt x="85" y="288"/>
                </a:lnTo>
                <a:lnTo>
                  <a:pt x="85" y="286"/>
                </a:lnTo>
                <a:lnTo>
                  <a:pt x="85" y="286"/>
                </a:lnTo>
                <a:lnTo>
                  <a:pt x="88" y="286"/>
                </a:lnTo>
                <a:lnTo>
                  <a:pt x="88" y="288"/>
                </a:lnTo>
                <a:lnTo>
                  <a:pt x="88" y="291"/>
                </a:lnTo>
                <a:lnTo>
                  <a:pt x="88" y="293"/>
                </a:lnTo>
                <a:lnTo>
                  <a:pt x="90" y="295"/>
                </a:lnTo>
                <a:lnTo>
                  <a:pt x="90" y="295"/>
                </a:lnTo>
                <a:lnTo>
                  <a:pt x="92" y="295"/>
                </a:lnTo>
                <a:lnTo>
                  <a:pt x="95" y="295"/>
                </a:lnTo>
                <a:lnTo>
                  <a:pt x="97" y="295"/>
                </a:lnTo>
                <a:lnTo>
                  <a:pt x="97" y="298"/>
                </a:lnTo>
                <a:lnTo>
                  <a:pt x="97" y="300"/>
                </a:lnTo>
                <a:lnTo>
                  <a:pt x="102" y="300"/>
                </a:lnTo>
                <a:lnTo>
                  <a:pt x="104" y="300"/>
                </a:lnTo>
                <a:lnTo>
                  <a:pt x="109" y="302"/>
                </a:lnTo>
                <a:lnTo>
                  <a:pt x="109" y="305"/>
                </a:lnTo>
                <a:lnTo>
                  <a:pt x="116" y="305"/>
                </a:lnTo>
                <a:lnTo>
                  <a:pt x="116" y="305"/>
                </a:lnTo>
                <a:lnTo>
                  <a:pt x="116" y="305"/>
                </a:lnTo>
                <a:lnTo>
                  <a:pt x="116" y="302"/>
                </a:lnTo>
                <a:lnTo>
                  <a:pt x="121" y="305"/>
                </a:lnTo>
                <a:lnTo>
                  <a:pt x="125" y="310"/>
                </a:lnTo>
                <a:lnTo>
                  <a:pt x="125" y="312"/>
                </a:lnTo>
                <a:lnTo>
                  <a:pt x="128" y="314"/>
                </a:lnTo>
                <a:lnTo>
                  <a:pt x="135" y="314"/>
                </a:lnTo>
                <a:lnTo>
                  <a:pt x="137" y="314"/>
                </a:lnTo>
                <a:lnTo>
                  <a:pt x="142" y="314"/>
                </a:lnTo>
                <a:lnTo>
                  <a:pt x="144" y="317"/>
                </a:lnTo>
                <a:lnTo>
                  <a:pt x="147" y="317"/>
                </a:lnTo>
                <a:lnTo>
                  <a:pt x="147" y="317"/>
                </a:lnTo>
                <a:lnTo>
                  <a:pt x="149" y="314"/>
                </a:lnTo>
                <a:lnTo>
                  <a:pt x="149" y="312"/>
                </a:lnTo>
                <a:lnTo>
                  <a:pt x="149" y="312"/>
                </a:lnTo>
                <a:lnTo>
                  <a:pt x="152" y="312"/>
                </a:lnTo>
                <a:lnTo>
                  <a:pt x="152" y="312"/>
                </a:lnTo>
                <a:lnTo>
                  <a:pt x="154" y="314"/>
                </a:lnTo>
                <a:lnTo>
                  <a:pt x="154" y="312"/>
                </a:lnTo>
                <a:lnTo>
                  <a:pt x="154" y="307"/>
                </a:lnTo>
                <a:lnTo>
                  <a:pt x="161" y="305"/>
                </a:lnTo>
                <a:lnTo>
                  <a:pt x="163" y="302"/>
                </a:lnTo>
                <a:lnTo>
                  <a:pt x="163" y="302"/>
                </a:lnTo>
                <a:lnTo>
                  <a:pt x="170" y="302"/>
                </a:lnTo>
                <a:lnTo>
                  <a:pt x="170" y="305"/>
                </a:lnTo>
                <a:lnTo>
                  <a:pt x="173" y="310"/>
                </a:lnTo>
                <a:lnTo>
                  <a:pt x="180" y="310"/>
                </a:lnTo>
                <a:lnTo>
                  <a:pt x="189" y="310"/>
                </a:lnTo>
                <a:lnTo>
                  <a:pt x="192" y="307"/>
                </a:lnTo>
                <a:lnTo>
                  <a:pt x="194" y="305"/>
                </a:lnTo>
                <a:lnTo>
                  <a:pt x="197" y="305"/>
                </a:lnTo>
                <a:lnTo>
                  <a:pt x="197" y="305"/>
                </a:lnTo>
                <a:lnTo>
                  <a:pt x="197" y="307"/>
                </a:lnTo>
                <a:lnTo>
                  <a:pt x="197" y="307"/>
                </a:lnTo>
                <a:lnTo>
                  <a:pt x="197" y="307"/>
                </a:lnTo>
                <a:lnTo>
                  <a:pt x="206" y="310"/>
                </a:lnTo>
                <a:lnTo>
                  <a:pt x="206" y="310"/>
                </a:lnTo>
                <a:lnTo>
                  <a:pt x="206" y="312"/>
                </a:lnTo>
                <a:lnTo>
                  <a:pt x="206" y="312"/>
                </a:lnTo>
                <a:lnTo>
                  <a:pt x="206" y="314"/>
                </a:lnTo>
                <a:lnTo>
                  <a:pt x="208" y="312"/>
                </a:lnTo>
                <a:lnTo>
                  <a:pt x="208" y="310"/>
                </a:lnTo>
                <a:lnTo>
                  <a:pt x="208" y="310"/>
                </a:lnTo>
                <a:lnTo>
                  <a:pt x="218" y="307"/>
                </a:lnTo>
                <a:lnTo>
                  <a:pt x="220" y="307"/>
                </a:lnTo>
                <a:lnTo>
                  <a:pt x="223" y="310"/>
                </a:lnTo>
                <a:lnTo>
                  <a:pt x="227" y="312"/>
                </a:lnTo>
                <a:lnTo>
                  <a:pt x="230" y="312"/>
                </a:lnTo>
                <a:lnTo>
                  <a:pt x="234" y="310"/>
                </a:lnTo>
                <a:lnTo>
                  <a:pt x="234" y="310"/>
                </a:lnTo>
                <a:lnTo>
                  <a:pt x="234" y="310"/>
                </a:lnTo>
                <a:lnTo>
                  <a:pt x="234" y="307"/>
                </a:lnTo>
                <a:lnTo>
                  <a:pt x="237" y="307"/>
                </a:lnTo>
                <a:lnTo>
                  <a:pt x="239" y="307"/>
                </a:lnTo>
                <a:lnTo>
                  <a:pt x="239" y="310"/>
                </a:lnTo>
                <a:lnTo>
                  <a:pt x="237" y="312"/>
                </a:lnTo>
                <a:lnTo>
                  <a:pt x="237" y="312"/>
                </a:lnTo>
                <a:lnTo>
                  <a:pt x="237" y="312"/>
                </a:lnTo>
                <a:lnTo>
                  <a:pt x="239" y="312"/>
                </a:lnTo>
                <a:lnTo>
                  <a:pt x="242" y="310"/>
                </a:lnTo>
                <a:lnTo>
                  <a:pt x="246" y="310"/>
                </a:lnTo>
                <a:lnTo>
                  <a:pt x="249" y="307"/>
                </a:lnTo>
                <a:lnTo>
                  <a:pt x="253" y="298"/>
                </a:lnTo>
                <a:lnTo>
                  <a:pt x="253" y="298"/>
                </a:lnTo>
                <a:lnTo>
                  <a:pt x="256" y="298"/>
                </a:lnTo>
                <a:lnTo>
                  <a:pt x="263" y="291"/>
                </a:lnTo>
                <a:lnTo>
                  <a:pt x="265" y="291"/>
                </a:lnTo>
                <a:lnTo>
                  <a:pt x="265" y="288"/>
                </a:lnTo>
                <a:lnTo>
                  <a:pt x="263" y="288"/>
                </a:lnTo>
                <a:lnTo>
                  <a:pt x="263" y="286"/>
                </a:lnTo>
                <a:lnTo>
                  <a:pt x="265" y="283"/>
                </a:lnTo>
                <a:lnTo>
                  <a:pt x="265" y="281"/>
                </a:lnTo>
                <a:lnTo>
                  <a:pt x="275" y="279"/>
                </a:lnTo>
                <a:lnTo>
                  <a:pt x="275" y="27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6" name="Freeform 41"/>
          <p:cNvSpPr>
            <a:spLocks/>
          </p:cNvSpPr>
          <p:nvPr/>
        </p:nvSpPr>
        <p:spPr bwMode="auto">
          <a:xfrm>
            <a:off x="5034381" y="3999916"/>
            <a:ext cx="425450" cy="465138"/>
          </a:xfrm>
          <a:custGeom>
            <a:avLst/>
            <a:gdLst>
              <a:gd name="T0" fmla="*/ 33 w 268"/>
              <a:gd name="T1" fmla="*/ 205 h 293"/>
              <a:gd name="T2" fmla="*/ 43 w 268"/>
              <a:gd name="T3" fmla="*/ 231 h 293"/>
              <a:gd name="T4" fmla="*/ 104 w 268"/>
              <a:gd name="T5" fmla="*/ 293 h 293"/>
              <a:gd name="T6" fmla="*/ 163 w 268"/>
              <a:gd name="T7" fmla="*/ 274 h 293"/>
              <a:gd name="T8" fmla="*/ 182 w 268"/>
              <a:gd name="T9" fmla="*/ 267 h 293"/>
              <a:gd name="T10" fmla="*/ 199 w 268"/>
              <a:gd name="T11" fmla="*/ 262 h 293"/>
              <a:gd name="T12" fmla="*/ 220 w 268"/>
              <a:gd name="T13" fmla="*/ 255 h 293"/>
              <a:gd name="T14" fmla="*/ 213 w 268"/>
              <a:gd name="T15" fmla="*/ 253 h 293"/>
              <a:gd name="T16" fmla="*/ 204 w 268"/>
              <a:gd name="T17" fmla="*/ 246 h 293"/>
              <a:gd name="T18" fmla="*/ 201 w 268"/>
              <a:gd name="T19" fmla="*/ 241 h 293"/>
              <a:gd name="T20" fmla="*/ 199 w 268"/>
              <a:gd name="T21" fmla="*/ 234 h 293"/>
              <a:gd name="T22" fmla="*/ 201 w 268"/>
              <a:gd name="T23" fmla="*/ 234 h 293"/>
              <a:gd name="T24" fmla="*/ 223 w 268"/>
              <a:gd name="T25" fmla="*/ 163 h 293"/>
              <a:gd name="T26" fmla="*/ 230 w 268"/>
              <a:gd name="T27" fmla="*/ 146 h 293"/>
              <a:gd name="T28" fmla="*/ 268 w 268"/>
              <a:gd name="T29" fmla="*/ 35 h 293"/>
              <a:gd name="T30" fmla="*/ 265 w 268"/>
              <a:gd name="T31" fmla="*/ 28 h 293"/>
              <a:gd name="T32" fmla="*/ 256 w 268"/>
              <a:gd name="T33" fmla="*/ 18 h 293"/>
              <a:gd name="T34" fmla="*/ 253 w 268"/>
              <a:gd name="T35" fmla="*/ 18 h 293"/>
              <a:gd name="T36" fmla="*/ 241 w 268"/>
              <a:gd name="T37" fmla="*/ 14 h 293"/>
              <a:gd name="T38" fmla="*/ 234 w 268"/>
              <a:gd name="T39" fmla="*/ 11 h 293"/>
              <a:gd name="T40" fmla="*/ 234 w 268"/>
              <a:gd name="T41" fmla="*/ 7 h 293"/>
              <a:gd name="T42" fmla="*/ 230 w 268"/>
              <a:gd name="T43" fmla="*/ 4 h 293"/>
              <a:gd name="T44" fmla="*/ 227 w 268"/>
              <a:gd name="T45" fmla="*/ 7 h 293"/>
              <a:gd name="T46" fmla="*/ 220 w 268"/>
              <a:gd name="T47" fmla="*/ 7 h 293"/>
              <a:gd name="T48" fmla="*/ 206 w 268"/>
              <a:gd name="T49" fmla="*/ 2 h 293"/>
              <a:gd name="T50" fmla="*/ 204 w 268"/>
              <a:gd name="T51" fmla="*/ 0 h 293"/>
              <a:gd name="T52" fmla="*/ 189 w 268"/>
              <a:gd name="T53" fmla="*/ 4 h 293"/>
              <a:gd name="T54" fmla="*/ 149 w 268"/>
              <a:gd name="T55" fmla="*/ 18 h 293"/>
              <a:gd name="T56" fmla="*/ 114 w 268"/>
              <a:gd name="T57" fmla="*/ 26 h 293"/>
              <a:gd name="T58" fmla="*/ 76 w 268"/>
              <a:gd name="T59" fmla="*/ 30 h 293"/>
              <a:gd name="T60" fmla="*/ 45 w 268"/>
              <a:gd name="T61" fmla="*/ 33 h 293"/>
              <a:gd name="T62" fmla="*/ 2 w 268"/>
              <a:gd name="T63" fmla="*/ 108 h 293"/>
              <a:gd name="T64" fmla="*/ 2 w 268"/>
              <a:gd name="T65" fmla="*/ 120 h 293"/>
              <a:gd name="T66" fmla="*/ 19 w 268"/>
              <a:gd name="T67" fmla="*/ 170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268" h="293">
                <a:moveTo>
                  <a:pt x="19" y="170"/>
                </a:moveTo>
                <a:lnTo>
                  <a:pt x="33" y="205"/>
                </a:lnTo>
                <a:lnTo>
                  <a:pt x="40" y="224"/>
                </a:lnTo>
                <a:lnTo>
                  <a:pt x="43" y="231"/>
                </a:lnTo>
                <a:lnTo>
                  <a:pt x="47" y="246"/>
                </a:lnTo>
                <a:lnTo>
                  <a:pt x="104" y="293"/>
                </a:lnTo>
                <a:lnTo>
                  <a:pt x="125" y="286"/>
                </a:lnTo>
                <a:lnTo>
                  <a:pt x="163" y="274"/>
                </a:lnTo>
                <a:lnTo>
                  <a:pt x="168" y="272"/>
                </a:lnTo>
                <a:lnTo>
                  <a:pt x="182" y="267"/>
                </a:lnTo>
                <a:lnTo>
                  <a:pt x="189" y="265"/>
                </a:lnTo>
                <a:lnTo>
                  <a:pt x="199" y="262"/>
                </a:lnTo>
                <a:lnTo>
                  <a:pt x="206" y="260"/>
                </a:lnTo>
                <a:lnTo>
                  <a:pt x="220" y="255"/>
                </a:lnTo>
                <a:lnTo>
                  <a:pt x="215" y="255"/>
                </a:lnTo>
                <a:lnTo>
                  <a:pt x="213" y="253"/>
                </a:lnTo>
                <a:lnTo>
                  <a:pt x="211" y="253"/>
                </a:lnTo>
                <a:lnTo>
                  <a:pt x="204" y="246"/>
                </a:lnTo>
                <a:lnTo>
                  <a:pt x="201" y="243"/>
                </a:lnTo>
                <a:lnTo>
                  <a:pt x="201" y="241"/>
                </a:lnTo>
                <a:lnTo>
                  <a:pt x="199" y="236"/>
                </a:lnTo>
                <a:lnTo>
                  <a:pt x="199" y="234"/>
                </a:lnTo>
                <a:lnTo>
                  <a:pt x="201" y="234"/>
                </a:lnTo>
                <a:lnTo>
                  <a:pt x="201" y="234"/>
                </a:lnTo>
                <a:lnTo>
                  <a:pt x="199" y="229"/>
                </a:lnTo>
                <a:lnTo>
                  <a:pt x="223" y="163"/>
                </a:lnTo>
                <a:lnTo>
                  <a:pt x="230" y="146"/>
                </a:lnTo>
                <a:lnTo>
                  <a:pt x="230" y="146"/>
                </a:lnTo>
                <a:lnTo>
                  <a:pt x="244" y="104"/>
                </a:lnTo>
                <a:lnTo>
                  <a:pt x="268" y="35"/>
                </a:lnTo>
                <a:lnTo>
                  <a:pt x="265" y="33"/>
                </a:lnTo>
                <a:lnTo>
                  <a:pt x="265" y="28"/>
                </a:lnTo>
                <a:lnTo>
                  <a:pt x="263" y="26"/>
                </a:lnTo>
                <a:lnTo>
                  <a:pt x="256" y="18"/>
                </a:lnTo>
                <a:lnTo>
                  <a:pt x="253" y="18"/>
                </a:lnTo>
                <a:lnTo>
                  <a:pt x="253" y="18"/>
                </a:lnTo>
                <a:lnTo>
                  <a:pt x="244" y="14"/>
                </a:lnTo>
                <a:lnTo>
                  <a:pt x="241" y="14"/>
                </a:lnTo>
                <a:lnTo>
                  <a:pt x="241" y="14"/>
                </a:lnTo>
                <a:lnTo>
                  <a:pt x="234" y="11"/>
                </a:lnTo>
                <a:lnTo>
                  <a:pt x="234" y="9"/>
                </a:lnTo>
                <a:lnTo>
                  <a:pt x="234" y="7"/>
                </a:lnTo>
                <a:lnTo>
                  <a:pt x="232" y="4"/>
                </a:lnTo>
                <a:lnTo>
                  <a:pt x="230" y="4"/>
                </a:lnTo>
                <a:lnTo>
                  <a:pt x="227" y="7"/>
                </a:lnTo>
                <a:lnTo>
                  <a:pt x="227" y="7"/>
                </a:lnTo>
                <a:lnTo>
                  <a:pt x="225" y="9"/>
                </a:lnTo>
                <a:lnTo>
                  <a:pt x="220" y="7"/>
                </a:lnTo>
                <a:lnTo>
                  <a:pt x="213" y="2"/>
                </a:lnTo>
                <a:lnTo>
                  <a:pt x="206" y="2"/>
                </a:lnTo>
                <a:lnTo>
                  <a:pt x="206" y="0"/>
                </a:lnTo>
                <a:lnTo>
                  <a:pt x="204" y="0"/>
                </a:lnTo>
                <a:lnTo>
                  <a:pt x="189" y="4"/>
                </a:lnTo>
                <a:lnTo>
                  <a:pt x="189" y="4"/>
                </a:lnTo>
                <a:lnTo>
                  <a:pt x="182" y="7"/>
                </a:lnTo>
                <a:lnTo>
                  <a:pt x="149" y="18"/>
                </a:lnTo>
                <a:lnTo>
                  <a:pt x="135" y="26"/>
                </a:lnTo>
                <a:lnTo>
                  <a:pt x="114" y="26"/>
                </a:lnTo>
                <a:lnTo>
                  <a:pt x="88" y="28"/>
                </a:lnTo>
                <a:lnTo>
                  <a:pt x="76" y="30"/>
                </a:lnTo>
                <a:lnTo>
                  <a:pt x="45" y="33"/>
                </a:lnTo>
                <a:lnTo>
                  <a:pt x="45" y="33"/>
                </a:lnTo>
                <a:lnTo>
                  <a:pt x="17" y="61"/>
                </a:lnTo>
                <a:lnTo>
                  <a:pt x="2" y="108"/>
                </a:lnTo>
                <a:lnTo>
                  <a:pt x="0" y="113"/>
                </a:lnTo>
                <a:lnTo>
                  <a:pt x="2" y="120"/>
                </a:lnTo>
                <a:lnTo>
                  <a:pt x="9" y="142"/>
                </a:lnTo>
                <a:lnTo>
                  <a:pt x="19" y="17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7" name="Freeform 42"/>
          <p:cNvSpPr>
            <a:spLocks/>
          </p:cNvSpPr>
          <p:nvPr/>
        </p:nvSpPr>
        <p:spPr bwMode="auto">
          <a:xfrm>
            <a:off x="4918493" y="4525379"/>
            <a:ext cx="379413" cy="390525"/>
          </a:xfrm>
          <a:custGeom>
            <a:avLst/>
            <a:gdLst>
              <a:gd name="T0" fmla="*/ 113 w 239"/>
              <a:gd name="T1" fmla="*/ 7 h 246"/>
              <a:gd name="T2" fmla="*/ 63 w 239"/>
              <a:gd name="T3" fmla="*/ 54 h 246"/>
              <a:gd name="T4" fmla="*/ 49 w 239"/>
              <a:gd name="T5" fmla="*/ 85 h 246"/>
              <a:gd name="T6" fmla="*/ 47 w 239"/>
              <a:gd name="T7" fmla="*/ 109 h 246"/>
              <a:gd name="T8" fmla="*/ 0 w 239"/>
              <a:gd name="T9" fmla="*/ 177 h 246"/>
              <a:gd name="T10" fmla="*/ 4 w 239"/>
              <a:gd name="T11" fmla="*/ 180 h 246"/>
              <a:gd name="T12" fmla="*/ 9 w 239"/>
              <a:gd name="T13" fmla="*/ 180 h 246"/>
              <a:gd name="T14" fmla="*/ 11 w 239"/>
              <a:gd name="T15" fmla="*/ 184 h 246"/>
              <a:gd name="T16" fmla="*/ 11 w 239"/>
              <a:gd name="T17" fmla="*/ 184 h 246"/>
              <a:gd name="T18" fmla="*/ 11 w 239"/>
              <a:gd name="T19" fmla="*/ 189 h 246"/>
              <a:gd name="T20" fmla="*/ 11 w 239"/>
              <a:gd name="T21" fmla="*/ 196 h 246"/>
              <a:gd name="T22" fmla="*/ 16 w 239"/>
              <a:gd name="T23" fmla="*/ 203 h 246"/>
              <a:gd name="T24" fmla="*/ 82 w 239"/>
              <a:gd name="T25" fmla="*/ 220 h 246"/>
              <a:gd name="T26" fmla="*/ 90 w 239"/>
              <a:gd name="T27" fmla="*/ 220 h 246"/>
              <a:gd name="T28" fmla="*/ 120 w 239"/>
              <a:gd name="T29" fmla="*/ 227 h 246"/>
              <a:gd name="T30" fmla="*/ 161 w 239"/>
              <a:gd name="T31" fmla="*/ 236 h 246"/>
              <a:gd name="T32" fmla="*/ 182 w 239"/>
              <a:gd name="T33" fmla="*/ 239 h 246"/>
              <a:gd name="T34" fmla="*/ 203 w 239"/>
              <a:gd name="T35" fmla="*/ 243 h 246"/>
              <a:gd name="T36" fmla="*/ 206 w 239"/>
              <a:gd name="T37" fmla="*/ 243 h 246"/>
              <a:gd name="T38" fmla="*/ 210 w 239"/>
              <a:gd name="T39" fmla="*/ 236 h 246"/>
              <a:gd name="T40" fmla="*/ 210 w 239"/>
              <a:gd name="T41" fmla="*/ 232 h 246"/>
              <a:gd name="T42" fmla="*/ 213 w 239"/>
              <a:gd name="T43" fmla="*/ 227 h 246"/>
              <a:gd name="T44" fmla="*/ 213 w 239"/>
              <a:gd name="T45" fmla="*/ 220 h 246"/>
              <a:gd name="T46" fmla="*/ 217 w 239"/>
              <a:gd name="T47" fmla="*/ 208 h 246"/>
              <a:gd name="T48" fmla="*/ 222 w 239"/>
              <a:gd name="T49" fmla="*/ 191 h 246"/>
              <a:gd name="T50" fmla="*/ 229 w 239"/>
              <a:gd name="T51" fmla="*/ 156 h 246"/>
              <a:gd name="T52" fmla="*/ 232 w 239"/>
              <a:gd name="T53" fmla="*/ 151 h 246"/>
              <a:gd name="T54" fmla="*/ 239 w 239"/>
              <a:gd name="T55" fmla="*/ 120 h 246"/>
              <a:gd name="T56" fmla="*/ 236 w 239"/>
              <a:gd name="T57" fmla="*/ 120 h 246"/>
              <a:gd name="T58" fmla="*/ 227 w 239"/>
              <a:gd name="T59" fmla="*/ 118 h 246"/>
              <a:gd name="T60" fmla="*/ 225 w 239"/>
              <a:gd name="T61" fmla="*/ 111 h 246"/>
              <a:gd name="T62" fmla="*/ 225 w 239"/>
              <a:gd name="T63" fmla="*/ 104 h 246"/>
              <a:gd name="T64" fmla="*/ 215 w 239"/>
              <a:gd name="T65" fmla="*/ 97 h 246"/>
              <a:gd name="T66" fmla="*/ 213 w 239"/>
              <a:gd name="T67" fmla="*/ 92 h 246"/>
              <a:gd name="T68" fmla="*/ 210 w 239"/>
              <a:gd name="T69" fmla="*/ 90 h 246"/>
              <a:gd name="T70" fmla="*/ 206 w 239"/>
              <a:gd name="T71" fmla="*/ 90 h 246"/>
              <a:gd name="T72" fmla="*/ 206 w 239"/>
              <a:gd name="T73" fmla="*/ 83 h 246"/>
              <a:gd name="T74" fmla="*/ 203 w 239"/>
              <a:gd name="T75" fmla="*/ 78 h 246"/>
              <a:gd name="T76" fmla="*/ 201 w 239"/>
              <a:gd name="T77" fmla="*/ 78 h 246"/>
              <a:gd name="T78" fmla="*/ 198 w 239"/>
              <a:gd name="T79" fmla="*/ 68 h 246"/>
              <a:gd name="T80" fmla="*/ 198 w 239"/>
              <a:gd name="T81" fmla="*/ 64 h 246"/>
              <a:gd name="T82" fmla="*/ 198 w 239"/>
              <a:gd name="T83" fmla="*/ 61 h 246"/>
              <a:gd name="T84" fmla="*/ 198 w 239"/>
              <a:gd name="T85" fmla="*/ 47 h 246"/>
              <a:gd name="T86" fmla="*/ 201 w 239"/>
              <a:gd name="T87" fmla="*/ 40 h 246"/>
              <a:gd name="T88" fmla="*/ 158 w 239"/>
              <a:gd name="T89" fmla="*/ 19 h 246"/>
              <a:gd name="T90" fmla="*/ 123 w 239"/>
              <a:gd name="T91" fmla="*/ 0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39" h="246">
                <a:moveTo>
                  <a:pt x="123" y="0"/>
                </a:moveTo>
                <a:lnTo>
                  <a:pt x="113" y="7"/>
                </a:lnTo>
                <a:lnTo>
                  <a:pt x="73" y="35"/>
                </a:lnTo>
                <a:lnTo>
                  <a:pt x="63" y="54"/>
                </a:lnTo>
                <a:lnTo>
                  <a:pt x="52" y="73"/>
                </a:lnTo>
                <a:lnTo>
                  <a:pt x="49" y="85"/>
                </a:lnTo>
                <a:lnTo>
                  <a:pt x="49" y="87"/>
                </a:lnTo>
                <a:lnTo>
                  <a:pt x="47" y="109"/>
                </a:lnTo>
                <a:lnTo>
                  <a:pt x="37" y="123"/>
                </a:lnTo>
                <a:lnTo>
                  <a:pt x="0" y="177"/>
                </a:lnTo>
                <a:lnTo>
                  <a:pt x="4" y="180"/>
                </a:lnTo>
                <a:lnTo>
                  <a:pt x="4" y="180"/>
                </a:lnTo>
                <a:lnTo>
                  <a:pt x="7" y="180"/>
                </a:lnTo>
                <a:lnTo>
                  <a:pt x="9" y="180"/>
                </a:lnTo>
                <a:lnTo>
                  <a:pt x="11" y="182"/>
                </a:lnTo>
                <a:lnTo>
                  <a:pt x="11" y="184"/>
                </a:lnTo>
                <a:lnTo>
                  <a:pt x="11" y="184"/>
                </a:lnTo>
                <a:lnTo>
                  <a:pt x="11" y="184"/>
                </a:lnTo>
                <a:lnTo>
                  <a:pt x="11" y="187"/>
                </a:lnTo>
                <a:lnTo>
                  <a:pt x="11" y="189"/>
                </a:lnTo>
                <a:lnTo>
                  <a:pt x="11" y="191"/>
                </a:lnTo>
                <a:lnTo>
                  <a:pt x="11" y="196"/>
                </a:lnTo>
                <a:lnTo>
                  <a:pt x="14" y="201"/>
                </a:lnTo>
                <a:lnTo>
                  <a:pt x="16" y="203"/>
                </a:lnTo>
                <a:lnTo>
                  <a:pt x="16" y="206"/>
                </a:lnTo>
                <a:lnTo>
                  <a:pt x="82" y="220"/>
                </a:lnTo>
                <a:lnTo>
                  <a:pt x="85" y="220"/>
                </a:lnTo>
                <a:lnTo>
                  <a:pt x="90" y="220"/>
                </a:lnTo>
                <a:lnTo>
                  <a:pt x="104" y="225"/>
                </a:lnTo>
                <a:lnTo>
                  <a:pt x="120" y="227"/>
                </a:lnTo>
                <a:lnTo>
                  <a:pt x="123" y="227"/>
                </a:lnTo>
                <a:lnTo>
                  <a:pt x="161" y="236"/>
                </a:lnTo>
                <a:lnTo>
                  <a:pt x="165" y="236"/>
                </a:lnTo>
                <a:lnTo>
                  <a:pt x="182" y="239"/>
                </a:lnTo>
                <a:lnTo>
                  <a:pt x="191" y="241"/>
                </a:lnTo>
                <a:lnTo>
                  <a:pt x="203" y="243"/>
                </a:lnTo>
                <a:lnTo>
                  <a:pt x="206" y="246"/>
                </a:lnTo>
                <a:lnTo>
                  <a:pt x="206" y="243"/>
                </a:lnTo>
                <a:lnTo>
                  <a:pt x="210" y="236"/>
                </a:lnTo>
                <a:lnTo>
                  <a:pt x="210" y="236"/>
                </a:lnTo>
                <a:lnTo>
                  <a:pt x="210" y="234"/>
                </a:lnTo>
                <a:lnTo>
                  <a:pt x="210" y="232"/>
                </a:lnTo>
                <a:lnTo>
                  <a:pt x="213" y="229"/>
                </a:lnTo>
                <a:lnTo>
                  <a:pt x="213" y="227"/>
                </a:lnTo>
                <a:lnTo>
                  <a:pt x="213" y="225"/>
                </a:lnTo>
                <a:lnTo>
                  <a:pt x="213" y="220"/>
                </a:lnTo>
                <a:lnTo>
                  <a:pt x="215" y="215"/>
                </a:lnTo>
                <a:lnTo>
                  <a:pt x="217" y="208"/>
                </a:lnTo>
                <a:lnTo>
                  <a:pt x="217" y="206"/>
                </a:lnTo>
                <a:lnTo>
                  <a:pt x="222" y="191"/>
                </a:lnTo>
                <a:lnTo>
                  <a:pt x="227" y="170"/>
                </a:lnTo>
                <a:lnTo>
                  <a:pt x="229" y="156"/>
                </a:lnTo>
                <a:lnTo>
                  <a:pt x="229" y="156"/>
                </a:lnTo>
                <a:lnTo>
                  <a:pt x="232" y="151"/>
                </a:lnTo>
                <a:lnTo>
                  <a:pt x="232" y="151"/>
                </a:lnTo>
                <a:lnTo>
                  <a:pt x="239" y="120"/>
                </a:lnTo>
                <a:lnTo>
                  <a:pt x="236" y="120"/>
                </a:lnTo>
                <a:lnTo>
                  <a:pt x="236" y="120"/>
                </a:lnTo>
                <a:lnTo>
                  <a:pt x="234" y="118"/>
                </a:lnTo>
                <a:lnTo>
                  <a:pt x="227" y="118"/>
                </a:lnTo>
                <a:lnTo>
                  <a:pt x="225" y="113"/>
                </a:lnTo>
                <a:lnTo>
                  <a:pt x="225" y="111"/>
                </a:lnTo>
                <a:lnTo>
                  <a:pt x="225" y="109"/>
                </a:lnTo>
                <a:lnTo>
                  <a:pt x="225" y="104"/>
                </a:lnTo>
                <a:lnTo>
                  <a:pt x="217" y="99"/>
                </a:lnTo>
                <a:lnTo>
                  <a:pt x="215" y="97"/>
                </a:lnTo>
                <a:lnTo>
                  <a:pt x="213" y="94"/>
                </a:lnTo>
                <a:lnTo>
                  <a:pt x="213" y="92"/>
                </a:lnTo>
                <a:lnTo>
                  <a:pt x="213" y="92"/>
                </a:lnTo>
                <a:lnTo>
                  <a:pt x="210" y="90"/>
                </a:lnTo>
                <a:lnTo>
                  <a:pt x="208" y="90"/>
                </a:lnTo>
                <a:lnTo>
                  <a:pt x="206" y="90"/>
                </a:lnTo>
                <a:lnTo>
                  <a:pt x="206" y="85"/>
                </a:lnTo>
                <a:lnTo>
                  <a:pt x="206" y="83"/>
                </a:lnTo>
                <a:lnTo>
                  <a:pt x="206" y="80"/>
                </a:lnTo>
                <a:lnTo>
                  <a:pt x="203" y="78"/>
                </a:lnTo>
                <a:lnTo>
                  <a:pt x="201" y="78"/>
                </a:lnTo>
                <a:lnTo>
                  <a:pt x="201" y="78"/>
                </a:lnTo>
                <a:lnTo>
                  <a:pt x="198" y="76"/>
                </a:lnTo>
                <a:lnTo>
                  <a:pt x="198" y="68"/>
                </a:lnTo>
                <a:lnTo>
                  <a:pt x="198" y="68"/>
                </a:lnTo>
                <a:lnTo>
                  <a:pt x="198" y="64"/>
                </a:lnTo>
                <a:lnTo>
                  <a:pt x="198" y="64"/>
                </a:lnTo>
                <a:lnTo>
                  <a:pt x="198" y="61"/>
                </a:lnTo>
                <a:lnTo>
                  <a:pt x="194" y="49"/>
                </a:lnTo>
                <a:lnTo>
                  <a:pt x="198" y="47"/>
                </a:lnTo>
                <a:lnTo>
                  <a:pt x="201" y="42"/>
                </a:lnTo>
                <a:lnTo>
                  <a:pt x="201" y="40"/>
                </a:lnTo>
                <a:lnTo>
                  <a:pt x="201" y="40"/>
                </a:lnTo>
                <a:lnTo>
                  <a:pt x="158" y="19"/>
                </a:lnTo>
                <a:lnTo>
                  <a:pt x="144" y="12"/>
                </a:lnTo>
                <a:lnTo>
                  <a:pt x="123" y="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8" name="Freeform 43"/>
          <p:cNvSpPr>
            <a:spLocks/>
          </p:cNvSpPr>
          <p:nvPr/>
        </p:nvSpPr>
        <p:spPr bwMode="auto">
          <a:xfrm>
            <a:off x="4586706" y="5320716"/>
            <a:ext cx="571500" cy="661988"/>
          </a:xfrm>
          <a:custGeom>
            <a:avLst/>
            <a:gdLst>
              <a:gd name="T0" fmla="*/ 225 w 360"/>
              <a:gd name="T1" fmla="*/ 38 h 417"/>
              <a:gd name="T2" fmla="*/ 218 w 360"/>
              <a:gd name="T3" fmla="*/ 43 h 417"/>
              <a:gd name="T4" fmla="*/ 211 w 360"/>
              <a:gd name="T5" fmla="*/ 29 h 417"/>
              <a:gd name="T6" fmla="*/ 204 w 360"/>
              <a:gd name="T7" fmla="*/ 33 h 417"/>
              <a:gd name="T8" fmla="*/ 192 w 360"/>
              <a:gd name="T9" fmla="*/ 22 h 417"/>
              <a:gd name="T10" fmla="*/ 183 w 360"/>
              <a:gd name="T11" fmla="*/ 24 h 417"/>
              <a:gd name="T12" fmla="*/ 173 w 360"/>
              <a:gd name="T13" fmla="*/ 19 h 417"/>
              <a:gd name="T14" fmla="*/ 168 w 360"/>
              <a:gd name="T15" fmla="*/ 17 h 417"/>
              <a:gd name="T16" fmla="*/ 171 w 360"/>
              <a:gd name="T17" fmla="*/ 24 h 417"/>
              <a:gd name="T18" fmla="*/ 171 w 360"/>
              <a:gd name="T19" fmla="*/ 31 h 417"/>
              <a:gd name="T20" fmla="*/ 140 w 360"/>
              <a:gd name="T21" fmla="*/ 24 h 417"/>
              <a:gd name="T22" fmla="*/ 128 w 360"/>
              <a:gd name="T23" fmla="*/ 22 h 417"/>
              <a:gd name="T24" fmla="*/ 128 w 360"/>
              <a:gd name="T25" fmla="*/ 15 h 417"/>
              <a:gd name="T26" fmla="*/ 119 w 360"/>
              <a:gd name="T27" fmla="*/ 7 h 417"/>
              <a:gd name="T28" fmla="*/ 116 w 360"/>
              <a:gd name="T29" fmla="*/ 10 h 417"/>
              <a:gd name="T30" fmla="*/ 114 w 360"/>
              <a:gd name="T31" fmla="*/ 15 h 417"/>
              <a:gd name="T32" fmla="*/ 104 w 360"/>
              <a:gd name="T33" fmla="*/ 7 h 417"/>
              <a:gd name="T34" fmla="*/ 104 w 360"/>
              <a:gd name="T35" fmla="*/ 15 h 417"/>
              <a:gd name="T36" fmla="*/ 102 w 360"/>
              <a:gd name="T37" fmla="*/ 10 h 417"/>
              <a:gd name="T38" fmla="*/ 85 w 360"/>
              <a:gd name="T39" fmla="*/ 24 h 417"/>
              <a:gd name="T40" fmla="*/ 85 w 360"/>
              <a:gd name="T41" fmla="*/ 109 h 417"/>
              <a:gd name="T42" fmla="*/ 22 w 360"/>
              <a:gd name="T43" fmla="*/ 149 h 417"/>
              <a:gd name="T44" fmla="*/ 0 w 360"/>
              <a:gd name="T45" fmla="*/ 194 h 417"/>
              <a:gd name="T46" fmla="*/ 22 w 360"/>
              <a:gd name="T47" fmla="*/ 216 h 417"/>
              <a:gd name="T48" fmla="*/ 48 w 360"/>
              <a:gd name="T49" fmla="*/ 228 h 417"/>
              <a:gd name="T50" fmla="*/ 57 w 360"/>
              <a:gd name="T51" fmla="*/ 242 h 417"/>
              <a:gd name="T52" fmla="*/ 71 w 360"/>
              <a:gd name="T53" fmla="*/ 254 h 417"/>
              <a:gd name="T54" fmla="*/ 81 w 360"/>
              <a:gd name="T55" fmla="*/ 258 h 417"/>
              <a:gd name="T56" fmla="*/ 97 w 360"/>
              <a:gd name="T57" fmla="*/ 268 h 417"/>
              <a:gd name="T58" fmla="*/ 104 w 360"/>
              <a:gd name="T59" fmla="*/ 277 h 417"/>
              <a:gd name="T60" fmla="*/ 126 w 360"/>
              <a:gd name="T61" fmla="*/ 284 h 417"/>
              <a:gd name="T62" fmla="*/ 142 w 360"/>
              <a:gd name="T63" fmla="*/ 289 h 417"/>
              <a:gd name="T64" fmla="*/ 152 w 360"/>
              <a:gd name="T65" fmla="*/ 298 h 417"/>
              <a:gd name="T66" fmla="*/ 164 w 360"/>
              <a:gd name="T67" fmla="*/ 310 h 417"/>
              <a:gd name="T68" fmla="*/ 173 w 360"/>
              <a:gd name="T69" fmla="*/ 317 h 417"/>
              <a:gd name="T70" fmla="*/ 197 w 360"/>
              <a:gd name="T71" fmla="*/ 329 h 417"/>
              <a:gd name="T72" fmla="*/ 211 w 360"/>
              <a:gd name="T73" fmla="*/ 341 h 417"/>
              <a:gd name="T74" fmla="*/ 223 w 360"/>
              <a:gd name="T75" fmla="*/ 343 h 417"/>
              <a:gd name="T76" fmla="*/ 232 w 360"/>
              <a:gd name="T77" fmla="*/ 358 h 417"/>
              <a:gd name="T78" fmla="*/ 249 w 360"/>
              <a:gd name="T79" fmla="*/ 384 h 417"/>
              <a:gd name="T80" fmla="*/ 287 w 360"/>
              <a:gd name="T81" fmla="*/ 417 h 417"/>
              <a:gd name="T82" fmla="*/ 303 w 360"/>
              <a:gd name="T83" fmla="*/ 417 h 417"/>
              <a:gd name="T84" fmla="*/ 303 w 360"/>
              <a:gd name="T85" fmla="*/ 343 h 417"/>
              <a:gd name="T86" fmla="*/ 301 w 360"/>
              <a:gd name="T87" fmla="*/ 320 h 417"/>
              <a:gd name="T88" fmla="*/ 301 w 360"/>
              <a:gd name="T89" fmla="*/ 265 h 417"/>
              <a:gd name="T90" fmla="*/ 301 w 360"/>
              <a:gd name="T91" fmla="*/ 175 h 417"/>
              <a:gd name="T92" fmla="*/ 332 w 360"/>
              <a:gd name="T93" fmla="*/ 152 h 417"/>
              <a:gd name="T94" fmla="*/ 334 w 360"/>
              <a:gd name="T95" fmla="*/ 121 h 417"/>
              <a:gd name="T96" fmla="*/ 348 w 360"/>
              <a:gd name="T97" fmla="*/ 119 h 417"/>
              <a:gd name="T98" fmla="*/ 360 w 360"/>
              <a:gd name="T99" fmla="*/ 116 h 417"/>
              <a:gd name="T100" fmla="*/ 336 w 360"/>
              <a:gd name="T101" fmla="*/ 102 h 417"/>
              <a:gd name="T102" fmla="*/ 317 w 360"/>
              <a:gd name="T103" fmla="*/ 86 h 417"/>
              <a:gd name="T104" fmla="*/ 315 w 360"/>
              <a:gd name="T105" fmla="*/ 81 h 417"/>
              <a:gd name="T106" fmla="*/ 315 w 360"/>
              <a:gd name="T107" fmla="*/ 57 h 417"/>
              <a:gd name="T108" fmla="*/ 310 w 360"/>
              <a:gd name="T109" fmla="*/ 57 h 417"/>
              <a:gd name="T110" fmla="*/ 306 w 360"/>
              <a:gd name="T111" fmla="*/ 64 h 417"/>
              <a:gd name="T112" fmla="*/ 296 w 360"/>
              <a:gd name="T113" fmla="*/ 60 h 417"/>
              <a:gd name="T114" fmla="*/ 299 w 360"/>
              <a:gd name="T115" fmla="*/ 48 h 417"/>
              <a:gd name="T116" fmla="*/ 289 w 360"/>
              <a:gd name="T117" fmla="*/ 57 h 417"/>
              <a:gd name="T118" fmla="*/ 263 w 360"/>
              <a:gd name="T119" fmla="*/ 55 h 417"/>
              <a:gd name="T120" fmla="*/ 258 w 360"/>
              <a:gd name="T121" fmla="*/ 52 h 417"/>
              <a:gd name="T122" fmla="*/ 246 w 360"/>
              <a:gd name="T123" fmla="*/ 48 h 417"/>
              <a:gd name="T124" fmla="*/ 232 w 360"/>
              <a:gd name="T125" fmla="*/ 45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60" h="417">
                <a:moveTo>
                  <a:pt x="230" y="45"/>
                </a:moveTo>
                <a:lnTo>
                  <a:pt x="228" y="45"/>
                </a:lnTo>
                <a:lnTo>
                  <a:pt x="228" y="41"/>
                </a:lnTo>
                <a:lnTo>
                  <a:pt x="228" y="41"/>
                </a:lnTo>
                <a:lnTo>
                  <a:pt x="225" y="38"/>
                </a:lnTo>
                <a:lnTo>
                  <a:pt x="223" y="38"/>
                </a:lnTo>
                <a:lnTo>
                  <a:pt x="220" y="43"/>
                </a:lnTo>
                <a:lnTo>
                  <a:pt x="220" y="43"/>
                </a:lnTo>
                <a:lnTo>
                  <a:pt x="218" y="43"/>
                </a:lnTo>
                <a:lnTo>
                  <a:pt x="218" y="43"/>
                </a:lnTo>
                <a:lnTo>
                  <a:pt x="216" y="38"/>
                </a:lnTo>
                <a:lnTo>
                  <a:pt x="213" y="36"/>
                </a:lnTo>
                <a:lnTo>
                  <a:pt x="211" y="33"/>
                </a:lnTo>
                <a:lnTo>
                  <a:pt x="211" y="31"/>
                </a:lnTo>
                <a:lnTo>
                  <a:pt x="211" y="29"/>
                </a:lnTo>
                <a:lnTo>
                  <a:pt x="211" y="29"/>
                </a:lnTo>
                <a:lnTo>
                  <a:pt x="209" y="29"/>
                </a:lnTo>
                <a:lnTo>
                  <a:pt x="206" y="31"/>
                </a:lnTo>
                <a:lnTo>
                  <a:pt x="206" y="33"/>
                </a:lnTo>
                <a:lnTo>
                  <a:pt x="204" y="33"/>
                </a:lnTo>
                <a:lnTo>
                  <a:pt x="201" y="31"/>
                </a:lnTo>
                <a:lnTo>
                  <a:pt x="201" y="29"/>
                </a:lnTo>
                <a:lnTo>
                  <a:pt x="201" y="26"/>
                </a:lnTo>
                <a:lnTo>
                  <a:pt x="194" y="24"/>
                </a:lnTo>
                <a:lnTo>
                  <a:pt x="192" y="22"/>
                </a:lnTo>
                <a:lnTo>
                  <a:pt x="190" y="22"/>
                </a:lnTo>
                <a:lnTo>
                  <a:pt x="187" y="19"/>
                </a:lnTo>
                <a:lnTo>
                  <a:pt x="185" y="22"/>
                </a:lnTo>
                <a:lnTo>
                  <a:pt x="185" y="22"/>
                </a:lnTo>
                <a:lnTo>
                  <a:pt x="183" y="24"/>
                </a:lnTo>
                <a:lnTo>
                  <a:pt x="180" y="29"/>
                </a:lnTo>
                <a:lnTo>
                  <a:pt x="178" y="29"/>
                </a:lnTo>
                <a:lnTo>
                  <a:pt x="178" y="29"/>
                </a:lnTo>
                <a:lnTo>
                  <a:pt x="175" y="26"/>
                </a:lnTo>
                <a:lnTo>
                  <a:pt x="173" y="19"/>
                </a:lnTo>
                <a:lnTo>
                  <a:pt x="173" y="19"/>
                </a:lnTo>
                <a:lnTo>
                  <a:pt x="171" y="17"/>
                </a:lnTo>
                <a:lnTo>
                  <a:pt x="171" y="17"/>
                </a:lnTo>
                <a:lnTo>
                  <a:pt x="168" y="17"/>
                </a:lnTo>
                <a:lnTo>
                  <a:pt x="168" y="17"/>
                </a:lnTo>
                <a:lnTo>
                  <a:pt x="168" y="19"/>
                </a:lnTo>
                <a:lnTo>
                  <a:pt x="168" y="19"/>
                </a:lnTo>
                <a:lnTo>
                  <a:pt x="168" y="22"/>
                </a:lnTo>
                <a:lnTo>
                  <a:pt x="171" y="22"/>
                </a:lnTo>
                <a:lnTo>
                  <a:pt x="171" y="24"/>
                </a:lnTo>
                <a:lnTo>
                  <a:pt x="173" y="24"/>
                </a:lnTo>
                <a:lnTo>
                  <a:pt x="173" y="26"/>
                </a:lnTo>
                <a:lnTo>
                  <a:pt x="173" y="26"/>
                </a:lnTo>
                <a:lnTo>
                  <a:pt x="173" y="29"/>
                </a:lnTo>
                <a:lnTo>
                  <a:pt x="171" y="31"/>
                </a:lnTo>
                <a:lnTo>
                  <a:pt x="168" y="31"/>
                </a:lnTo>
                <a:lnTo>
                  <a:pt x="164" y="29"/>
                </a:lnTo>
                <a:lnTo>
                  <a:pt x="159" y="26"/>
                </a:lnTo>
                <a:lnTo>
                  <a:pt x="152" y="26"/>
                </a:lnTo>
                <a:lnTo>
                  <a:pt x="140" y="24"/>
                </a:lnTo>
                <a:lnTo>
                  <a:pt x="138" y="24"/>
                </a:lnTo>
                <a:lnTo>
                  <a:pt x="138" y="22"/>
                </a:lnTo>
                <a:lnTo>
                  <a:pt x="135" y="19"/>
                </a:lnTo>
                <a:lnTo>
                  <a:pt x="133" y="19"/>
                </a:lnTo>
                <a:lnTo>
                  <a:pt x="128" y="22"/>
                </a:lnTo>
                <a:lnTo>
                  <a:pt x="123" y="22"/>
                </a:lnTo>
                <a:lnTo>
                  <a:pt x="123" y="19"/>
                </a:lnTo>
                <a:lnTo>
                  <a:pt x="123" y="19"/>
                </a:lnTo>
                <a:lnTo>
                  <a:pt x="126" y="15"/>
                </a:lnTo>
                <a:lnTo>
                  <a:pt x="128" y="15"/>
                </a:lnTo>
                <a:lnTo>
                  <a:pt x="128" y="12"/>
                </a:lnTo>
                <a:lnTo>
                  <a:pt x="128" y="12"/>
                </a:lnTo>
                <a:lnTo>
                  <a:pt x="123" y="10"/>
                </a:lnTo>
                <a:lnTo>
                  <a:pt x="121" y="10"/>
                </a:lnTo>
                <a:lnTo>
                  <a:pt x="119" y="7"/>
                </a:lnTo>
                <a:lnTo>
                  <a:pt x="119" y="7"/>
                </a:lnTo>
                <a:lnTo>
                  <a:pt x="119" y="7"/>
                </a:lnTo>
                <a:lnTo>
                  <a:pt x="116" y="7"/>
                </a:lnTo>
                <a:lnTo>
                  <a:pt x="116" y="7"/>
                </a:lnTo>
                <a:lnTo>
                  <a:pt x="116" y="10"/>
                </a:lnTo>
                <a:lnTo>
                  <a:pt x="116" y="12"/>
                </a:lnTo>
                <a:lnTo>
                  <a:pt x="119" y="15"/>
                </a:lnTo>
                <a:lnTo>
                  <a:pt x="119" y="15"/>
                </a:lnTo>
                <a:lnTo>
                  <a:pt x="116" y="17"/>
                </a:lnTo>
                <a:lnTo>
                  <a:pt x="114" y="15"/>
                </a:lnTo>
                <a:lnTo>
                  <a:pt x="114" y="15"/>
                </a:lnTo>
                <a:lnTo>
                  <a:pt x="111" y="10"/>
                </a:lnTo>
                <a:lnTo>
                  <a:pt x="109" y="7"/>
                </a:lnTo>
                <a:lnTo>
                  <a:pt x="107" y="7"/>
                </a:lnTo>
                <a:lnTo>
                  <a:pt x="104" y="7"/>
                </a:lnTo>
                <a:lnTo>
                  <a:pt x="104" y="7"/>
                </a:lnTo>
                <a:lnTo>
                  <a:pt x="104" y="10"/>
                </a:lnTo>
                <a:lnTo>
                  <a:pt x="107" y="12"/>
                </a:lnTo>
                <a:lnTo>
                  <a:pt x="107" y="15"/>
                </a:lnTo>
                <a:lnTo>
                  <a:pt x="104" y="15"/>
                </a:lnTo>
                <a:lnTo>
                  <a:pt x="102" y="17"/>
                </a:lnTo>
                <a:lnTo>
                  <a:pt x="102" y="15"/>
                </a:lnTo>
                <a:lnTo>
                  <a:pt x="102" y="15"/>
                </a:lnTo>
                <a:lnTo>
                  <a:pt x="102" y="12"/>
                </a:lnTo>
                <a:lnTo>
                  <a:pt x="102" y="10"/>
                </a:lnTo>
                <a:lnTo>
                  <a:pt x="95" y="7"/>
                </a:lnTo>
                <a:lnTo>
                  <a:pt x="90" y="3"/>
                </a:lnTo>
                <a:lnTo>
                  <a:pt x="85" y="0"/>
                </a:lnTo>
                <a:lnTo>
                  <a:pt x="85" y="19"/>
                </a:lnTo>
                <a:lnTo>
                  <a:pt x="85" y="24"/>
                </a:lnTo>
                <a:lnTo>
                  <a:pt x="85" y="31"/>
                </a:lnTo>
                <a:lnTo>
                  <a:pt x="85" y="45"/>
                </a:lnTo>
                <a:lnTo>
                  <a:pt x="85" y="95"/>
                </a:lnTo>
                <a:lnTo>
                  <a:pt x="85" y="104"/>
                </a:lnTo>
                <a:lnTo>
                  <a:pt x="85" y="109"/>
                </a:lnTo>
                <a:lnTo>
                  <a:pt x="36" y="109"/>
                </a:lnTo>
                <a:lnTo>
                  <a:pt x="26" y="109"/>
                </a:lnTo>
                <a:lnTo>
                  <a:pt x="22" y="109"/>
                </a:lnTo>
                <a:lnTo>
                  <a:pt x="22" y="145"/>
                </a:lnTo>
                <a:lnTo>
                  <a:pt x="22" y="149"/>
                </a:lnTo>
                <a:lnTo>
                  <a:pt x="22" y="183"/>
                </a:lnTo>
                <a:lnTo>
                  <a:pt x="22" y="185"/>
                </a:lnTo>
                <a:lnTo>
                  <a:pt x="5" y="185"/>
                </a:lnTo>
                <a:lnTo>
                  <a:pt x="0" y="185"/>
                </a:lnTo>
                <a:lnTo>
                  <a:pt x="0" y="194"/>
                </a:lnTo>
                <a:lnTo>
                  <a:pt x="22" y="194"/>
                </a:lnTo>
                <a:lnTo>
                  <a:pt x="22" y="204"/>
                </a:lnTo>
                <a:lnTo>
                  <a:pt x="22" y="213"/>
                </a:lnTo>
                <a:lnTo>
                  <a:pt x="22" y="213"/>
                </a:lnTo>
                <a:lnTo>
                  <a:pt x="22" y="216"/>
                </a:lnTo>
                <a:lnTo>
                  <a:pt x="40" y="216"/>
                </a:lnTo>
                <a:lnTo>
                  <a:pt x="45" y="223"/>
                </a:lnTo>
                <a:lnTo>
                  <a:pt x="45" y="225"/>
                </a:lnTo>
                <a:lnTo>
                  <a:pt x="45" y="225"/>
                </a:lnTo>
                <a:lnTo>
                  <a:pt x="48" y="228"/>
                </a:lnTo>
                <a:lnTo>
                  <a:pt x="50" y="230"/>
                </a:lnTo>
                <a:lnTo>
                  <a:pt x="52" y="235"/>
                </a:lnTo>
                <a:lnTo>
                  <a:pt x="52" y="235"/>
                </a:lnTo>
                <a:lnTo>
                  <a:pt x="55" y="239"/>
                </a:lnTo>
                <a:lnTo>
                  <a:pt x="57" y="242"/>
                </a:lnTo>
                <a:lnTo>
                  <a:pt x="62" y="246"/>
                </a:lnTo>
                <a:lnTo>
                  <a:pt x="64" y="246"/>
                </a:lnTo>
                <a:lnTo>
                  <a:pt x="66" y="251"/>
                </a:lnTo>
                <a:lnTo>
                  <a:pt x="71" y="254"/>
                </a:lnTo>
                <a:lnTo>
                  <a:pt x="71" y="254"/>
                </a:lnTo>
                <a:lnTo>
                  <a:pt x="71" y="258"/>
                </a:lnTo>
                <a:lnTo>
                  <a:pt x="74" y="258"/>
                </a:lnTo>
                <a:lnTo>
                  <a:pt x="78" y="261"/>
                </a:lnTo>
                <a:lnTo>
                  <a:pt x="81" y="258"/>
                </a:lnTo>
                <a:lnTo>
                  <a:pt x="81" y="258"/>
                </a:lnTo>
                <a:lnTo>
                  <a:pt x="81" y="258"/>
                </a:lnTo>
                <a:lnTo>
                  <a:pt x="83" y="258"/>
                </a:lnTo>
                <a:lnTo>
                  <a:pt x="85" y="261"/>
                </a:lnTo>
                <a:lnTo>
                  <a:pt x="95" y="268"/>
                </a:lnTo>
                <a:lnTo>
                  <a:pt x="97" y="268"/>
                </a:lnTo>
                <a:lnTo>
                  <a:pt x="100" y="270"/>
                </a:lnTo>
                <a:lnTo>
                  <a:pt x="100" y="270"/>
                </a:lnTo>
                <a:lnTo>
                  <a:pt x="102" y="272"/>
                </a:lnTo>
                <a:lnTo>
                  <a:pt x="102" y="275"/>
                </a:lnTo>
                <a:lnTo>
                  <a:pt x="104" y="277"/>
                </a:lnTo>
                <a:lnTo>
                  <a:pt x="111" y="277"/>
                </a:lnTo>
                <a:lnTo>
                  <a:pt x="116" y="277"/>
                </a:lnTo>
                <a:lnTo>
                  <a:pt x="116" y="277"/>
                </a:lnTo>
                <a:lnTo>
                  <a:pt x="119" y="280"/>
                </a:lnTo>
                <a:lnTo>
                  <a:pt x="126" y="284"/>
                </a:lnTo>
                <a:lnTo>
                  <a:pt x="130" y="282"/>
                </a:lnTo>
                <a:lnTo>
                  <a:pt x="133" y="284"/>
                </a:lnTo>
                <a:lnTo>
                  <a:pt x="135" y="284"/>
                </a:lnTo>
                <a:lnTo>
                  <a:pt x="140" y="289"/>
                </a:lnTo>
                <a:lnTo>
                  <a:pt x="142" y="289"/>
                </a:lnTo>
                <a:lnTo>
                  <a:pt x="142" y="291"/>
                </a:lnTo>
                <a:lnTo>
                  <a:pt x="147" y="291"/>
                </a:lnTo>
                <a:lnTo>
                  <a:pt x="149" y="294"/>
                </a:lnTo>
                <a:lnTo>
                  <a:pt x="149" y="298"/>
                </a:lnTo>
                <a:lnTo>
                  <a:pt x="152" y="298"/>
                </a:lnTo>
                <a:lnTo>
                  <a:pt x="156" y="303"/>
                </a:lnTo>
                <a:lnTo>
                  <a:pt x="159" y="303"/>
                </a:lnTo>
                <a:lnTo>
                  <a:pt x="159" y="306"/>
                </a:lnTo>
                <a:lnTo>
                  <a:pt x="159" y="306"/>
                </a:lnTo>
                <a:lnTo>
                  <a:pt x="164" y="310"/>
                </a:lnTo>
                <a:lnTo>
                  <a:pt x="166" y="313"/>
                </a:lnTo>
                <a:lnTo>
                  <a:pt x="168" y="315"/>
                </a:lnTo>
                <a:lnTo>
                  <a:pt x="171" y="315"/>
                </a:lnTo>
                <a:lnTo>
                  <a:pt x="173" y="315"/>
                </a:lnTo>
                <a:lnTo>
                  <a:pt x="173" y="317"/>
                </a:lnTo>
                <a:lnTo>
                  <a:pt x="175" y="317"/>
                </a:lnTo>
                <a:lnTo>
                  <a:pt x="180" y="322"/>
                </a:lnTo>
                <a:lnTo>
                  <a:pt x="185" y="322"/>
                </a:lnTo>
                <a:lnTo>
                  <a:pt x="192" y="327"/>
                </a:lnTo>
                <a:lnTo>
                  <a:pt x="197" y="329"/>
                </a:lnTo>
                <a:lnTo>
                  <a:pt x="201" y="332"/>
                </a:lnTo>
                <a:lnTo>
                  <a:pt x="204" y="332"/>
                </a:lnTo>
                <a:lnTo>
                  <a:pt x="204" y="334"/>
                </a:lnTo>
                <a:lnTo>
                  <a:pt x="209" y="339"/>
                </a:lnTo>
                <a:lnTo>
                  <a:pt x="211" y="341"/>
                </a:lnTo>
                <a:lnTo>
                  <a:pt x="216" y="343"/>
                </a:lnTo>
                <a:lnTo>
                  <a:pt x="218" y="343"/>
                </a:lnTo>
                <a:lnTo>
                  <a:pt x="218" y="341"/>
                </a:lnTo>
                <a:lnTo>
                  <a:pt x="220" y="343"/>
                </a:lnTo>
                <a:lnTo>
                  <a:pt x="223" y="343"/>
                </a:lnTo>
                <a:lnTo>
                  <a:pt x="223" y="346"/>
                </a:lnTo>
                <a:lnTo>
                  <a:pt x="225" y="346"/>
                </a:lnTo>
                <a:lnTo>
                  <a:pt x="228" y="348"/>
                </a:lnTo>
                <a:lnTo>
                  <a:pt x="230" y="353"/>
                </a:lnTo>
                <a:lnTo>
                  <a:pt x="232" y="358"/>
                </a:lnTo>
                <a:lnTo>
                  <a:pt x="232" y="362"/>
                </a:lnTo>
                <a:lnTo>
                  <a:pt x="235" y="367"/>
                </a:lnTo>
                <a:lnTo>
                  <a:pt x="239" y="374"/>
                </a:lnTo>
                <a:lnTo>
                  <a:pt x="242" y="377"/>
                </a:lnTo>
                <a:lnTo>
                  <a:pt x="249" y="384"/>
                </a:lnTo>
                <a:lnTo>
                  <a:pt x="254" y="386"/>
                </a:lnTo>
                <a:lnTo>
                  <a:pt x="268" y="403"/>
                </a:lnTo>
                <a:lnTo>
                  <a:pt x="270" y="405"/>
                </a:lnTo>
                <a:lnTo>
                  <a:pt x="280" y="412"/>
                </a:lnTo>
                <a:lnTo>
                  <a:pt x="287" y="417"/>
                </a:lnTo>
                <a:lnTo>
                  <a:pt x="289" y="417"/>
                </a:lnTo>
                <a:lnTo>
                  <a:pt x="291" y="417"/>
                </a:lnTo>
                <a:lnTo>
                  <a:pt x="296" y="417"/>
                </a:lnTo>
                <a:lnTo>
                  <a:pt x="301" y="417"/>
                </a:lnTo>
                <a:lnTo>
                  <a:pt x="303" y="417"/>
                </a:lnTo>
                <a:lnTo>
                  <a:pt x="303" y="400"/>
                </a:lnTo>
                <a:lnTo>
                  <a:pt x="303" y="393"/>
                </a:lnTo>
                <a:lnTo>
                  <a:pt x="303" y="355"/>
                </a:lnTo>
                <a:lnTo>
                  <a:pt x="303" y="353"/>
                </a:lnTo>
                <a:lnTo>
                  <a:pt x="303" y="343"/>
                </a:lnTo>
                <a:lnTo>
                  <a:pt x="291" y="343"/>
                </a:lnTo>
                <a:lnTo>
                  <a:pt x="291" y="341"/>
                </a:lnTo>
                <a:lnTo>
                  <a:pt x="291" y="334"/>
                </a:lnTo>
                <a:lnTo>
                  <a:pt x="303" y="334"/>
                </a:lnTo>
                <a:lnTo>
                  <a:pt x="301" y="320"/>
                </a:lnTo>
                <a:lnTo>
                  <a:pt x="301" y="310"/>
                </a:lnTo>
                <a:lnTo>
                  <a:pt x="301" y="294"/>
                </a:lnTo>
                <a:lnTo>
                  <a:pt x="301" y="289"/>
                </a:lnTo>
                <a:lnTo>
                  <a:pt x="301" y="280"/>
                </a:lnTo>
                <a:lnTo>
                  <a:pt x="301" y="265"/>
                </a:lnTo>
                <a:lnTo>
                  <a:pt x="301" y="228"/>
                </a:lnTo>
                <a:lnTo>
                  <a:pt x="301" y="223"/>
                </a:lnTo>
                <a:lnTo>
                  <a:pt x="301" y="218"/>
                </a:lnTo>
                <a:lnTo>
                  <a:pt x="301" y="192"/>
                </a:lnTo>
                <a:lnTo>
                  <a:pt x="301" y="175"/>
                </a:lnTo>
                <a:lnTo>
                  <a:pt x="301" y="161"/>
                </a:lnTo>
                <a:lnTo>
                  <a:pt x="303" y="161"/>
                </a:lnTo>
                <a:lnTo>
                  <a:pt x="332" y="161"/>
                </a:lnTo>
                <a:lnTo>
                  <a:pt x="332" y="161"/>
                </a:lnTo>
                <a:lnTo>
                  <a:pt x="332" y="152"/>
                </a:lnTo>
                <a:lnTo>
                  <a:pt x="320" y="152"/>
                </a:lnTo>
                <a:lnTo>
                  <a:pt x="320" y="142"/>
                </a:lnTo>
                <a:lnTo>
                  <a:pt x="320" y="140"/>
                </a:lnTo>
                <a:lnTo>
                  <a:pt x="334" y="140"/>
                </a:lnTo>
                <a:lnTo>
                  <a:pt x="334" y="121"/>
                </a:lnTo>
                <a:lnTo>
                  <a:pt x="336" y="119"/>
                </a:lnTo>
                <a:lnTo>
                  <a:pt x="339" y="116"/>
                </a:lnTo>
                <a:lnTo>
                  <a:pt x="341" y="114"/>
                </a:lnTo>
                <a:lnTo>
                  <a:pt x="346" y="116"/>
                </a:lnTo>
                <a:lnTo>
                  <a:pt x="348" y="119"/>
                </a:lnTo>
                <a:lnTo>
                  <a:pt x="351" y="116"/>
                </a:lnTo>
                <a:lnTo>
                  <a:pt x="353" y="116"/>
                </a:lnTo>
                <a:lnTo>
                  <a:pt x="355" y="116"/>
                </a:lnTo>
                <a:lnTo>
                  <a:pt x="358" y="116"/>
                </a:lnTo>
                <a:lnTo>
                  <a:pt x="360" y="116"/>
                </a:lnTo>
                <a:lnTo>
                  <a:pt x="360" y="116"/>
                </a:lnTo>
                <a:lnTo>
                  <a:pt x="353" y="112"/>
                </a:lnTo>
                <a:lnTo>
                  <a:pt x="348" y="107"/>
                </a:lnTo>
                <a:lnTo>
                  <a:pt x="344" y="104"/>
                </a:lnTo>
                <a:lnTo>
                  <a:pt x="336" y="102"/>
                </a:lnTo>
                <a:lnTo>
                  <a:pt x="336" y="102"/>
                </a:lnTo>
                <a:lnTo>
                  <a:pt x="334" y="100"/>
                </a:lnTo>
                <a:lnTo>
                  <a:pt x="327" y="95"/>
                </a:lnTo>
                <a:lnTo>
                  <a:pt x="325" y="90"/>
                </a:lnTo>
                <a:lnTo>
                  <a:pt x="317" y="86"/>
                </a:lnTo>
                <a:lnTo>
                  <a:pt x="317" y="86"/>
                </a:lnTo>
                <a:lnTo>
                  <a:pt x="313" y="86"/>
                </a:lnTo>
                <a:lnTo>
                  <a:pt x="310" y="86"/>
                </a:lnTo>
                <a:lnTo>
                  <a:pt x="313" y="83"/>
                </a:lnTo>
                <a:lnTo>
                  <a:pt x="315" y="81"/>
                </a:lnTo>
                <a:lnTo>
                  <a:pt x="315" y="81"/>
                </a:lnTo>
                <a:lnTo>
                  <a:pt x="317" y="69"/>
                </a:lnTo>
                <a:lnTo>
                  <a:pt x="315" y="64"/>
                </a:lnTo>
                <a:lnTo>
                  <a:pt x="315" y="60"/>
                </a:lnTo>
                <a:lnTo>
                  <a:pt x="315" y="57"/>
                </a:lnTo>
                <a:lnTo>
                  <a:pt x="315" y="55"/>
                </a:lnTo>
                <a:lnTo>
                  <a:pt x="313" y="55"/>
                </a:lnTo>
                <a:lnTo>
                  <a:pt x="313" y="55"/>
                </a:lnTo>
                <a:lnTo>
                  <a:pt x="310" y="55"/>
                </a:lnTo>
                <a:lnTo>
                  <a:pt x="310" y="57"/>
                </a:lnTo>
                <a:lnTo>
                  <a:pt x="313" y="64"/>
                </a:lnTo>
                <a:lnTo>
                  <a:pt x="313" y="64"/>
                </a:lnTo>
                <a:lnTo>
                  <a:pt x="310" y="67"/>
                </a:lnTo>
                <a:lnTo>
                  <a:pt x="308" y="67"/>
                </a:lnTo>
                <a:lnTo>
                  <a:pt x="306" y="64"/>
                </a:lnTo>
                <a:lnTo>
                  <a:pt x="301" y="64"/>
                </a:lnTo>
                <a:lnTo>
                  <a:pt x="299" y="64"/>
                </a:lnTo>
                <a:lnTo>
                  <a:pt x="299" y="62"/>
                </a:lnTo>
                <a:lnTo>
                  <a:pt x="299" y="62"/>
                </a:lnTo>
                <a:lnTo>
                  <a:pt x="296" y="60"/>
                </a:lnTo>
                <a:lnTo>
                  <a:pt x="299" y="57"/>
                </a:lnTo>
                <a:lnTo>
                  <a:pt x="301" y="52"/>
                </a:lnTo>
                <a:lnTo>
                  <a:pt x="301" y="50"/>
                </a:lnTo>
                <a:lnTo>
                  <a:pt x="299" y="50"/>
                </a:lnTo>
                <a:lnTo>
                  <a:pt x="299" y="48"/>
                </a:lnTo>
                <a:lnTo>
                  <a:pt x="296" y="50"/>
                </a:lnTo>
                <a:lnTo>
                  <a:pt x="294" y="50"/>
                </a:lnTo>
                <a:lnTo>
                  <a:pt x="291" y="57"/>
                </a:lnTo>
                <a:lnTo>
                  <a:pt x="291" y="57"/>
                </a:lnTo>
                <a:lnTo>
                  <a:pt x="289" y="57"/>
                </a:lnTo>
                <a:lnTo>
                  <a:pt x="287" y="55"/>
                </a:lnTo>
                <a:lnTo>
                  <a:pt x="284" y="52"/>
                </a:lnTo>
                <a:lnTo>
                  <a:pt x="280" y="52"/>
                </a:lnTo>
                <a:lnTo>
                  <a:pt x="275" y="52"/>
                </a:lnTo>
                <a:lnTo>
                  <a:pt x="263" y="55"/>
                </a:lnTo>
                <a:lnTo>
                  <a:pt x="258" y="55"/>
                </a:lnTo>
                <a:lnTo>
                  <a:pt x="258" y="55"/>
                </a:lnTo>
                <a:lnTo>
                  <a:pt x="256" y="55"/>
                </a:lnTo>
                <a:lnTo>
                  <a:pt x="258" y="52"/>
                </a:lnTo>
                <a:lnTo>
                  <a:pt x="258" y="52"/>
                </a:lnTo>
                <a:lnTo>
                  <a:pt x="256" y="50"/>
                </a:lnTo>
                <a:lnTo>
                  <a:pt x="254" y="50"/>
                </a:lnTo>
                <a:lnTo>
                  <a:pt x="251" y="50"/>
                </a:lnTo>
                <a:lnTo>
                  <a:pt x="251" y="50"/>
                </a:lnTo>
                <a:lnTo>
                  <a:pt x="246" y="48"/>
                </a:lnTo>
                <a:lnTo>
                  <a:pt x="242" y="48"/>
                </a:lnTo>
                <a:lnTo>
                  <a:pt x="242" y="48"/>
                </a:lnTo>
                <a:lnTo>
                  <a:pt x="237" y="48"/>
                </a:lnTo>
                <a:lnTo>
                  <a:pt x="237" y="48"/>
                </a:lnTo>
                <a:lnTo>
                  <a:pt x="232" y="45"/>
                </a:lnTo>
                <a:lnTo>
                  <a:pt x="230" y="45"/>
                </a:lnTo>
                <a:lnTo>
                  <a:pt x="230" y="45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9" name="Freeform 44"/>
          <p:cNvSpPr>
            <a:spLocks/>
          </p:cNvSpPr>
          <p:nvPr/>
        </p:nvSpPr>
        <p:spPr bwMode="auto">
          <a:xfrm>
            <a:off x="4662906" y="4806366"/>
            <a:ext cx="341313" cy="585788"/>
          </a:xfrm>
          <a:custGeom>
            <a:avLst/>
            <a:gdLst>
              <a:gd name="T0" fmla="*/ 127 w 215"/>
              <a:gd name="T1" fmla="*/ 50 h 369"/>
              <a:gd name="T2" fmla="*/ 90 w 215"/>
              <a:gd name="T3" fmla="*/ 50 h 369"/>
              <a:gd name="T4" fmla="*/ 87 w 215"/>
              <a:gd name="T5" fmla="*/ 29 h 369"/>
              <a:gd name="T6" fmla="*/ 82 w 215"/>
              <a:gd name="T7" fmla="*/ 24 h 369"/>
              <a:gd name="T8" fmla="*/ 75 w 215"/>
              <a:gd name="T9" fmla="*/ 17 h 369"/>
              <a:gd name="T10" fmla="*/ 68 w 215"/>
              <a:gd name="T11" fmla="*/ 12 h 369"/>
              <a:gd name="T12" fmla="*/ 61 w 215"/>
              <a:gd name="T13" fmla="*/ 12 h 369"/>
              <a:gd name="T14" fmla="*/ 54 w 215"/>
              <a:gd name="T15" fmla="*/ 0 h 369"/>
              <a:gd name="T16" fmla="*/ 35 w 215"/>
              <a:gd name="T17" fmla="*/ 50 h 369"/>
              <a:gd name="T18" fmla="*/ 30 w 215"/>
              <a:gd name="T19" fmla="*/ 97 h 369"/>
              <a:gd name="T20" fmla="*/ 26 w 215"/>
              <a:gd name="T21" fmla="*/ 137 h 369"/>
              <a:gd name="T22" fmla="*/ 14 w 215"/>
              <a:gd name="T23" fmla="*/ 220 h 369"/>
              <a:gd name="T24" fmla="*/ 9 w 215"/>
              <a:gd name="T25" fmla="*/ 256 h 369"/>
              <a:gd name="T26" fmla="*/ 2 w 215"/>
              <a:gd name="T27" fmla="*/ 310 h 369"/>
              <a:gd name="T28" fmla="*/ 2 w 215"/>
              <a:gd name="T29" fmla="*/ 322 h 369"/>
              <a:gd name="T30" fmla="*/ 11 w 215"/>
              <a:gd name="T31" fmla="*/ 324 h 369"/>
              <a:gd name="T32" fmla="*/ 30 w 215"/>
              <a:gd name="T33" fmla="*/ 324 h 369"/>
              <a:gd name="T34" fmla="*/ 54 w 215"/>
              <a:gd name="T35" fmla="*/ 334 h 369"/>
              <a:gd name="T36" fmla="*/ 54 w 215"/>
              <a:gd name="T37" fmla="*/ 341 h 369"/>
              <a:gd name="T38" fmla="*/ 56 w 215"/>
              <a:gd name="T39" fmla="*/ 334 h 369"/>
              <a:gd name="T40" fmla="*/ 61 w 215"/>
              <a:gd name="T41" fmla="*/ 331 h 369"/>
              <a:gd name="T42" fmla="*/ 68 w 215"/>
              <a:gd name="T43" fmla="*/ 341 h 369"/>
              <a:gd name="T44" fmla="*/ 68 w 215"/>
              <a:gd name="T45" fmla="*/ 334 h 369"/>
              <a:gd name="T46" fmla="*/ 71 w 215"/>
              <a:gd name="T47" fmla="*/ 331 h 369"/>
              <a:gd name="T48" fmla="*/ 80 w 215"/>
              <a:gd name="T49" fmla="*/ 336 h 369"/>
              <a:gd name="T50" fmla="*/ 75 w 215"/>
              <a:gd name="T51" fmla="*/ 343 h 369"/>
              <a:gd name="T52" fmla="*/ 85 w 215"/>
              <a:gd name="T53" fmla="*/ 343 h 369"/>
              <a:gd name="T54" fmla="*/ 92 w 215"/>
              <a:gd name="T55" fmla="*/ 348 h 369"/>
              <a:gd name="T56" fmla="*/ 120 w 215"/>
              <a:gd name="T57" fmla="*/ 355 h 369"/>
              <a:gd name="T58" fmla="*/ 125 w 215"/>
              <a:gd name="T59" fmla="*/ 350 h 369"/>
              <a:gd name="T60" fmla="*/ 120 w 215"/>
              <a:gd name="T61" fmla="*/ 346 h 369"/>
              <a:gd name="T62" fmla="*/ 120 w 215"/>
              <a:gd name="T63" fmla="*/ 341 h 369"/>
              <a:gd name="T64" fmla="*/ 125 w 215"/>
              <a:gd name="T65" fmla="*/ 343 h 369"/>
              <a:gd name="T66" fmla="*/ 132 w 215"/>
              <a:gd name="T67" fmla="*/ 353 h 369"/>
              <a:gd name="T68" fmla="*/ 139 w 215"/>
              <a:gd name="T69" fmla="*/ 343 h 369"/>
              <a:gd name="T70" fmla="*/ 153 w 215"/>
              <a:gd name="T71" fmla="*/ 350 h 369"/>
              <a:gd name="T72" fmla="*/ 158 w 215"/>
              <a:gd name="T73" fmla="*/ 357 h 369"/>
              <a:gd name="T74" fmla="*/ 163 w 215"/>
              <a:gd name="T75" fmla="*/ 353 h 369"/>
              <a:gd name="T76" fmla="*/ 168 w 215"/>
              <a:gd name="T77" fmla="*/ 362 h 369"/>
              <a:gd name="T78" fmla="*/ 172 w 215"/>
              <a:gd name="T79" fmla="*/ 367 h 369"/>
              <a:gd name="T80" fmla="*/ 180 w 215"/>
              <a:gd name="T81" fmla="*/ 365 h 369"/>
              <a:gd name="T82" fmla="*/ 184 w 215"/>
              <a:gd name="T83" fmla="*/ 369 h 369"/>
              <a:gd name="T84" fmla="*/ 191 w 215"/>
              <a:gd name="T85" fmla="*/ 296 h 369"/>
              <a:gd name="T86" fmla="*/ 194 w 215"/>
              <a:gd name="T87" fmla="*/ 282 h 369"/>
              <a:gd name="T88" fmla="*/ 196 w 215"/>
              <a:gd name="T89" fmla="*/ 265 h 369"/>
              <a:gd name="T90" fmla="*/ 203 w 215"/>
              <a:gd name="T91" fmla="*/ 194 h 369"/>
              <a:gd name="T92" fmla="*/ 206 w 215"/>
              <a:gd name="T93" fmla="*/ 178 h 369"/>
              <a:gd name="T94" fmla="*/ 213 w 215"/>
              <a:gd name="T95" fmla="*/ 161 h 369"/>
              <a:gd name="T96" fmla="*/ 213 w 215"/>
              <a:gd name="T97" fmla="*/ 154 h 369"/>
              <a:gd name="T98" fmla="*/ 210 w 215"/>
              <a:gd name="T99" fmla="*/ 137 h 369"/>
              <a:gd name="T100" fmla="*/ 206 w 215"/>
              <a:gd name="T101" fmla="*/ 130 h 369"/>
              <a:gd name="T102" fmla="*/ 203 w 215"/>
              <a:gd name="T103" fmla="*/ 123 h 369"/>
              <a:gd name="T104" fmla="*/ 196 w 215"/>
              <a:gd name="T105" fmla="*/ 114 h 369"/>
              <a:gd name="T106" fmla="*/ 191 w 215"/>
              <a:gd name="T107" fmla="*/ 104 h 369"/>
              <a:gd name="T108" fmla="*/ 194 w 215"/>
              <a:gd name="T109" fmla="*/ 95 h 369"/>
              <a:gd name="T110" fmla="*/ 189 w 215"/>
              <a:gd name="T111" fmla="*/ 85 h 369"/>
              <a:gd name="T112" fmla="*/ 184 w 215"/>
              <a:gd name="T113" fmla="*/ 76 h 369"/>
              <a:gd name="T114" fmla="*/ 180 w 215"/>
              <a:gd name="T115" fmla="*/ 55 h 369"/>
              <a:gd name="T116" fmla="*/ 175 w 215"/>
              <a:gd name="T117" fmla="*/ 31 h 369"/>
              <a:gd name="T118" fmla="*/ 151 w 215"/>
              <a:gd name="T119" fmla="*/ 43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5" h="369">
                <a:moveTo>
                  <a:pt x="151" y="43"/>
                </a:moveTo>
                <a:lnTo>
                  <a:pt x="144" y="50"/>
                </a:lnTo>
                <a:lnTo>
                  <a:pt x="137" y="50"/>
                </a:lnTo>
                <a:lnTo>
                  <a:pt x="127" y="50"/>
                </a:lnTo>
                <a:lnTo>
                  <a:pt x="113" y="50"/>
                </a:lnTo>
                <a:lnTo>
                  <a:pt x="108" y="50"/>
                </a:lnTo>
                <a:lnTo>
                  <a:pt x="97" y="52"/>
                </a:lnTo>
                <a:lnTo>
                  <a:pt x="90" y="50"/>
                </a:lnTo>
                <a:lnTo>
                  <a:pt x="90" y="48"/>
                </a:lnTo>
                <a:lnTo>
                  <a:pt x="90" y="36"/>
                </a:lnTo>
                <a:lnTo>
                  <a:pt x="90" y="33"/>
                </a:lnTo>
                <a:lnTo>
                  <a:pt x="87" y="29"/>
                </a:lnTo>
                <a:lnTo>
                  <a:pt x="85" y="26"/>
                </a:lnTo>
                <a:lnTo>
                  <a:pt x="82" y="26"/>
                </a:lnTo>
                <a:lnTo>
                  <a:pt x="82" y="26"/>
                </a:lnTo>
                <a:lnTo>
                  <a:pt x="82" y="24"/>
                </a:lnTo>
                <a:lnTo>
                  <a:pt x="80" y="22"/>
                </a:lnTo>
                <a:lnTo>
                  <a:pt x="78" y="22"/>
                </a:lnTo>
                <a:lnTo>
                  <a:pt x="75" y="19"/>
                </a:lnTo>
                <a:lnTo>
                  <a:pt x="75" y="17"/>
                </a:lnTo>
                <a:lnTo>
                  <a:pt x="75" y="17"/>
                </a:lnTo>
                <a:lnTo>
                  <a:pt x="73" y="14"/>
                </a:lnTo>
                <a:lnTo>
                  <a:pt x="73" y="14"/>
                </a:lnTo>
                <a:lnTo>
                  <a:pt x="68" y="12"/>
                </a:lnTo>
                <a:lnTo>
                  <a:pt x="66" y="12"/>
                </a:lnTo>
                <a:lnTo>
                  <a:pt x="63" y="14"/>
                </a:lnTo>
                <a:lnTo>
                  <a:pt x="61" y="14"/>
                </a:lnTo>
                <a:lnTo>
                  <a:pt x="61" y="12"/>
                </a:lnTo>
                <a:lnTo>
                  <a:pt x="56" y="5"/>
                </a:lnTo>
                <a:lnTo>
                  <a:pt x="56" y="3"/>
                </a:lnTo>
                <a:lnTo>
                  <a:pt x="56" y="0"/>
                </a:lnTo>
                <a:lnTo>
                  <a:pt x="54" y="0"/>
                </a:lnTo>
                <a:lnTo>
                  <a:pt x="52" y="0"/>
                </a:lnTo>
                <a:lnTo>
                  <a:pt x="52" y="0"/>
                </a:lnTo>
                <a:lnTo>
                  <a:pt x="49" y="0"/>
                </a:lnTo>
                <a:lnTo>
                  <a:pt x="35" y="50"/>
                </a:lnTo>
                <a:lnTo>
                  <a:pt x="35" y="66"/>
                </a:lnTo>
                <a:lnTo>
                  <a:pt x="30" y="85"/>
                </a:lnTo>
                <a:lnTo>
                  <a:pt x="30" y="93"/>
                </a:lnTo>
                <a:lnTo>
                  <a:pt x="30" y="97"/>
                </a:lnTo>
                <a:lnTo>
                  <a:pt x="30" y="102"/>
                </a:lnTo>
                <a:lnTo>
                  <a:pt x="30" y="107"/>
                </a:lnTo>
                <a:lnTo>
                  <a:pt x="28" y="123"/>
                </a:lnTo>
                <a:lnTo>
                  <a:pt x="26" y="137"/>
                </a:lnTo>
                <a:lnTo>
                  <a:pt x="21" y="171"/>
                </a:lnTo>
                <a:lnTo>
                  <a:pt x="21" y="171"/>
                </a:lnTo>
                <a:lnTo>
                  <a:pt x="21" y="173"/>
                </a:lnTo>
                <a:lnTo>
                  <a:pt x="14" y="220"/>
                </a:lnTo>
                <a:lnTo>
                  <a:pt x="14" y="223"/>
                </a:lnTo>
                <a:lnTo>
                  <a:pt x="11" y="234"/>
                </a:lnTo>
                <a:lnTo>
                  <a:pt x="11" y="239"/>
                </a:lnTo>
                <a:lnTo>
                  <a:pt x="9" y="256"/>
                </a:lnTo>
                <a:lnTo>
                  <a:pt x="7" y="277"/>
                </a:lnTo>
                <a:lnTo>
                  <a:pt x="2" y="294"/>
                </a:lnTo>
                <a:lnTo>
                  <a:pt x="2" y="303"/>
                </a:lnTo>
                <a:lnTo>
                  <a:pt x="2" y="310"/>
                </a:lnTo>
                <a:lnTo>
                  <a:pt x="2" y="313"/>
                </a:lnTo>
                <a:lnTo>
                  <a:pt x="0" y="320"/>
                </a:lnTo>
                <a:lnTo>
                  <a:pt x="0" y="322"/>
                </a:lnTo>
                <a:lnTo>
                  <a:pt x="2" y="322"/>
                </a:lnTo>
                <a:lnTo>
                  <a:pt x="2" y="322"/>
                </a:lnTo>
                <a:lnTo>
                  <a:pt x="4" y="322"/>
                </a:lnTo>
                <a:lnTo>
                  <a:pt x="9" y="324"/>
                </a:lnTo>
                <a:lnTo>
                  <a:pt x="11" y="324"/>
                </a:lnTo>
                <a:lnTo>
                  <a:pt x="18" y="327"/>
                </a:lnTo>
                <a:lnTo>
                  <a:pt x="21" y="327"/>
                </a:lnTo>
                <a:lnTo>
                  <a:pt x="28" y="324"/>
                </a:lnTo>
                <a:lnTo>
                  <a:pt x="30" y="324"/>
                </a:lnTo>
                <a:lnTo>
                  <a:pt x="37" y="324"/>
                </a:lnTo>
                <a:lnTo>
                  <a:pt x="42" y="327"/>
                </a:lnTo>
                <a:lnTo>
                  <a:pt x="47" y="331"/>
                </a:lnTo>
                <a:lnTo>
                  <a:pt x="54" y="334"/>
                </a:lnTo>
                <a:lnTo>
                  <a:pt x="54" y="336"/>
                </a:lnTo>
                <a:lnTo>
                  <a:pt x="54" y="339"/>
                </a:lnTo>
                <a:lnTo>
                  <a:pt x="54" y="339"/>
                </a:lnTo>
                <a:lnTo>
                  <a:pt x="54" y="341"/>
                </a:lnTo>
                <a:lnTo>
                  <a:pt x="56" y="339"/>
                </a:lnTo>
                <a:lnTo>
                  <a:pt x="59" y="339"/>
                </a:lnTo>
                <a:lnTo>
                  <a:pt x="59" y="336"/>
                </a:lnTo>
                <a:lnTo>
                  <a:pt x="56" y="334"/>
                </a:lnTo>
                <a:lnTo>
                  <a:pt x="56" y="331"/>
                </a:lnTo>
                <a:lnTo>
                  <a:pt x="56" y="331"/>
                </a:lnTo>
                <a:lnTo>
                  <a:pt x="59" y="331"/>
                </a:lnTo>
                <a:lnTo>
                  <a:pt x="61" y="331"/>
                </a:lnTo>
                <a:lnTo>
                  <a:pt x="63" y="334"/>
                </a:lnTo>
                <a:lnTo>
                  <a:pt x="66" y="339"/>
                </a:lnTo>
                <a:lnTo>
                  <a:pt x="66" y="339"/>
                </a:lnTo>
                <a:lnTo>
                  <a:pt x="68" y="341"/>
                </a:lnTo>
                <a:lnTo>
                  <a:pt x="71" y="339"/>
                </a:lnTo>
                <a:lnTo>
                  <a:pt x="71" y="339"/>
                </a:lnTo>
                <a:lnTo>
                  <a:pt x="68" y="336"/>
                </a:lnTo>
                <a:lnTo>
                  <a:pt x="68" y="334"/>
                </a:lnTo>
                <a:lnTo>
                  <a:pt x="68" y="331"/>
                </a:lnTo>
                <a:lnTo>
                  <a:pt x="68" y="331"/>
                </a:lnTo>
                <a:lnTo>
                  <a:pt x="71" y="331"/>
                </a:lnTo>
                <a:lnTo>
                  <a:pt x="71" y="331"/>
                </a:lnTo>
                <a:lnTo>
                  <a:pt x="71" y="331"/>
                </a:lnTo>
                <a:lnTo>
                  <a:pt x="73" y="334"/>
                </a:lnTo>
                <a:lnTo>
                  <a:pt x="75" y="334"/>
                </a:lnTo>
                <a:lnTo>
                  <a:pt x="80" y="336"/>
                </a:lnTo>
                <a:lnTo>
                  <a:pt x="80" y="336"/>
                </a:lnTo>
                <a:lnTo>
                  <a:pt x="80" y="339"/>
                </a:lnTo>
                <a:lnTo>
                  <a:pt x="78" y="339"/>
                </a:lnTo>
                <a:lnTo>
                  <a:pt x="75" y="343"/>
                </a:lnTo>
                <a:lnTo>
                  <a:pt x="75" y="343"/>
                </a:lnTo>
                <a:lnTo>
                  <a:pt x="75" y="346"/>
                </a:lnTo>
                <a:lnTo>
                  <a:pt x="80" y="346"/>
                </a:lnTo>
                <a:lnTo>
                  <a:pt x="85" y="343"/>
                </a:lnTo>
                <a:lnTo>
                  <a:pt x="87" y="343"/>
                </a:lnTo>
                <a:lnTo>
                  <a:pt x="90" y="346"/>
                </a:lnTo>
                <a:lnTo>
                  <a:pt x="90" y="348"/>
                </a:lnTo>
                <a:lnTo>
                  <a:pt x="92" y="348"/>
                </a:lnTo>
                <a:lnTo>
                  <a:pt x="104" y="350"/>
                </a:lnTo>
                <a:lnTo>
                  <a:pt x="111" y="350"/>
                </a:lnTo>
                <a:lnTo>
                  <a:pt x="116" y="353"/>
                </a:lnTo>
                <a:lnTo>
                  <a:pt x="120" y="355"/>
                </a:lnTo>
                <a:lnTo>
                  <a:pt x="123" y="355"/>
                </a:lnTo>
                <a:lnTo>
                  <a:pt x="125" y="353"/>
                </a:lnTo>
                <a:lnTo>
                  <a:pt x="125" y="350"/>
                </a:lnTo>
                <a:lnTo>
                  <a:pt x="125" y="350"/>
                </a:lnTo>
                <a:lnTo>
                  <a:pt x="125" y="348"/>
                </a:lnTo>
                <a:lnTo>
                  <a:pt x="123" y="348"/>
                </a:lnTo>
                <a:lnTo>
                  <a:pt x="123" y="346"/>
                </a:lnTo>
                <a:lnTo>
                  <a:pt x="120" y="346"/>
                </a:lnTo>
                <a:lnTo>
                  <a:pt x="120" y="343"/>
                </a:lnTo>
                <a:lnTo>
                  <a:pt x="120" y="343"/>
                </a:lnTo>
                <a:lnTo>
                  <a:pt x="120" y="341"/>
                </a:lnTo>
                <a:lnTo>
                  <a:pt x="120" y="341"/>
                </a:lnTo>
                <a:lnTo>
                  <a:pt x="123" y="341"/>
                </a:lnTo>
                <a:lnTo>
                  <a:pt x="123" y="341"/>
                </a:lnTo>
                <a:lnTo>
                  <a:pt x="125" y="343"/>
                </a:lnTo>
                <a:lnTo>
                  <a:pt x="125" y="343"/>
                </a:lnTo>
                <a:lnTo>
                  <a:pt x="127" y="350"/>
                </a:lnTo>
                <a:lnTo>
                  <a:pt x="130" y="353"/>
                </a:lnTo>
                <a:lnTo>
                  <a:pt x="130" y="353"/>
                </a:lnTo>
                <a:lnTo>
                  <a:pt x="132" y="353"/>
                </a:lnTo>
                <a:lnTo>
                  <a:pt x="135" y="348"/>
                </a:lnTo>
                <a:lnTo>
                  <a:pt x="137" y="346"/>
                </a:lnTo>
                <a:lnTo>
                  <a:pt x="137" y="346"/>
                </a:lnTo>
                <a:lnTo>
                  <a:pt x="139" y="343"/>
                </a:lnTo>
                <a:lnTo>
                  <a:pt x="142" y="346"/>
                </a:lnTo>
                <a:lnTo>
                  <a:pt x="144" y="346"/>
                </a:lnTo>
                <a:lnTo>
                  <a:pt x="146" y="348"/>
                </a:lnTo>
                <a:lnTo>
                  <a:pt x="153" y="350"/>
                </a:lnTo>
                <a:lnTo>
                  <a:pt x="153" y="353"/>
                </a:lnTo>
                <a:lnTo>
                  <a:pt x="153" y="355"/>
                </a:lnTo>
                <a:lnTo>
                  <a:pt x="156" y="357"/>
                </a:lnTo>
                <a:lnTo>
                  <a:pt x="158" y="357"/>
                </a:lnTo>
                <a:lnTo>
                  <a:pt x="158" y="355"/>
                </a:lnTo>
                <a:lnTo>
                  <a:pt x="161" y="353"/>
                </a:lnTo>
                <a:lnTo>
                  <a:pt x="163" y="353"/>
                </a:lnTo>
                <a:lnTo>
                  <a:pt x="163" y="353"/>
                </a:lnTo>
                <a:lnTo>
                  <a:pt x="163" y="355"/>
                </a:lnTo>
                <a:lnTo>
                  <a:pt x="163" y="357"/>
                </a:lnTo>
                <a:lnTo>
                  <a:pt x="165" y="360"/>
                </a:lnTo>
                <a:lnTo>
                  <a:pt x="168" y="362"/>
                </a:lnTo>
                <a:lnTo>
                  <a:pt x="170" y="367"/>
                </a:lnTo>
                <a:lnTo>
                  <a:pt x="170" y="367"/>
                </a:lnTo>
                <a:lnTo>
                  <a:pt x="172" y="367"/>
                </a:lnTo>
                <a:lnTo>
                  <a:pt x="172" y="367"/>
                </a:lnTo>
                <a:lnTo>
                  <a:pt x="175" y="362"/>
                </a:lnTo>
                <a:lnTo>
                  <a:pt x="177" y="362"/>
                </a:lnTo>
                <a:lnTo>
                  <a:pt x="180" y="365"/>
                </a:lnTo>
                <a:lnTo>
                  <a:pt x="180" y="365"/>
                </a:lnTo>
                <a:lnTo>
                  <a:pt x="180" y="369"/>
                </a:lnTo>
                <a:lnTo>
                  <a:pt x="182" y="369"/>
                </a:lnTo>
                <a:lnTo>
                  <a:pt x="182" y="369"/>
                </a:lnTo>
                <a:lnTo>
                  <a:pt x="184" y="369"/>
                </a:lnTo>
                <a:lnTo>
                  <a:pt x="189" y="334"/>
                </a:lnTo>
                <a:lnTo>
                  <a:pt x="189" y="331"/>
                </a:lnTo>
                <a:lnTo>
                  <a:pt x="191" y="313"/>
                </a:lnTo>
                <a:lnTo>
                  <a:pt x="191" y="296"/>
                </a:lnTo>
                <a:lnTo>
                  <a:pt x="191" y="294"/>
                </a:lnTo>
                <a:lnTo>
                  <a:pt x="191" y="294"/>
                </a:lnTo>
                <a:lnTo>
                  <a:pt x="194" y="284"/>
                </a:lnTo>
                <a:lnTo>
                  <a:pt x="194" y="282"/>
                </a:lnTo>
                <a:lnTo>
                  <a:pt x="194" y="282"/>
                </a:lnTo>
                <a:lnTo>
                  <a:pt x="194" y="277"/>
                </a:lnTo>
                <a:lnTo>
                  <a:pt x="196" y="265"/>
                </a:lnTo>
                <a:lnTo>
                  <a:pt x="196" y="265"/>
                </a:lnTo>
                <a:lnTo>
                  <a:pt x="196" y="263"/>
                </a:lnTo>
                <a:lnTo>
                  <a:pt x="198" y="242"/>
                </a:lnTo>
                <a:lnTo>
                  <a:pt x="198" y="232"/>
                </a:lnTo>
                <a:lnTo>
                  <a:pt x="203" y="194"/>
                </a:lnTo>
                <a:lnTo>
                  <a:pt x="206" y="182"/>
                </a:lnTo>
                <a:lnTo>
                  <a:pt x="206" y="180"/>
                </a:lnTo>
                <a:lnTo>
                  <a:pt x="206" y="180"/>
                </a:lnTo>
                <a:lnTo>
                  <a:pt x="206" y="178"/>
                </a:lnTo>
                <a:lnTo>
                  <a:pt x="208" y="173"/>
                </a:lnTo>
                <a:lnTo>
                  <a:pt x="210" y="173"/>
                </a:lnTo>
                <a:lnTo>
                  <a:pt x="213" y="166"/>
                </a:lnTo>
                <a:lnTo>
                  <a:pt x="213" y="161"/>
                </a:lnTo>
                <a:lnTo>
                  <a:pt x="213" y="156"/>
                </a:lnTo>
                <a:lnTo>
                  <a:pt x="215" y="156"/>
                </a:lnTo>
                <a:lnTo>
                  <a:pt x="215" y="156"/>
                </a:lnTo>
                <a:lnTo>
                  <a:pt x="213" y="154"/>
                </a:lnTo>
                <a:lnTo>
                  <a:pt x="213" y="156"/>
                </a:lnTo>
                <a:lnTo>
                  <a:pt x="213" y="152"/>
                </a:lnTo>
                <a:lnTo>
                  <a:pt x="213" y="145"/>
                </a:lnTo>
                <a:lnTo>
                  <a:pt x="210" y="137"/>
                </a:lnTo>
                <a:lnTo>
                  <a:pt x="208" y="133"/>
                </a:lnTo>
                <a:lnTo>
                  <a:pt x="208" y="133"/>
                </a:lnTo>
                <a:lnTo>
                  <a:pt x="206" y="130"/>
                </a:lnTo>
                <a:lnTo>
                  <a:pt x="206" y="130"/>
                </a:lnTo>
                <a:lnTo>
                  <a:pt x="206" y="128"/>
                </a:lnTo>
                <a:lnTo>
                  <a:pt x="206" y="126"/>
                </a:lnTo>
                <a:lnTo>
                  <a:pt x="203" y="126"/>
                </a:lnTo>
                <a:lnTo>
                  <a:pt x="203" y="123"/>
                </a:lnTo>
                <a:lnTo>
                  <a:pt x="198" y="121"/>
                </a:lnTo>
                <a:lnTo>
                  <a:pt x="196" y="119"/>
                </a:lnTo>
                <a:lnTo>
                  <a:pt x="196" y="116"/>
                </a:lnTo>
                <a:lnTo>
                  <a:pt x="196" y="114"/>
                </a:lnTo>
                <a:lnTo>
                  <a:pt x="196" y="111"/>
                </a:lnTo>
                <a:lnTo>
                  <a:pt x="194" y="107"/>
                </a:lnTo>
                <a:lnTo>
                  <a:pt x="194" y="104"/>
                </a:lnTo>
                <a:lnTo>
                  <a:pt x="191" y="104"/>
                </a:lnTo>
                <a:lnTo>
                  <a:pt x="191" y="102"/>
                </a:lnTo>
                <a:lnTo>
                  <a:pt x="191" y="102"/>
                </a:lnTo>
                <a:lnTo>
                  <a:pt x="194" y="97"/>
                </a:lnTo>
                <a:lnTo>
                  <a:pt x="194" y="95"/>
                </a:lnTo>
                <a:lnTo>
                  <a:pt x="194" y="95"/>
                </a:lnTo>
                <a:lnTo>
                  <a:pt x="191" y="88"/>
                </a:lnTo>
                <a:lnTo>
                  <a:pt x="189" y="85"/>
                </a:lnTo>
                <a:lnTo>
                  <a:pt x="189" y="85"/>
                </a:lnTo>
                <a:lnTo>
                  <a:pt x="189" y="83"/>
                </a:lnTo>
                <a:lnTo>
                  <a:pt x="189" y="83"/>
                </a:lnTo>
                <a:lnTo>
                  <a:pt x="184" y="76"/>
                </a:lnTo>
                <a:lnTo>
                  <a:pt x="184" y="76"/>
                </a:lnTo>
                <a:lnTo>
                  <a:pt x="187" y="71"/>
                </a:lnTo>
                <a:lnTo>
                  <a:pt x="184" y="66"/>
                </a:lnTo>
                <a:lnTo>
                  <a:pt x="180" y="57"/>
                </a:lnTo>
                <a:lnTo>
                  <a:pt x="180" y="55"/>
                </a:lnTo>
                <a:lnTo>
                  <a:pt x="182" y="50"/>
                </a:lnTo>
                <a:lnTo>
                  <a:pt x="180" y="40"/>
                </a:lnTo>
                <a:lnTo>
                  <a:pt x="177" y="38"/>
                </a:lnTo>
                <a:lnTo>
                  <a:pt x="175" y="31"/>
                </a:lnTo>
                <a:lnTo>
                  <a:pt x="175" y="31"/>
                </a:lnTo>
                <a:lnTo>
                  <a:pt x="177" y="29"/>
                </a:lnTo>
                <a:lnTo>
                  <a:pt x="156" y="40"/>
                </a:lnTo>
                <a:lnTo>
                  <a:pt x="151" y="4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0" name="Freeform 45"/>
          <p:cNvSpPr>
            <a:spLocks/>
          </p:cNvSpPr>
          <p:nvPr/>
        </p:nvSpPr>
        <p:spPr bwMode="auto">
          <a:xfrm>
            <a:off x="3380206" y="4082466"/>
            <a:ext cx="436563" cy="592138"/>
          </a:xfrm>
          <a:custGeom>
            <a:avLst/>
            <a:gdLst>
              <a:gd name="T0" fmla="*/ 242 w 275"/>
              <a:gd name="T1" fmla="*/ 196 h 373"/>
              <a:gd name="T2" fmla="*/ 199 w 275"/>
              <a:gd name="T3" fmla="*/ 106 h 373"/>
              <a:gd name="T4" fmla="*/ 163 w 275"/>
              <a:gd name="T5" fmla="*/ 35 h 373"/>
              <a:gd name="T6" fmla="*/ 126 w 275"/>
              <a:gd name="T7" fmla="*/ 11 h 373"/>
              <a:gd name="T8" fmla="*/ 71 w 275"/>
              <a:gd name="T9" fmla="*/ 45 h 373"/>
              <a:gd name="T10" fmla="*/ 88 w 275"/>
              <a:gd name="T11" fmla="*/ 63 h 373"/>
              <a:gd name="T12" fmla="*/ 83 w 275"/>
              <a:gd name="T13" fmla="*/ 68 h 373"/>
              <a:gd name="T14" fmla="*/ 83 w 275"/>
              <a:gd name="T15" fmla="*/ 71 h 373"/>
              <a:gd name="T16" fmla="*/ 83 w 275"/>
              <a:gd name="T17" fmla="*/ 75 h 373"/>
              <a:gd name="T18" fmla="*/ 85 w 275"/>
              <a:gd name="T19" fmla="*/ 78 h 373"/>
              <a:gd name="T20" fmla="*/ 78 w 275"/>
              <a:gd name="T21" fmla="*/ 80 h 373"/>
              <a:gd name="T22" fmla="*/ 69 w 275"/>
              <a:gd name="T23" fmla="*/ 90 h 373"/>
              <a:gd name="T24" fmla="*/ 26 w 275"/>
              <a:gd name="T25" fmla="*/ 132 h 373"/>
              <a:gd name="T26" fmla="*/ 14 w 275"/>
              <a:gd name="T27" fmla="*/ 132 h 373"/>
              <a:gd name="T28" fmla="*/ 10 w 275"/>
              <a:gd name="T29" fmla="*/ 132 h 373"/>
              <a:gd name="T30" fmla="*/ 10 w 275"/>
              <a:gd name="T31" fmla="*/ 151 h 373"/>
              <a:gd name="T32" fmla="*/ 7 w 275"/>
              <a:gd name="T33" fmla="*/ 151 h 373"/>
              <a:gd name="T34" fmla="*/ 10 w 275"/>
              <a:gd name="T35" fmla="*/ 163 h 373"/>
              <a:gd name="T36" fmla="*/ 2 w 275"/>
              <a:gd name="T37" fmla="*/ 168 h 373"/>
              <a:gd name="T38" fmla="*/ 5 w 275"/>
              <a:gd name="T39" fmla="*/ 179 h 373"/>
              <a:gd name="T40" fmla="*/ 12 w 275"/>
              <a:gd name="T41" fmla="*/ 194 h 373"/>
              <a:gd name="T42" fmla="*/ 14 w 275"/>
              <a:gd name="T43" fmla="*/ 194 h 373"/>
              <a:gd name="T44" fmla="*/ 19 w 275"/>
              <a:gd name="T45" fmla="*/ 198 h 373"/>
              <a:gd name="T46" fmla="*/ 24 w 275"/>
              <a:gd name="T47" fmla="*/ 201 h 373"/>
              <a:gd name="T48" fmla="*/ 33 w 275"/>
              <a:gd name="T49" fmla="*/ 198 h 373"/>
              <a:gd name="T50" fmla="*/ 36 w 275"/>
              <a:gd name="T51" fmla="*/ 203 h 373"/>
              <a:gd name="T52" fmla="*/ 40 w 275"/>
              <a:gd name="T53" fmla="*/ 205 h 373"/>
              <a:gd name="T54" fmla="*/ 40 w 275"/>
              <a:gd name="T55" fmla="*/ 210 h 373"/>
              <a:gd name="T56" fmla="*/ 40 w 275"/>
              <a:gd name="T57" fmla="*/ 213 h 373"/>
              <a:gd name="T58" fmla="*/ 45 w 275"/>
              <a:gd name="T59" fmla="*/ 222 h 373"/>
              <a:gd name="T60" fmla="*/ 45 w 275"/>
              <a:gd name="T61" fmla="*/ 236 h 373"/>
              <a:gd name="T62" fmla="*/ 52 w 275"/>
              <a:gd name="T63" fmla="*/ 246 h 373"/>
              <a:gd name="T64" fmla="*/ 52 w 275"/>
              <a:gd name="T65" fmla="*/ 262 h 373"/>
              <a:gd name="T66" fmla="*/ 55 w 275"/>
              <a:gd name="T67" fmla="*/ 262 h 373"/>
              <a:gd name="T68" fmla="*/ 50 w 275"/>
              <a:gd name="T69" fmla="*/ 269 h 373"/>
              <a:gd name="T70" fmla="*/ 45 w 275"/>
              <a:gd name="T71" fmla="*/ 274 h 373"/>
              <a:gd name="T72" fmla="*/ 50 w 275"/>
              <a:gd name="T73" fmla="*/ 288 h 373"/>
              <a:gd name="T74" fmla="*/ 52 w 275"/>
              <a:gd name="T75" fmla="*/ 288 h 373"/>
              <a:gd name="T76" fmla="*/ 52 w 275"/>
              <a:gd name="T77" fmla="*/ 302 h 373"/>
              <a:gd name="T78" fmla="*/ 55 w 275"/>
              <a:gd name="T79" fmla="*/ 310 h 373"/>
              <a:gd name="T80" fmla="*/ 57 w 275"/>
              <a:gd name="T81" fmla="*/ 319 h 373"/>
              <a:gd name="T82" fmla="*/ 64 w 275"/>
              <a:gd name="T83" fmla="*/ 324 h 373"/>
              <a:gd name="T84" fmla="*/ 66 w 275"/>
              <a:gd name="T85" fmla="*/ 336 h 373"/>
              <a:gd name="T86" fmla="*/ 71 w 275"/>
              <a:gd name="T87" fmla="*/ 336 h 373"/>
              <a:gd name="T88" fmla="*/ 71 w 275"/>
              <a:gd name="T89" fmla="*/ 338 h 373"/>
              <a:gd name="T90" fmla="*/ 83 w 275"/>
              <a:gd name="T91" fmla="*/ 343 h 373"/>
              <a:gd name="T92" fmla="*/ 88 w 275"/>
              <a:gd name="T93" fmla="*/ 347 h 373"/>
              <a:gd name="T94" fmla="*/ 83 w 275"/>
              <a:gd name="T95" fmla="*/ 347 h 373"/>
              <a:gd name="T96" fmla="*/ 81 w 275"/>
              <a:gd name="T97" fmla="*/ 350 h 373"/>
              <a:gd name="T98" fmla="*/ 85 w 275"/>
              <a:gd name="T99" fmla="*/ 350 h 373"/>
              <a:gd name="T100" fmla="*/ 85 w 275"/>
              <a:gd name="T101" fmla="*/ 355 h 373"/>
              <a:gd name="T102" fmla="*/ 88 w 275"/>
              <a:gd name="T103" fmla="*/ 371 h 373"/>
              <a:gd name="T104" fmla="*/ 81 w 275"/>
              <a:gd name="T105" fmla="*/ 373 h 373"/>
              <a:gd name="T106" fmla="*/ 111 w 275"/>
              <a:gd name="T107" fmla="*/ 357 h 373"/>
              <a:gd name="T108" fmla="*/ 145 w 275"/>
              <a:gd name="T109" fmla="*/ 331 h 373"/>
              <a:gd name="T110" fmla="*/ 156 w 275"/>
              <a:gd name="T111" fmla="*/ 331 h 373"/>
              <a:gd name="T112" fmla="*/ 235 w 275"/>
              <a:gd name="T113" fmla="*/ 286 h 373"/>
              <a:gd name="T114" fmla="*/ 275 w 275"/>
              <a:gd name="T115" fmla="*/ 265 h 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75" h="373">
                <a:moveTo>
                  <a:pt x="261" y="239"/>
                </a:moveTo>
                <a:lnTo>
                  <a:pt x="258" y="229"/>
                </a:lnTo>
                <a:lnTo>
                  <a:pt x="242" y="196"/>
                </a:lnTo>
                <a:lnTo>
                  <a:pt x="235" y="182"/>
                </a:lnTo>
                <a:lnTo>
                  <a:pt x="223" y="158"/>
                </a:lnTo>
                <a:lnTo>
                  <a:pt x="199" y="106"/>
                </a:lnTo>
                <a:lnTo>
                  <a:pt x="185" y="75"/>
                </a:lnTo>
                <a:lnTo>
                  <a:pt x="173" y="54"/>
                </a:lnTo>
                <a:lnTo>
                  <a:pt x="163" y="35"/>
                </a:lnTo>
                <a:lnTo>
                  <a:pt x="154" y="16"/>
                </a:lnTo>
                <a:lnTo>
                  <a:pt x="147" y="0"/>
                </a:lnTo>
                <a:lnTo>
                  <a:pt x="126" y="11"/>
                </a:lnTo>
                <a:lnTo>
                  <a:pt x="90" y="33"/>
                </a:lnTo>
                <a:lnTo>
                  <a:pt x="85" y="35"/>
                </a:lnTo>
                <a:lnTo>
                  <a:pt x="71" y="45"/>
                </a:lnTo>
                <a:lnTo>
                  <a:pt x="78" y="49"/>
                </a:lnTo>
                <a:lnTo>
                  <a:pt x="88" y="61"/>
                </a:lnTo>
                <a:lnTo>
                  <a:pt x="88" y="63"/>
                </a:lnTo>
                <a:lnTo>
                  <a:pt x="83" y="66"/>
                </a:lnTo>
                <a:lnTo>
                  <a:pt x="83" y="68"/>
                </a:lnTo>
                <a:lnTo>
                  <a:pt x="83" y="68"/>
                </a:lnTo>
                <a:lnTo>
                  <a:pt x="83" y="68"/>
                </a:lnTo>
                <a:lnTo>
                  <a:pt x="83" y="71"/>
                </a:lnTo>
                <a:lnTo>
                  <a:pt x="83" y="71"/>
                </a:lnTo>
                <a:lnTo>
                  <a:pt x="81" y="73"/>
                </a:lnTo>
                <a:lnTo>
                  <a:pt x="83" y="75"/>
                </a:lnTo>
                <a:lnTo>
                  <a:pt x="83" y="75"/>
                </a:lnTo>
                <a:lnTo>
                  <a:pt x="85" y="78"/>
                </a:lnTo>
                <a:lnTo>
                  <a:pt x="85" y="78"/>
                </a:lnTo>
                <a:lnTo>
                  <a:pt x="85" y="78"/>
                </a:lnTo>
                <a:lnTo>
                  <a:pt x="83" y="80"/>
                </a:lnTo>
                <a:lnTo>
                  <a:pt x="81" y="80"/>
                </a:lnTo>
                <a:lnTo>
                  <a:pt x="78" y="80"/>
                </a:lnTo>
                <a:lnTo>
                  <a:pt x="74" y="87"/>
                </a:lnTo>
                <a:lnTo>
                  <a:pt x="71" y="87"/>
                </a:lnTo>
                <a:lnTo>
                  <a:pt x="69" y="90"/>
                </a:lnTo>
                <a:lnTo>
                  <a:pt x="47" y="111"/>
                </a:lnTo>
                <a:lnTo>
                  <a:pt x="38" y="120"/>
                </a:lnTo>
                <a:lnTo>
                  <a:pt x="26" y="132"/>
                </a:lnTo>
                <a:lnTo>
                  <a:pt x="24" y="134"/>
                </a:lnTo>
                <a:lnTo>
                  <a:pt x="19" y="127"/>
                </a:lnTo>
                <a:lnTo>
                  <a:pt x="14" y="132"/>
                </a:lnTo>
                <a:lnTo>
                  <a:pt x="10" y="130"/>
                </a:lnTo>
                <a:lnTo>
                  <a:pt x="10" y="132"/>
                </a:lnTo>
                <a:lnTo>
                  <a:pt x="10" y="132"/>
                </a:lnTo>
                <a:lnTo>
                  <a:pt x="12" y="142"/>
                </a:lnTo>
                <a:lnTo>
                  <a:pt x="10" y="149"/>
                </a:lnTo>
                <a:lnTo>
                  <a:pt x="10" y="151"/>
                </a:lnTo>
                <a:lnTo>
                  <a:pt x="7" y="149"/>
                </a:lnTo>
                <a:lnTo>
                  <a:pt x="7" y="151"/>
                </a:lnTo>
                <a:lnTo>
                  <a:pt x="7" y="151"/>
                </a:lnTo>
                <a:lnTo>
                  <a:pt x="10" y="153"/>
                </a:lnTo>
                <a:lnTo>
                  <a:pt x="10" y="153"/>
                </a:lnTo>
                <a:lnTo>
                  <a:pt x="10" y="163"/>
                </a:lnTo>
                <a:lnTo>
                  <a:pt x="7" y="165"/>
                </a:lnTo>
                <a:lnTo>
                  <a:pt x="5" y="165"/>
                </a:lnTo>
                <a:lnTo>
                  <a:pt x="2" y="168"/>
                </a:lnTo>
                <a:lnTo>
                  <a:pt x="0" y="170"/>
                </a:lnTo>
                <a:lnTo>
                  <a:pt x="0" y="170"/>
                </a:lnTo>
                <a:lnTo>
                  <a:pt x="5" y="179"/>
                </a:lnTo>
                <a:lnTo>
                  <a:pt x="5" y="187"/>
                </a:lnTo>
                <a:lnTo>
                  <a:pt x="10" y="189"/>
                </a:lnTo>
                <a:lnTo>
                  <a:pt x="12" y="194"/>
                </a:lnTo>
                <a:lnTo>
                  <a:pt x="12" y="196"/>
                </a:lnTo>
                <a:lnTo>
                  <a:pt x="12" y="194"/>
                </a:lnTo>
                <a:lnTo>
                  <a:pt x="14" y="194"/>
                </a:lnTo>
                <a:lnTo>
                  <a:pt x="19" y="196"/>
                </a:lnTo>
                <a:lnTo>
                  <a:pt x="19" y="198"/>
                </a:lnTo>
                <a:lnTo>
                  <a:pt x="19" y="198"/>
                </a:lnTo>
                <a:lnTo>
                  <a:pt x="19" y="201"/>
                </a:lnTo>
                <a:lnTo>
                  <a:pt x="19" y="201"/>
                </a:lnTo>
                <a:lnTo>
                  <a:pt x="24" y="201"/>
                </a:lnTo>
                <a:lnTo>
                  <a:pt x="29" y="201"/>
                </a:lnTo>
                <a:lnTo>
                  <a:pt x="31" y="198"/>
                </a:lnTo>
                <a:lnTo>
                  <a:pt x="33" y="198"/>
                </a:lnTo>
                <a:lnTo>
                  <a:pt x="36" y="201"/>
                </a:lnTo>
                <a:lnTo>
                  <a:pt x="38" y="201"/>
                </a:lnTo>
                <a:lnTo>
                  <a:pt x="36" y="203"/>
                </a:lnTo>
                <a:lnTo>
                  <a:pt x="36" y="205"/>
                </a:lnTo>
                <a:lnTo>
                  <a:pt x="38" y="205"/>
                </a:lnTo>
                <a:lnTo>
                  <a:pt x="40" y="205"/>
                </a:lnTo>
                <a:lnTo>
                  <a:pt x="40" y="210"/>
                </a:lnTo>
                <a:lnTo>
                  <a:pt x="40" y="210"/>
                </a:lnTo>
                <a:lnTo>
                  <a:pt x="40" y="210"/>
                </a:lnTo>
                <a:lnTo>
                  <a:pt x="38" y="208"/>
                </a:lnTo>
                <a:lnTo>
                  <a:pt x="38" y="208"/>
                </a:lnTo>
                <a:lnTo>
                  <a:pt x="40" y="213"/>
                </a:lnTo>
                <a:lnTo>
                  <a:pt x="43" y="215"/>
                </a:lnTo>
                <a:lnTo>
                  <a:pt x="45" y="220"/>
                </a:lnTo>
                <a:lnTo>
                  <a:pt x="45" y="222"/>
                </a:lnTo>
                <a:lnTo>
                  <a:pt x="47" y="227"/>
                </a:lnTo>
                <a:lnTo>
                  <a:pt x="50" y="229"/>
                </a:lnTo>
                <a:lnTo>
                  <a:pt x="45" y="236"/>
                </a:lnTo>
                <a:lnTo>
                  <a:pt x="47" y="239"/>
                </a:lnTo>
                <a:lnTo>
                  <a:pt x="47" y="241"/>
                </a:lnTo>
                <a:lnTo>
                  <a:pt x="52" y="246"/>
                </a:lnTo>
                <a:lnTo>
                  <a:pt x="50" y="250"/>
                </a:lnTo>
                <a:lnTo>
                  <a:pt x="50" y="260"/>
                </a:lnTo>
                <a:lnTo>
                  <a:pt x="52" y="262"/>
                </a:lnTo>
                <a:lnTo>
                  <a:pt x="52" y="262"/>
                </a:lnTo>
                <a:lnTo>
                  <a:pt x="55" y="262"/>
                </a:lnTo>
                <a:lnTo>
                  <a:pt x="55" y="262"/>
                </a:lnTo>
                <a:lnTo>
                  <a:pt x="55" y="262"/>
                </a:lnTo>
                <a:lnTo>
                  <a:pt x="52" y="272"/>
                </a:lnTo>
                <a:lnTo>
                  <a:pt x="50" y="269"/>
                </a:lnTo>
                <a:lnTo>
                  <a:pt x="50" y="269"/>
                </a:lnTo>
                <a:lnTo>
                  <a:pt x="45" y="272"/>
                </a:lnTo>
                <a:lnTo>
                  <a:pt x="45" y="274"/>
                </a:lnTo>
                <a:lnTo>
                  <a:pt x="45" y="279"/>
                </a:lnTo>
                <a:lnTo>
                  <a:pt x="45" y="284"/>
                </a:lnTo>
                <a:lnTo>
                  <a:pt x="50" y="288"/>
                </a:lnTo>
                <a:lnTo>
                  <a:pt x="50" y="288"/>
                </a:lnTo>
                <a:lnTo>
                  <a:pt x="52" y="288"/>
                </a:lnTo>
                <a:lnTo>
                  <a:pt x="52" y="288"/>
                </a:lnTo>
                <a:lnTo>
                  <a:pt x="55" y="298"/>
                </a:lnTo>
                <a:lnTo>
                  <a:pt x="52" y="300"/>
                </a:lnTo>
                <a:lnTo>
                  <a:pt x="52" y="302"/>
                </a:lnTo>
                <a:lnTo>
                  <a:pt x="55" y="305"/>
                </a:lnTo>
                <a:lnTo>
                  <a:pt x="55" y="310"/>
                </a:lnTo>
                <a:lnTo>
                  <a:pt x="55" y="310"/>
                </a:lnTo>
                <a:lnTo>
                  <a:pt x="52" y="310"/>
                </a:lnTo>
                <a:lnTo>
                  <a:pt x="50" y="314"/>
                </a:lnTo>
                <a:lnTo>
                  <a:pt x="57" y="319"/>
                </a:lnTo>
                <a:lnTo>
                  <a:pt x="59" y="324"/>
                </a:lnTo>
                <a:lnTo>
                  <a:pt x="62" y="324"/>
                </a:lnTo>
                <a:lnTo>
                  <a:pt x="64" y="324"/>
                </a:lnTo>
                <a:lnTo>
                  <a:pt x="64" y="326"/>
                </a:lnTo>
                <a:lnTo>
                  <a:pt x="64" y="328"/>
                </a:lnTo>
                <a:lnTo>
                  <a:pt x="66" y="336"/>
                </a:lnTo>
                <a:lnTo>
                  <a:pt x="69" y="336"/>
                </a:lnTo>
                <a:lnTo>
                  <a:pt x="71" y="336"/>
                </a:lnTo>
                <a:lnTo>
                  <a:pt x="71" y="336"/>
                </a:lnTo>
                <a:lnTo>
                  <a:pt x="71" y="336"/>
                </a:lnTo>
                <a:lnTo>
                  <a:pt x="69" y="336"/>
                </a:lnTo>
                <a:lnTo>
                  <a:pt x="71" y="338"/>
                </a:lnTo>
                <a:lnTo>
                  <a:pt x="81" y="343"/>
                </a:lnTo>
                <a:lnTo>
                  <a:pt x="81" y="343"/>
                </a:lnTo>
                <a:lnTo>
                  <a:pt x="83" y="343"/>
                </a:lnTo>
                <a:lnTo>
                  <a:pt x="85" y="343"/>
                </a:lnTo>
                <a:lnTo>
                  <a:pt x="88" y="347"/>
                </a:lnTo>
                <a:lnTo>
                  <a:pt x="88" y="347"/>
                </a:lnTo>
                <a:lnTo>
                  <a:pt x="85" y="350"/>
                </a:lnTo>
                <a:lnTo>
                  <a:pt x="85" y="350"/>
                </a:lnTo>
                <a:lnTo>
                  <a:pt x="83" y="347"/>
                </a:lnTo>
                <a:lnTo>
                  <a:pt x="83" y="347"/>
                </a:lnTo>
                <a:lnTo>
                  <a:pt x="81" y="350"/>
                </a:lnTo>
                <a:lnTo>
                  <a:pt x="81" y="350"/>
                </a:lnTo>
                <a:lnTo>
                  <a:pt x="81" y="352"/>
                </a:lnTo>
                <a:lnTo>
                  <a:pt x="83" y="350"/>
                </a:lnTo>
                <a:lnTo>
                  <a:pt x="85" y="350"/>
                </a:lnTo>
                <a:lnTo>
                  <a:pt x="88" y="355"/>
                </a:lnTo>
                <a:lnTo>
                  <a:pt x="88" y="355"/>
                </a:lnTo>
                <a:lnTo>
                  <a:pt x="85" y="355"/>
                </a:lnTo>
                <a:lnTo>
                  <a:pt x="83" y="359"/>
                </a:lnTo>
                <a:lnTo>
                  <a:pt x="85" y="362"/>
                </a:lnTo>
                <a:lnTo>
                  <a:pt x="88" y="371"/>
                </a:lnTo>
                <a:lnTo>
                  <a:pt x="85" y="371"/>
                </a:lnTo>
                <a:lnTo>
                  <a:pt x="83" y="371"/>
                </a:lnTo>
                <a:lnTo>
                  <a:pt x="81" y="373"/>
                </a:lnTo>
                <a:lnTo>
                  <a:pt x="81" y="373"/>
                </a:lnTo>
                <a:lnTo>
                  <a:pt x="107" y="359"/>
                </a:lnTo>
                <a:lnTo>
                  <a:pt x="111" y="357"/>
                </a:lnTo>
                <a:lnTo>
                  <a:pt x="145" y="338"/>
                </a:lnTo>
                <a:lnTo>
                  <a:pt x="142" y="333"/>
                </a:lnTo>
                <a:lnTo>
                  <a:pt x="145" y="331"/>
                </a:lnTo>
                <a:lnTo>
                  <a:pt x="149" y="328"/>
                </a:lnTo>
                <a:lnTo>
                  <a:pt x="152" y="333"/>
                </a:lnTo>
                <a:lnTo>
                  <a:pt x="156" y="331"/>
                </a:lnTo>
                <a:lnTo>
                  <a:pt x="173" y="321"/>
                </a:lnTo>
                <a:lnTo>
                  <a:pt x="225" y="293"/>
                </a:lnTo>
                <a:lnTo>
                  <a:pt x="235" y="286"/>
                </a:lnTo>
                <a:lnTo>
                  <a:pt x="263" y="272"/>
                </a:lnTo>
                <a:lnTo>
                  <a:pt x="270" y="267"/>
                </a:lnTo>
                <a:lnTo>
                  <a:pt x="275" y="265"/>
                </a:lnTo>
                <a:lnTo>
                  <a:pt x="265" y="248"/>
                </a:lnTo>
                <a:lnTo>
                  <a:pt x="261" y="23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1" name="Freeform 46"/>
          <p:cNvSpPr>
            <a:spLocks/>
          </p:cNvSpPr>
          <p:nvPr/>
        </p:nvSpPr>
        <p:spPr bwMode="auto">
          <a:xfrm>
            <a:off x="2973806" y="2699753"/>
            <a:ext cx="530225" cy="446088"/>
          </a:xfrm>
          <a:custGeom>
            <a:avLst/>
            <a:gdLst>
              <a:gd name="T0" fmla="*/ 48 w 334"/>
              <a:gd name="T1" fmla="*/ 156 h 281"/>
              <a:gd name="T2" fmla="*/ 62 w 334"/>
              <a:gd name="T3" fmla="*/ 168 h 281"/>
              <a:gd name="T4" fmla="*/ 93 w 334"/>
              <a:gd name="T5" fmla="*/ 192 h 281"/>
              <a:gd name="T6" fmla="*/ 128 w 334"/>
              <a:gd name="T7" fmla="*/ 218 h 281"/>
              <a:gd name="T8" fmla="*/ 152 w 334"/>
              <a:gd name="T9" fmla="*/ 237 h 281"/>
              <a:gd name="T10" fmla="*/ 161 w 334"/>
              <a:gd name="T11" fmla="*/ 239 h 281"/>
              <a:gd name="T12" fmla="*/ 173 w 334"/>
              <a:gd name="T13" fmla="*/ 241 h 281"/>
              <a:gd name="T14" fmla="*/ 202 w 334"/>
              <a:gd name="T15" fmla="*/ 265 h 281"/>
              <a:gd name="T16" fmla="*/ 211 w 334"/>
              <a:gd name="T17" fmla="*/ 281 h 281"/>
              <a:gd name="T18" fmla="*/ 237 w 334"/>
              <a:gd name="T19" fmla="*/ 244 h 281"/>
              <a:gd name="T20" fmla="*/ 275 w 334"/>
              <a:gd name="T21" fmla="*/ 184 h 281"/>
              <a:gd name="T22" fmla="*/ 303 w 334"/>
              <a:gd name="T23" fmla="*/ 144 h 281"/>
              <a:gd name="T24" fmla="*/ 315 w 334"/>
              <a:gd name="T25" fmla="*/ 128 h 281"/>
              <a:gd name="T26" fmla="*/ 325 w 334"/>
              <a:gd name="T27" fmla="*/ 111 h 281"/>
              <a:gd name="T28" fmla="*/ 330 w 334"/>
              <a:gd name="T29" fmla="*/ 106 h 281"/>
              <a:gd name="T30" fmla="*/ 332 w 334"/>
              <a:gd name="T31" fmla="*/ 99 h 281"/>
              <a:gd name="T32" fmla="*/ 327 w 334"/>
              <a:gd name="T33" fmla="*/ 97 h 281"/>
              <a:gd name="T34" fmla="*/ 320 w 334"/>
              <a:gd name="T35" fmla="*/ 92 h 281"/>
              <a:gd name="T36" fmla="*/ 318 w 334"/>
              <a:gd name="T37" fmla="*/ 90 h 281"/>
              <a:gd name="T38" fmla="*/ 308 w 334"/>
              <a:gd name="T39" fmla="*/ 83 h 281"/>
              <a:gd name="T40" fmla="*/ 292 w 334"/>
              <a:gd name="T41" fmla="*/ 71 h 281"/>
              <a:gd name="T42" fmla="*/ 287 w 334"/>
              <a:gd name="T43" fmla="*/ 71 h 281"/>
              <a:gd name="T44" fmla="*/ 287 w 334"/>
              <a:gd name="T45" fmla="*/ 64 h 281"/>
              <a:gd name="T46" fmla="*/ 277 w 334"/>
              <a:gd name="T47" fmla="*/ 54 h 281"/>
              <a:gd name="T48" fmla="*/ 282 w 334"/>
              <a:gd name="T49" fmla="*/ 43 h 281"/>
              <a:gd name="T50" fmla="*/ 275 w 334"/>
              <a:gd name="T51" fmla="*/ 43 h 281"/>
              <a:gd name="T52" fmla="*/ 256 w 334"/>
              <a:gd name="T53" fmla="*/ 40 h 281"/>
              <a:gd name="T54" fmla="*/ 249 w 334"/>
              <a:gd name="T55" fmla="*/ 38 h 281"/>
              <a:gd name="T56" fmla="*/ 247 w 334"/>
              <a:gd name="T57" fmla="*/ 33 h 281"/>
              <a:gd name="T58" fmla="*/ 244 w 334"/>
              <a:gd name="T59" fmla="*/ 24 h 281"/>
              <a:gd name="T60" fmla="*/ 237 w 334"/>
              <a:gd name="T61" fmla="*/ 24 h 281"/>
              <a:gd name="T62" fmla="*/ 228 w 334"/>
              <a:gd name="T63" fmla="*/ 17 h 281"/>
              <a:gd name="T64" fmla="*/ 221 w 334"/>
              <a:gd name="T65" fmla="*/ 12 h 281"/>
              <a:gd name="T66" fmla="*/ 202 w 334"/>
              <a:gd name="T67" fmla="*/ 17 h 281"/>
              <a:gd name="T68" fmla="*/ 195 w 334"/>
              <a:gd name="T69" fmla="*/ 21 h 281"/>
              <a:gd name="T70" fmla="*/ 183 w 334"/>
              <a:gd name="T71" fmla="*/ 26 h 281"/>
              <a:gd name="T72" fmla="*/ 171 w 334"/>
              <a:gd name="T73" fmla="*/ 28 h 281"/>
              <a:gd name="T74" fmla="*/ 168 w 334"/>
              <a:gd name="T75" fmla="*/ 21 h 281"/>
              <a:gd name="T76" fmla="*/ 164 w 334"/>
              <a:gd name="T77" fmla="*/ 28 h 281"/>
              <a:gd name="T78" fmla="*/ 157 w 334"/>
              <a:gd name="T79" fmla="*/ 31 h 281"/>
              <a:gd name="T80" fmla="*/ 154 w 334"/>
              <a:gd name="T81" fmla="*/ 21 h 281"/>
              <a:gd name="T82" fmla="*/ 150 w 334"/>
              <a:gd name="T83" fmla="*/ 19 h 281"/>
              <a:gd name="T84" fmla="*/ 138 w 334"/>
              <a:gd name="T85" fmla="*/ 9 h 281"/>
              <a:gd name="T86" fmla="*/ 131 w 334"/>
              <a:gd name="T87" fmla="*/ 0 h 281"/>
              <a:gd name="T88" fmla="*/ 81 w 334"/>
              <a:gd name="T89" fmla="*/ 47 h 281"/>
              <a:gd name="T90" fmla="*/ 64 w 334"/>
              <a:gd name="T91" fmla="*/ 64 h 281"/>
              <a:gd name="T92" fmla="*/ 52 w 334"/>
              <a:gd name="T93" fmla="*/ 73 h 281"/>
              <a:gd name="T94" fmla="*/ 19 w 334"/>
              <a:gd name="T95" fmla="*/ 102 h 281"/>
              <a:gd name="T96" fmla="*/ 0 w 334"/>
              <a:gd name="T97" fmla="*/ 121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34" h="281">
                <a:moveTo>
                  <a:pt x="19" y="135"/>
                </a:moveTo>
                <a:lnTo>
                  <a:pt x="26" y="142"/>
                </a:lnTo>
                <a:lnTo>
                  <a:pt x="48" y="156"/>
                </a:lnTo>
                <a:lnTo>
                  <a:pt x="48" y="156"/>
                </a:lnTo>
                <a:lnTo>
                  <a:pt x="55" y="161"/>
                </a:lnTo>
                <a:lnTo>
                  <a:pt x="62" y="168"/>
                </a:lnTo>
                <a:lnTo>
                  <a:pt x="67" y="170"/>
                </a:lnTo>
                <a:lnTo>
                  <a:pt x="93" y="189"/>
                </a:lnTo>
                <a:lnTo>
                  <a:pt x="93" y="192"/>
                </a:lnTo>
                <a:lnTo>
                  <a:pt x="112" y="206"/>
                </a:lnTo>
                <a:lnTo>
                  <a:pt x="114" y="208"/>
                </a:lnTo>
                <a:lnTo>
                  <a:pt x="128" y="218"/>
                </a:lnTo>
                <a:lnTo>
                  <a:pt x="133" y="222"/>
                </a:lnTo>
                <a:lnTo>
                  <a:pt x="142" y="229"/>
                </a:lnTo>
                <a:lnTo>
                  <a:pt x="152" y="237"/>
                </a:lnTo>
                <a:lnTo>
                  <a:pt x="154" y="239"/>
                </a:lnTo>
                <a:lnTo>
                  <a:pt x="161" y="239"/>
                </a:lnTo>
                <a:lnTo>
                  <a:pt x="161" y="239"/>
                </a:lnTo>
                <a:lnTo>
                  <a:pt x="166" y="241"/>
                </a:lnTo>
                <a:lnTo>
                  <a:pt x="168" y="241"/>
                </a:lnTo>
                <a:lnTo>
                  <a:pt x="173" y="241"/>
                </a:lnTo>
                <a:lnTo>
                  <a:pt x="192" y="255"/>
                </a:lnTo>
                <a:lnTo>
                  <a:pt x="197" y="260"/>
                </a:lnTo>
                <a:lnTo>
                  <a:pt x="202" y="265"/>
                </a:lnTo>
                <a:lnTo>
                  <a:pt x="204" y="265"/>
                </a:lnTo>
                <a:lnTo>
                  <a:pt x="199" y="272"/>
                </a:lnTo>
                <a:lnTo>
                  <a:pt x="211" y="281"/>
                </a:lnTo>
                <a:lnTo>
                  <a:pt x="228" y="258"/>
                </a:lnTo>
                <a:lnTo>
                  <a:pt x="228" y="258"/>
                </a:lnTo>
                <a:lnTo>
                  <a:pt x="237" y="244"/>
                </a:lnTo>
                <a:lnTo>
                  <a:pt x="256" y="215"/>
                </a:lnTo>
                <a:lnTo>
                  <a:pt x="268" y="196"/>
                </a:lnTo>
                <a:lnTo>
                  <a:pt x="275" y="184"/>
                </a:lnTo>
                <a:lnTo>
                  <a:pt x="287" y="168"/>
                </a:lnTo>
                <a:lnTo>
                  <a:pt x="301" y="147"/>
                </a:lnTo>
                <a:lnTo>
                  <a:pt x="303" y="144"/>
                </a:lnTo>
                <a:lnTo>
                  <a:pt x="306" y="142"/>
                </a:lnTo>
                <a:lnTo>
                  <a:pt x="313" y="130"/>
                </a:lnTo>
                <a:lnTo>
                  <a:pt x="315" y="128"/>
                </a:lnTo>
                <a:lnTo>
                  <a:pt x="320" y="114"/>
                </a:lnTo>
                <a:lnTo>
                  <a:pt x="322" y="114"/>
                </a:lnTo>
                <a:lnTo>
                  <a:pt x="325" y="111"/>
                </a:lnTo>
                <a:lnTo>
                  <a:pt x="325" y="111"/>
                </a:lnTo>
                <a:lnTo>
                  <a:pt x="327" y="109"/>
                </a:lnTo>
                <a:lnTo>
                  <a:pt x="330" y="106"/>
                </a:lnTo>
                <a:lnTo>
                  <a:pt x="330" y="104"/>
                </a:lnTo>
                <a:lnTo>
                  <a:pt x="332" y="99"/>
                </a:lnTo>
                <a:lnTo>
                  <a:pt x="332" y="99"/>
                </a:lnTo>
                <a:lnTo>
                  <a:pt x="334" y="99"/>
                </a:lnTo>
                <a:lnTo>
                  <a:pt x="334" y="97"/>
                </a:lnTo>
                <a:lnTo>
                  <a:pt x="327" y="97"/>
                </a:lnTo>
                <a:lnTo>
                  <a:pt x="325" y="95"/>
                </a:lnTo>
                <a:lnTo>
                  <a:pt x="322" y="95"/>
                </a:lnTo>
                <a:lnTo>
                  <a:pt x="320" y="92"/>
                </a:lnTo>
                <a:lnTo>
                  <a:pt x="318" y="92"/>
                </a:lnTo>
                <a:lnTo>
                  <a:pt x="318" y="90"/>
                </a:lnTo>
                <a:lnTo>
                  <a:pt x="318" y="90"/>
                </a:lnTo>
                <a:lnTo>
                  <a:pt x="313" y="87"/>
                </a:lnTo>
                <a:lnTo>
                  <a:pt x="308" y="85"/>
                </a:lnTo>
                <a:lnTo>
                  <a:pt x="308" y="83"/>
                </a:lnTo>
                <a:lnTo>
                  <a:pt x="296" y="76"/>
                </a:lnTo>
                <a:lnTo>
                  <a:pt x="296" y="73"/>
                </a:lnTo>
                <a:lnTo>
                  <a:pt x="292" y="71"/>
                </a:lnTo>
                <a:lnTo>
                  <a:pt x="292" y="71"/>
                </a:lnTo>
                <a:lnTo>
                  <a:pt x="289" y="71"/>
                </a:lnTo>
                <a:lnTo>
                  <a:pt x="287" y="71"/>
                </a:lnTo>
                <a:lnTo>
                  <a:pt x="287" y="71"/>
                </a:lnTo>
                <a:lnTo>
                  <a:pt x="287" y="66"/>
                </a:lnTo>
                <a:lnTo>
                  <a:pt x="287" y="64"/>
                </a:lnTo>
                <a:lnTo>
                  <a:pt x="280" y="57"/>
                </a:lnTo>
                <a:lnTo>
                  <a:pt x="277" y="57"/>
                </a:lnTo>
                <a:lnTo>
                  <a:pt x="277" y="54"/>
                </a:lnTo>
                <a:lnTo>
                  <a:pt x="280" y="47"/>
                </a:lnTo>
                <a:lnTo>
                  <a:pt x="280" y="45"/>
                </a:lnTo>
                <a:lnTo>
                  <a:pt x="282" y="43"/>
                </a:lnTo>
                <a:lnTo>
                  <a:pt x="280" y="40"/>
                </a:lnTo>
                <a:lnTo>
                  <a:pt x="280" y="40"/>
                </a:lnTo>
                <a:lnTo>
                  <a:pt x="275" y="43"/>
                </a:lnTo>
                <a:lnTo>
                  <a:pt x="261" y="43"/>
                </a:lnTo>
                <a:lnTo>
                  <a:pt x="261" y="43"/>
                </a:lnTo>
                <a:lnTo>
                  <a:pt x="256" y="40"/>
                </a:lnTo>
                <a:lnTo>
                  <a:pt x="251" y="38"/>
                </a:lnTo>
                <a:lnTo>
                  <a:pt x="251" y="40"/>
                </a:lnTo>
                <a:lnTo>
                  <a:pt x="249" y="38"/>
                </a:lnTo>
                <a:lnTo>
                  <a:pt x="247" y="38"/>
                </a:lnTo>
                <a:lnTo>
                  <a:pt x="247" y="33"/>
                </a:lnTo>
                <a:lnTo>
                  <a:pt x="247" y="33"/>
                </a:lnTo>
                <a:lnTo>
                  <a:pt x="247" y="28"/>
                </a:lnTo>
                <a:lnTo>
                  <a:pt x="247" y="26"/>
                </a:lnTo>
                <a:lnTo>
                  <a:pt x="244" y="24"/>
                </a:lnTo>
                <a:lnTo>
                  <a:pt x="240" y="21"/>
                </a:lnTo>
                <a:lnTo>
                  <a:pt x="240" y="24"/>
                </a:lnTo>
                <a:lnTo>
                  <a:pt x="237" y="24"/>
                </a:lnTo>
                <a:lnTo>
                  <a:pt x="237" y="21"/>
                </a:lnTo>
                <a:lnTo>
                  <a:pt x="230" y="19"/>
                </a:lnTo>
                <a:lnTo>
                  <a:pt x="228" y="17"/>
                </a:lnTo>
                <a:lnTo>
                  <a:pt x="223" y="17"/>
                </a:lnTo>
                <a:lnTo>
                  <a:pt x="223" y="14"/>
                </a:lnTo>
                <a:lnTo>
                  <a:pt x="221" y="12"/>
                </a:lnTo>
                <a:lnTo>
                  <a:pt x="216" y="12"/>
                </a:lnTo>
                <a:lnTo>
                  <a:pt x="209" y="17"/>
                </a:lnTo>
                <a:lnTo>
                  <a:pt x="202" y="17"/>
                </a:lnTo>
                <a:lnTo>
                  <a:pt x="199" y="21"/>
                </a:lnTo>
                <a:lnTo>
                  <a:pt x="197" y="21"/>
                </a:lnTo>
                <a:lnTo>
                  <a:pt x="195" y="21"/>
                </a:lnTo>
                <a:lnTo>
                  <a:pt x="190" y="24"/>
                </a:lnTo>
                <a:lnTo>
                  <a:pt x="187" y="24"/>
                </a:lnTo>
                <a:lnTo>
                  <a:pt x="183" y="26"/>
                </a:lnTo>
                <a:lnTo>
                  <a:pt x="183" y="26"/>
                </a:lnTo>
                <a:lnTo>
                  <a:pt x="180" y="28"/>
                </a:lnTo>
                <a:lnTo>
                  <a:pt x="171" y="28"/>
                </a:lnTo>
                <a:lnTo>
                  <a:pt x="171" y="26"/>
                </a:lnTo>
                <a:lnTo>
                  <a:pt x="171" y="24"/>
                </a:lnTo>
                <a:lnTo>
                  <a:pt x="168" y="21"/>
                </a:lnTo>
                <a:lnTo>
                  <a:pt x="168" y="26"/>
                </a:lnTo>
                <a:lnTo>
                  <a:pt x="166" y="28"/>
                </a:lnTo>
                <a:lnTo>
                  <a:pt x="164" y="28"/>
                </a:lnTo>
                <a:lnTo>
                  <a:pt x="161" y="28"/>
                </a:lnTo>
                <a:lnTo>
                  <a:pt x="159" y="28"/>
                </a:lnTo>
                <a:lnTo>
                  <a:pt x="157" y="31"/>
                </a:lnTo>
                <a:lnTo>
                  <a:pt x="154" y="26"/>
                </a:lnTo>
                <a:lnTo>
                  <a:pt x="154" y="26"/>
                </a:lnTo>
                <a:lnTo>
                  <a:pt x="154" y="21"/>
                </a:lnTo>
                <a:lnTo>
                  <a:pt x="154" y="21"/>
                </a:lnTo>
                <a:lnTo>
                  <a:pt x="152" y="19"/>
                </a:lnTo>
                <a:lnTo>
                  <a:pt x="150" y="19"/>
                </a:lnTo>
                <a:lnTo>
                  <a:pt x="145" y="17"/>
                </a:lnTo>
                <a:lnTo>
                  <a:pt x="142" y="12"/>
                </a:lnTo>
                <a:lnTo>
                  <a:pt x="138" y="9"/>
                </a:lnTo>
                <a:lnTo>
                  <a:pt x="135" y="7"/>
                </a:lnTo>
                <a:lnTo>
                  <a:pt x="131" y="2"/>
                </a:lnTo>
                <a:lnTo>
                  <a:pt x="131" y="0"/>
                </a:lnTo>
                <a:lnTo>
                  <a:pt x="116" y="14"/>
                </a:lnTo>
                <a:lnTo>
                  <a:pt x="97" y="31"/>
                </a:lnTo>
                <a:lnTo>
                  <a:pt x="81" y="47"/>
                </a:lnTo>
                <a:lnTo>
                  <a:pt x="64" y="64"/>
                </a:lnTo>
                <a:lnTo>
                  <a:pt x="64" y="64"/>
                </a:lnTo>
                <a:lnTo>
                  <a:pt x="64" y="64"/>
                </a:lnTo>
                <a:lnTo>
                  <a:pt x="62" y="64"/>
                </a:lnTo>
                <a:lnTo>
                  <a:pt x="52" y="73"/>
                </a:lnTo>
                <a:lnTo>
                  <a:pt x="52" y="73"/>
                </a:lnTo>
                <a:lnTo>
                  <a:pt x="45" y="80"/>
                </a:lnTo>
                <a:lnTo>
                  <a:pt x="31" y="92"/>
                </a:lnTo>
                <a:lnTo>
                  <a:pt x="19" y="102"/>
                </a:lnTo>
                <a:lnTo>
                  <a:pt x="5" y="116"/>
                </a:lnTo>
                <a:lnTo>
                  <a:pt x="0" y="121"/>
                </a:lnTo>
                <a:lnTo>
                  <a:pt x="0" y="121"/>
                </a:lnTo>
                <a:lnTo>
                  <a:pt x="7" y="125"/>
                </a:lnTo>
                <a:lnTo>
                  <a:pt x="19" y="135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2" name="Freeform 47"/>
          <p:cNvSpPr>
            <a:spLocks/>
          </p:cNvSpPr>
          <p:nvPr/>
        </p:nvSpPr>
        <p:spPr bwMode="auto">
          <a:xfrm>
            <a:off x="3300831" y="2853741"/>
            <a:ext cx="466725" cy="511175"/>
          </a:xfrm>
          <a:custGeom>
            <a:avLst/>
            <a:gdLst>
              <a:gd name="T0" fmla="*/ 124 w 294"/>
              <a:gd name="T1" fmla="*/ 7 h 322"/>
              <a:gd name="T2" fmla="*/ 119 w 294"/>
              <a:gd name="T3" fmla="*/ 14 h 322"/>
              <a:gd name="T4" fmla="*/ 114 w 294"/>
              <a:gd name="T5" fmla="*/ 17 h 322"/>
              <a:gd name="T6" fmla="*/ 100 w 294"/>
              <a:gd name="T7" fmla="*/ 45 h 322"/>
              <a:gd name="T8" fmla="*/ 81 w 294"/>
              <a:gd name="T9" fmla="*/ 71 h 322"/>
              <a:gd name="T10" fmla="*/ 50 w 294"/>
              <a:gd name="T11" fmla="*/ 118 h 322"/>
              <a:gd name="T12" fmla="*/ 22 w 294"/>
              <a:gd name="T13" fmla="*/ 161 h 322"/>
              <a:gd name="T14" fmla="*/ 0 w 294"/>
              <a:gd name="T15" fmla="*/ 192 h 322"/>
              <a:gd name="T16" fmla="*/ 3 w 294"/>
              <a:gd name="T17" fmla="*/ 199 h 322"/>
              <a:gd name="T18" fmla="*/ 5 w 294"/>
              <a:gd name="T19" fmla="*/ 222 h 322"/>
              <a:gd name="T20" fmla="*/ 24 w 294"/>
              <a:gd name="T21" fmla="*/ 260 h 322"/>
              <a:gd name="T22" fmla="*/ 109 w 294"/>
              <a:gd name="T23" fmla="*/ 322 h 322"/>
              <a:gd name="T24" fmla="*/ 209 w 294"/>
              <a:gd name="T25" fmla="*/ 298 h 322"/>
              <a:gd name="T26" fmla="*/ 254 w 294"/>
              <a:gd name="T27" fmla="*/ 289 h 322"/>
              <a:gd name="T28" fmla="*/ 273 w 294"/>
              <a:gd name="T29" fmla="*/ 284 h 322"/>
              <a:gd name="T30" fmla="*/ 287 w 294"/>
              <a:gd name="T31" fmla="*/ 281 h 322"/>
              <a:gd name="T32" fmla="*/ 289 w 294"/>
              <a:gd name="T33" fmla="*/ 274 h 322"/>
              <a:gd name="T34" fmla="*/ 287 w 294"/>
              <a:gd name="T35" fmla="*/ 265 h 322"/>
              <a:gd name="T36" fmla="*/ 285 w 294"/>
              <a:gd name="T37" fmla="*/ 258 h 322"/>
              <a:gd name="T38" fmla="*/ 287 w 294"/>
              <a:gd name="T39" fmla="*/ 251 h 322"/>
              <a:gd name="T40" fmla="*/ 289 w 294"/>
              <a:gd name="T41" fmla="*/ 244 h 322"/>
              <a:gd name="T42" fmla="*/ 294 w 294"/>
              <a:gd name="T43" fmla="*/ 239 h 322"/>
              <a:gd name="T44" fmla="*/ 294 w 294"/>
              <a:gd name="T45" fmla="*/ 239 h 322"/>
              <a:gd name="T46" fmla="*/ 289 w 294"/>
              <a:gd name="T47" fmla="*/ 229 h 322"/>
              <a:gd name="T48" fmla="*/ 282 w 294"/>
              <a:gd name="T49" fmla="*/ 229 h 322"/>
              <a:gd name="T50" fmla="*/ 277 w 294"/>
              <a:gd name="T51" fmla="*/ 222 h 322"/>
              <a:gd name="T52" fmla="*/ 270 w 294"/>
              <a:gd name="T53" fmla="*/ 213 h 322"/>
              <a:gd name="T54" fmla="*/ 266 w 294"/>
              <a:gd name="T55" fmla="*/ 213 h 322"/>
              <a:gd name="T56" fmla="*/ 261 w 294"/>
              <a:gd name="T57" fmla="*/ 208 h 322"/>
              <a:gd name="T58" fmla="*/ 254 w 294"/>
              <a:gd name="T59" fmla="*/ 196 h 322"/>
              <a:gd name="T60" fmla="*/ 247 w 294"/>
              <a:gd name="T61" fmla="*/ 192 h 322"/>
              <a:gd name="T62" fmla="*/ 242 w 294"/>
              <a:gd name="T63" fmla="*/ 187 h 322"/>
              <a:gd name="T64" fmla="*/ 240 w 294"/>
              <a:gd name="T65" fmla="*/ 175 h 322"/>
              <a:gd name="T66" fmla="*/ 237 w 294"/>
              <a:gd name="T67" fmla="*/ 168 h 322"/>
              <a:gd name="T68" fmla="*/ 232 w 294"/>
              <a:gd name="T69" fmla="*/ 161 h 322"/>
              <a:gd name="T70" fmla="*/ 230 w 294"/>
              <a:gd name="T71" fmla="*/ 151 h 322"/>
              <a:gd name="T72" fmla="*/ 225 w 294"/>
              <a:gd name="T73" fmla="*/ 142 h 322"/>
              <a:gd name="T74" fmla="*/ 223 w 294"/>
              <a:gd name="T75" fmla="*/ 140 h 322"/>
              <a:gd name="T76" fmla="*/ 221 w 294"/>
              <a:gd name="T77" fmla="*/ 135 h 322"/>
              <a:gd name="T78" fmla="*/ 216 w 294"/>
              <a:gd name="T79" fmla="*/ 123 h 322"/>
              <a:gd name="T80" fmla="*/ 211 w 294"/>
              <a:gd name="T81" fmla="*/ 116 h 322"/>
              <a:gd name="T82" fmla="*/ 206 w 294"/>
              <a:gd name="T83" fmla="*/ 111 h 322"/>
              <a:gd name="T84" fmla="*/ 206 w 294"/>
              <a:gd name="T85" fmla="*/ 106 h 322"/>
              <a:gd name="T86" fmla="*/ 197 w 294"/>
              <a:gd name="T87" fmla="*/ 97 h 322"/>
              <a:gd name="T88" fmla="*/ 187 w 294"/>
              <a:gd name="T89" fmla="*/ 87 h 322"/>
              <a:gd name="T90" fmla="*/ 185 w 294"/>
              <a:gd name="T91" fmla="*/ 85 h 322"/>
              <a:gd name="T92" fmla="*/ 171 w 294"/>
              <a:gd name="T93" fmla="*/ 80 h 322"/>
              <a:gd name="T94" fmla="*/ 171 w 294"/>
              <a:gd name="T95" fmla="*/ 71 h 322"/>
              <a:gd name="T96" fmla="*/ 168 w 294"/>
              <a:gd name="T97" fmla="*/ 59 h 322"/>
              <a:gd name="T98" fmla="*/ 164 w 294"/>
              <a:gd name="T99" fmla="*/ 50 h 322"/>
              <a:gd name="T100" fmla="*/ 154 w 294"/>
              <a:gd name="T101" fmla="*/ 31 h 322"/>
              <a:gd name="T102" fmla="*/ 145 w 294"/>
              <a:gd name="T103" fmla="*/ 17 h 322"/>
              <a:gd name="T104" fmla="*/ 147 w 294"/>
              <a:gd name="T105" fmla="*/ 12 h 322"/>
              <a:gd name="T106" fmla="*/ 138 w 294"/>
              <a:gd name="T107" fmla="*/ 9 h 322"/>
              <a:gd name="T108" fmla="*/ 135 w 294"/>
              <a:gd name="T109" fmla="*/ 2 h 322"/>
              <a:gd name="T110" fmla="*/ 128 w 294"/>
              <a:gd name="T111" fmla="*/ 2 h 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94" h="322">
                <a:moveTo>
                  <a:pt x="126" y="2"/>
                </a:moveTo>
                <a:lnTo>
                  <a:pt x="126" y="2"/>
                </a:lnTo>
                <a:lnTo>
                  <a:pt x="124" y="7"/>
                </a:lnTo>
                <a:lnTo>
                  <a:pt x="124" y="9"/>
                </a:lnTo>
                <a:lnTo>
                  <a:pt x="121" y="12"/>
                </a:lnTo>
                <a:lnTo>
                  <a:pt x="119" y="14"/>
                </a:lnTo>
                <a:lnTo>
                  <a:pt x="119" y="14"/>
                </a:lnTo>
                <a:lnTo>
                  <a:pt x="116" y="17"/>
                </a:lnTo>
                <a:lnTo>
                  <a:pt x="114" y="17"/>
                </a:lnTo>
                <a:lnTo>
                  <a:pt x="109" y="31"/>
                </a:lnTo>
                <a:lnTo>
                  <a:pt x="107" y="33"/>
                </a:lnTo>
                <a:lnTo>
                  <a:pt x="100" y="45"/>
                </a:lnTo>
                <a:lnTo>
                  <a:pt x="97" y="47"/>
                </a:lnTo>
                <a:lnTo>
                  <a:pt x="95" y="50"/>
                </a:lnTo>
                <a:lnTo>
                  <a:pt x="81" y="71"/>
                </a:lnTo>
                <a:lnTo>
                  <a:pt x="69" y="87"/>
                </a:lnTo>
                <a:lnTo>
                  <a:pt x="62" y="99"/>
                </a:lnTo>
                <a:lnTo>
                  <a:pt x="50" y="118"/>
                </a:lnTo>
                <a:lnTo>
                  <a:pt x="31" y="147"/>
                </a:lnTo>
                <a:lnTo>
                  <a:pt x="22" y="161"/>
                </a:lnTo>
                <a:lnTo>
                  <a:pt x="22" y="161"/>
                </a:lnTo>
                <a:lnTo>
                  <a:pt x="5" y="184"/>
                </a:lnTo>
                <a:lnTo>
                  <a:pt x="0" y="192"/>
                </a:lnTo>
                <a:lnTo>
                  <a:pt x="0" y="192"/>
                </a:lnTo>
                <a:lnTo>
                  <a:pt x="3" y="194"/>
                </a:lnTo>
                <a:lnTo>
                  <a:pt x="0" y="196"/>
                </a:lnTo>
                <a:lnTo>
                  <a:pt x="3" y="199"/>
                </a:lnTo>
                <a:lnTo>
                  <a:pt x="5" y="203"/>
                </a:lnTo>
                <a:lnTo>
                  <a:pt x="7" y="206"/>
                </a:lnTo>
                <a:lnTo>
                  <a:pt x="5" y="222"/>
                </a:lnTo>
                <a:lnTo>
                  <a:pt x="5" y="229"/>
                </a:lnTo>
                <a:lnTo>
                  <a:pt x="5" y="244"/>
                </a:lnTo>
                <a:lnTo>
                  <a:pt x="24" y="260"/>
                </a:lnTo>
                <a:lnTo>
                  <a:pt x="67" y="291"/>
                </a:lnTo>
                <a:lnTo>
                  <a:pt x="71" y="296"/>
                </a:lnTo>
                <a:lnTo>
                  <a:pt x="109" y="322"/>
                </a:lnTo>
                <a:lnTo>
                  <a:pt x="126" y="317"/>
                </a:lnTo>
                <a:lnTo>
                  <a:pt x="159" y="310"/>
                </a:lnTo>
                <a:lnTo>
                  <a:pt x="209" y="298"/>
                </a:lnTo>
                <a:lnTo>
                  <a:pt x="225" y="293"/>
                </a:lnTo>
                <a:lnTo>
                  <a:pt x="251" y="289"/>
                </a:lnTo>
                <a:lnTo>
                  <a:pt x="254" y="289"/>
                </a:lnTo>
                <a:lnTo>
                  <a:pt x="261" y="286"/>
                </a:lnTo>
                <a:lnTo>
                  <a:pt x="268" y="284"/>
                </a:lnTo>
                <a:lnTo>
                  <a:pt x="273" y="284"/>
                </a:lnTo>
                <a:lnTo>
                  <a:pt x="275" y="284"/>
                </a:lnTo>
                <a:lnTo>
                  <a:pt x="287" y="281"/>
                </a:lnTo>
                <a:lnTo>
                  <a:pt x="287" y="281"/>
                </a:lnTo>
                <a:lnTo>
                  <a:pt x="287" y="277"/>
                </a:lnTo>
                <a:lnTo>
                  <a:pt x="287" y="277"/>
                </a:lnTo>
                <a:lnTo>
                  <a:pt x="289" y="274"/>
                </a:lnTo>
                <a:lnTo>
                  <a:pt x="289" y="272"/>
                </a:lnTo>
                <a:lnTo>
                  <a:pt x="287" y="267"/>
                </a:lnTo>
                <a:lnTo>
                  <a:pt x="287" y="265"/>
                </a:lnTo>
                <a:lnTo>
                  <a:pt x="285" y="263"/>
                </a:lnTo>
                <a:lnTo>
                  <a:pt x="285" y="260"/>
                </a:lnTo>
                <a:lnTo>
                  <a:pt x="285" y="258"/>
                </a:lnTo>
                <a:lnTo>
                  <a:pt x="287" y="255"/>
                </a:lnTo>
                <a:lnTo>
                  <a:pt x="287" y="253"/>
                </a:lnTo>
                <a:lnTo>
                  <a:pt x="287" y="251"/>
                </a:lnTo>
                <a:lnTo>
                  <a:pt x="287" y="248"/>
                </a:lnTo>
                <a:lnTo>
                  <a:pt x="287" y="248"/>
                </a:lnTo>
                <a:lnTo>
                  <a:pt x="289" y="244"/>
                </a:lnTo>
                <a:lnTo>
                  <a:pt x="289" y="244"/>
                </a:lnTo>
                <a:lnTo>
                  <a:pt x="294" y="239"/>
                </a:lnTo>
                <a:lnTo>
                  <a:pt x="294" y="239"/>
                </a:lnTo>
                <a:lnTo>
                  <a:pt x="294" y="239"/>
                </a:lnTo>
                <a:lnTo>
                  <a:pt x="294" y="239"/>
                </a:lnTo>
                <a:lnTo>
                  <a:pt x="294" y="239"/>
                </a:lnTo>
                <a:lnTo>
                  <a:pt x="292" y="232"/>
                </a:lnTo>
                <a:lnTo>
                  <a:pt x="289" y="229"/>
                </a:lnTo>
                <a:lnTo>
                  <a:pt x="289" y="229"/>
                </a:lnTo>
                <a:lnTo>
                  <a:pt x="287" y="232"/>
                </a:lnTo>
                <a:lnTo>
                  <a:pt x="282" y="232"/>
                </a:lnTo>
                <a:lnTo>
                  <a:pt x="282" y="229"/>
                </a:lnTo>
                <a:lnTo>
                  <a:pt x="280" y="227"/>
                </a:lnTo>
                <a:lnTo>
                  <a:pt x="277" y="225"/>
                </a:lnTo>
                <a:lnTo>
                  <a:pt x="277" y="222"/>
                </a:lnTo>
                <a:lnTo>
                  <a:pt x="275" y="222"/>
                </a:lnTo>
                <a:lnTo>
                  <a:pt x="273" y="220"/>
                </a:lnTo>
                <a:lnTo>
                  <a:pt x="270" y="213"/>
                </a:lnTo>
                <a:lnTo>
                  <a:pt x="268" y="213"/>
                </a:lnTo>
                <a:lnTo>
                  <a:pt x="268" y="213"/>
                </a:lnTo>
                <a:lnTo>
                  <a:pt x="266" y="213"/>
                </a:lnTo>
                <a:lnTo>
                  <a:pt x="266" y="213"/>
                </a:lnTo>
                <a:lnTo>
                  <a:pt x="261" y="208"/>
                </a:lnTo>
                <a:lnTo>
                  <a:pt x="261" y="208"/>
                </a:lnTo>
                <a:lnTo>
                  <a:pt x="261" y="206"/>
                </a:lnTo>
                <a:lnTo>
                  <a:pt x="261" y="206"/>
                </a:lnTo>
                <a:lnTo>
                  <a:pt x="254" y="196"/>
                </a:lnTo>
                <a:lnTo>
                  <a:pt x="251" y="196"/>
                </a:lnTo>
                <a:lnTo>
                  <a:pt x="249" y="194"/>
                </a:lnTo>
                <a:lnTo>
                  <a:pt x="247" y="192"/>
                </a:lnTo>
                <a:lnTo>
                  <a:pt x="247" y="187"/>
                </a:lnTo>
                <a:lnTo>
                  <a:pt x="244" y="187"/>
                </a:lnTo>
                <a:lnTo>
                  <a:pt x="242" y="187"/>
                </a:lnTo>
                <a:lnTo>
                  <a:pt x="240" y="184"/>
                </a:lnTo>
                <a:lnTo>
                  <a:pt x="240" y="175"/>
                </a:lnTo>
                <a:lnTo>
                  <a:pt x="240" y="175"/>
                </a:lnTo>
                <a:lnTo>
                  <a:pt x="240" y="175"/>
                </a:lnTo>
                <a:lnTo>
                  <a:pt x="240" y="170"/>
                </a:lnTo>
                <a:lnTo>
                  <a:pt x="237" y="168"/>
                </a:lnTo>
                <a:lnTo>
                  <a:pt x="232" y="166"/>
                </a:lnTo>
                <a:lnTo>
                  <a:pt x="230" y="163"/>
                </a:lnTo>
                <a:lnTo>
                  <a:pt x="232" y="161"/>
                </a:lnTo>
                <a:lnTo>
                  <a:pt x="230" y="156"/>
                </a:lnTo>
                <a:lnTo>
                  <a:pt x="230" y="156"/>
                </a:lnTo>
                <a:lnTo>
                  <a:pt x="230" y="151"/>
                </a:lnTo>
                <a:lnTo>
                  <a:pt x="230" y="149"/>
                </a:lnTo>
                <a:lnTo>
                  <a:pt x="228" y="144"/>
                </a:lnTo>
                <a:lnTo>
                  <a:pt x="225" y="142"/>
                </a:lnTo>
                <a:lnTo>
                  <a:pt x="225" y="142"/>
                </a:lnTo>
                <a:lnTo>
                  <a:pt x="225" y="142"/>
                </a:lnTo>
                <a:lnTo>
                  <a:pt x="223" y="140"/>
                </a:lnTo>
                <a:lnTo>
                  <a:pt x="225" y="137"/>
                </a:lnTo>
                <a:lnTo>
                  <a:pt x="223" y="135"/>
                </a:lnTo>
                <a:lnTo>
                  <a:pt x="221" y="135"/>
                </a:lnTo>
                <a:lnTo>
                  <a:pt x="216" y="130"/>
                </a:lnTo>
                <a:lnTo>
                  <a:pt x="216" y="128"/>
                </a:lnTo>
                <a:lnTo>
                  <a:pt x="216" y="123"/>
                </a:lnTo>
                <a:lnTo>
                  <a:pt x="211" y="121"/>
                </a:lnTo>
                <a:lnTo>
                  <a:pt x="211" y="118"/>
                </a:lnTo>
                <a:lnTo>
                  <a:pt x="211" y="116"/>
                </a:lnTo>
                <a:lnTo>
                  <a:pt x="209" y="116"/>
                </a:lnTo>
                <a:lnTo>
                  <a:pt x="206" y="114"/>
                </a:lnTo>
                <a:lnTo>
                  <a:pt x="206" y="111"/>
                </a:lnTo>
                <a:lnTo>
                  <a:pt x="206" y="111"/>
                </a:lnTo>
                <a:lnTo>
                  <a:pt x="206" y="106"/>
                </a:lnTo>
                <a:lnTo>
                  <a:pt x="206" y="106"/>
                </a:lnTo>
                <a:lnTo>
                  <a:pt x="199" y="102"/>
                </a:lnTo>
                <a:lnTo>
                  <a:pt x="199" y="99"/>
                </a:lnTo>
                <a:lnTo>
                  <a:pt x="197" y="97"/>
                </a:lnTo>
                <a:lnTo>
                  <a:pt x="190" y="92"/>
                </a:lnTo>
                <a:lnTo>
                  <a:pt x="190" y="90"/>
                </a:lnTo>
                <a:lnTo>
                  <a:pt x="187" y="87"/>
                </a:lnTo>
                <a:lnTo>
                  <a:pt x="187" y="87"/>
                </a:lnTo>
                <a:lnTo>
                  <a:pt x="187" y="85"/>
                </a:lnTo>
                <a:lnTo>
                  <a:pt x="185" y="85"/>
                </a:lnTo>
                <a:lnTo>
                  <a:pt x="178" y="83"/>
                </a:lnTo>
                <a:lnTo>
                  <a:pt x="176" y="83"/>
                </a:lnTo>
                <a:lnTo>
                  <a:pt x="171" y="80"/>
                </a:lnTo>
                <a:lnTo>
                  <a:pt x="171" y="78"/>
                </a:lnTo>
                <a:lnTo>
                  <a:pt x="171" y="76"/>
                </a:lnTo>
                <a:lnTo>
                  <a:pt x="171" y="71"/>
                </a:lnTo>
                <a:lnTo>
                  <a:pt x="168" y="69"/>
                </a:lnTo>
                <a:lnTo>
                  <a:pt x="166" y="66"/>
                </a:lnTo>
                <a:lnTo>
                  <a:pt x="168" y="59"/>
                </a:lnTo>
                <a:lnTo>
                  <a:pt x="166" y="59"/>
                </a:lnTo>
                <a:lnTo>
                  <a:pt x="166" y="57"/>
                </a:lnTo>
                <a:lnTo>
                  <a:pt x="164" y="50"/>
                </a:lnTo>
                <a:lnTo>
                  <a:pt x="164" y="50"/>
                </a:lnTo>
                <a:lnTo>
                  <a:pt x="159" y="38"/>
                </a:lnTo>
                <a:lnTo>
                  <a:pt x="154" y="31"/>
                </a:lnTo>
                <a:lnTo>
                  <a:pt x="154" y="28"/>
                </a:lnTo>
                <a:lnTo>
                  <a:pt x="152" y="26"/>
                </a:lnTo>
                <a:lnTo>
                  <a:pt x="145" y="17"/>
                </a:lnTo>
                <a:lnTo>
                  <a:pt x="145" y="14"/>
                </a:lnTo>
                <a:lnTo>
                  <a:pt x="145" y="14"/>
                </a:lnTo>
                <a:lnTo>
                  <a:pt x="147" y="12"/>
                </a:lnTo>
                <a:lnTo>
                  <a:pt x="147" y="12"/>
                </a:lnTo>
                <a:lnTo>
                  <a:pt x="147" y="12"/>
                </a:lnTo>
                <a:lnTo>
                  <a:pt x="138" y="9"/>
                </a:lnTo>
                <a:lnTo>
                  <a:pt x="138" y="9"/>
                </a:lnTo>
                <a:lnTo>
                  <a:pt x="138" y="7"/>
                </a:lnTo>
                <a:lnTo>
                  <a:pt x="135" y="2"/>
                </a:lnTo>
                <a:lnTo>
                  <a:pt x="133" y="0"/>
                </a:lnTo>
                <a:lnTo>
                  <a:pt x="128" y="0"/>
                </a:lnTo>
                <a:lnTo>
                  <a:pt x="128" y="2"/>
                </a:lnTo>
                <a:lnTo>
                  <a:pt x="126" y="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3" name="Freeform 48"/>
          <p:cNvSpPr>
            <a:spLocks/>
          </p:cNvSpPr>
          <p:nvPr/>
        </p:nvSpPr>
        <p:spPr bwMode="auto">
          <a:xfrm>
            <a:off x="3761206" y="3318878"/>
            <a:ext cx="593725" cy="560388"/>
          </a:xfrm>
          <a:custGeom>
            <a:avLst/>
            <a:gdLst>
              <a:gd name="T0" fmla="*/ 92 w 374"/>
              <a:gd name="T1" fmla="*/ 114 h 353"/>
              <a:gd name="T2" fmla="*/ 90 w 374"/>
              <a:gd name="T3" fmla="*/ 133 h 353"/>
              <a:gd name="T4" fmla="*/ 68 w 374"/>
              <a:gd name="T5" fmla="*/ 145 h 353"/>
              <a:gd name="T6" fmla="*/ 52 w 374"/>
              <a:gd name="T7" fmla="*/ 154 h 353"/>
              <a:gd name="T8" fmla="*/ 45 w 374"/>
              <a:gd name="T9" fmla="*/ 156 h 353"/>
              <a:gd name="T10" fmla="*/ 30 w 374"/>
              <a:gd name="T11" fmla="*/ 164 h 353"/>
              <a:gd name="T12" fmla="*/ 30 w 374"/>
              <a:gd name="T13" fmla="*/ 180 h 353"/>
              <a:gd name="T14" fmla="*/ 19 w 374"/>
              <a:gd name="T15" fmla="*/ 175 h 353"/>
              <a:gd name="T16" fmla="*/ 14 w 374"/>
              <a:gd name="T17" fmla="*/ 190 h 353"/>
              <a:gd name="T18" fmla="*/ 9 w 374"/>
              <a:gd name="T19" fmla="*/ 206 h 353"/>
              <a:gd name="T20" fmla="*/ 7 w 374"/>
              <a:gd name="T21" fmla="*/ 220 h 353"/>
              <a:gd name="T22" fmla="*/ 0 w 374"/>
              <a:gd name="T23" fmla="*/ 237 h 353"/>
              <a:gd name="T24" fmla="*/ 97 w 374"/>
              <a:gd name="T25" fmla="*/ 261 h 353"/>
              <a:gd name="T26" fmla="*/ 127 w 374"/>
              <a:gd name="T27" fmla="*/ 272 h 353"/>
              <a:gd name="T28" fmla="*/ 116 w 374"/>
              <a:gd name="T29" fmla="*/ 287 h 353"/>
              <a:gd name="T30" fmla="*/ 116 w 374"/>
              <a:gd name="T31" fmla="*/ 298 h 353"/>
              <a:gd name="T32" fmla="*/ 113 w 374"/>
              <a:gd name="T33" fmla="*/ 303 h 353"/>
              <a:gd name="T34" fmla="*/ 109 w 374"/>
              <a:gd name="T35" fmla="*/ 324 h 353"/>
              <a:gd name="T36" fmla="*/ 118 w 374"/>
              <a:gd name="T37" fmla="*/ 341 h 353"/>
              <a:gd name="T38" fmla="*/ 123 w 374"/>
              <a:gd name="T39" fmla="*/ 353 h 353"/>
              <a:gd name="T40" fmla="*/ 142 w 374"/>
              <a:gd name="T41" fmla="*/ 341 h 353"/>
              <a:gd name="T42" fmla="*/ 168 w 374"/>
              <a:gd name="T43" fmla="*/ 327 h 353"/>
              <a:gd name="T44" fmla="*/ 201 w 374"/>
              <a:gd name="T45" fmla="*/ 317 h 353"/>
              <a:gd name="T46" fmla="*/ 220 w 374"/>
              <a:gd name="T47" fmla="*/ 303 h 353"/>
              <a:gd name="T48" fmla="*/ 229 w 374"/>
              <a:gd name="T49" fmla="*/ 303 h 353"/>
              <a:gd name="T50" fmla="*/ 246 w 374"/>
              <a:gd name="T51" fmla="*/ 296 h 353"/>
              <a:gd name="T52" fmla="*/ 265 w 374"/>
              <a:gd name="T53" fmla="*/ 287 h 353"/>
              <a:gd name="T54" fmla="*/ 286 w 374"/>
              <a:gd name="T55" fmla="*/ 244 h 353"/>
              <a:gd name="T56" fmla="*/ 293 w 374"/>
              <a:gd name="T57" fmla="*/ 235 h 353"/>
              <a:gd name="T58" fmla="*/ 303 w 374"/>
              <a:gd name="T59" fmla="*/ 225 h 353"/>
              <a:gd name="T60" fmla="*/ 317 w 374"/>
              <a:gd name="T61" fmla="*/ 218 h 353"/>
              <a:gd name="T62" fmla="*/ 329 w 374"/>
              <a:gd name="T63" fmla="*/ 209 h 353"/>
              <a:gd name="T64" fmla="*/ 343 w 374"/>
              <a:gd name="T65" fmla="*/ 199 h 353"/>
              <a:gd name="T66" fmla="*/ 371 w 374"/>
              <a:gd name="T67" fmla="*/ 194 h 353"/>
              <a:gd name="T68" fmla="*/ 374 w 374"/>
              <a:gd name="T69" fmla="*/ 187 h 353"/>
              <a:gd name="T70" fmla="*/ 362 w 374"/>
              <a:gd name="T71" fmla="*/ 180 h 353"/>
              <a:gd name="T72" fmla="*/ 357 w 374"/>
              <a:gd name="T73" fmla="*/ 175 h 353"/>
              <a:gd name="T74" fmla="*/ 350 w 374"/>
              <a:gd name="T75" fmla="*/ 171 h 353"/>
              <a:gd name="T76" fmla="*/ 348 w 374"/>
              <a:gd name="T77" fmla="*/ 147 h 353"/>
              <a:gd name="T78" fmla="*/ 343 w 374"/>
              <a:gd name="T79" fmla="*/ 133 h 353"/>
              <a:gd name="T80" fmla="*/ 338 w 374"/>
              <a:gd name="T81" fmla="*/ 126 h 353"/>
              <a:gd name="T82" fmla="*/ 336 w 374"/>
              <a:gd name="T83" fmla="*/ 114 h 353"/>
              <a:gd name="T84" fmla="*/ 336 w 374"/>
              <a:gd name="T85" fmla="*/ 95 h 353"/>
              <a:gd name="T86" fmla="*/ 326 w 374"/>
              <a:gd name="T87" fmla="*/ 88 h 353"/>
              <a:gd name="T88" fmla="*/ 322 w 374"/>
              <a:gd name="T89" fmla="*/ 74 h 353"/>
              <a:gd name="T90" fmla="*/ 317 w 374"/>
              <a:gd name="T91" fmla="*/ 57 h 353"/>
              <a:gd name="T92" fmla="*/ 319 w 374"/>
              <a:gd name="T93" fmla="*/ 36 h 353"/>
              <a:gd name="T94" fmla="*/ 300 w 374"/>
              <a:gd name="T95" fmla="*/ 26 h 353"/>
              <a:gd name="T96" fmla="*/ 291 w 374"/>
              <a:gd name="T97" fmla="*/ 24 h 353"/>
              <a:gd name="T98" fmla="*/ 272 w 374"/>
              <a:gd name="T99" fmla="*/ 22 h 353"/>
              <a:gd name="T100" fmla="*/ 236 w 374"/>
              <a:gd name="T101" fmla="*/ 22 h 353"/>
              <a:gd name="T102" fmla="*/ 220 w 374"/>
              <a:gd name="T103" fmla="*/ 17 h 353"/>
              <a:gd name="T104" fmla="*/ 196 w 374"/>
              <a:gd name="T105" fmla="*/ 10 h 353"/>
              <a:gd name="T106" fmla="*/ 182 w 374"/>
              <a:gd name="T107" fmla="*/ 3 h 353"/>
              <a:gd name="T108" fmla="*/ 142 w 374"/>
              <a:gd name="T109" fmla="*/ 38 h 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74" h="353">
                <a:moveTo>
                  <a:pt x="83" y="100"/>
                </a:moveTo>
                <a:lnTo>
                  <a:pt x="85" y="102"/>
                </a:lnTo>
                <a:lnTo>
                  <a:pt x="92" y="109"/>
                </a:lnTo>
                <a:lnTo>
                  <a:pt x="92" y="112"/>
                </a:lnTo>
                <a:lnTo>
                  <a:pt x="92" y="114"/>
                </a:lnTo>
                <a:lnTo>
                  <a:pt x="90" y="119"/>
                </a:lnTo>
                <a:lnTo>
                  <a:pt x="87" y="123"/>
                </a:lnTo>
                <a:lnTo>
                  <a:pt x="87" y="123"/>
                </a:lnTo>
                <a:lnTo>
                  <a:pt x="90" y="133"/>
                </a:lnTo>
                <a:lnTo>
                  <a:pt x="90" y="133"/>
                </a:lnTo>
                <a:lnTo>
                  <a:pt x="90" y="135"/>
                </a:lnTo>
                <a:lnTo>
                  <a:pt x="90" y="135"/>
                </a:lnTo>
                <a:lnTo>
                  <a:pt x="87" y="135"/>
                </a:lnTo>
                <a:lnTo>
                  <a:pt x="73" y="140"/>
                </a:lnTo>
                <a:lnTo>
                  <a:pt x="68" y="145"/>
                </a:lnTo>
                <a:lnTo>
                  <a:pt x="68" y="147"/>
                </a:lnTo>
                <a:lnTo>
                  <a:pt x="68" y="149"/>
                </a:lnTo>
                <a:lnTo>
                  <a:pt x="61" y="152"/>
                </a:lnTo>
                <a:lnTo>
                  <a:pt x="59" y="152"/>
                </a:lnTo>
                <a:lnTo>
                  <a:pt x="52" y="154"/>
                </a:lnTo>
                <a:lnTo>
                  <a:pt x="52" y="156"/>
                </a:lnTo>
                <a:lnTo>
                  <a:pt x="49" y="159"/>
                </a:lnTo>
                <a:lnTo>
                  <a:pt x="49" y="159"/>
                </a:lnTo>
                <a:lnTo>
                  <a:pt x="45" y="161"/>
                </a:lnTo>
                <a:lnTo>
                  <a:pt x="45" y="156"/>
                </a:lnTo>
                <a:lnTo>
                  <a:pt x="42" y="156"/>
                </a:lnTo>
                <a:lnTo>
                  <a:pt x="40" y="159"/>
                </a:lnTo>
                <a:lnTo>
                  <a:pt x="38" y="161"/>
                </a:lnTo>
                <a:lnTo>
                  <a:pt x="30" y="161"/>
                </a:lnTo>
                <a:lnTo>
                  <a:pt x="30" y="164"/>
                </a:lnTo>
                <a:lnTo>
                  <a:pt x="30" y="164"/>
                </a:lnTo>
                <a:lnTo>
                  <a:pt x="33" y="168"/>
                </a:lnTo>
                <a:lnTo>
                  <a:pt x="35" y="171"/>
                </a:lnTo>
                <a:lnTo>
                  <a:pt x="33" y="178"/>
                </a:lnTo>
                <a:lnTo>
                  <a:pt x="30" y="180"/>
                </a:lnTo>
                <a:lnTo>
                  <a:pt x="28" y="178"/>
                </a:lnTo>
                <a:lnTo>
                  <a:pt x="26" y="173"/>
                </a:lnTo>
                <a:lnTo>
                  <a:pt x="23" y="173"/>
                </a:lnTo>
                <a:lnTo>
                  <a:pt x="21" y="175"/>
                </a:lnTo>
                <a:lnTo>
                  <a:pt x="19" y="175"/>
                </a:lnTo>
                <a:lnTo>
                  <a:pt x="16" y="175"/>
                </a:lnTo>
                <a:lnTo>
                  <a:pt x="14" y="175"/>
                </a:lnTo>
                <a:lnTo>
                  <a:pt x="14" y="178"/>
                </a:lnTo>
                <a:lnTo>
                  <a:pt x="14" y="180"/>
                </a:lnTo>
                <a:lnTo>
                  <a:pt x="14" y="190"/>
                </a:lnTo>
                <a:lnTo>
                  <a:pt x="14" y="194"/>
                </a:lnTo>
                <a:lnTo>
                  <a:pt x="14" y="197"/>
                </a:lnTo>
                <a:lnTo>
                  <a:pt x="14" y="199"/>
                </a:lnTo>
                <a:lnTo>
                  <a:pt x="11" y="201"/>
                </a:lnTo>
                <a:lnTo>
                  <a:pt x="9" y="206"/>
                </a:lnTo>
                <a:lnTo>
                  <a:pt x="9" y="209"/>
                </a:lnTo>
                <a:lnTo>
                  <a:pt x="9" y="211"/>
                </a:lnTo>
                <a:lnTo>
                  <a:pt x="9" y="218"/>
                </a:lnTo>
                <a:lnTo>
                  <a:pt x="7" y="220"/>
                </a:lnTo>
                <a:lnTo>
                  <a:pt x="7" y="220"/>
                </a:lnTo>
                <a:lnTo>
                  <a:pt x="0" y="225"/>
                </a:lnTo>
                <a:lnTo>
                  <a:pt x="0" y="227"/>
                </a:lnTo>
                <a:lnTo>
                  <a:pt x="0" y="235"/>
                </a:lnTo>
                <a:lnTo>
                  <a:pt x="0" y="235"/>
                </a:lnTo>
                <a:lnTo>
                  <a:pt x="0" y="237"/>
                </a:lnTo>
                <a:lnTo>
                  <a:pt x="4" y="237"/>
                </a:lnTo>
                <a:lnTo>
                  <a:pt x="7" y="235"/>
                </a:lnTo>
                <a:lnTo>
                  <a:pt x="9" y="237"/>
                </a:lnTo>
                <a:lnTo>
                  <a:pt x="16" y="239"/>
                </a:lnTo>
                <a:lnTo>
                  <a:pt x="97" y="261"/>
                </a:lnTo>
                <a:lnTo>
                  <a:pt x="125" y="268"/>
                </a:lnTo>
                <a:lnTo>
                  <a:pt x="125" y="268"/>
                </a:lnTo>
                <a:lnTo>
                  <a:pt x="125" y="270"/>
                </a:lnTo>
                <a:lnTo>
                  <a:pt x="125" y="270"/>
                </a:lnTo>
                <a:lnTo>
                  <a:pt x="127" y="272"/>
                </a:lnTo>
                <a:lnTo>
                  <a:pt x="125" y="277"/>
                </a:lnTo>
                <a:lnTo>
                  <a:pt x="125" y="282"/>
                </a:lnTo>
                <a:lnTo>
                  <a:pt x="120" y="284"/>
                </a:lnTo>
                <a:lnTo>
                  <a:pt x="116" y="284"/>
                </a:lnTo>
                <a:lnTo>
                  <a:pt x="116" y="287"/>
                </a:lnTo>
                <a:lnTo>
                  <a:pt x="116" y="287"/>
                </a:lnTo>
                <a:lnTo>
                  <a:pt x="116" y="291"/>
                </a:lnTo>
                <a:lnTo>
                  <a:pt x="118" y="294"/>
                </a:lnTo>
                <a:lnTo>
                  <a:pt x="116" y="298"/>
                </a:lnTo>
                <a:lnTo>
                  <a:pt x="116" y="298"/>
                </a:lnTo>
                <a:lnTo>
                  <a:pt x="113" y="298"/>
                </a:lnTo>
                <a:lnTo>
                  <a:pt x="113" y="298"/>
                </a:lnTo>
                <a:lnTo>
                  <a:pt x="113" y="301"/>
                </a:lnTo>
                <a:lnTo>
                  <a:pt x="113" y="301"/>
                </a:lnTo>
                <a:lnTo>
                  <a:pt x="113" y="303"/>
                </a:lnTo>
                <a:lnTo>
                  <a:pt x="113" y="308"/>
                </a:lnTo>
                <a:lnTo>
                  <a:pt x="113" y="313"/>
                </a:lnTo>
                <a:lnTo>
                  <a:pt x="111" y="320"/>
                </a:lnTo>
                <a:lnTo>
                  <a:pt x="109" y="322"/>
                </a:lnTo>
                <a:lnTo>
                  <a:pt x="109" y="324"/>
                </a:lnTo>
                <a:lnTo>
                  <a:pt x="111" y="327"/>
                </a:lnTo>
                <a:lnTo>
                  <a:pt x="111" y="329"/>
                </a:lnTo>
                <a:lnTo>
                  <a:pt x="113" y="329"/>
                </a:lnTo>
                <a:lnTo>
                  <a:pt x="116" y="334"/>
                </a:lnTo>
                <a:lnTo>
                  <a:pt x="118" y="341"/>
                </a:lnTo>
                <a:lnTo>
                  <a:pt x="118" y="346"/>
                </a:lnTo>
                <a:lnTo>
                  <a:pt x="120" y="348"/>
                </a:lnTo>
                <a:lnTo>
                  <a:pt x="120" y="350"/>
                </a:lnTo>
                <a:lnTo>
                  <a:pt x="120" y="350"/>
                </a:lnTo>
                <a:lnTo>
                  <a:pt x="123" y="353"/>
                </a:lnTo>
                <a:lnTo>
                  <a:pt x="123" y="353"/>
                </a:lnTo>
                <a:lnTo>
                  <a:pt x="127" y="348"/>
                </a:lnTo>
                <a:lnTo>
                  <a:pt x="135" y="341"/>
                </a:lnTo>
                <a:lnTo>
                  <a:pt x="137" y="341"/>
                </a:lnTo>
                <a:lnTo>
                  <a:pt x="142" y="341"/>
                </a:lnTo>
                <a:lnTo>
                  <a:pt x="146" y="336"/>
                </a:lnTo>
                <a:lnTo>
                  <a:pt x="154" y="329"/>
                </a:lnTo>
                <a:lnTo>
                  <a:pt x="156" y="327"/>
                </a:lnTo>
                <a:lnTo>
                  <a:pt x="158" y="327"/>
                </a:lnTo>
                <a:lnTo>
                  <a:pt x="168" y="327"/>
                </a:lnTo>
                <a:lnTo>
                  <a:pt x="177" y="327"/>
                </a:lnTo>
                <a:lnTo>
                  <a:pt x="187" y="327"/>
                </a:lnTo>
                <a:lnTo>
                  <a:pt x="187" y="327"/>
                </a:lnTo>
                <a:lnTo>
                  <a:pt x="194" y="322"/>
                </a:lnTo>
                <a:lnTo>
                  <a:pt x="201" y="317"/>
                </a:lnTo>
                <a:lnTo>
                  <a:pt x="201" y="315"/>
                </a:lnTo>
                <a:lnTo>
                  <a:pt x="203" y="313"/>
                </a:lnTo>
                <a:lnTo>
                  <a:pt x="208" y="308"/>
                </a:lnTo>
                <a:lnTo>
                  <a:pt x="215" y="303"/>
                </a:lnTo>
                <a:lnTo>
                  <a:pt x="220" y="303"/>
                </a:lnTo>
                <a:lnTo>
                  <a:pt x="222" y="306"/>
                </a:lnTo>
                <a:lnTo>
                  <a:pt x="225" y="306"/>
                </a:lnTo>
                <a:lnTo>
                  <a:pt x="225" y="303"/>
                </a:lnTo>
                <a:lnTo>
                  <a:pt x="225" y="303"/>
                </a:lnTo>
                <a:lnTo>
                  <a:pt x="229" y="303"/>
                </a:lnTo>
                <a:lnTo>
                  <a:pt x="232" y="303"/>
                </a:lnTo>
                <a:lnTo>
                  <a:pt x="234" y="301"/>
                </a:lnTo>
                <a:lnTo>
                  <a:pt x="236" y="298"/>
                </a:lnTo>
                <a:lnTo>
                  <a:pt x="246" y="296"/>
                </a:lnTo>
                <a:lnTo>
                  <a:pt x="246" y="296"/>
                </a:lnTo>
                <a:lnTo>
                  <a:pt x="253" y="289"/>
                </a:lnTo>
                <a:lnTo>
                  <a:pt x="253" y="289"/>
                </a:lnTo>
                <a:lnTo>
                  <a:pt x="258" y="287"/>
                </a:lnTo>
                <a:lnTo>
                  <a:pt x="262" y="287"/>
                </a:lnTo>
                <a:lnTo>
                  <a:pt x="265" y="287"/>
                </a:lnTo>
                <a:lnTo>
                  <a:pt x="272" y="277"/>
                </a:lnTo>
                <a:lnTo>
                  <a:pt x="272" y="277"/>
                </a:lnTo>
                <a:lnTo>
                  <a:pt x="277" y="265"/>
                </a:lnTo>
                <a:lnTo>
                  <a:pt x="279" y="265"/>
                </a:lnTo>
                <a:lnTo>
                  <a:pt x="286" y="244"/>
                </a:lnTo>
                <a:lnTo>
                  <a:pt x="286" y="244"/>
                </a:lnTo>
                <a:lnTo>
                  <a:pt x="289" y="242"/>
                </a:lnTo>
                <a:lnTo>
                  <a:pt x="291" y="237"/>
                </a:lnTo>
                <a:lnTo>
                  <a:pt x="293" y="235"/>
                </a:lnTo>
                <a:lnTo>
                  <a:pt x="293" y="235"/>
                </a:lnTo>
                <a:lnTo>
                  <a:pt x="296" y="232"/>
                </a:lnTo>
                <a:lnTo>
                  <a:pt x="296" y="230"/>
                </a:lnTo>
                <a:lnTo>
                  <a:pt x="296" y="230"/>
                </a:lnTo>
                <a:lnTo>
                  <a:pt x="300" y="227"/>
                </a:lnTo>
                <a:lnTo>
                  <a:pt x="303" y="225"/>
                </a:lnTo>
                <a:lnTo>
                  <a:pt x="307" y="225"/>
                </a:lnTo>
                <a:lnTo>
                  <a:pt x="312" y="225"/>
                </a:lnTo>
                <a:lnTo>
                  <a:pt x="315" y="220"/>
                </a:lnTo>
                <a:lnTo>
                  <a:pt x="317" y="220"/>
                </a:lnTo>
                <a:lnTo>
                  <a:pt x="317" y="218"/>
                </a:lnTo>
                <a:lnTo>
                  <a:pt x="317" y="216"/>
                </a:lnTo>
                <a:lnTo>
                  <a:pt x="322" y="213"/>
                </a:lnTo>
                <a:lnTo>
                  <a:pt x="324" y="213"/>
                </a:lnTo>
                <a:lnTo>
                  <a:pt x="326" y="211"/>
                </a:lnTo>
                <a:lnTo>
                  <a:pt x="329" y="209"/>
                </a:lnTo>
                <a:lnTo>
                  <a:pt x="336" y="209"/>
                </a:lnTo>
                <a:lnTo>
                  <a:pt x="336" y="206"/>
                </a:lnTo>
                <a:lnTo>
                  <a:pt x="338" y="204"/>
                </a:lnTo>
                <a:lnTo>
                  <a:pt x="343" y="201"/>
                </a:lnTo>
                <a:lnTo>
                  <a:pt x="343" y="199"/>
                </a:lnTo>
                <a:lnTo>
                  <a:pt x="345" y="197"/>
                </a:lnTo>
                <a:lnTo>
                  <a:pt x="350" y="194"/>
                </a:lnTo>
                <a:lnTo>
                  <a:pt x="357" y="194"/>
                </a:lnTo>
                <a:lnTo>
                  <a:pt x="360" y="194"/>
                </a:lnTo>
                <a:lnTo>
                  <a:pt x="371" y="194"/>
                </a:lnTo>
                <a:lnTo>
                  <a:pt x="371" y="192"/>
                </a:lnTo>
                <a:lnTo>
                  <a:pt x="371" y="187"/>
                </a:lnTo>
                <a:lnTo>
                  <a:pt x="371" y="187"/>
                </a:lnTo>
                <a:lnTo>
                  <a:pt x="374" y="187"/>
                </a:lnTo>
                <a:lnTo>
                  <a:pt x="374" y="187"/>
                </a:lnTo>
                <a:lnTo>
                  <a:pt x="371" y="185"/>
                </a:lnTo>
                <a:lnTo>
                  <a:pt x="369" y="183"/>
                </a:lnTo>
                <a:lnTo>
                  <a:pt x="367" y="180"/>
                </a:lnTo>
                <a:lnTo>
                  <a:pt x="364" y="180"/>
                </a:lnTo>
                <a:lnTo>
                  <a:pt x="362" y="180"/>
                </a:lnTo>
                <a:lnTo>
                  <a:pt x="360" y="180"/>
                </a:lnTo>
                <a:lnTo>
                  <a:pt x="360" y="180"/>
                </a:lnTo>
                <a:lnTo>
                  <a:pt x="360" y="175"/>
                </a:lnTo>
                <a:lnTo>
                  <a:pt x="360" y="175"/>
                </a:lnTo>
                <a:lnTo>
                  <a:pt x="357" y="175"/>
                </a:lnTo>
                <a:lnTo>
                  <a:pt x="352" y="175"/>
                </a:lnTo>
                <a:lnTo>
                  <a:pt x="352" y="175"/>
                </a:lnTo>
                <a:lnTo>
                  <a:pt x="352" y="173"/>
                </a:lnTo>
                <a:lnTo>
                  <a:pt x="352" y="171"/>
                </a:lnTo>
                <a:lnTo>
                  <a:pt x="350" y="171"/>
                </a:lnTo>
                <a:lnTo>
                  <a:pt x="345" y="168"/>
                </a:lnTo>
                <a:lnTo>
                  <a:pt x="345" y="161"/>
                </a:lnTo>
                <a:lnTo>
                  <a:pt x="345" y="159"/>
                </a:lnTo>
                <a:lnTo>
                  <a:pt x="348" y="156"/>
                </a:lnTo>
                <a:lnTo>
                  <a:pt x="348" y="147"/>
                </a:lnTo>
                <a:lnTo>
                  <a:pt x="348" y="138"/>
                </a:lnTo>
                <a:lnTo>
                  <a:pt x="348" y="135"/>
                </a:lnTo>
                <a:lnTo>
                  <a:pt x="345" y="135"/>
                </a:lnTo>
                <a:lnTo>
                  <a:pt x="345" y="133"/>
                </a:lnTo>
                <a:lnTo>
                  <a:pt x="343" y="133"/>
                </a:lnTo>
                <a:lnTo>
                  <a:pt x="338" y="133"/>
                </a:lnTo>
                <a:lnTo>
                  <a:pt x="338" y="133"/>
                </a:lnTo>
                <a:lnTo>
                  <a:pt x="338" y="128"/>
                </a:lnTo>
                <a:lnTo>
                  <a:pt x="338" y="126"/>
                </a:lnTo>
                <a:lnTo>
                  <a:pt x="338" y="126"/>
                </a:lnTo>
                <a:lnTo>
                  <a:pt x="341" y="126"/>
                </a:lnTo>
                <a:lnTo>
                  <a:pt x="338" y="123"/>
                </a:lnTo>
                <a:lnTo>
                  <a:pt x="336" y="121"/>
                </a:lnTo>
                <a:lnTo>
                  <a:pt x="336" y="116"/>
                </a:lnTo>
                <a:lnTo>
                  <a:pt x="336" y="114"/>
                </a:lnTo>
                <a:lnTo>
                  <a:pt x="336" y="114"/>
                </a:lnTo>
                <a:lnTo>
                  <a:pt x="336" y="104"/>
                </a:lnTo>
                <a:lnTo>
                  <a:pt x="333" y="102"/>
                </a:lnTo>
                <a:lnTo>
                  <a:pt x="336" y="95"/>
                </a:lnTo>
                <a:lnTo>
                  <a:pt x="336" y="95"/>
                </a:lnTo>
                <a:lnTo>
                  <a:pt x="333" y="90"/>
                </a:lnTo>
                <a:lnTo>
                  <a:pt x="333" y="90"/>
                </a:lnTo>
                <a:lnTo>
                  <a:pt x="333" y="88"/>
                </a:lnTo>
                <a:lnTo>
                  <a:pt x="331" y="85"/>
                </a:lnTo>
                <a:lnTo>
                  <a:pt x="326" y="88"/>
                </a:lnTo>
                <a:lnTo>
                  <a:pt x="324" y="85"/>
                </a:lnTo>
                <a:lnTo>
                  <a:pt x="322" y="81"/>
                </a:lnTo>
                <a:lnTo>
                  <a:pt x="322" y="81"/>
                </a:lnTo>
                <a:lnTo>
                  <a:pt x="319" y="81"/>
                </a:lnTo>
                <a:lnTo>
                  <a:pt x="322" y="74"/>
                </a:lnTo>
                <a:lnTo>
                  <a:pt x="322" y="71"/>
                </a:lnTo>
                <a:lnTo>
                  <a:pt x="322" y="69"/>
                </a:lnTo>
                <a:lnTo>
                  <a:pt x="317" y="64"/>
                </a:lnTo>
                <a:lnTo>
                  <a:pt x="315" y="59"/>
                </a:lnTo>
                <a:lnTo>
                  <a:pt x="317" y="57"/>
                </a:lnTo>
                <a:lnTo>
                  <a:pt x="319" y="52"/>
                </a:lnTo>
                <a:lnTo>
                  <a:pt x="317" y="48"/>
                </a:lnTo>
                <a:lnTo>
                  <a:pt x="315" y="45"/>
                </a:lnTo>
                <a:lnTo>
                  <a:pt x="315" y="43"/>
                </a:lnTo>
                <a:lnTo>
                  <a:pt x="319" y="36"/>
                </a:lnTo>
                <a:lnTo>
                  <a:pt x="317" y="33"/>
                </a:lnTo>
                <a:lnTo>
                  <a:pt x="310" y="31"/>
                </a:lnTo>
                <a:lnTo>
                  <a:pt x="305" y="31"/>
                </a:lnTo>
                <a:lnTo>
                  <a:pt x="305" y="31"/>
                </a:lnTo>
                <a:lnTo>
                  <a:pt x="300" y="26"/>
                </a:lnTo>
                <a:lnTo>
                  <a:pt x="300" y="24"/>
                </a:lnTo>
                <a:lnTo>
                  <a:pt x="300" y="24"/>
                </a:lnTo>
                <a:lnTo>
                  <a:pt x="298" y="22"/>
                </a:lnTo>
                <a:lnTo>
                  <a:pt x="296" y="22"/>
                </a:lnTo>
                <a:lnTo>
                  <a:pt x="291" y="24"/>
                </a:lnTo>
                <a:lnTo>
                  <a:pt x="286" y="22"/>
                </a:lnTo>
                <a:lnTo>
                  <a:pt x="284" y="19"/>
                </a:lnTo>
                <a:lnTo>
                  <a:pt x="281" y="19"/>
                </a:lnTo>
                <a:lnTo>
                  <a:pt x="277" y="19"/>
                </a:lnTo>
                <a:lnTo>
                  <a:pt x="272" y="22"/>
                </a:lnTo>
                <a:lnTo>
                  <a:pt x="270" y="26"/>
                </a:lnTo>
                <a:lnTo>
                  <a:pt x="262" y="26"/>
                </a:lnTo>
                <a:lnTo>
                  <a:pt x="260" y="26"/>
                </a:lnTo>
                <a:lnTo>
                  <a:pt x="258" y="24"/>
                </a:lnTo>
                <a:lnTo>
                  <a:pt x="236" y="22"/>
                </a:lnTo>
                <a:lnTo>
                  <a:pt x="232" y="17"/>
                </a:lnTo>
                <a:lnTo>
                  <a:pt x="227" y="15"/>
                </a:lnTo>
                <a:lnTo>
                  <a:pt x="225" y="15"/>
                </a:lnTo>
                <a:lnTo>
                  <a:pt x="222" y="15"/>
                </a:lnTo>
                <a:lnTo>
                  <a:pt x="220" y="17"/>
                </a:lnTo>
                <a:lnTo>
                  <a:pt x="210" y="15"/>
                </a:lnTo>
                <a:lnTo>
                  <a:pt x="206" y="17"/>
                </a:lnTo>
                <a:lnTo>
                  <a:pt x="206" y="19"/>
                </a:lnTo>
                <a:lnTo>
                  <a:pt x="199" y="12"/>
                </a:lnTo>
                <a:lnTo>
                  <a:pt x="196" y="10"/>
                </a:lnTo>
                <a:lnTo>
                  <a:pt x="194" y="7"/>
                </a:lnTo>
                <a:lnTo>
                  <a:pt x="187" y="0"/>
                </a:lnTo>
                <a:lnTo>
                  <a:pt x="184" y="0"/>
                </a:lnTo>
                <a:lnTo>
                  <a:pt x="182" y="3"/>
                </a:lnTo>
                <a:lnTo>
                  <a:pt x="182" y="3"/>
                </a:lnTo>
                <a:lnTo>
                  <a:pt x="182" y="3"/>
                </a:lnTo>
                <a:lnTo>
                  <a:pt x="180" y="3"/>
                </a:lnTo>
                <a:lnTo>
                  <a:pt x="180" y="3"/>
                </a:lnTo>
                <a:lnTo>
                  <a:pt x="163" y="19"/>
                </a:lnTo>
                <a:lnTo>
                  <a:pt x="142" y="38"/>
                </a:lnTo>
                <a:lnTo>
                  <a:pt x="78" y="95"/>
                </a:lnTo>
                <a:lnTo>
                  <a:pt x="80" y="100"/>
                </a:lnTo>
                <a:lnTo>
                  <a:pt x="83" y="10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4" name="Freeform 49"/>
          <p:cNvSpPr>
            <a:spLocks/>
          </p:cNvSpPr>
          <p:nvPr/>
        </p:nvSpPr>
        <p:spPr bwMode="auto">
          <a:xfrm>
            <a:off x="3459581" y="3299828"/>
            <a:ext cx="450850" cy="420688"/>
          </a:xfrm>
          <a:custGeom>
            <a:avLst/>
            <a:gdLst>
              <a:gd name="T0" fmla="*/ 161 w 284"/>
              <a:gd name="T1" fmla="*/ 5 h 265"/>
              <a:gd name="T2" fmla="*/ 109 w 284"/>
              <a:gd name="T3" fmla="*/ 17 h 265"/>
              <a:gd name="T4" fmla="*/ 9 w 284"/>
              <a:gd name="T5" fmla="*/ 45 h 265"/>
              <a:gd name="T6" fmla="*/ 5 w 284"/>
              <a:gd name="T7" fmla="*/ 116 h 265"/>
              <a:gd name="T8" fmla="*/ 0 w 284"/>
              <a:gd name="T9" fmla="*/ 197 h 265"/>
              <a:gd name="T10" fmla="*/ 78 w 284"/>
              <a:gd name="T11" fmla="*/ 251 h 265"/>
              <a:gd name="T12" fmla="*/ 83 w 284"/>
              <a:gd name="T13" fmla="*/ 254 h 265"/>
              <a:gd name="T14" fmla="*/ 95 w 284"/>
              <a:gd name="T15" fmla="*/ 254 h 265"/>
              <a:gd name="T16" fmla="*/ 102 w 284"/>
              <a:gd name="T17" fmla="*/ 254 h 265"/>
              <a:gd name="T18" fmla="*/ 111 w 284"/>
              <a:gd name="T19" fmla="*/ 254 h 265"/>
              <a:gd name="T20" fmla="*/ 128 w 284"/>
              <a:gd name="T21" fmla="*/ 263 h 265"/>
              <a:gd name="T22" fmla="*/ 128 w 284"/>
              <a:gd name="T23" fmla="*/ 256 h 265"/>
              <a:gd name="T24" fmla="*/ 140 w 284"/>
              <a:gd name="T25" fmla="*/ 261 h 265"/>
              <a:gd name="T26" fmla="*/ 144 w 284"/>
              <a:gd name="T27" fmla="*/ 261 h 265"/>
              <a:gd name="T28" fmla="*/ 154 w 284"/>
              <a:gd name="T29" fmla="*/ 265 h 265"/>
              <a:gd name="T30" fmla="*/ 151 w 284"/>
              <a:gd name="T31" fmla="*/ 261 h 265"/>
              <a:gd name="T32" fmla="*/ 158 w 284"/>
              <a:gd name="T33" fmla="*/ 263 h 265"/>
              <a:gd name="T34" fmla="*/ 163 w 284"/>
              <a:gd name="T35" fmla="*/ 258 h 265"/>
              <a:gd name="T36" fmla="*/ 161 w 284"/>
              <a:gd name="T37" fmla="*/ 254 h 265"/>
              <a:gd name="T38" fmla="*/ 173 w 284"/>
              <a:gd name="T39" fmla="*/ 251 h 265"/>
              <a:gd name="T40" fmla="*/ 182 w 284"/>
              <a:gd name="T41" fmla="*/ 247 h 265"/>
              <a:gd name="T42" fmla="*/ 192 w 284"/>
              <a:gd name="T43" fmla="*/ 247 h 265"/>
              <a:gd name="T44" fmla="*/ 199 w 284"/>
              <a:gd name="T45" fmla="*/ 232 h 265"/>
              <a:gd name="T46" fmla="*/ 201 w 284"/>
              <a:gd name="T47" fmla="*/ 221 h 265"/>
              <a:gd name="T48" fmla="*/ 206 w 284"/>
              <a:gd name="T49" fmla="*/ 209 h 265"/>
              <a:gd name="T50" fmla="*/ 206 w 284"/>
              <a:gd name="T51" fmla="*/ 190 h 265"/>
              <a:gd name="T52" fmla="*/ 213 w 284"/>
              <a:gd name="T53" fmla="*/ 187 h 265"/>
              <a:gd name="T54" fmla="*/ 222 w 284"/>
              <a:gd name="T55" fmla="*/ 192 h 265"/>
              <a:gd name="T56" fmla="*/ 222 w 284"/>
              <a:gd name="T57" fmla="*/ 176 h 265"/>
              <a:gd name="T58" fmla="*/ 232 w 284"/>
              <a:gd name="T59" fmla="*/ 171 h 265"/>
              <a:gd name="T60" fmla="*/ 241 w 284"/>
              <a:gd name="T61" fmla="*/ 171 h 265"/>
              <a:gd name="T62" fmla="*/ 251 w 284"/>
              <a:gd name="T63" fmla="*/ 164 h 265"/>
              <a:gd name="T64" fmla="*/ 260 w 284"/>
              <a:gd name="T65" fmla="*/ 157 h 265"/>
              <a:gd name="T66" fmla="*/ 282 w 284"/>
              <a:gd name="T67" fmla="*/ 147 h 265"/>
              <a:gd name="T68" fmla="*/ 279 w 284"/>
              <a:gd name="T69" fmla="*/ 135 h 265"/>
              <a:gd name="T70" fmla="*/ 284 w 284"/>
              <a:gd name="T71" fmla="*/ 121 h 265"/>
              <a:gd name="T72" fmla="*/ 270 w 284"/>
              <a:gd name="T73" fmla="*/ 107 h 265"/>
              <a:gd name="T74" fmla="*/ 265 w 284"/>
              <a:gd name="T75" fmla="*/ 95 h 265"/>
              <a:gd name="T76" fmla="*/ 263 w 284"/>
              <a:gd name="T77" fmla="*/ 90 h 265"/>
              <a:gd name="T78" fmla="*/ 258 w 284"/>
              <a:gd name="T79" fmla="*/ 86 h 265"/>
              <a:gd name="T80" fmla="*/ 253 w 284"/>
              <a:gd name="T81" fmla="*/ 81 h 265"/>
              <a:gd name="T82" fmla="*/ 246 w 284"/>
              <a:gd name="T83" fmla="*/ 74 h 265"/>
              <a:gd name="T84" fmla="*/ 234 w 284"/>
              <a:gd name="T85" fmla="*/ 81 h 265"/>
              <a:gd name="T86" fmla="*/ 232 w 284"/>
              <a:gd name="T87" fmla="*/ 88 h 265"/>
              <a:gd name="T88" fmla="*/ 227 w 284"/>
              <a:gd name="T89" fmla="*/ 81 h 265"/>
              <a:gd name="T90" fmla="*/ 230 w 284"/>
              <a:gd name="T91" fmla="*/ 76 h 265"/>
              <a:gd name="T92" fmla="*/ 232 w 284"/>
              <a:gd name="T93" fmla="*/ 74 h 265"/>
              <a:gd name="T94" fmla="*/ 232 w 284"/>
              <a:gd name="T95" fmla="*/ 67 h 265"/>
              <a:gd name="T96" fmla="*/ 218 w 284"/>
              <a:gd name="T97" fmla="*/ 69 h 265"/>
              <a:gd name="T98" fmla="*/ 213 w 284"/>
              <a:gd name="T99" fmla="*/ 71 h 265"/>
              <a:gd name="T100" fmla="*/ 215 w 284"/>
              <a:gd name="T101" fmla="*/ 53 h 265"/>
              <a:gd name="T102" fmla="*/ 208 w 284"/>
              <a:gd name="T103" fmla="*/ 45 h 265"/>
              <a:gd name="T104" fmla="*/ 203 w 284"/>
              <a:gd name="T105" fmla="*/ 36 h 265"/>
              <a:gd name="T106" fmla="*/ 199 w 284"/>
              <a:gd name="T107" fmla="*/ 31 h 265"/>
              <a:gd name="T108" fmla="*/ 203 w 284"/>
              <a:gd name="T109" fmla="*/ 24 h 265"/>
              <a:gd name="T110" fmla="*/ 189 w 284"/>
              <a:gd name="T111" fmla="*/ 15 h 265"/>
              <a:gd name="T112" fmla="*/ 187 w 284"/>
              <a:gd name="T113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84" h="265">
                <a:moveTo>
                  <a:pt x="175" y="3"/>
                </a:moveTo>
                <a:lnTo>
                  <a:pt x="173" y="3"/>
                </a:lnTo>
                <a:lnTo>
                  <a:pt x="168" y="3"/>
                </a:lnTo>
                <a:lnTo>
                  <a:pt x="161" y="5"/>
                </a:lnTo>
                <a:lnTo>
                  <a:pt x="154" y="8"/>
                </a:lnTo>
                <a:lnTo>
                  <a:pt x="151" y="8"/>
                </a:lnTo>
                <a:lnTo>
                  <a:pt x="125" y="12"/>
                </a:lnTo>
                <a:lnTo>
                  <a:pt x="109" y="17"/>
                </a:lnTo>
                <a:lnTo>
                  <a:pt x="59" y="29"/>
                </a:lnTo>
                <a:lnTo>
                  <a:pt x="26" y="36"/>
                </a:lnTo>
                <a:lnTo>
                  <a:pt x="9" y="41"/>
                </a:lnTo>
                <a:lnTo>
                  <a:pt x="9" y="45"/>
                </a:lnTo>
                <a:lnTo>
                  <a:pt x="5" y="76"/>
                </a:lnTo>
                <a:lnTo>
                  <a:pt x="7" y="90"/>
                </a:lnTo>
                <a:lnTo>
                  <a:pt x="5" y="109"/>
                </a:lnTo>
                <a:lnTo>
                  <a:pt x="5" y="116"/>
                </a:lnTo>
                <a:lnTo>
                  <a:pt x="5" y="145"/>
                </a:lnTo>
                <a:lnTo>
                  <a:pt x="2" y="164"/>
                </a:lnTo>
                <a:lnTo>
                  <a:pt x="2" y="197"/>
                </a:lnTo>
                <a:lnTo>
                  <a:pt x="0" y="197"/>
                </a:lnTo>
                <a:lnTo>
                  <a:pt x="0" y="261"/>
                </a:lnTo>
                <a:lnTo>
                  <a:pt x="76" y="251"/>
                </a:lnTo>
                <a:lnTo>
                  <a:pt x="76" y="251"/>
                </a:lnTo>
                <a:lnTo>
                  <a:pt x="78" y="251"/>
                </a:lnTo>
                <a:lnTo>
                  <a:pt x="78" y="251"/>
                </a:lnTo>
                <a:lnTo>
                  <a:pt x="80" y="251"/>
                </a:lnTo>
                <a:lnTo>
                  <a:pt x="83" y="251"/>
                </a:lnTo>
                <a:lnTo>
                  <a:pt x="83" y="254"/>
                </a:lnTo>
                <a:lnTo>
                  <a:pt x="90" y="258"/>
                </a:lnTo>
                <a:lnTo>
                  <a:pt x="95" y="256"/>
                </a:lnTo>
                <a:lnTo>
                  <a:pt x="95" y="254"/>
                </a:lnTo>
                <a:lnTo>
                  <a:pt x="95" y="254"/>
                </a:lnTo>
                <a:lnTo>
                  <a:pt x="97" y="251"/>
                </a:lnTo>
                <a:lnTo>
                  <a:pt x="99" y="251"/>
                </a:lnTo>
                <a:lnTo>
                  <a:pt x="99" y="254"/>
                </a:lnTo>
                <a:lnTo>
                  <a:pt x="102" y="254"/>
                </a:lnTo>
                <a:lnTo>
                  <a:pt x="106" y="254"/>
                </a:lnTo>
                <a:lnTo>
                  <a:pt x="111" y="251"/>
                </a:lnTo>
                <a:lnTo>
                  <a:pt x="111" y="254"/>
                </a:lnTo>
                <a:lnTo>
                  <a:pt x="111" y="254"/>
                </a:lnTo>
                <a:lnTo>
                  <a:pt x="116" y="258"/>
                </a:lnTo>
                <a:lnTo>
                  <a:pt x="123" y="261"/>
                </a:lnTo>
                <a:lnTo>
                  <a:pt x="128" y="263"/>
                </a:lnTo>
                <a:lnTo>
                  <a:pt x="128" y="263"/>
                </a:lnTo>
                <a:lnTo>
                  <a:pt x="130" y="263"/>
                </a:lnTo>
                <a:lnTo>
                  <a:pt x="130" y="258"/>
                </a:lnTo>
                <a:lnTo>
                  <a:pt x="128" y="256"/>
                </a:lnTo>
                <a:lnTo>
                  <a:pt x="128" y="256"/>
                </a:lnTo>
                <a:lnTo>
                  <a:pt x="128" y="256"/>
                </a:lnTo>
                <a:lnTo>
                  <a:pt x="135" y="256"/>
                </a:lnTo>
                <a:lnTo>
                  <a:pt x="137" y="258"/>
                </a:lnTo>
                <a:lnTo>
                  <a:pt x="140" y="261"/>
                </a:lnTo>
                <a:lnTo>
                  <a:pt x="140" y="261"/>
                </a:lnTo>
                <a:lnTo>
                  <a:pt x="140" y="263"/>
                </a:lnTo>
                <a:lnTo>
                  <a:pt x="142" y="263"/>
                </a:lnTo>
                <a:lnTo>
                  <a:pt x="144" y="261"/>
                </a:lnTo>
                <a:lnTo>
                  <a:pt x="147" y="263"/>
                </a:lnTo>
                <a:lnTo>
                  <a:pt x="149" y="263"/>
                </a:lnTo>
                <a:lnTo>
                  <a:pt x="151" y="265"/>
                </a:lnTo>
                <a:lnTo>
                  <a:pt x="154" y="265"/>
                </a:lnTo>
                <a:lnTo>
                  <a:pt x="154" y="263"/>
                </a:lnTo>
                <a:lnTo>
                  <a:pt x="154" y="263"/>
                </a:lnTo>
                <a:lnTo>
                  <a:pt x="151" y="261"/>
                </a:lnTo>
                <a:lnTo>
                  <a:pt x="151" y="261"/>
                </a:lnTo>
                <a:lnTo>
                  <a:pt x="154" y="258"/>
                </a:lnTo>
                <a:lnTo>
                  <a:pt x="154" y="258"/>
                </a:lnTo>
                <a:lnTo>
                  <a:pt x="156" y="261"/>
                </a:lnTo>
                <a:lnTo>
                  <a:pt x="158" y="263"/>
                </a:lnTo>
                <a:lnTo>
                  <a:pt x="161" y="263"/>
                </a:lnTo>
                <a:lnTo>
                  <a:pt x="161" y="261"/>
                </a:lnTo>
                <a:lnTo>
                  <a:pt x="163" y="258"/>
                </a:lnTo>
                <a:lnTo>
                  <a:pt x="163" y="258"/>
                </a:lnTo>
                <a:lnTo>
                  <a:pt x="161" y="256"/>
                </a:lnTo>
                <a:lnTo>
                  <a:pt x="161" y="251"/>
                </a:lnTo>
                <a:lnTo>
                  <a:pt x="161" y="254"/>
                </a:lnTo>
                <a:lnTo>
                  <a:pt x="161" y="254"/>
                </a:lnTo>
                <a:lnTo>
                  <a:pt x="168" y="256"/>
                </a:lnTo>
                <a:lnTo>
                  <a:pt x="170" y="254"/>
                </a:lnTo>
                <a:lnTo>
                  <a:pt x="173" y="254"/>
                </a:lnTo>
                <a:lnTo>
                  <a:pt x="173" y="251"/>
                </a:lnTo>
                <a:lnTo>
                  <a:pt x="175" y="249"/>
                </a:lnTo>
                <a:lnTo>
                  <a:pt x="177" y="247"/>
                </a:lnTo>
                <a:lnTo>
                  <a:pt x="180" y="247"/>
                </a:lnTo>
                <a:lnTo>
                  <a:pt x="182" y="247"/>
                </a:lnTo>
                <a:lnTo>
                  <a:pt x="187" y="247"/>
                </a:lnTo>
                <a:lnTo>
                  <a:pt x="189" y="249"/>
                </a:lnTo>
                <a:lnTo>
                  <a:pt x="192" y="249"/>
                </a:lnTo>
                <a:lnTo>
                  <a:pt x="192" y="247"/>
                </a:lnTo>
                <a:lnTo>
                  <a:pt x="192" y="247"/>
                </a:lnTo>
                <a:lnTo>
                  <a:pt x="192" y="239"/>
                </a:lnTo>
                <a:lnTo>
                  <a:pt x="192" y="237"/>
                </a:lnTo>
                <a:lnTo>
                  <a:pt x="199" y="232"/>
                </a:lnTo>
                <a:lnTo>
                  <a:pt x="199" y="232"/>
                </a:lnTo>
                <a:lnTo>
                  <a:pt x="201" y="230"/>
                </a:lnTo>
                <a:lnTo>
                  <a:pt x="201" y="223"/>
                </a:lnTo>
                <a:lnTo>
                  <a:pt x="201" y="221"/>
                </a:lnTo>
                <a:lnTo>
                  <a:pt x="201" y="218"/>
                </a:lnTo>
                <a:lnTo>
                  <a:pt x="203" y="213"/>
                </a:lnTo>
                <a:lnTo>
                  <a:pt x="206" y="211"/>
                </a:lnTo>
                <a:lnTo>
                  <a:pt x="206" y="209"/>
                </a:lnTo>
                <a:lnTo>
                  <a:pt x="206" y="206"/>
                </a:lnTo>
                <a:lnTo>
                  <a:pt x="206" y="202"/>
                </a:lnTo>
                <a:lnTo>
                  <a:pt x="206" y="192"/>
                </a:lnTo>
                <a:lnTo>
                  <a:pt x="206" y="190"/>
                </a:lnTo>
                <a:lnTo>
                  <a:pt x="206" y="187"/>
                </a:lnTo>
                <a:lnTo>
                  <a:pt x="208" y="187"/>
                </a:lnTo>
                <a:lnTo>
                  <a:pt x="211" y="187"/>
                </a:lnTo>
                <a:lnTo>
                  <a:pt x="213" y="187"/>
                </a:lnTo>
                <a:lnTo>
                  <a:pt x="215" y="185"/>
                </a:lnTo>
                <a:lnTo>
                  <a:pt x="218" y="185"/>
                </a:lnTo>
                <a:lnTo>
                  <a:pt x="220" y="190"/>
                </a:lnTo>
                <a:lnTo>
                  <a:pt x="222" y="192"/>
                </a:lnTo>
                <a:lnTo>
                  <a:pt x="225" y="190"/>
                </a:lnTo>
                <a:lnTo>
                  <a:pt x="227" y="183"/>
                </a:lnTo>
                <a:lnTo>
                  <a:pt x="225" y="180"/>
                </a:lnTo>
                <a:lnTo>
                  <a:pt x="222" y="176"/>
                </a:lnTo>
                <a:lnTo>
                  <a:pt x="222" y="176"/>
                </a:lnTo>
                <a:lnTo>
                  <a:pt x="222" y="173"/>
                </a:lnTo>
                <a:lnTo>
                  <a:pt x="230" y="173"/>
                </a:lnTo>
                <a:lnTo>
                  <a:pt x="232" y="171"/>
                </a:lnTo>
                <a:lnTo>
                  <a:pt x="234" y="168"/>
                </a:lnTo>
                <a:lnTo>
                  <a:pt x="237" y="168"/>
                </a:lnTo>
                <a:lnTo>
                  <a:pt x="237" y="173"/>
                </a:lnTo>
                <a:lnTo>
                  <a:pt x="241" y="171"/>
                </a:lnTo>
                <a:lnTo>
                  <a:pt x="241" y="171"/>
                </a:lnTo>
                <a:lnTo>
                  <a:pt x="244" y="168"/>
                </a:lnTo>
                <a:lnTo>
                  <a:pt x="244" y="166"/>
                </a:lnTo>
                <a:lnTo>
                  <a:pt x="251" y="164"/>
                </a:lnTo>
                <a:lnTo>
                  <a:pt x="253" y="164"/>
                </a:lnTo>
                <a:lnTo>
                  <a:pt x="260" y="161"/>
                </a:lnTo>
                <a:lnTo>
                  <a:pt x="260" y="159"/>
                </a:lnTo>
                <a:lnTo>
                  <a:pt x="260" y="157"/>
                </a:lnTo>
                <a:lnTo>
                  <a:pt x="265" y="152"/>
                </a:lnTo>
                <a:lnTo>
                  <a:pt x="279" y="147"/>
                </a:lnTo>
                <a:lnTo>
                  <a:pt x="282" y="147"/>
                </a:lnTo>
                <a:lnTo>
                  <a:pt x="282" y="147"/>
                </a:lnTo>
                <a:lnTo>
                  <a:pt x="282" y="145"/>
                </a:lnTo>
                <a:lnTo>
                  <a:pt x="282" y="145"/>
                </a:lnTo>
                <a:lnTo>
                  <a:pt x="279" y="135"/>
                </a:lnTo>
                <a:lnTo>
                  <a:pt x="279" y="135"/>
                </a:lnTo>
                <a:lnTo>
                  <a:pt x="282" y="131"/>
                </a:lnTo>
                <a:lnTo>
                  <a:pt x="284" y="126"/>
                </a:lnTo>
                <a:lnTo>
                  <a:pt x="284" y="124"/>
                </a:lnTo>
                <a:lnTo>
                  <a:pt x="284" y="121"/>
                </a:lnTo>
                <a:lnTo>
                  <a:pt x="277" y="114"/>
                </a:lnTo>
                <a:lnTo>
                  <a:pt x="275" y="112"/>
                </a:lnTo>
                <a:lnTo>
                  <a:pt x="272" y="112"/>
                </a:lnTo>
                <a:lnTo>
                  <a:pt x="270" y="107"/>
                </a:lnTo>
                <a:lnTo>
                  <a:pt x="265" y="100"/>
                </a:lnTo>
                <a:lnTo>
                  <a:pt x="265" y="97"/>
                </a:lnTo>
                <a:lnTo>
                  <a:pt x="265" y="95"/>
                </a:lnTo>
                <a:lnTo>
                  <a:pt x="265" y="95"/>
                </a:lnTo>
                <a:lnTo>
                  <a:pt x="265" y="93"/>
                </a:lnTo>
                <a:lnTo>
                  <a:pt x="263" y="93"/>
                </a:lnTo>
                <a:lnTo>
                  <a:pt x="263" y="93"/>
                </a:lnTo>
                <a:lnTo>
                  <a:pt x="263" y="90"/>
                </a:lnTo>
                <a:lnTo>
                  <a:pt x="260" y="90"/>
                </a:lnTo>
                <a:lnTo>
                  <a:pt x="260" y="86"/>
                </a:lnTo>
                <a:lnTo>
                  <a:pt x="260" y="86"/>
                </a:lnTo>
                <a:lnTo>
                  <a:pt x="258" y="86"/>
                </a:lnTo>
                <a:lnTo>
                  <a:pt x="256" y="86"/>
                </a:lnTo>
                <a:lnTo>
                  <a:pt x="253" y="83"/>
                </a:lnTo>
                <a:lnTo>
                  <a:pt x="253" y="81"/>
                </a:lnTo>
                <a:lnTo>
                  <a:pt x="253" y="81"/>
                </a:lnTo>
                <a:lnTo>
                  <a:pt x="253" y="79"/>
                </a:lnTo>
                <a:lnTo>
                  <a:pt x="253" y="76"/>
                </a:lnTo>
                <a:lnTo>
                  <a:pt x="246" y="74"/>
                </a:lnTo>
                <a:lnTo>
                  <a:pt x="246" y="74"/>
                </a:lnTo>
                <a:lnTo>
                  <a:pt x="241" y="81"/>
                </a:lnTo>
                <a:lnTo>
                  <a:pt x="239" y="81"/>
                </a:lnTo>
                <a:lnTo>
                  <a:pt x="237" y="81"/>
                </a:lnTo>
                <a:lnTo>
                  <a:pt x="234" y="81"/>
                </a:lnTo>
                <a:lnTo>
                  <a:pt x="234" y="83"/>
                </a:lnTo>
                <a:lnTo>
                  <a:pt x="234" y="86"/>
                </a:lnTo>
                <a:lnTo>
                  <a:pt x="234" y="86"/>
                </a:lnTo>
                <a:lnTo>
                  <a:pt x="232" y="88"/>
                </a:lnTo>
                <a:lnTo>
                  <a:pt x="227" y="88"/>
                </a:lnTo>
                <a:lnTo>
                  <a:pt x="227" y="86"/>
                </a:lnTo>
                <a:lnTo>
                  <a:pt x="227" y="83"/>
                </a:lnTo>
                <a:lnTo>
                  <a:pt x="227" y="81"/>
                </a:lnTo>
                <a:lnTo>
                  <a:pt x="230" y="79"/>
                </a:lnTo>
                <a:lnTo>
                  <a:pt x="230" y="79"/>
                </a:lnTo>
                <a:lnTo>
                  <a:pt x="230" y="76"/>
                </a:lnTo>
                <a:lnTo>
                  <a:pt x="230" y="76"/>
                </a:lnTo>
                <a:lnTo>
                  <a:pt x="230" y="76"/>
                </a:lnTo>
                <a:lnTo>
                  <a:pt x="232" y="74"/>
                </a:lnTo>
                <a:lnTo>
                  <a:pt x="232" y="74"/>
                </a:lnTo>
                <a:lnTo>
                  <a:pt x="232" y="74"/>
                </a:lnTo>
                <a:lnTo>
                  <a:pt x="234" y="71"/>
                </a:lnTo>
                <a:lnTo>
                  <a:pt x="234" y="71"/>
                </a:lnTo>
                <a:lnTo>
                  <a:pt x="234" y="69"/>
                </a:lnTo>
                <a:lnTo>
                  <a:pt x="232" y="67"/>
                </a:lnTo>
                <a:lnTo>
                  <a:pt x="227" y="67"/>
                </a:lnTo>
                <a:lnTo>
                  <a:pt x="225" y="67"/>
                </a:lnTo>
                <a:lnTo>
                  <a:pt x="220" y="69"/>
                </a:lnTo>
                <a:lnTo>
                  <a:pt x="218" y="69"/>
                </a:lnTo>
                <a:lnTo>
                  <a:pt x="215" y="71"/>
                </a:lnTo>
                <a:lnTo>
                  <a:pt x="213" y="71"/>
                </a:lnTo>
                <a:lnTo>
                  <a:pt x="213" y="71"/>
                </a:lnTo>
                <a:lnTo>
                  <a:pt x="213" y="71"/>
                </a:lnTo>
                <a:lnTo>
                  <a:pt x="213" y="67"/>
                </a:lnTo>
                <a:lnTo>
                  <a:pt x="215" y="62"/>
                </a:lnTo>
                <a:lnTo>
                  <a:pt x="215" y="55"/>
                </a:lnTo>
                <a:lnTo>
                  <a:pt x="215" y="53"/>
                </a:lnTo>
                <a:lnTo>
                  <a:pt x="213" y="53"/>
                </a:lnTo>
                <a:lnTo>
                  <a:pt x="211" y="50"/>
                </a:lnTo>
                <a:lnTo>
                  <a:pt x="211" y="48"/>
                </a:lnTo>
                <a:lnTo>
                  <a:pt x="208" y="45"/>
                </a:lnTo>
                <a:lnTo>
                  <a:pt x="206" y="41"/>
                </a:lnTo>
                <a:lnTo>
                  <a:pt x="206" y="38"/>
                </a:lnTo>
                <a:lnTo>
                  <a:pt x="203" y="36"/>
                </a:lnTo>
                <a:lnTo>
                  <a:pt x="203" y="36"/>
                </a:lnTo>
                <a:lnTo>
                  <a:pt x="201" y="34"/>
                </a:lnTo>
                <a:lnTo>
                  <a:pt x="199" y="34"/>
                </a:lnTo>
                <a:lnTo>
                  <a:pt x="199" y="34"/>
                </a:lnTo>
                <a:lnTo>
                  <a:pt x="199" y="31"/>
                </a:lnTo>
                <a:lnTo>
                  <a:pt x="201" y="29"/>
                </a:lnTo>
                <a:lnTo>
                  <a:pt x="203" y="29"/>
                </a:lnTo>
                <a:lnTo>
                  <a:pt x="203" y="27"/>
                </a:lnTo>
                <a:lnTo>
                  <a:pt x="203" y="24"/>
                </a:lnTo>
                <a:lnTo>
                  <a:pt x="203" y="22"/>
                </a:lnTo>
                <a:lnTo>
                  <a:pt x="196" y="17"/>
                </a:lnTo>
                <a:lnTo>
                  <a:pt x="192" y="17"/>
                </a:lnTo>
                <a:lnTo>
                  <a:pt x="189" y="15"/>
                </a:lnTo>
                <a:lnTo>
                  <a:pt x="189" y="12"/>
                </a:lnTo>
                <a:lnTo>
                  <a:pt x="189" y="5"/>
                </a:lnTo>
                <a:lnTo>
                  <a:pt x="187" y="0"/>
                </a:lnTo>
                <a:lnTo>
                  <a:pt x="187" y="0"/>
                </a:lnTo>
                <a:lnTo>
                  <a:pt x="175" y="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" name="Freeform 50"/>
          <p:cNvSpPr>
            <a:spLocks/>
          </p:cNvSpPr>
          <p:nvPr/>
        </p:nvSpPr>
        <p:spPr bwMode="auto">
          <a:xfrm>
            <a:off x="2745206" y="2891841"/>
            <a:ext cx="304800" cy="349250"/>
          </a:xfrm>
          <a:custGeom>
            <a:avLst/>
            <a:gdLst>
              <a:gd name="T0" fmla="*/ 5 w 192"/>
              <a:gd name="T1" fmla="*/ 127 h 220"/>
              <a:gd name="T2" fmla="*/ 7 w 192"/>
              <a:gd name="T3" fmla="*/ 134 h 220"/>
              <a:gd name="T4" fmla="*/ 14 w 192"/>
              <a:gd name="T5" fmla="*/ 146 h 220"/>
              <a:gd name="T6" fmla="*/ 28 w 192"/>
              <a:gd name="T7" fmla="*/ 168 h 220"/>
              <a:gd name="T8" fmla="*/ 33 w 192"/>
              <a:gd name="T9" fmla="*/ 175 h 220"/>
              <a:gd name="T10" fmla="*/ 33 w 192"/>
              <a:gd name="T11" fmla="*/ 177 h 220"/>
              <a:gd name="T12" fmla="*/ 40 w 192"/>
              <a:gd name="T13" fmla="*/ 187 h 220"/>
              <a:gd name="T14" fmla="*/ 47 w 192"/>
              <a:gd name="T15" fmla="*/ 187 h 220"/>
              <a:gd name="T16" fmla="*/ 54 w 192"/>
              <a:gd name="T17" fmla="*/ 184 h 220"/>
              <a:gd name="T18" fmla="*/ 59 w 192"/>
              <a:gd name="T19" fmla="*/ 189 h 220"/>
              <a:gd name="T20" fmla="*/ 69 w 192"/>
              <a:gd name="T21" fmla="*/ 194 h 220"/>
              <a:gd name="T22" fmla="*/ 76 w 192"/>
              <a:gd name="T23" fmla="*/ 198 h 220"/>
              <a:gd name="T24" fmla="*/ 83 w 192"/>
              <a:gd name="T25" fmla="*/ 201 h 220"/>
              <a:gd name="T26" fmla="*/ 88 w 192"/>
              <a:gd name="T27" fmla="*/ 205 h 220"/>
              <a:gd name="T28" fmla="*/ 92 w 192"/>
              <a:gd name="T29" fmla="*/ 205 h 220"/>
              <a:gd name="T30" fmla="*/ 95 w 192"/>
              <a:gd name="T31" fmla="*/ 210 h 220"/>
              <a:gd name="T32" fmla="*/ 95 w 192"/>
              <a:gd name="T33" fmla="*/ 215 h 220"/>
              <a:gd name="T34" fmla="*/ 90 w 192"/>
              <a:gd name="T35" fmla="*/ 215 h 220"/>
              <a:gd name="T36" fmla="*/ 92 w 192"/>
              <a:gd name="T37" fmla="*/ 217 h 220"/>
              <a:gd name="T38" fmla="*/ 99 w 192"/>
              <a:gd name="T39" fmla="*/ 217 h 220"/>
              <a:gd name="T40" fmla="*/ 121 w 192"/>
              <a:gd name="T41" fmla="*/ 191 h 220"/>
              <a:gd name="T42" fmla="*/ 128 w 192"/>
              <a:gd name="T43" fmla="*/ 194 h 220"/>
              <a:gd name="T44" fmla="*/ 133 w 192"/>
              <a:gd name="T45" fmla="*/ 177 h 220"/>
              <a:gd name="T46" fmla="*/ 135 w 192"/>
              <a:gd name="T47" fmla="*/ 172 h 220"/>
              <a:gd name="T48" fmla="*/ 147 w 192"/>
              <a:gd name="T49" fmla="*/ 156 h 220"/>
              <a:gd name="T50" fmla="*/ 175 w 192"/>
              <a:gd name="T51" fmla="*/ 120 h 220"/>
              <a:gd name="T52" fmla="*/ 180 w 192"/>
              <a:gd name="T53" fmla="*/ 106 h 220"/>
              <a:gd name="T54" fmla="*/ 185 w 192"/>
              <a:gd name="T55" fmla="*/ 94 h 220"/>
              <a:gd name="T56" fmla="*/ 185 w 192"/>
              <a:gd name="T57" fmla="*/ 90 h 220"/>
              <a:gd name="T58" fmla="*/ 189 w 192"/>
              <a:gd name="T59" fmla="*/ 82 h 220"/>
              <a:gd name="T60" fmla="*/ 185 w 192"/>
              <a:gd name="T61" fmla="*/ 68 h 220"/>
              <a:gd name="T62" fmla="*/ 187 w 192"/>
              <a:gd name="T63" fmla="*/ 66 h 220"/>
              <a:gd name="T64" fmla="*/ 192 w 192"/>
              <a:gd name="T65" fmla="*/ 63 h 220"/>
              <a:gd name="T66" fmla="*/ 189 w 192"/>
              <a:gd name="T67" fmla="*/ 54 h 220"/>
              <a:gd name="T68" fmla="*/ 189 w 192"/>
              <a:gd name="T69" fmla="*/ 42 h 220"/>
              <a:gd name="T70" fmla="*/ 170 w 192"/>
              <a:gd name="T71" fmla="*/ 21 h 220"/>
              <a:gd name="T72" fmla="*/ 144 w 192"/>
              <a:gd name="T73" fmla="*/ 0 h 220"/>
              <a:gd name="T74" fmla="*/ 137 w 192"/>
              <a:gd name="T75" fmla="*/ 7 h 220"/>
              <a:gd name="T76" fmla="*/ 116 w 192"/>
              <a:gd name="T77" fmla="*/ 28 h 220"/>
              <a:gd name="T78" fmla="*/ 99 w 192"/>
              <a:gd name="T79" fmla="*/ 42 h 220"/>
              <a:gd name="T80" fmla="*/ 90 w 192"/>
              <a:gd name="T81" fmla="*/ 56 h 220"/>
              <a:gd name="T82" fmla="*/ 78 w 192"/>
              <a:gd name="T83" fmla="*/ 78 h 220"/>
              <a:gd name="T84" fmla="*/ 69 w 192"/>
              <a:gd name="T85" fmla="*/ 104 h 220"/>
              <a:gd name="T86" fmla="*/ 57 w 192"/>
              <a:gd name="T87" fmla="*/ 125 h 220"/>
              <a:gd name="T88" fmla="*/ 52 w 192"/>
              <a:gd name="T89" fmla="*/ 137 h 220"/>
              <a:gd name="T90" fmla="*/ 50 w 192"/>
              <a:gd name="T91" fmla="*/ 139 h 220"/>
              <a:gd name="T92" fmla="*/ 43 w 192"/>
              <a:gd name="T93" fmla="*/ 137 h 220"/>
              <a:gd name="T94" fmla="*/ 40 w 192"/>
              <a:gd name="T95" fmla="*/ 134 h 220"/>
              <a:gd name="T96" fmla="*/ 31 w 192"/>
              <a:gd name="T97" fmla="*/ 130 h 220"/>
              <a:gd name="T98" fmla="*/ 31 w 192"/>
              <a:gd name="T99" fmla="*/ 125 h 220"/>
              <a:gd name="T100" fmla="*/ 21 w 192"/>
              <a:gd name="T101" fmla="*/ 118 h 220"/>
              <a:gd name="T102" fmla="*/ 17 w 192"/>
              <a:gd name="T103" fmla="*/ 123 h 220"/>
              <a:gd name="T104" fmla="*/ 12 w 192"/>
              <a:gd name="T105" fmla="*/ 118 h 220"/>
              <a:gd name="T106" fmla="*/ 2 w 192"/>
              <a:gd name="T107" fmla="*/ 1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92" h="220">
                <a:moveTo>
                  <a:pt x="2" y="123"/>
                </a:moveTo>
                <a:lnTo>
                  <a:pt x="5" y="125"/>
                </a:lnTo>
                <a:lnTo>
                  <a:pt x="5" y="127"/>
                </a:lnTo>
                <a:lnTo>
                  <a:pt x="2" y="130"/>
                </a:lnTo>
                <a:lnTo>
                  <a:pt x="2" y="132"/>
                </a:lnTo>
                <a:lnTo>
                  <a:pt x="7" y="134"/>
                </a:lnTo>
                <a:lnTo>
                  <a:pt x="9" y="139"/>
                </a:lnTo>
                <a:lnTo>
                  <a:pt x="9" y="139"/>
                </a:lnTo>
                <a:lnTo>
                  <a:pt x="14" y="146"/>
                </a:lnTo>
                <a:lnTo>
                  <a:pt x="21" y="158"/>
                </a:lnTo>
                <a:lnTo>
                  <a:pt x="26" y="168"/>
                </a:lnTo>
                <a:lnTo>
                  <a:pt x="28" y="168"/>
                </a:lnTo>
                <a:lnTo>
                  <a:pt x="28" y="170"/>
                </a:lnTo>
                <a:lnTo>
                  <a:pt x="31" y="172"/>
                </a:lnTo>
                <a:lnTo>
                  <a:pt x="33" y="175"/>
                </a:lnTo>
                <a:lnTo>
                  <a:pt x="33" y="175"/>
                </a:lnTo>
                <a:lnTo>
                  <a:pt x="33" y="177"/>
                </a:lnTo>
                <a:lnTo>
                  <a:pt x="33" y="177"/>
                </a:lnTo>
                <a:lnTo>
                  <a:pt x="35" y="179"/>
                </a:lnTo>
                <a:lnTo>
                  <a:pt x="40" y="187"/>
                </a:lnTo>
                <a:lnTo>
                  <a:pt x="40" y="187"/>
                </a:lnTo>
                <a:lnTo>
                  <a:pt x="43" y="189"/>
                </a:lnTo>
                <a:lnTo>
                  <a:pt x="43" y="189"/>
                </a:lnTo>
                <a:lnTo>
                  <a:pt x="47" y="187"/>
                </a:lnTo>
                <a:lnTo>
                  <a:pt x="50" y="184"/>
                </a:lnTo>
                <a:lnTo>
                  <a:pt x="50" y="184"/>
                </a:lnTo>
                <a:lnTo>
                  <a:pt x="54" y="184"/>
                </a:lnTo>
                <a:lnTo>
                  <a:pt x="54" y="184"/>
                </a:lnTo>
                <a:lnTo>
                  <a:pt x="57" y="187"/>
                </a:lnTo>
                <a:lnTo>
                  <a:pt x="59" y="189"/>
                </a:lnTo>
                <a:lnTo>
                  <a:pt x="66" y="194"/>
                </a:lnTo>
                <a:lnTo>
                  <a:pt x="66" y="196"/>
                </a:lnTo>
                <a:lnTo>
                  <a:pt x="69" y="194"/>
                </a:lnTo>
                <a:lnTo>
                  <a:pt x="71" y="194"/>
                </a:lnTo>
                <a:lnTo>
                  <a:pt x="73" y="194"/>
                </a:lnTo>
                <a:lnTo>
                  <a:pt x="76" y="198"/>
                </a:lnTo>
                <a:lnTo>
                  <a:pt x="78" y="201"/>
                </a:lnTo>
                <a:lnTo>
                  <a:pt x="80" y="201"/>
                </a:lnTo>
                <a:lnTo>
                  <a:pt x="83" y="201"/>
                </a:lnTo>
                <a:lnTo>
                  <a:pt x="85" y="203"/>
                </a:lnTo>
                <a:lnTo>
                  <a:pt x="88" y="203"/>
                </a:lnTo>
                <a:lnTo>
                  <a:pt x="88" y="205"/>
                </a:lnTo>
                <a:lnTo>
                  <a:pt x="90" y="208"/>
                </a:lnTo>
                <a:lnTo>
                  <a:pt x="90" y="205"/>
                </a:lnTo>
                <a:lnTo>
                  <a:pt x="92" y="205"/>
                </a:lnTo>
                <a:lnTo>
                  <a:pt x="95" y="205"/>
                </a:lnTo>
                <a:lnTo>
                  <a:pt x="97" y="208"/>
                </a:lnTo>
                <a:lnTo>
                  <a:pt x="95" y="210"/>
                </a:lnTo>
                <a:lnTo>
                  <a:pt x="95" y="210"/>
                </a:lnTo>
                <a:lnTo>
                  <a:pt x="95" y="213"/>
                </a:lnTo>
                <a:lnTo>
                  <a:pt x="95" y="215"/>
                </a:lnTo>
                <a:lnTo>
                  <a:pt x="92" y="215"/>
                </a:lnTo>
                <a:lnTo>
                  <a:pt x="92" y="215"/>
                </a:lnTo>
                <a:lnTo>
                  <a:pt x="90" y="215"/>
                </a:lnTo>
                <a:lnTo>
                  <a:pt x="90" y="217"/>
                </a:lnTo>
                <a:lnTo>
                  <a:pt x="92" y="220"/>
                </a:lnTo>
                <a:lnTo>
                  <a:pt x="92" y="217"/>
                </a:lnTo>
                <a:lnTo>
                  <a:pt x="97" y="215"/>
                </a:lnTo>
                <a:lnTo>
                  <a:pt x="99" y="217"/>
                </a:lnTo>
                <a:lnTo>
                  <a:pt x="99" y="217"/>
                </a:lnTo>
                <a:lnTo>
                  <a:pt x="106" y="208"/>
                </a:lnTo>
                <a:lnTo>
                  <a:pt x="114" y="201"/>
                </a:lnTo>
                <a:lnTo>
                  <a:pt x="121" y="191"/>
                </a:lnTo>
                <a:lnTo>
                  <a:pt x="123" y="187"/>
                </a:lnTo>
                <a:lnTo>
                  <a:pt x="123" y="194"/>
                </a:lnTo>
                <a:lnTo>
                  <a:pt x="128" y="194"/>
                </a:lnTo>
                <a:lnTo>
                  <a:pt x="128" y="187"/>
                </a:lnTo>
                <a:lnTo>
                  <a:pt x="123" y="187"/>
                </a:lnTo>
                <a:lnTo>
                  <a:pt x="133" y="177"/>
                </a:lnTo>
                <a:lnTo>
                  <a:pt x="133" y="175"/>
                </a:lnTo>
                <a:lnTo>
                  <a:pt x="133" y="175"/>
                </a:lnTo>
                <a:lnTo>
                  <a:pt x="135" y="172"/>
                </a:lnTo>
                <a:lnTo>
                  <a:pt x="140" y="168"/>
                </a:lnTo>
                <a:lnTo>
                  <a:pt x="147" y="156"/>
                </a:lnTo>
                <a:lnTo>
                  <a:pt x="147" y="156"/>
                </a:lnTo>
                <a:lnTo>
                  <a:pt x="149" y="153"/>
                </a:lnTo>
                <a:lnTo>
                  <a:pt x="175" y="120"/>
                </a:lnTo>
                <a:lnTo>
                  <a:pt x="175" y="120"/>
                </a:lnTo>
                <a:lnTo>
                  <a:pt x="180" y="113"/>
                </a:lnTo>
                <a:lnTo>
                  <a:pt x="180" y="113"/>
                </a:lnTo>
                <a:lnTo>
                  <a:pt x="180" y="106"/>
                </a:lnTo>
                <a:lnTo>
                  <a:pt x="182" y="106"/>
                </a:lnTo>
                <a:lnTo>
                  <a:pt x="182" y="106"/>
                </a:lnTo>
                <a:lnTo>
                  <a:pt x="185" y="94"/>
                </a:lnTo>
                <a:lnTo>
                  <a:pt x="185" y="92"/>
                </a:lnTo>
                <a:lnTo>
                  <a:pt x="185" y="90"/>
                </a:lnTo>
                <a:lnTo>
                  <a:pt x="185" y="90"/>
                </a:lnTo>
                <a:lnTo>
                  <a:pt x="185" y="85"/>
                </a:lnTo>
                <a:lnTo>
                  <a:pt x="187" y="85"/>
                </a:lnTo>
                <a:lnTo>
                  <a:pt x="189" y="82"/>
                </a:lnTo>
                <a:lnTo>
                  <a:pt x="187" y="80"/>
                </a:lnTo>
                <a:lnTo>
                  <a:pt x="185" y="75"/>
                </a:lnTo>
                <a:lnTo>
                  <a:pt x="185" y="68"/>
                </a:lnTo>
                <a:lnTo>
                  <a:pt x="185" y="63"/>
                </a:lnTo>
                <a:lnTo>
                  <a:pt x="185" y="63"/>
                </a:lnTo>
                <a:lnTo>
                  <a:pt x="187" y="66"/>
                </a:lnTo>
                <a:lnTo>
                  <a:pt x="189" y="66"/>
                </a:lnTo>
                <a:lnTo>
                  <a:pt x="189" y="63"/>
                </a:lnTo>
                <a:lnTo>
                  <a:pt x="192" y="63"/>
                </a:lnTo>
                <a:lnTo>
                  <a:pt x="192" y="63"/>
                </a:lnTo>
                <a:lnTo>
                  <a:pt x="192" y="56"/>
                </a:lnTo>
                <a:lnTo>
                  <a:pt x="189" y="54"/>
                </a:lnTo>
                <a:lnTo>
                  <a:pt x="189" y="52"/>
                </a:lnTo>
                <a:lnTo>
                  <a:pt x="189" y="47"/>
                </a:lnTo>
                <a:lnTo>
                  <a:pt x="189" y="42"/>
                </a:lnTo>
                <a:lnTo>
                  <a:pt x="192" y="35"/>
                </a:lnTo>
                <a:lnTo>
                  <a:pt x="192" y="35"/>
                </a:lnTo>
                <a:lnTo>
                  <a:pt x="170" y="21"/>
                </a:lnTo>
                <a:lnTo>
                  <a:pt x="163" y="14"/>
                </a:lnTo>
                <a:lnTo>
                  <a:pt x="151" y="4"/>
                </a:lnTo>
                <a:lnTo>
                  <a:pt x="144" y="0"/>
                </a:lnTo>
                <a:lnTo>
                  <a:pt x="142" y="2"/>
                </a:lnTo>
                <a:lnTo>
                  <a:pt x="140" y="4"/>
                </a:lnTo>
                <a:lnTo>
                  <a:pt x="137" y="7"/>
                </a:lnTo>
                <a:lnTo>
                  <a:pt x="125" y="19"/>
                </a:lnTo>
                <a:lnTo>
                  <a:pt x="118" y="26"/>
                </a:lnTo>
                <a:lnTo>
                  <a:pt x="116" y="28"/>
                </a:lnTo>
                <a:lnTo>
                  <a:pt x="104" y="37"/>
                </a:lnTo>
                <a:lnTo>
                  <a:pt x="102" y="40"/>
                </a:lnTo>
                <a:lnTo>
                  <a:pt x="99" y="42"/>
                </a:lnTo>
                <a:lnTo>
                  <a:pt x="92" y="49"/>
                </a:lnTo>
                <a:lnTo>
                  <a:pt x="90" y="54"/>
                </a:lnTo>
                <a:lnTo>
                  <a:pt x="90" y="56"/>
                </a:lnTo>
                <a:lnTo>
                  <a:pt x="88" y="61"/>
                </a:lnTo>
                <a:lnTo>
                  <a:pt x="80" y="73"/>
                </a:lnTo>
                <a:lnTo>
                  <a:pt x="78" y="78"/>
                </a:lnTo>
                <a:lnTo>
                  <a:pt x="76" y="85"/>
                </a:lnTo>
                <a:lnTo>
                  <a:pt x="71" y="94"/>
                </a:lnTo>
                <a:lnTo>
                  <a:pt x="69" y="104"/>
                </a:lnTo>
                <a:lnTo>
                  <a:pt x="64" y="113"/>
                </a:lnTo>
                <a:lnTo>
                  <a:pt x="61" y="120"/>
                </a:lnTo>
                <a:lnTo>
                  <a:pt x="57" y="125"/>
                </a:lnTo>
                <a:lnTo>
                  <a:pt x="52" y="134"/>
                </a:lnTo>
                <a:lnTo>
                  <a:pt x="52" y="137"/>
                </a:lnTo>
                <a:lnTo>
                  <a:pt x="52" y="137"/>
                </a:lnTo>
                <a:lnTo>
                  <a:pt x="50" y="144"/>
                </a:lnTo>
                <a:lnTo>
                  <a:pt x="47" y="142"/>
                </a:lnTo>
                <a:lnTo>
                  <a:pt x="50" y="139"/>
                </a:lnTo>
                <a:lnTo>
                  <a:pt x="47" y="137"/>
                </a:lnTo>
                <a:lnTo>
                  <a:pt x="45" y="137"/>
                </a:lnTo>
                <a:lnTo>
                  <a:pt x="43" y="137"/>
                </a:lnTo>
                <a:lnTo>
                  <a:pt x="43" y="134"/>
                </a:lnTo>
                <a:lnTo>
                  <a:pt x="43" y="134"/>
                </a:lnTo>
                <a:lnTo>
                  <a:pt x="40" y="134"/>
                </a:lnTo>
                <a:lnTo>
                  <a:pt x="40" y="130"/>
                </a:lnTo>
                <a:lnTo>
                  <a:pt x="40" y="130"/>
                </a:lnTo>
                <a:lnTo>
                  <a:pt x="31" y="130"/>
                </a:lnTo>
                <a:lnTo>
                  <a:pt x="33" y="127"/>
                </a:lnTo>
                <a:lnTo>
                  <a:pt x="33" y="125"/>
                </a:lnTo>
                <a:lnTo>
                  <a:pt x="31" y="125"/>
                </a:lnTo>
                <a:lnTo>
                  <a:pt x="31" y="125"/>
                </a:lnTo>
                <a:lnTo>
                  <a:pt x="26" y="123"/>
                </a:lnTo>
                <a:lnTo>
                  <a:pt x="21" y="118"/>
                </a:lnTo>
                <a:lnTo>
                  <a:pt x="19" y="118"/>
                </a:lnTo>
                <a:lnTo>
                  <a:pt x="19" y="120"/>
                </a:lnTo>
                <a:lnTo>
                  <a:pt x="17" y="123"/>
                </a:lnTo>
                <a:lnTo>
                  <a:pt x="9" y="120"/>
                </a:lnTo>
                <a:lnTo>
                  <a:pt x="9" y="118"/>
                </a:lnTo>
                <a:lnTo>
                  <a:pt x="12" y="118"/>
                </a:lnTo>
                <a:lnTo>
                  <a:pt x="12" y="118"/>
                </a:lnTo>
                <a:lnTo>
                  <a:pt x="0" y="118"/>
                </a:lnTo>
                <a:lnTo>
                  <a:pt x="2" y="120"/>
                </a:lnTo>
                <a:lnTo>
                  <a:pt x="2" y="123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6" name="Freeform 51"/>
          <p:cNvSpPr>
            <a:spLocks/>
          </p:cNvSpPr>
          <p:nvPr/>
        </p:nvSpPr>
        <p:spPr bwMode="auto">
          <a:xfrm>
            <a:off x="2805531" y="3672891"/>
            <a:ext cx="469900" cy="473075"/>
          </a:xfrm>
          <a:custGeom>
            <a:avLst/>
            <a:gdLst>
              <a:gd name="T0" fmla="*/ 104 w 296"/>
              <a:gd name="T1" fmla="*/ 295 h 298"/>
              <a:gd name="T2" fmla="*/ 111 w 296"/>
              <a:gd name="T3" fmla="*/ 291 h 298"/>
              <a:gd name="T4" fmla="*/ 125 w 296"/>
              <a:gd name="T5" fmla="*/ 298 h 298"/>
              <a:gd name="T6" fmla="*/ 177 w 296"/>
              <a:gd name="T7" fmla="*/ 288 h 298"/>
              <a:gd name="T8" fmla="*/ 194 w 296"/>
              <a:gd name="T9" fmla="*/ 277 h 298"/>
              <a:gd name="T10" fmla="*/ 208 w 296"/>
              <a:gd name="T11" fmla="*/ 265 h 298"/>
              <a:gd name="T12" fmla="*/ 227 w 296"/>
              <a:gd name="T13" fmla="*/ 253 h 298"/>
              <a:gd name="T14" fmla="*/ 239 w 296"/>
              <a:gd name="T15" fmla="*/ 246 h 298"/>
              <a:gd name="T16" fmla="*/ 272 w 296"/>
              <a:gd name="T17" fmla="*/ 227 h 298"/>
              <a:gd name="T18" fmla="*/ 279 w 296"/>
              <a:gd name="T19" fmla="*/ 217 h 298"/>
              <a:gd name="T20" fmla="*/ 279 w 296"/>
              <a:gd name="T21" fmla="*/ 213 h 298"/>
              <a:gd name="T22" fmla="*/ 284 w 296"/>
              <a:gd name="T23" fmla="*/ 210 h 298"/>
              <a:gd name="T24" fmla="*/ 296 w 296"/>
              <a:gd name="T25" fmla="*/ 203 h 298"/>
              <a:gd name="T26" fmla="*/ 296 w 296"/>
              <a:gd name="T27" fmla="*/ 198 h 298"/>
              <a:gd name="T28" fmla="*/ 284 w 296"/>
              <a:gd name="T29" fmla="*/ 191 h 298"/>
              <a:gd name="T30" fmla="*/ 286 w 296"/>
              <a:gd name="T31" fmla="*/ 182 h 298"/>
              <a:gd name="T32" fmla="*/ 284 w 296"/>
              <a:gd name="T33" fmla="*/ 172 h 298"/>
              <a:gd name="T34" fmla="*/ 286 w 296"/>
              <a:gd name="T35" fmla="*/ 168 h 298"/>
              <a:gd name="T36" fmla="*/ 282 w 296"/>
              <a:gd name="T37" fmla="*/ 165 h 298"/>
              <a:gd name="T38" fmla="*/ 286 w 296"/>
              <a:gd name="T39" fmla="*/ 154 h 298"/>
              <a:gd name="T40" fmla="*/ 284 w 296"/>
              <a:gd name="T41" fmla="*/ 149 h 298"/>
              <a:gd name="T42" fmla="*/ 282 w 296"/>
              <a:gd name="T43" fmla="*/ 142 h 298"/>
              <a:gd name="T44" fmla="*/ 274 w 296"/>
              <a:gd name="T45" fmla="*/ 132 h 298"/>
              <a:gd name="T46" fmla="*/ 270 w 296"/>
              <a:gd name="T47" fmla="*/ 125 h 298"/>
              <a:gd name="T48" fmla="*/ 270 w 296"/>
              <a:gd name="T49" fmla="*/ 120 h 298"/>
              <a:gd name="T50" fmla="*/ 263 w 296"/>
              <a:gd name="T51" fmla="*/ 113 h 298"/>
              <a:gd name="T52" fmla="*/ 253 w 296"/>
              <a:gd name="T53" fmla="*/ 106 h 298"/>
              <a:gd name="T54" fmla="*/ 244 w 296"/>
              <a:gd name="T55" fmla="*/ 92 h 298"/>
              <a:gd name="T56" fmla="*/ 234 w 296"/>
              <a:gd name="T57" fmla="*/ 78 h 298"/>
              <a:gd name="T58" fmla="*/ 227 w 296"/>
              <a:gd name="T59" fmla="*/ 68 h 298"/>
              <a:gd name="T60" fmla="*/ 220 w 296"/>
              <a:gd name="T61" fmla="*/ 68 h 298"/>
              <a:gd name="T62" fmla="*/ 220 w 296"/>
              <a:gd name="T63" fmla="*/ 59 h 298"/>
              <a:gd name="T64" fmla="*/ 220 w 296"/>
              <a:gd name="T65" fmla="*/ 49 h 298"/>
              <a:gd name="T66" fmla="*/ 218 w 296"/>
              <a:gd name="T67" fmla="*/ 42 h 298"/>
              <a:gd name="T68" fmla="*/ 213 w 296"/>
              <a:gd name="T69" fmla="*/ 33 h 298"/>
              <a:gd name="T70" fmla="*/ 215 w 296"/>
              <a:gd name="T71" fmla="*/ 21 h 298"/>
              <a:gd name="T72" fmla="*/ 215 w 296"/>
              <a:gd name="T73" fmla="*/ 16 h 298"/>
              <a:gd name="T74" fmla="*/ 206 w 296"/>
              <a:gd name="T75" fmla="*/ 14 h 298"/>
              <a:gd name="T76" fmla="*/ 201 w 296"/>
              <a:gd name="T77" fmla="*/ 4 h 298"/>
              <a:gd name="T78" fmla="*/ 194 w 296"/>
              <a:gd name="T79" fmla="*/ 7 h 298"/>
              <a:gd name="T80" fmla="*/ 182 w 296"/>
              <a:gd name="T81" fmla="*/ 0 h 298"/>
              <a:gd name="T82" fmla="*/ 156 w 296"/>
              <a:gd name="T83" fmla="*/ 0 h 298"/>
              <a:gd name="T84" fmla="*/ 135 w 296"/>
              <a:gd name="T85" fmla="*/ 0 h 298"/>
              <a:gd name="T86" fmla="*/ 95 w 296"/>
              <a:gd name="T87" fmla="*/ 0 h 298"/>
              <a:gd name="T88" fmla="*/ 61 w 296"/>
              <a:gd name="T89" fmla="*/ 0 h 298"/>
              <a:gd name="T90" fmla="*/ 61 w 296"/>
              <a:gd name="T91" fmla="*/ 42 h 298"/>
              <a:gd name="T92" fmla="*/ 61 w 296"/>
              <a:gd name="T93" fmla="*/ 64 h 298"/>
              <a:gd name="T94" fmla="*/ 59 w 296"/>
              <a:gd name="T95" fmla="*/ 83 h 298"/>
              <a:gd name="T96" fmla="*/ 59 w 296"/>
              <a:gd name="T97" fmla="*/ 144 h 298"/>
              <a:gd name="T98" fmla="*/ 57 w 296"/>
              <a:gd name="T99" fmla="*/ 213 h 298"/>
              <a:gd name="T100" fmla="*/ 35 w 296"/>
              <a:gd name="T101" fmla="*/ 227 h 298"/>
              <a:gd name="T102" fmla="*/ 0 w 296"/>
              <a:gd name="T103" fmla="*/ 241 h 298"/>
              <a:gd name="T104" fmla="*/ 73 w 296"/>
              <a:gd name="T105" fmla="*/ 29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96" h="298">
                <a:moveTo>
                  <a:pt x="73" y="295"/>
                </a:moveTo>
                <a:lnTo>
                  <a:pt x="83" y="295"/>
                </a:lnTo>
                <a:lnTo>
                  <a:pt x="104" y="295"/>
                </a:lnTo>
                <a:lnTo>
                  <a:pt x="104" y="291"/>
                </a:lnTo>
                <a:lnTo>
                  <a:pt x="104" y="291"/>
                </a:lnTo>
                <a:lnTo>
                  <a:pt x="111" y="291"/>
                </a:lnTo>
                <a:lnTo>
                  <a:pt x="111" y="298"/>
                </a:lnTo>
                <a:lnTo>
                  <a:pt x="118" y="298"/>
                </a:lnTo>
                <a:lnTo>
                  <a:pt x="125" y="298"/>
                </a:lnTo>
                <a:lnTo>
                  <a:pt x="137" y="298"/>
                </a:lnTo>
                <a:lnTo>
                  <a:pt x="163" y="298"/>
                </a:lnTo>
                <a:lnTo>
                  <a:pt x="177" y="288"/>
                </a:lnTo>
                <a:lnTo>
                  <a:pt x="182" y="284"/>
                </a:lnTo>
                <a:lnTo>
                  <a:pt x="189" y="279"/>
                </a:lnTo>
                <a:lnTo>
                  <a:pt x="194" y="277"/>
                </a:lnTo>
                <a:lnTo>
                  <a:pt x="196" y="274"/>
                </a:lnTo>
                <a:lnTo>
                  <a:pt x="206" y="267"/>
                </a:lnTo>
                <a:lnTo>
                  <a:pt x="208" y="265"/>
                </a:lnTo>
                <a:lnTo>
                  <a:pt x="218" y="260"/>
                </a:lnTo>
                <a:lnTo>
                  <a:pt x="227" y="253"/>
                </a:lnTo>
                <a:lnTo>
                  <a:pt x="227" y="253"/>
                </a:lnTo>
                <a:lnTo>
                  <a:pt x="227" y="253"/>
                </a:lnTo>
                <a:lnTo>
                  <a:pt x="237" y="248"/>
                </a:lnTo>
                <a:lnTo>
                  <a:pt x="239" y="246"/>
                </a:lnTo>
                <a:lnTo>
                  <a:pt x="248" y="243"/>
                </a:lnTo>
                <a:lnTo>
                  <a:pt x="267" y="229"/>
                </a:lnTo>
                <a:lnTo>
                  <a:pt x="272" y="227"/>
                </a:lnTo>
                <a:lnTo>
                  <a:pt x="284" y="217"/>
                </a:lnTo>
                <a:lnTo>
                  <a:pt x="279" y="217"/>
                </a:lnTo>
                <a:lnTo>
                  <a:pt x="279" y="217"/>
                </a:lnTo>
                <a:lnTo>
                  <a:pt x="279" y="217"/>
                </a:lnTo>
                <a:lnTo>
                  <a:pt x="279" y="217"/>
                </a:lnTo>
                <a:lnTo>
                  <a:pt x="279" y="213"/>
                </a:lnTo>
                <a:lnTo>
                  <a:pt x="277" y="213"/>
                </a:lnTo>
                <a:lnTo>
                  <a:pt x="277" y="210"/>
                </a:lnTo>
                <a:lnTo>
                  <a:pt x="284" y="210"/>
                </a:lnTo>
                <a:lnTo>
                  <a:pt x="293" y="210"/>
                </a:lnTo>
                <a:lnTo>
                  <a:pt x="293" y="208"/>
                </a:lnTo>
                <a:lnTo>
                  <a:pt x="296" y="203"/>
                </a:lnTo>
                <a:lnTo>
                  <a:pt x="296" y="201"/>
                </a:lnTo>
                <a:lnTo>
                  <a:pt x="296" y="201"/>
                </a:lnTo>
                <a:lnTo>
                  <a:pt x="296" y="198"/>
                </a:lnTo>
                <a:lnTo>
                  <a:pt x="291" y="198"/>
                </a:lnTo>
                <a:lnTo>
                  <a:pt x="291" y="196"/>
                </a:lnTo>
                <a:lnTo>
                  <a:pt x="284" y="191"/>
                </a:lnTo>
                <a:lnTo>
                  <a:pt x="284" y="189"/>
                </a:lnTo>
                <a:lnTo>
                  <a:pt x="286" y="187"/>
                </a:lnTo>
                <a:lnTo>
                  <a:pt x="286" y="182"/>
                </a:lnTo>
                <a:lnTo>
                  <a:pt x="284" y="177"/>
                </a:lnTo>
                <a:lnTo>
                  <a:pt x="284" y="175"/>
                </a:lnTo>
                <a:lnTo>
                  <a:pt x="284" y="172"/>
                </a:lnTo>
                <a:lnTo>
                  <a:pt x="286" y="170"/>
                </a:lnTo>
                <a:lnTo>
                  <a:pt x="289" y="170"/>
                </a:lnTo>
                <a:lnTo>
                  <a:pt x="286" y="168"/>
                </a:lnTo>
                <a:lnTo>
                  <a:pt x="286" y="168"/>
                </a:lnTo>
                <a:lnTo>
                  <a:pt x="284" y="165"/>
                </a:lnTo>
                <a:lnTo>
                  <a:pt x="282" y="165"/>
                </a:lnTo>
                <a:lnTo>
                  <a:pt x="279" y="158"/>
                </a:lnTo>
                <a:lnTo>
                  <a:pt x="282" y="158"/>
                </a:lnTo>
                <a:lnTo>
                  <a:pt x="286" y="154"/>
                </a:lnTo>
                <a:lnTo>
                  <a:pt x="286" y="151"/>
                </a:lnTo>
                <a:lnTo>
                  <a:pt x="286" y="151"/>
                </a:lnTo>
                <a:lnTo>
                  <a:pt x="284" y="149"/>
                </a:lnTo>
                <a:lnTo>
                  <a:pt x="284" y="146"/>
                </a:lnTo>
                <a:lnTo>
                  <a:pt x="284" y="144"/>
                </a:lnTo>
                <a:lnTo>
                  <a:pt x="282" y="142"/>
                </a:lnTo>
                <a:lnTo>
                  <a:pt x="279" y="139"/>
                </a:lnTo>
                <a:lnTo>
                  <a:pt x="274" y="135"/>
                </a:lnTo>
                <a:lnTo>
                  <a:pt x="274" y="132"/>
                </a:lnTo>
                <a:lnTo>
                  <a:pt x="274" y="130"/>
                </a:lnTo>
                <a:lnTo>
                  <a:pt x="272" y="127"/>
                </a:lnTo>
                <a:lnTo>
                  <a:pt x="270" y="125"/>
                </a:lnTo>
                <a:lnTo>
                  <a:pt x="270" y="123"/>
                </a:lnTo>
                <a:lnTo>
                  <a:pt x="270" y="120"/>
                </a:lnTo>
                <a:lnTo>
                  <a:pt x="270" y="120"/>
                </a:lnTo>
                <a:lnTo>
                  <a:pt x="267" y="118"/>
                </a:lnTo>
                <a:lnTo>
                  <a:pt x="265" y="113"/>
                </a:lnTo>
                <a:lnTo>
                  <a:pt x="263" y="113"/>
                </a:lnTo>
                <a:lnTo>
                  <a:pt x="258" y="111"/>
                </a:lnTo>
                <a:lnTo>
                  <a:pt x="258" y="109"/>
                </a:lnTo>
                <a:lnTo>
                  <a:pt x="253" y="106"/>
                </a:lnTo>
                <a:lnTo>
                  <a:pt x="248" y="104"/>
                </a:lnTo>
                <a:lnTo>
                  <a:pt x="246" y="97"/>
                </a:lnTo>
                <a:lnTo>
                  <a:pt x="244" y="92"/>
                </a:lnTo>
                <a:lnTo>
                  <a:pt x="244" y="90"/>
                </a:lnTo>
                <a:lnTo>
                  <a:pt x="234" y="83"/>
                </a:lnTo>
                <a:lnTo>
                  <a:pt x="234" y="78"/>
                </a:lnTo>
                <a:lnTo>
                  <a:pt x="234" y="75"/>
                </a:lnTo>
                <a:lnTo>
                  <a:pt x="232" y="73"/>
                </a:lnTo>
                <a:lnTo>
                  <a:pt x="227" y="68"/>
                </a:lnTo>
                <a:lnTo>
                  <a:pt x="225" y="68"/>
                </a:lnTo>
                <a:lnTo>
                  <a:pt x="222" y="68"/>
                </a:lnTo>
                <a:lnTo>
                  <a:pt x="220" y="68"/>
                </a:lnTo>
                <a:lnTo>
                  <a:pt x="220" y="66"/>
                </a:lnTo>
                <a:lnTo>
                  <a:pt x="220" y="64"/>
                </a:lnTo>
                <a:lnTo>
                  <a:pt x="220" y="59"/>
                </a:lnTo>
                <a:lnTo>
                  <a:pt x="220" y="59"/>
                </a:lnTo>
                <a:lnTo>
                  <a:pt x="220" y="52"/>
                </a:lnTo>
                <a:lnTo>
                  <a:pt x="220" y="49"/>
                </a:lnTo>
                <a:lnTo>
                  <a:pt x="220" y="47"/>
                </a:lnTo>
                <a:lnTo>
                  <a:pt x="220" y="45"/>
                </a:lnTo>
                <a:lnTo>
                  <a:pt x="218" y="42"/>
                </a:lnTo>
                <a:lnTo>
                  <a:pt x="215" y="40"/>
                </a:lnTo>
                <a:lnTo>
                  <a:pt x="215" y="35"/>
                </a:lnTo>
                <a:lnTo>
                  <a:pt x="213" y="33"/>
                </a:lnTo>
                <a:lnTo>
                  <a:pt x="215" y="26"/>
                </a:lnTo>
                <a:lnTo>
                  <a:pt x="213" y="23"/>
                </a:lnTo>
                <a:lnTo>
                  <a:pt x="215" y="21"/>
                </a:lnTo>
                <a:lnTo>
                  <a:pt x="215" y="19"/>
                </a:lnTo>
                <a:lnTo>
                  <a:pt x="215" y="19"/>
                </a:lnTo>
                <a:lnTo>
                  <a:pt x="215" y="16"/>
                </a:lnTo>
                <a:lnTo>
                  <a:pt x="213" y="16"/>
                </a:lnTo>
                <a:lnTo>
                  <a:pt x="208" y="14"/>
                </a:lnTo>
                <a:lnTo>
                  <a:pt x="206" y="14"/>
                </a:lnTo>
                <a:lnTo>
                  <a:pt x="203" y="9"/>
                </a:lnTo>
                <a:lnTo>
                  <a:pt x="203" y="7"/>
                </a:lnTo>
                <a:lnTo>
                  <a:pt x="201" y="4"/>
                </a:lnTo>
                <a:lnTo>
                  <a:pt x="199" y="4"/>
                </a:lnTo>
                <a:lnTo>
                  <a:pt x="196" y="7"/>
                </a:lnTo>
                <a:lnTo>
                  <a:pt x="194" y="7"/>
                </a:lnTo>
                <a:lnTo>
                  <a:pt x="194" y="4"/>
                </a:lnTo>
                <a:lnTo>
                  <a:pt x="189" y="2"/>
                </a:lnTo>
                <a:lnTo>
                  <a:pt x="182" y="0"/>
                </a:lnTo>
                <a:lnTo>
                  <a:pt x="177" y="0"/>
                </a:lnTo>
                <a:lnTo>
                  <a:pt x="177" y="0"/>
                </a:lnTo>
                <a:lnTo>
                  <a:pt x="156" y="0"/>
                </a:lnTo>
                <a:lnTo>
                  <a:pt x="144" y="0"/>
                </a:lnTo>
                <a:lnTo>
                  <a:pt x="137" y="0"/>
                </a:lnTo>
                <a:lnTo>
                  <a:pt x="135" y="0"/>
                </a:lnTo>
                <a:lnTo>
                  <a:pt x="132" y="0"/>
                </a:lnTo>
                <a:lnTo>
                  <a:pt x="104" y="0"/>
                </a:lnTo>
                <a:lnTo>
                  <a:pt x="95" y="0"/>
                </a:lnTo>
                <a:lnTo>
                  <a:pt x="87" y="0"/>
                </a:lnTo>
                <a:lnTo>
                  <a:pt x="73" y="0"/>
                </a:lnTo>
                <a:lnTo>
                  <a:pt x="61" y="0"/>
                </a:lnTo>
                <a:lnTo>
                  <a:pt x="61" y="12"/>
                </a:lnTo>
                <a:lnTo>
                  <a:pt x="61" y="28"/>
                </a:lnTo>
                <a:lnTo>
                  <a:pt x="61" y="42"/>
                </a:lnTo>
                <a:lnTo>
                  <a:pt x="61" y="45"/>
                </a:lnTo>
                <a:lnTo>
                  <a:pt x="59" y="59"/>
                </a:lnTo>
                <a:lnTo>
                  <a:pt x="61" y="64"/>
                </a:lnTo>
                <a:lnTo>
                  <a:pt x="59" y="78"/>
                </a:lnTo>
                <a:lnTo>
                  <a:pt x="59" y="80"/>
                </a:lnTo>
                <a:lnTo>
                  <a:pt x="59" y="83"/>
                </a:lnTo>
                <a:lnTo>
                  <a:pt x="59" y="83"/>
                </a:lnTo>
                <a:lnTo>
                  <a:pt x="59" y="104"/>
                </a:lnTo>
                <a:lnTo>
                  <a:pt x="59" y="144"/>
                </a:lnTo>
                <a:lnTo>
                  <a:pt x="59" y="149"/>
                </a:lnTo>
                <a:lnTo>
                  <a:pt x="57" y="177"/>
                </a:lnTo>
                <a:lnTo>
                  <a:pt x="57" y="213"/>
                </a:lnTo>
                <a:lnTo>
                  <a:pt x="50" y="213"/>
                </a:lnTo>
                <a:lnTo>
                  <a:pt x="50" y="227"/>
                </a:lnTo>
                <a:lnTo>
                  <a:pt x="35" y="227"/>
                </a:lnTo>
                <a:lnTo>
                  <a:pt x="0" y="227"/>
                </a:lnTo>
                <a:lnTo>
                  <a:pt x="0" y="236"/>
                </a:lnTo>
                <a:lnTo>
                  <a:pt x="0" y="241"/>
                </a:lnTo>
                <a:lnTo>
                  <a:pt x="0" y="295"/>
                </a:lnTo>
                <a:lnTo>
                  <a:pt x="73" y="295"/>
                </a:lnTo>
                <a:lnTo>
                  <a:pt x="73" y="295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7" name="Freeform 52"/>
          <p:cNvSpPr>
            <a:spLocks/>
          </p:cNvSpPr>
          <p:nvPr/>
        </p:nvSpPr>
        <p:spPr bwMode="auto">
          <a:xfrm>
            <a:off x="3591343" y="3691941"/>
            <a:ext cx="431800" cy="352425"/>
          </a:xfrm>
          <a:custGeom>
            <a:avLst/>
            <a:gdLst>
              <a:gd name="T0" fmla="*/ 244 w 272"/>
              <a:gd name="T1" fmla="*/ 106 h 222"/>
              <a:gd name="T2" fmla="*/ 229 w 272"/>
              <a:gd name="T3" fmla="*/ 115 h 222"/>
              <a:gd name="T4" fmla="*/ 227 w 272"/>
              <a:gd name="T5" fmla="*/ 106 h 222"/>
              <a:gd name="T6" fmla="*/ 220 w 272"/>
              <a:gd name="T7" fmla="*/ 92 h 222"/>
              <a:gd name="T8" fmla="*/ 222 w 272"/>
              <a:gd name="T9" fmla="*/ 78 h 222"/>
              <a:gd name="T10" fmla="*/ 222 w 272"/>
              <a:gd name="T11" fmla="*/ 66 h 222"/>
              <a:gd name="T12" fmla="*/ 225 w 272"/>
              <a:gd name="T13" fmla="*/ 63 h 222"/>
              <a:gd name="T14" fmla="*/ 225 w 272"/>
              <a:gd name="T15" fmla="*/ 52 h 222"/>
              <a:gd name="T16" fmla="*/ 234 w 272"/>
              <a:gd name="T17" fmla="*/ 42 h 222"/>
              <a:gd name="T18" fmla="*/ 234 w 272"/>
              <a:gd name="T19" fmla="*/ 33 h 222"/>
              <a:gd name="T20" fmla="*/ 118 w 272"/>
              <a:gd name="T21" fmla="*/ 2 h 222"/>
              <a:gd name="T22" fmla="*/ 106 w 272"/>
              <a:gd name="T23" fmla="*/ 2 h 222"/>
              <a:gd name="T24" fmla="*/ 94 w 272"/>
              <a:gd name="T25" fmla="*/ 0 h 222"/>
              <a:gd name="T26" fmla="*/ 87 w 272"/>
              <a:gd name="T27" fmla="*/ 7 h 222"/>
              <a:gd name="T28" fmla="*/ 78 w 272"/>
              <a:gd name="T29" fmla="*/ 4 h 222"/>
              <a:gd name="T30" fmla="*/ 78 w 272"/>
              <a:gd name="T31" fmla="*/ 14 h 222"/>
              <a:gd name="T32" fmla="*/ 71 w 272"/>
              <a:gd name="T33" fmla="*/ 11 h 222"/>
              <a:gd name="T34" fmla="*/ 71 w 272"/>
              <a:gd name="T35" fmla="*/ 16 h 222"/>
              <a:gd name="T36" fmla="*/ 66 w 272"/>
              <a:gd name="T37" fmla="*/ 16 h 222"/>
              <a:gd name="T38" fmla="*/ 57 w 272"/>
              <a:gd name="T39" fmla="*/ 16 h 222"/>
              <a:gd name="T40" fmla="*/ 52 w 272"/>
              <a:gd name="T41" fmla="*/ 9 h 222"/>
              <a:gd name="T42" fmla="*/ 47 w 272"/>
              <a:gd name="T43" fmla="*/ 11 h 222"/>
              <a:gd name="T44" fmla="*/ 40 w 272"/>
              <a:gd name="T45" fmla="*/ 14 h 222"/>
              <a:gd name="T46" fmla="*/ 28 w 272"/>
              <a:gd name="T47" fmla="*/ 4 h 222"/>
              <a:gd name="T48" fmla="*/ 16 w 272"/>
              <a:gd name="T49" fmla="*/ 4 h 222"/>
              <a:gd name="T50" fmla="*/ 12 w 272"/>
              <a:gd name="T51" fmla="*/ 9 h 222"/>
              <a:gd name="T52" fmla="*/ 4 w 272"/>
              <a:gd name="T53" fmla="*/ 40 h 222"/>
              <a:gd name="T54" fmla="*/ 21 w 272"/>
              <a:gd name="T55" fmla="*/ 113 h 222"/>
              <a:gd name="T56" fmla="*/ 49 w 272"/>
              <a:gd name="T57" fmla="*/ 222 h 222"/>
              <a:gd name="T58" fmla="*/ 99 w 272"/>
              <a:gd name="T59" fmla="*/ 201 h 222"/>
              <a:gd name="T60" fmla="*/ 135 w 272"/>
              <a:gd name="T61" fmla="*/ 184 h 222"/>
              <a:gd name="T62" fmla="*/ 163 w 272"/>
              <a:gd name="T63" fmla="*/ 175 h 222"/>
              <a:gd name="T64" fmla="*/ 177 w 272"/>
              <a:gd name="T65" fmla="*/ 184 h 222"/>
              <a:gd name="T66" fmla="*/ 187 w 272"/>
              <a:gd name="T67" fmla="*/ 186 h 222"/>
              <a:gd name="T68" fmla="*/ 175 w 272"/>
              <a:gd name="T69" fmla="*/ 170 h 222"/>
              <a:gd name="T70" fmla="*/ 196 w 272"/>
              <a:gd name="T71" fmla="*/ 163 h 222"/>
              <a:gd name="T72" fmla="*/ 196 w 272"/>
              <a:gd name="T73" fmla="*/ 156 h 222"/>
              <a:gd name="T74" fmla="*/ 201 w 272"/>
              <a:gd name="T75" fmla="*/ 153 h 222"/>
              <a:gd name="T76" fmla="*/ 210 w 272"/>
              <a:gd name="T77" fmla="*/ 160 h 222"/>
              <a:gd name="T78" fmla="*/ 215 w 272"/>
              <a:gd name="T79" fmla="*/ 165 h 222"/>
              <a:gd name="T80" fmla="*/ 220 w 272"/>
              <a:gd name="T81" fmla="*/ 177 h 222"/>
              <a:gd name="T82" fmla="*/ 229 w 272"/>
              <a:gd name="T83" fmla="*/ 186 h 222"/>
              <a:gd name="T84" fmla="*/ 241 w 272"/>
              <a:gd name="T85" fmla="*/ 201 h 222"/>
              <a:gd name="T86" fmla="*/ 241 w 272"/>
              <a:gd name="T87" fmla="*/ 198 h 222"/>
              <a:gd name="T88" fmla="*/ 251 w 272"/>
              <a:gd name="T89" fmla="*/ 205 h 222"/>
              <a:gd name="T90" fmla="*/ 253 w 272"/>
              <a:gd name="T91" fmla="*/ 198 h 222"/>
              <a:gd name="T92" fmla="*/ 251 w 272"/>
              <a:gd name="T93" fmla="*/ 189 h 222"/>
              <a:gd name="T94" fmla="*/ 263 w 272"/>
              <a:gd name="T95" fmla="*/ 182 h 222"/>
              <a:gd name="T96" fmla="*/ 267 w 272"/>
              <a:gd name="T97" fmla="*/ 170 h 222"/>
              <a:gd name="T98" fmla="*/ 267 w 272"/>
              <a:gd name="T99" fmla="*/ 160 h 222"/>
              <a:gd name="T100" fmla="*/ 255 w 272"/>
              <a:gd name="T101" fmla="*/ 142 h 222"/>
              <a:gd name="T102" fmla="*/ 263 w 272"/>
              <a:gd name="T103" fmla="*/ 127 h 222"/>
              <a:gd name="T104" fmla="*/ 267 w 272"/>
              <a:gd name="T105" fmla="*/ 115 h 222"/>
              <a:gd name="T106" fmla="*/ 270 w 272"/>
              <a:gd name="T107" fmla="*/ 99 h 222"/>
              <a:gd name="T108" fmla="*/ 255 w 272"/>
              <a:gd name="T109" fmla="*/ 101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2" h="222">
                <a:moveTo>
                  <a:pt x="255" y="101"/>
                </a:moveTo>
                <a:lnTo>
                  <a:pt x="251" y="106"/>
                </a:lnTo>
                <a:lnTo>
                  <a:pt x="246" y="106"/>
                </a:lnTo>
                <a:lnTo>
                  <a:pt x="244" y="106"/>
                </a:lnTo>
                <a:lnTo>
                  <a:pt x="236" y="113"/>
                </a:lnTo>
                <a:lnTo>
                  <a:pt x="232" y="118"/>
                </a:lnTo>
                <a:lnTo>
                  <a:pt x="232" y="118"/>
                </a:lnTo>
                <a:lnTo>
                  <a:pt x="229" y="115"/>
                </a:lnTo>
                <a:lnTo>
                  <a:pt x="229" y="115"/>
                </a:lnTo>
                <a:lnTo>
                  <a:pt x="229" y="113"/>
                </a:lnTo>
                <a:lnTo>
                  <a:pt x="227" y="111"/>
                </a:lnTo>
                <a:lnTo>
                  <a:pt x="227" y="106"/>
                </a:lnTo>
                <a:lnTo>
                  <a:pt x="225" y="99"/>
                </a:lnTo>
                <a:lnTo>
                  <a:pt x="222" y="94"/>
                </a:lnTo>
                <a:lnTo>
                  <a:pt x="220" y="94"/>
                </a:lnTo>
                <a:lnTo>
                  <a:pt x="220" y="92"/>
                </a:lnTo>
                <a:lnTo>
                  <a:pt x="218" y="89"/>
                </a:lnTo>
                <a:lnTo>
                  <a:pt x="218" y="87"/>
                </a:lnTo>
                <a:lnTo>
                  <a:pt x="220" y="85"/>
                </a:lnTo>
                <a:lnTo>
                  <a:pt x="222" y="78"/>
                </a:lnTo>
                <a:lnTo>
                  <a:pt x="222" y="73"/>
                </a:lnTo>
                <a:lnTo>
                  <a:pt x="222" y="68"/>
                </a:lnTo>
                <a:lnTo>
                  <a:pt x="222" y="66"/>
                </a:lnTo>
                <a:lnTo>
                  <a:pt x="222" y="66"/>
                </a:lnTo>
                <a:lnTo>
                  <a:pt x="222" y="63"/>
                </a:lnTo>
                <a:lnTo>
                  <a:pt x="222" y="63"/>
                </a:lnTo>
                <a:lnTo>
                  <a:pt x="225" y="63"/>
                </a:lnTo>
                <a:lnTo>
                  <a:pt x="225" y="63"/>
                </a:lnTo>
                <a:lnTo>
                  <a:pt x="227" y="59"/>
                </a:lnTo>
                <a:lnTo>
                  <a:pt x="225" y="56"/>
                </a:lnTo>
                <a:lnTo>
                  <a:pt x="225" y="52"/>
                </a:lnTo>
                <a:lnTo>
                  <a:pt x="225" y="52"/>
                </a:lnTo>
                <a:lnTo>
                  <a:pt x="225" y="49"/>
                </a:lnTo>
                <a:lnTo>
                  <a:pt x="229" y="49"/>
                </a:lnTo>
                <a:lnTo>
                  <a:pt x="234" y="47"/>
                </a:lnTo>
                <a:lnTo>
                  <a:pt x="234" y="42"/>
                </a:lnTo>
                <a:lnTo>
                  <a:pt x="236" y="37"/>
                </a:lnTo>
                <a:lnTo>
                  <a:pt x="234" y="35"/>
                </a:lnTo>
                <a:lnTo>
                  <a:pt x="234" y="35"/>
                </a:lnTo>
                <a:lnTo>
                  <a:pt x="234" y="33"/>
                </a:lnTo>
                <a:lnTo>
                  <a:pt x="234" y="33"/>
                </a:lnTo>
                <a:lnTo>
                  <a:pt x="206" y="26"/>
                </a:lnTo>
                <a:lnTo>
                  <a:pt x="125" y="4"/>
                </a:lnTo>
                <a:lnTo>
                  <a:pt x="118" y="2"/>
                </a:lnTo>
                <a:lnTo>
                  <a:pt x="116" y="0"/>
                </a:lnTo>
                <a:lnTo>
                  <a:pt x="113" y="2"/>
                </a:lnTo>
                <a:lnTo>
                  <a:pt x="109" y="2"/>
                </a:lnTo>
                <a:lnTo>
                  <a:pt x="106" y="2"/>
                </a:lnTo>
                <a:lnTo>
                  <a:pt x="104" y="0"/>
                </a:lnTo>
                <a:lnTo>
                  <a:pt x="99" y="0"/>
                </a:lnTo>
                <a:lnTo>
                  <a:pt x="97" y="0"/>
                </a:lnTo>
                <a:lnTo>
                  <a:pt x="94" y="0"/>
                </a:lnTo>
                <a:lnTo>
                  <a:pt x="92" y="2"/>
                </a:lnTo>
                <a:lnTo>
                  <a:pt x="90" y="4"/>
                </a:lnTo>
                <a:lnTo>
                  <a:pt x="90" y="7"/>
                </a:lnTo>
                <a:lnTo>
                  <a:pt x="87" y="7"/>
                </a:lnTo>
                <a:lnTo>
                  <a:pt x="85" y="9"/>
                </a:lnTo>
                <a:lnTo>
                  <a:pt x="78" y="7"/>
                </a:lnTo>
                <a:lnTo>
                  <a:pt x="78" y="7"/>
                </a:lnTo>
                <a:lnTo>
                  <a:pt x="78" y="4"/>
                </a:lnTo>
                <a:lnTo>
                  <a:pt x="78" y="9"/>
                </a:lnTo>
                <a:lnTo>
                  <a:pt x="80" y="11"/>
                </a:lnTo>
                <a:lnTo>
                  <a:pt x="80" y="11"/>
                </a:lnTo>
                <a:lnTo>
                  <a:pt x="78" y="14"/>
                </a:lnTo>
                <a:lnTo>
                  <a:pt x="78" y="16"/>
                </a:lnTo>
                <a:lnTo>
                  <a:pt x="75" y="16"/>
                </a:lnTo>
                <a:lnTo>
                  <a:pt x="73" y="14"/>
                </a:lnTo>
                <a:lnTo>
                  <a:pt x="71" y="11"/>
                </a:lnTo>
                <a:lnTo>
                  <a:pt x="71" y="11"/>
                </a:lnTo>
                <a:lnTo>
                  <a:pt x="68" y="14"/>
                </a:lnTo>
                <a:lnTo>
                  <a:pt x="68" y="14"/>
                </a:lnTo>
                <a:lnTo>
                  <a:pt x="71" y="16"/>
                </a:lnTo>
                <a:lnTo>
                  <a:pt x="71" y="16"/>
                </a:lnTo>
                <a:lnTo>
                  <a:pt x="71" y="18"/>
                </a:lnTo>
                <a:lnTo>
                  <a:pt x="68" y="18"/>
                </a:lnTo>
                <a:lnTo>
                  <a:pt x="66" y="16"/>
                </a:lnTo>
                <a:lnTo>
                  <a:pt x="64" y="16"/>
                </a:lnTo>
                <a:lnTo>
                  <a:pt x="61" y="14"/>
                </a:lnTo>
                <a:lnTo>
                  <a:pt x="59" y="16"/>
                </a:lnTo>
                <a:lnTo>
                  <a:pt x="57" y="16"/>
                </a:lnTo>
                <a:lnTo>
                  <a:pt x="57" y="14"/>
                </a:lnTo>
                <a:lnTo>
                  <a:pt x="57" y="14"/>
                </a:lnTo>
                <a:lnTo>
                  <a:pt x="54" y="11"/>
                </a:lnTo>
                <a:lnTo>
                  <a:pt x="52" y="9"/>
                </a:lnTo>
                <a:lnTo>
                  <a:pt x="45" y="9"/>
                </a:lnTo>
                <a:lnTo>
                  <a:pt x="45" y="9"/>
                </a:lnTo>
                <a:lnTo>
                  <a:pt x="45" y="9"/>
                </a:lnTo>
                <a:lnTo>
                  <a:pt x="47" y="11"/>
                </a:lnTo>
                <a:lnTo>
                  <a:pt x="47" y="16"/>
                </a:lnTo>
                <a:lnTo>
                  <a:pt x="45" y="16"/>
                </a:lnTo>
                <a:lnTo>
                  <a:pt x="45" y="16"/>
                </a:lnTo>
                <a:lnTo>
                  <a:pt x="40" y="14"/>
                </a:lnTo>
                <a:lnTo>
                  <a:pt x="33" y="11"/>
                </a:lnTo>
                <a:lnTo>
                  <a:pt x="28" y="7"/>
                </a:lnTo>
                <a:lnTo>
                  <a:pt x="28" y="7"/>
                </a:lnTo>
                <a:lnTo>
                  <a:pt x="28" y="4"/>
                </a:lnTo>
                <a:lnTo>
                  <a:pt x="23" y="7"/>
                </a:lnTo>
                <a:lnTo>
                  <a:pt x="19" y="7"/>
                </a:lnTo>
                <a:lnTo>
                  <a:pt x="16" y="7"/>
                </a:lnTo>
                <a:lnTo>
                  <a:pt x="16" y="4"/>
                </a:lnTo>
                <a:lnTo>
                  <a:pt x="14" y="4"/>
                </a:lnTo>
                <a:lnTo>
                  <a:pt x="12" y="7"/>
                </a:lnTo>
                <a:lnTo>
                  <a:pt x="12" y="7"/>
                </a:lnTo>
                <a:lnTo>
                  <a:pt x="12" y="9"/>
                </a:lnTo>
                <a:lnTo>
                  <a:pt x="7" y="11"/>
                </a:lnTo>
                <a:lnTo>
                  <a:pt x="0" y="7"/>
                </a:lnTo>
                <a:lnTo>
                  <a:pt x="0" y="4"/>
                </a:lnTo>
                <a:lnTo>
                  <a:pt x="4" y="40"/>
                </a:lnTo>
                <a:lnTo>
                  <a:pt x="9" y="66"/>
                </a:lnTo>
                <a:lnTo>
                  <a:pt x="16" y="99"/>
                </a:lnTo>
                <a:lnTo>
                  <a:pt x="21" y="113"/>
                </a:lnTo>
                <a:lnTo>
                  <a:pt x="21" y="113"/>
                </a:lnTo>
                <a:lnTo>
                  <a:pt x="23" y="123"/>
                </a:lnTo>
                <a:lnTo>
                  <a:pt x="23" y="127"/>
                </a:lnTo>
                <a:lnTo>
                  <a:pt x="33" y="160"/>
                </a:lnTo>
                <a:lnTo>
                  <a:pt x="49" y="222"/>
                </a:lnTo>
                <a:lnTo>
                  <a:pt x="54" y="220"/>
                </a:lnTo>
                <a:lnTo>
                  <a:pt x="68" y="212"/>
                </a:lnTo>
                <a:lnTo>
                  <a:pt x="99" y="201"/>
                </a:lnTo>
                <a:lnTo>
                  <a:pt x="99" y="201"/>
                </a:lnTo>
                <a:lnTo>
                  <a:pt x="106" y="208"/>
                </a:lnTo>
                <a:lnTo>
                  <a:pt x="116" y="198"/>
                </a:lnTo>
                <a:lnTo>
                  <a:pt x="111" y="194"/>
                </a:lnTo>
                <a:lnTo>
                  <a:pt x="135" y="184"/>
                </a:lnTo>
                <a:lnTo>
                  <a:pt x="156" y="175"/>
                </a:lnTo>
                <a:lnTo>
                  <a:pt x="158" y="175"/>
                </a:lnTo>
                <a:lnTo>
                  <a:pt x="161" y="175"/>
                </a:lnTo>
                <a:lnTo>
                  <a:pt x="163" y="175"/>
                </a:lnTo>
                <a:lnTo>
                  <a:pt x="165" y="177"/>
                </a:lnTo>
                <a:lnTo>
                  <a:pt x="165" y="177"/>
                </a:lnTo>
                <a:lnTo>
                  <a:pt x="168" y="182"/>
                </a:lnTo>
                <a:lnTo>
                  <a:pt x="177" y="184"/>
                </a:lnTo>
                <a:lnTo>
                  <a:pt x="184" y="186"/>
                </a:lnTo>
                <a:lnTo>
                  <a:pt x="187" y="186"/>
                </a:lnTo>
                <a:lnTo>
                  <a:pt x="187" y="186"/>
                </a:lnTo>
                <a:lnTo>
                  <a:pt x="187" y="186"/>
                </a:lnTo>
                <a:lnTo>
                  <a:pt x="182" y="179"/>
                </a:lnTo>
                <a:lnTo>
                  <a:pt x="182" y="179"/>
                </a:lnTo>
                <a:lnTo>
                  <a:pt x="180" y="177"/>
                </a:lnTo>
                <a:lnTo>
                  <a:pt x="175" y="170"/>
                </a:lnTo>
                <a:lnTo>
                  <a:pt x="189" y="158"/>
                </a:lnTo>
                <a:lnTo>
                  <a:pt x="194" y="163"/>
                </a:lnTo>
                <a:lnTo>
                  <a:pt x="194" y="163"/>
                </a:lnTo>
                <a:lnTo>
                  <a:pt x="196" y="163"/>
                </a:lnTo>
                <a:lnTo>
                  <a:pt x="196" y="163"/>
                </a:lnTo>
                <a:lnTo>
                  <a:pt x="199" y="160"/>
                </a:lnTo>
                <a:lnTo>
                  <a:pt x="196" y="158"/>
                </a:lnTo>
                <a:lnTo>
                  <a:pt x="196" y="156"/>
                </a:lnTo>
                <a:lnTo>
                  <a:pt x="196" y="153"/>
                </a:lnTo>
                <a:lnTo>
                  <a:pt x="196" y="153"/>
                </a:lnTo>
                <a:lnTo>
                  <a:pt x="199" y="153"/>
                </a:lnTo>
                <a:lnTo>
                  <a:pt x="201" y="153"/>
                </a:lnTo>
                <a:lnTo>
                  <a:pt x="208" y="153"/>
                </a:lnTo>
                <a:lnTo>
                  <a:pt x="210" y="156"/>
                </a:lnTo>
                <a:lnTo>
                  <a:pt x="210" y="160"/>
                </a:lnTo>
                <a:lnTo>
                  <a:pt x="210" y="160"/>
                </a:lnTo>
                <a:lnTo>
                  <a:pt x="213" y="160"/>
                </a:lnTo>
                <a:lnTo>
                  <a:pt x="213" y="160"/>
                </a:lnTo>
                <a:lnTo>
                  <a:pt x="215" y="160"/>
                </a:lnTo>
                <a:lnTo>
                  <a:pt x="215" y="165"/>
                </a:lnTo>
                <a:lnTo>
                  <a:pt x="213" y="168"/>
                </a:lnTo>
                <a:lnTo>
                  <a:pt x="215" y="170"/>
                </a:lnTo>
                <a:lnTo>
                  <a:pt x="218" y="172"/>
                </a:lnTo>
                <a:lnTo>
                  <a:pt x="220" y="177"/>
                </a:lnTo>
                <a:lnTo>
                  <a:pt x="220" y="179"/>
                </a:lnTo>
                <a:lnTo>
                  <a:pt x="220" y="182"/>
                </a:lnTo>
                <a:lnTo>
                  <a:pt x="225" y="184"/>
                </a:lnTo>
                <a:lnTo>
                  <a:pt x="229" y="186"/>
                </a:lnTo>
                <a:lnTo>
                  <a:pt x="234" y="189"/>
                </a:lnTo>
                <a:lnTo>
                  <a:pt x="241" y="198"/>
                </a:lnTo>
                <a:lnTo>
                  <a:pt x="239" y="201"/>
                </a:lnTo>
                <a:lnTo>
                  <a:pt x="241" y="201"/>
                </a:lnTo>
                <a:lnTo>
                  <a:pt x="241" y="201"/>
                </a:lnTo>
                <a:lnTo>
                  <a:pt x="244" y="201"/>
                </a:lnTo>
                <a:lnTo>
                  <a:pt x="244" y="201"/>
                </a:lnTo>
                <a:lnTo>
                  <a:pt x="241" y="198"/>
                </a:lnTo>
                <a:lnTo>
                  <a:pt x="241" y="198"/>
                </a:lnTo>
                <a:lnTo>
                  <a:pt x="241" y="196"/>
                </a:lnTo>
                <a:lnTo>
                  <a:pt x="244" y="198"/>
                </a:lnTo>
                <a:lnTo>
                  <a:pt x="251" y="205"/>
                </a:lnTo>
                <a:lnTo>
                  <a:pt x="251" y="205"/>
                </a:lnTo>
                <a:lnTo>
                  <a:pt x="253" y="205"/>
                </a:lnTo>
                <a:lnTo>
                  <a:pt x="253" y="203"/>
                </a:lnTo>
                <a:lnTo>
                  <a:pt x="253" y="198"/>
                </a:lnTo>
                <a:lnTo>
                  <a:pt x="253" y="196"/>
                </a:lnTo>
                <a:lnTo>
                  <a:pt x="253" y="196"/>
                </a:lnTo>
                <a:lnTo>
                  <a:pt x="251" y="194"/>
                </a:lnTo>
                <a:lnTo>
                  <a:pt x="251" y="189"/>
                </a:lnTo>
                <a:lnTo>
                  <a:pt x="255" y="182"/>
                </a:lnTo>
                <a:lnTo>
                  <a:pt x="255" y="182"/>
                </a:lnTo>
                <a:lnTo>
                  <a:pt x="258" y="182"/>
                </a:lnTo>
                <a:lnTo>
                  <a:pt x="263" y="182"/>
                </a:lnTo>
                <a:lnTo>
                  <a:pt x="265" y="177"/>
                </a:lnTo>
                <a:lnTo>
                  <a:pt x="265" y="177"/>
                </a:lnTo>
                <a:lnTo>
                  <a:pt x="265" y="175"/>
                </a:lnTo>
                <a:lnTo>
                  <a:pt x="267" y="170"/>
                </a:lnTo>
                <a:lnTo>
                  <a:pt x="267" y="168"/>
                </a:lnTo>
                <a:lnTo>
                  <a:pt x="267" y="163"/>
                </a:lnTo>
                <a:lnTo>
                  <a:pt x="265" y="160"/>
                </a:lnTo>
                <a:lnTo>
                  <a:pt x="267" y="160"/>
                </a:lnTo>
                <a:lnTo>
                  <a:pt x="267" y="156"/>
                </a:lnTo>
                <a:lnTo>
                  <a:pt x="265" y="153"/>
                </a:lnTo>
                <a:lnTo>
                  <a:pt x="258" y="146"/>
                </a:lnTo>
                <a:lnTo>
                  <a:pt x="255" y="142"/>
                </a:lnTo>
                <a:lnTo>
                  <a:pt x="255" y="139"/>
                </a:lnTo>
                <a:lnTo>
                  <a:pt x="255" y="137"/>
                </a:lnTo>
                <a:lnTo>
                  <a:pt x="258" y="134"/>
                </a:lnTo>
                <a:lnTo>
                  <a:pt x="263" y="127"/>
                </a:lnTo>
                <a:lnTo>
                  <a:pt x="263" y="120"/>
                </a:lnTo>
                <a:lnTo>
                  <a:pt x="265" y="118"/>
                </a:lnTo>
                <a:lnTo>
                  <a:pt x="265" y="118"/>
                </a:lnTo>
                <a:lnTo>
                  <a:pt x="267" y="115"/>
                </a:lnTo>
                <a:lnTo>
                  <a:pt x="270" y="108"/>
                </a:lnTo>
                <a:lnTo>
                  <a:pt x="272" y="106"/>
                </a:lnTo>
                <a:lnTo>
                  <a:pt x="272" y="104"/>
                </a:lnTo>
                <a:lnTo>
                  <a:pt x="270" y="99"/>
                </a:lnTo>
                <a:lnTo>
                  <a:pt x="267" y="94"/>
                </a:lnTo>
                <a:lnTo>
                  <a:pt x="265" y="92"/>
                </a:lnTo>
                <a:lnTo>
                  <a:pt x="263" y="94"/>
                </a:lnTo>
                <a:lnTo>
                  <a:pt x="255" y="101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8" name="Freeform 53"/>
          <p:cNvSpPr>
            <a:spLocks/>
          </p:cNvSpPr>
          <p:nvPr/>
        </p:nvSpPr>
        <p:spPr bwMode="auto">
          <a:xfrm>
            <a:off x="3616743" y="2928353"/>
            <a:ext cx="508000" cy="541338"/>
          </a:xfrm>
          <a:custGeom>
            <a:avLst/>
            <a:gdLst>
              <a:gd name="T0" fmla="*/ 81 w 320"/>
              <a:gd name="T1" fmla="*/ 10 h 341"/>
              <a:gd name="T2" fmla="*/ 76 w 320"/>
              <a:gd name="T3" fmla="*/ 19 h 341"/>
              <a:gd name="T4" fmla="*/ 81 w 320"/>
              <a:gd name="T5" fmla="*/ 24 h 341"/>
              <a:gd name="T6" fmla="*/ 0 w 320"/>
              <a:gd name="T7" fmla="*/ 55 h 341"/>
              <a:gd name="T8" fmla="*/ 7 w 320"/>
              <a:gd name="T9" fmla="*/ 64 h 341"/>
              <a:gd name="T10" fmla="*/ 12 w 320"/>
              <a:gd name="T11" fmla="*/ 71 h 341"/>
              <a:gd name="T12" fmla="*/ 17 w 320"/>
              <a:gd name="T13" fmla="*/ 83 h 341"/>
              <a:gd name="T14" fmla="*/ 24 w 320"/>
              <a:gd name="T15" fmla="*/ 93 h 341"/>
              <a:gd name="T16" fmla="*/ 29 w 320"/>
              <a:gd name="T17" fmla="*/ 97 h 341"/>
              <a:gd name="T18" fmla="*/ 31 w 320"/>
              <a:gd name="T19" fmla="*/ 109 h 341"/>
              <a:gd name="T20" fmla="*/ 38 w 320"/>
              <a:gd name="T21" fmla="*/ 121 h 341"/>
              <a:gd name="T22" fmla="*/ 41 w 320"/>
              <a:gd name="T23" fmla="*/ 128 h 341"/>
              <a:gd name="T24" fmla="*/ 48 w 320"/>
              <a:gd name="T25" fmla="*/ 140 h 341"/>
              <a:gd name="T26" fmla="*/ 55 w 320"/>
              <a:gd name="T27" fmla="*/ 149 h 341"/>
              <a:gd name="T28" fmla="*/ 62 w 320"/>
              <a:gd name="T29" fmla="*/ 161 h 341"/>
              <a:gd name="T30" fmla="*/ 69 w 320"/>
              <a:gd name="T31" fmla="*/ 166 h 341"/>
              <a:gd name="T32" fmla="*/ 78 w 320"/>
              <a:gd name="T33" fmla="*/ 175 h 341"/>
              <a:gd name="T34" fmla="*/ 83 w 320"/>
              <a:gd name="T35" fmla="*/ 185 h 341"/>
              <a:gd name="T36" fmla="*/ 93 w 320"/>
              <a:gd name="T37" fmla="*/ 185 h 341"/>
              <a:gd name="T38" fmla="*/ 95 w 320"/>
              <a:gd name="T39" fmla="*/ 192 h 341"/>
              <a:gd name="T40" fmla="*/ 88 w 320"/>
              <a:gd name="T41" fmla="*/ 201 h 341"/>
              <a:gd name="T42" fmla="*/ 88 w 320"/>
              <a:gd name="T43" fmla="*/ 208 h 341"/>
              <a:gd name="T44" fmla="*/ 88 w 320"/>
              <a:gd name="T45" fmla="*/ 218 h 341"/>
              <a:gd name="T46" fmla="*/ 88 w 320"/>
              <a:gd name="T47" fmla="*/ 230 h 341"/>
              <a:gd name="T48" fmla="*/ 90 w 320"/>
              <a:gd name="T49" fmla="*/ 246 h 341"/>
              <a:gd name="T50" fmla="*/ 104 w 320"/>
              <a:gd name="T51" fmla="*/ 256 h 341"/>
              <a:gd name="T52" fmla="*/ 102 w 320"/>
              <a:gd name="T53" fmla="*/ 263 h 341"/>
              <a:gd name="T54" fmla="*/ 102 w 320"/>
              <a:gd name="T55" fmla="*/ 268 h 341"/>
              <a:gd name="T56" fmla="*/ 107 w 320"/>
              <a:gd name="T57" fmla="*/ 275 h 341"/>
              <a:gd name="T58" fmla="*/ 114 w 320"/>
              <a:gd name="T59" fmla="*/ 287 h 341"/>
              <a:gd name="T60" fmla="*/ 114 w 320"/>
              <a:gd name="T61" fmla="*/ 301 h 341"/>
              <a:gd name="T62" fmla="*/ 116 w 320"/>
              <a:gd name="T63" fmla="*/ 305 h 341"/>
              <a:gd name="T64" fmla="*/ 128 w 320"/>
              <a:gd name="T65" fmla="*/ 301 h 341"/>
              <a:gd name="T66" fmla="*/ 135 w 320"/>
              <a:gd name="T67" fmla="*/ 305 h 341"/>
              <a:gd name="T68" fmla="*/ 131 w 320"/>
              <a:gd name="T69" fmla="*/ 310 h 341"/>
              <a:gd name="T70" fmla="*/ 131 w 320"/>
              <a:gd name="T71" fmla="*/ 313 h 341"/>
              <a:gd name="T72" fmla="*/ 128 w 320"/>
              <a:gd name="T73" fmla="*/ 322 h 341"/>
              <a:gd name="T74" fmla="*/ 135 w 320"/>
              <a:gd name="T75" fmla="*/ 317 h 341"/>
              <a:gd name="T76" fmla="*/ 142 w 320"/>
              <a:gd name="T77" fmla="*/ 315 h 341"/>
              <a:gd name="T78" fmla="*/ 154 w 320"/>
              <a:gd name="T79" fmla="*/ 313 h 341"/>
              <a:gd name="T80" fmla="*/ 157 w 320"/>
              <a:gd name="T81" fmla="*/ 320 h 341"/>
              <a:gd name="T82" fmla="*/ 161 w 320"/>
              <a:gd name="T83" fmla="*/ 324 h 341"/>
              <a:gd name="T84" fmla="*/ 166 w 320"/>
              <a:gd name="T85" fmla="*/ 327 h 341"/>
              <a:gd name="T86" fmla="*/ 166 w 320"/>
              <a:gd name="T87" fmla="*/ 334 h 341"/>
              <a:gd name="T88" fmla="*/ 273 w 320"/>
              <a:gd name="T89" fmla="*/ 249 h 341"/>
              <a:gd name="T90" fmla="*/ 275 w 320"/>
              <a:gd name="T91" fmla="*/ 249 h 341"/>
              <a:gd name="T92" fmla="*/ 296 w 320"/>
              <a:gd name="T93" fmla="*/ 230 h 341"/>
              <a:gd name="T94" fmla="*/ 289 w 320"/>
              <a:gd name="T95" fmla="*/ 185 h 341"/>
              <a:gd name="T96" fmla="*/ 284 w 320"/>
              <a:gd name="T97" fmla="*/ 142 h 341"/>
              <a:gd name="T98" fmla="*/ 284 w 320"/>
              <a:gd name="T99" fmla="*/ 119 h 341"/>
              <a:gd name="T100" fmla="*/ 303 w 320"/>
              <a:gd name="T101" fmla="*/ 116 h 341"/>
              <a:gd name="T102" fmla="*/ 320 w 320"/>
              <a:gd name="T103" fmla="*/ 81 h 341"/>
              <a:gd name="T104" fmla="*/ 308 w 320"/>
              <a:gd name="T105" fmla="*/ 71 h 341"/>
              <a:gd name="T106" fmla="*/ 294 w 320"/>
              <a:gd name="T107" fmla="*/ 64 h 341"/>
              <a:gd name="T108" fmla="*/ 284 w 320"/>
              <a:gd name="T109" fmla="*/ 59 h 341"/>
              <a:gd name="T110" fmla="*/ 268 w 320"/>
              <a:gd name="T111" fmla="*/ 55 h 341"/>
              <a:gd name="T112" fmla="*/ 256 w 320"/>
              <a:gd name="T113" fmla="*/ 43 h 341"/>
              <a:gd name="T114" fmla="*/ 197 w 320"/>
              <a:gd name="T115" fmla="*/ 50 h 341"/>
              <a:gd name="T116" fmla="*/ 86 w 320"/>
              <a:gd name="T117" fmla="*/ 5 h 3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20" h="341">
                <a:moveTo>
                  <a:pt x="86" y="5"/>
                </a:moveTo>
                <a:lnTo>
                  <a:pt x="86" y="7"/>
                </a:lnTo>
                <a:lnTo>
                  <a:pt x="81" y="7"/>
                </a:lnTo>
                <a:lnTo>
                  <a:pt x="81" y="10"/>
                </a:lnTo>
                <a:lnTo>
                  <a:pt x="81" y="14"/>
                </a:lnTo>
                <a:lnTo>
                  <a:pt x="76" y="14"/>
                </a:lnTo>
                <a:lnTo>
                  <a:pt x="76" y="19"/>
                </a:lnTo>
                <a:lnTo>
                  <a:pt x="76" y="19"/>
                </a:lnTo>
                <a:lnTo>
                  <a:pt x="78" y="19"/>
                </a:lnTo>
                <a:lnTo>
                  <a:pt x="78" y="19"/>
                </a:lnTo>
                <a:lnTo>
                  <a:pt x="81" y="22"/>
                </a:lnTo>
                <a:lnTo>
                  <a:pt x="81" y="24"/>
                </a:lnTo>
                <a:lnTo>
                  <a:pt x="78" y="24"/>
                </a:lnTo>
                <a:lnTo>
                  <a:pt x="26" y="43"/>
                </a:lnTo>
                <a:lnTo>
                  <a:pt x="0" y="52"/>
                </a:lnTo>
                <a:lnTo>
                  <a:pt x="0" y="55"/>
                </a:lnTo>
                <a:lnTo>
                  <a:pt x="7" y="59"/>
                </a:lnTo>
                <a:lnTo>
                  <a:pt x="7" y="59"/>
                </a:lnTo>
                <a:lnTo>
                  <a:pt x="7" y="64"/>
                </a:lnTo>
                <a:lnTo>
                  <a:pt x="7" y="64"/>
                </a:lnTo>
                <a:lnTo>
                  <a:pt x="7" y="67"/>
                </a:lnTo>
                <a:lnTo>
                  <a:pt x="10" y="69"/>
                </a:lnTo>
                <a:lnTo>
                  <a:pt x="12" y="69"/>
                </a:lnTo>
                <a:lnTo>
                  <a:pt x="12" y="71"/>
                </a:lnTo>
                <a:lnTo>
                  <a:pt x="12" y="74"/>
                </a:lnTo>
                <a:lnTo>
                  <a:pt x="17" y="76"/>
                </a:lnTo>
                <a:lnTo>
                  <a:pt x="17" y="81"/>
                </a:lnTo>
                <a:lnTo>
                  <a:pt x="17" y="83"/>
                </a:lnTo>
                <a:lnTo>
                  <a:pt x="22" y="88"/>
                </a:lnTo>
                <a:lnTo>
                  <a:pt x="24" y="88"/>
                </a:lnTo>
                <a:lnTo>
                  <a:pt x="26" y="90"/>
                </a:lnTo>
                <a:lnTo>
                  <a:pt x="24" y="93"/>
                </a:lnTo>
                <a:lnTo>
                  <a:pt x="26" y="95"/>
                </a:lnTo>
                <a:lnTo>
                  <a:pt x="26" y="95"/>
                </a:lnTo>
                <a:lnTo>
                  <a:pt x="26" y="95"/>
                </a:lnTo>
                <a:lnTo>
                  <a:pt x="29" y="97"/>
                </a:lnTo>
                <a:lnTo>
                  <a:pt x="31" y="102"/>
                </a:lnTo>
                <a:lnTo>
                  <a:pt x="31" y="104"/>
                </a:lnTo>
                <a:lnTo>
                  <a:pt x="31" y="109"/>
                </a:lnTo>
                <a:lnTo>
                  <a:pt x="31" y="109"/>
                </a:lnTo>
                <a:lnTo>
                  <a:pt x="33" y="114"/>
                </a:lnTo>
                <a:lnTo>
                  <a:pt x="31" y="116"/>
                </a:lnTo>
                <a:lnTo>
                  <a:pt x="33" y="119"/>
                </a:lnTo>
                <a:lnTo>
                  <a:pt x="38" y="121"/>
                </a:lnTo>
                <a:lnTo>
                  <a:pt x="41" y="123"/>
                </a:lnTo>
                <a:lnTo>
                  <a:pt x="41" y="128"/>
                </a:lnTo>
                <a:lnTo>
                  <a:pt x="41" y="128"/>
                </a:lnTo>
                <a:lnTo>
                  <a:pt x="41" y="128"/>
                </a:lnTo>
                <a:lnTo>
                  <a:pt x="41" y="137"/>
                </a:lnTo>
                <a:lnTo>
                  <a:pt x="43" y="140"/>
                </a:lnTo>
                <a:lnTo>
                  <a:pt x="45" y="140"/>
                </a:lnTo>
                <a:lnTo>
                  <a:pt x="48" y="140"/>
                </a:lnTo>
                <a:lnTo>
                  <a:pt x="48" y="145"/>
                </a:lnTo>
                <a:lnTo>
                  <a:pt x="50" y="147"/>
                </a:lnTo>
                <a:lnTo>
                  <a:pt x="52" y="149"/>
                </a:lnTo>
                <a:lnTo>
                  <a:pt x="55" y="149"/>
                </a:lnTo>
                <a:lnTo>
                  <a:pt x="62" y="159"/>
                </a:lnTo>
                <a:lnTo>
                  <a:pt x="62" y="159"/>
                </a:lnTo>
                <a:lnTo>
                  <a:pt x="62" y="161"/>
                </a:lnTo>
                <a:lnTo>
                  <a:pt x="62" y="161"/>
                </a:lnTo>
                <a:lnTo>
                  <a:pt x="67" y="166"/>
                </a:lnTo>
                <a:lnTo>
                  <a:pt x="67" y="166"/>
                </a:lnTo>
                <a:lnTo>
                  <a:pt x="69" y="166"/>
                </a:lnTo>
                <a:lnTo>
                  <a:pt x="69" y="166"/>
                </a:lnTo>
                <a:lnTo>
                  <a:pt x="71" y="166"/>
                </a:lnTo>
                <a:lnTo>
                  <a:pt x="74" y="173"/>
                </a:lnTo>
                <a:lnTo>
                  <a:pt x="76" y="175"/>
                </a:lnTo>
                <a:lnTo>
                  <a:pt x="78" y="175"/>
                </a:lnTo>
                <a:lnTo>
                  <a:pt x="78" y="178"/>
                </a:lnTo>
                <a:lnTo>
                  <a:pt x="81" y="180"/>
                </a:lnTo>
                <a:lnTo>
                  <a:pt x="83" y="182"/>
                </a:lnTo>
                <a:lnTo>
                  <a:pt x="83" y="185"/>
                </a:lnTo>
                <a:lnTo>
                  <a:pt x="88" y="185"/>
                </a:lnTo>
                <a:lnTo>
                  <a:pt x="90" y="182"/>
                </a:lnTo>
                <a:lnTo>
                  <a:pt x="90" y="182"/>
                </a:lnTo>
                <a:lnTo>
                  <a:pt x="93" y="185"/>
                </a:lnTo>
                <a:lnTo>
                  <a:pt x="95" y="192"/>
                </a:lnTo>
                <a:lnTo>
                  <a:pt x="95" y="192"/>
                </a:lnTo>
                <a:lnTo>
                  <a:pt x="95" y="192"/>
                </a:lnTo>
                <a:lnTo>
                  <a:pt x="95" y="192"/>
                </a:lnTo>
                <a:lnTo>
                  <a:pt x="95" y="192"/>
                </a:lnTo>
                <a:lnTo>
                  <a:pt x="90" y="197"/>
                </a:lnTo>
                <a:lnTo>
                  <a:pt x="90" y="197"/>
                </a:lnTo>
                <a:lnTo>
                  <a:pt x="88" y="201"/>
                </a:lnTo>
                <a:lnTo>
                  <a:pt x="88" y="201"/>
                </a:lnTo>
                <a:lnTo>
                  <a:pt x="88" y="204"/>
                </a:lnTo>
                <a:lnTo>
                  <a:pt x="88" y="206"/>
                </a:lnTo>
                <a:lnTo>
                  <a:pt x="88" y="208"/>
                </a:lnTo>
                <a:lnTo>
                  <a:pt x="86" y="211"/>
                </a:lnTo>
                <a:lnTo>
                  <a:pt x="86" y="213"/>
                </a:lnTo>
                <a:lnTo>
                  <a:pt x="86" y="216"/>
                </a:lnTo>
                <a:lnTo>
                  <a:pt x="88" y="218"/>
                </a:lnTo>
                <a:lnTo>
                  <a:pt x="88" y="220"/>
                </a:lnTo>
                <a:lnTo>
                  <a:pt x="90" y="225"/>
                </a:lnTo>
                <a:lnTo>
                  <a:pt x="90" y="227"/>
                </a:lnTo>
                <a:lnTo>
                  <a:pt x="88" y="230"/>
                </a:lnTo>
                <a:lnTo>
                  <a:pt x="88" y="230"/>
                </a:lnTo>
                <a:lnTo>
                  <a:pt x="88" y="234"/>
                </a:lnTo>
                <a:lnTo>
                  <a:pt x="90" y="239"/>
                </a:lnTo>
                <a:lnTo>
                  <a:pt x="90" y="246"/>
                </a:lnTo>
                <a:lnTo>
                  <a:pt x="90" y="249"/>
                </a:lnTo>
                <a:lnTo>
                  <a:pt x="93" y="251"/>
                </a:lnTo>
                <a:lnTo>
                  <a:pt x="97" y="251"/>
                </a:lnTo>
                <a:lnTo>
                  <a:pt x="104" y="256"/>
                </a:lnTo>
                <a:lnTo>
                  <a:pt x="104" y="258"/>
                </a:lnTo>
                <a:lnTo>
                  <a:pt x="104" y="261"/>
                </a:lnTo>
                <a:lnTo>
                  <a:pt x="104" y="263"/>
                </a:lnTo>
                <a:lnTo>
                  <a:pt x="102" y="263"/>
                </a:lnTo>
                <a:lnTo>
                  <a:pt x="100" y="265"/>
                </a:lnTo>
                <a:lnTo>
                  <a:pt x="100" y="268"/>
                </a:lnTo>
                <a:lnTo>
                  <a:pt x="100" y="268"/>
                </a:lnTo>
                <a:lnTo>
                  <a:pt x="102" y="268"/>
                </a:lnTo>
                <a:lnTo>
                  <a:pt x="104" y="270"/>
                </a:lnTo>
                <a:lnTo>
                  <a:pt x="104" y="270"/>
                </a:lnTo>
                <a:lnTo>
                  <a:pt x="107" y="272"/>
                </a:lnTo>
                <a:lnTo>
                  <a:pt x="107" y="275"/>
                </a:lnTo>
                <a:lnTo>
                  <a:pt x="109" y="279"/>
                </a:lnTo>
                <a:lnTo>
                  <a:pt x="112" y="282"/>
                </a:lnTo>
                <a:lnTo>
                  <a:pt x="112" y="284"/>
                </a:lnTo>
                <a:lnTo>
                  <a:pt x="114" y="287"/>
                </a:lnTo>
                <a:lnTo>
                  <a:pt x="116" y="287"/>
                </a:lnTo>
                <a:lnTo>
                  <a:pt x="116" y="289"/>
                </a:lnTo>
                <a:lnTo>
                  <a:pt x="116" y="296"/>
                </a:lnTo>
                <a:lnTo>
                  <a:pt x="114" y="301"/>
                </a:lnTo>
                <a:lnTo>
                  <a:pt x="114" y="305"/>
                </a:lnTo>
                <a:lnTo>
                  <a:pt x="114" y="305"/>
                </a:lnTo>
                <a:lnTo>
                  <a:pt x="114" y="305"/>
                </a:lnTo>
                <a:lnTo>
                  <a:pt x="116" y="305"/>
                </a:lnTo>
                <a:lnTo>
                  <a:pt x="119" y="303"/>
                </a:lnTo>
                <a:lnTo>
                  <a:pt x="121" y="303"/>
                </a:lnTo>
                <a:lnTo>
                  <a:pt x="126" y="301"/>
                </a:lnTo>
                <a:lnTo>
                  <a:pt x="128" y="301"/>
                </a:lnTo>
                <a:lnTo>
                  <a:pt x="133" y="301"/>
                </a:lnTo>
                <a:lnTo>
                  <a:pt x="135" y="303"/>
                </a:lnTo>
                <a:lnTo>
                  <a:pt x="135" y="305"/>
                </a:lnTo>
                <a:lnTo>
                  <a:pt x="135" y="305"/>
                </a:lnTo>
                <a:lnTo>
                  <a:pt x="133" y="308"/>
                </a:lnTo>
                <a:lnTo>
                  <a:pt x="133" y="308"/>
                </a:lnTo>
                <a:lnTo>
                  <a:pt x="133" y="308"/>
                </a:lnTo>
                <a:lnTo>
                  <a:pt x="131" y="310"/>
                </a:lnTo>
                <a:lnTo>
                  <a:pt x="131" y="310"/>
                </a:lnTo>
                <a:lnTo>
                  <a:pt x="131" y="310"/>
                </a:lnTo>
                <a:lnTo>
                  <a:pt x="131" y="313"/>
                </a:lnTo>
                <a:lnTo>
                  <a:pt x="131" y="313"/>
                </a:lnTo>
                <a:lnTo>
                  <a:pt x="128" y="315"/>
                </a:lnTo>
                <a:lnTo>
                  <a:pt x="128" y="317"/>
                </a:lnTo>
                <a:lnTo>
                  <a:pt x="128" y="320"/>
                </a:lnTo>
                <a:lnTo>
                  <a:pt x="128" y="322"/>
                </a:lnTo>
                <a:lnTo>
                  <a:pt x="133" y="322"/>
                </a:lnTo>
                <a:lnTo>
                  <a:pt x="135" y="320"/>
                </a:lnTo>
                <a:lnTo>
                  <a:pt x="135" y="320"/>
                </a:lnTo>
                <a:lnTo>
                  <a:pt x="135" y="317"/>
                </a:lnTo>
                <a:lnTo>
                  <a:pt x="135" y="315"/>
                </a:lnTo>
                <a:lnTo>
                  <a:pt x="138" y="315"/>
                </a:lnTo>
                <a:lnTo>
                  <a:pt x="140" y="315"/>
                </a:lnTo>
                <a:lnTo>
                  <a:pt x="142" y="315"/>
                </a:lnTo>
                <a:lnTo>
                  <a:pt x="147" y="308"/>
                </a:lnTo>
                <a:lnTo>
                  <a:pt x="147" y="308"/>
                </a:lnTo>
                <a:lnTo>
                  <a:pt x="154" y="310"/>
                </a:lnTo>
                <a:lnTo>
                  <a:pt x="154" y="313"/>
                </a:lnTo>
                <a:lnTo>
                  <a:pt x="154" y="315"/>
                </a:lnTo>
                <a:lnTo>
                  <a:pt x="154" y="315"/>
                </a:lnTo>
                <a:lnTo>
                  <a:pt x="154" y="317"/>
                </a:lnTo>
                <a:lnTo>
                  <a:pt x="157" y="320"/>
                </a:lnTo>
                <a:lnTo>
                  <a:pt x="159" y="320"/>
                </a:lnTo>
                <a:lnTo>
                  <a:pt x="161" y="320"/>
                </a:lnTo>
                <a:lnTo>
                  <a:pt x="161" y="320"/>
                </a:lnTo>
                <a:lnTo>
                  <a:pt x="161" y="324"/>
                </a:lnTo>
                <a:lnTo>
                  <a:pt x="164" y="324"/>
                </a:lnTo>
                <a:lnTo>
                  <a:pt x="164" y="327"/>
                </a:lnTo>
                <a:lnTo>
                  <a:pt x="164" y="327"/>
                </a:lnTo>
                <a:lnTo>
                  <a:pt x="166" y="327"/>
                </a:lnTo>
                <a:lnTo>
                  <a:pt x="166" y="329"/>
                </a:lnTo>
                <a:lnTo>
                  <a:pt x="166" y="329"/>
                </a:lnTo>
                <a:lnTo>
                  <a:pt x="166" y="331"/>
                </a:lnTo>
                <a:lnTo>
                  <a:pt x="166" y="334"/>
                </a:lnTo>
                <a:lnTo>
                  <a:pt x="171" y="341"/>
                </a:lnTo>
                <a:lnTo>
                  <a:pt x="235" y="284"/>
                </a:lnTo>
                <a:lnTo>
                  <a:pt x="256" y="265"/>
                </a:lnTo>
                <a:lnTo>
                  <a:pt x="273" y="249"/>
                </a:lnTo>
                <a:lnTo>
                  <a:pt x="273" y="249"/>
                </a:lnTo>
                <a:lnTo>
                  <a:pt x="275" y="249"/>
                </a:lnTo>
                <a:lnTo>
                  <a:pt x="275" y="249"/>
                </a:lnTo>
                <a:lnTo>
                  <a:pt x="275" y="249"/>
                </a:lnTo>
                <a:lnTo>
                  <a:pt x="277" y="246"/>
                </a:lnTo>
                <a:lnTo>
                  <a:pt x="280" y="244"/>
                </a:lnTo>
                <a:lnTo>
                  <a:pt x="287" y="237"/>
                </a:lnTo>
                <a:lnTo>
                  <a:pt x="296" y="230"/>
                </a:lnTo>
                <a:lnTo>
                  <a:pt x="294" y="204"/>
                </a:lnTo>
                <a:lnTo>
                  <a:pt x="296" y="204"/>
                </a:lnTo>
                <a:lnTo>
                  <a:pt x="292" y="190"/>
                </a:lnTo>
                <a:lnTo>
                  <a:pt x="289" y="185"/>
                </a:lnTo>
                <a:lnTo>
                  <a:pt x="275" y="152"/>
                </a:lnTo>
                <a:lnTo>
                  <a:pt x="280" y="147"/>
                </a:lnTo>
                <a:lnTo>
                  <a:pt x="284" y="142"/>
                </a:lnTo>
                <a:lnTo>
                  <a:pt x="284" y="142"/>
                </a:lnTo>
                <a:lnTo>
                  <a:pt x="294" y="133"/>
                </a:lnTo>
                <a:lnTo>
                  <a:pt x="292" y="133"/>
                </a:lnTo>
                <a:lnTo>
                  <a:pt x="289" y="126"/>
                </a:lnTo>
                <a:lnTo>
                  <a:pt x="284" y="119"/>
                </a:lnTo>
                <a:lnTo>
                  <a:pt x="287" y="114"/>
                </a:lnTo>
                <a:lnTo>
                  <a:pt x="294" y="111"/>
                </a:lnTo>
                <a:lnTo>
                  <a:pt x="301" y="123"/>
                </a:lnTo>
                <a:lnTo>
                  <a:pt x="303" y="116"/>
                </a:lnTo>
                <a:lnTo>
                  <a:pt x="306" y="100"/>
                </a:lnTo>
                <a:lnTo>
                  <a:pt x="320" y="88"/>
                </a:lnTo>
                <a:lnTo>
                  <a:pt x="320" y="85"/>
                </a:lnTo>
                <a:lnTo>
                  <a:pt x="320" y="81"/>
                </a:lnTo>
                <a:lnTo>
                  <a:pt x="315" y="78"/>
                </a:lnTo>
                <a:lnTo>
                  <a:pt x="313" y="74"/>
                </a:lnTo>
                <a:lnTo>
                  <a:pt x="310" y="71"/>
                </a:lnTo>
                <a:lnTo>
                  <a:pt x="308" y="71"/>
                </a:lnTo>
                <a:lnTo>
                  <a:pt x="303" y="69"/>
                </a:lnTo>
                <a:lnTo>
                  <a:pt x="301" y="69"/>
                </a:lnTo>
                <a:lnTo>
                  <a:pt x="299" y="64"/>
                </a:lnTo>
                <a:lnTo>
                  <a:pt x="294" y="64"/>
                </a:lnTo>
                <a:lnTo>
                  <a:pt x="289" y="57"/>
                </a:lnTo>
                <a:lnTo>
                  <a:pt x="287" y="57"/>
                </a:lnTo>
                <a:lnTo>
                  <a:pt x="287" y="57"/>
                </a:lnTo>
                <a:lnTo>
                  <a:pt x="284" y="59"/>
                </a:lnTo>
                <a:lnTo>
                  <a:pt x="282" y="59"/>
                </a:lnTo>
                <a:lnTo>
                  <a:pt x="275" y="59"/>
                </a:lnTo>
                <a:lnTo>
                  <a:pt x="270" y="57"/>
                </a:lnTo>
                <a:lnTo>
                  <a:pt x="268" y="55"/>
                </a:lnTo>
                <a:lnTo>
                  <a:pt x="268" y="52"/>
                </a:lnTo>
                <a:lnTo>
                  <a:pt x="263" y="50"/>
                </a:lnTo>
                <a:lnTo>
                  <a:pt x="258" y="45"/>
                </a:lnTo>
                <a:lnTo>
                  <a:pt x="256" y="43"/>
                </a:lnTo>
                <a:lnTo>
                  <a:pt x="251" y="40"/>
                </a:lnTo>
                <a:lnTo>
                  <a:pt x="251" y="38"/>
                </a:lnTo>
                <a:lnTo>
                  <a:pt x="202" y="52"/>
                </a:lnTo>
                <a:lnTo>
                  <a:pt x="197" y="50"/>
                </a:lnTo>
                <a:lnTo>
                  <a:pt x="178" y="40"/>
                </a:lnTo>
                <a:lnTo>
                  <a:pt x="88" y="0"/>
                </a:lnTo>
                <a:lnTo>
                  <a:pt x="88" y="0"/>
                </a:lnTo>
                <a:lnTo>
                  <a:pt x="86" y="5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9" name="Freeform 54"/>
          <p:cNvSpPr>
            <a:spLocks/>
          </p:cNvSpPr>
          <p:nvPr/>
        </p:nvSpPr>
        <p:spPr bwMode="auto">
          <a:xfrm>
            <a:off x="2643606" y="3668128"/>
            <a:ext cx="258763" cy="365125"/>
          </a:xfrm>
          <a:custGeom>
            <a:avLst/>
            <a:gdLst>
              <a:gd name="T0" fmla="*/ 152 w 163"/>
              <a:gd name="T1" fmla="*/ 216 h 230"/>
              <a:gd name="T2" fmla="*/ 159 w 163"/>
              <a:gd name="T3" fmla="*/ 180 h 230"/>
              <a:gd name="T4" fmla="*/ 161 w 163"/>
              <a:gd name="T5" fmla="*/ 147 h 230"/>
              <a:gd name="T6" fmla="*/ 161 w 163"/>
              <a:gd name="T7" fmla="*/ 86 h 230"/>
              <a:gd name="T8" fmla="*/ 161 w 163"/>
              <a:gd name="T9" fmla="*/ 83 h 230"/>
              <a:gd name="T10" fmla="*/ 163 w 163"/>
              <a:gd name="T11" fmla="*/ 67 h 230"/>
              <a:gd name="T12" fmla="*/ 163 w 163"/>
              <a:gd name="T13" fmla="*/ 48 h 230"/>
              <a:gd name="T14" fmla="*/ 163 w 163"/>
              <a:gd name="T15" fmla="*/ 31 h 230"/>
              <a:gd name="T16" fmla="*/ 163 w 163"/>
              <a:gd name="T17" fmla="*/ 3 h 230"/>
              <a:gd name="T18" fmla="*/ 104 w 163"/>
              <a:gd name="T19" fmla="*/ 0 h 230"/>
              <a:gd name="T20" fmla="*/ 104 w 163"/>
              <a:gd name="T21" fmla="*/ 22 h 230"/>
              <a:gd name="T22" fmla="*/ 97 w 163"/>
              <a:gd name="T23" fmla="*/ 22 h 230"/>
              <a:gd name="T24" fmla="*/ 64 w 163"/>
              <a:gd name="T25" fmla="*/ 22 h 230"/>
              <a:gd name="T26" fmla="*/ 52 w 163"/>
              <a:gd name="T27" fmla="*/ 19 h 230"/>
              <a:gd name="T28" fmla="*/ 38 w 163"/>
              <a:gd name="T29" fmla="*/ 19 h 230"/>
              <a:gd name="T30" fmla="*/ 33 w 163"/>
              <a:gd name="T31" fmla="*/ 17 h 230"/>
              <a:gd name="T32" fmla="*/ 17 w 163"/>
              <a:gd name="T33" fmla="*/ 12 h 230"/>
              <a:gd name="T34" fmla="*/ 17 w 163"/>
              <a:gd name="T35" fmla="*/ 52 h 230"/>
              <a:gd name="T36" fmla="*/ 17 w 163"/>
              <a:gd name="T37" fmla="*/ 62 h 230"/>
              <a:gd name="T38" fmla="*/ 17 w 163"/>
              <a:gd name="T39" fmla="*/ 78 h 230"/>
              <a:gd name="T40" fmla="*/ 17 w 163"/>
              <a:gd name="T41" fmla="*/ 95 h 230"/>
              <a:gd name="T42" fmla="*/ 14 w 163"/>
              <a:gd name="T43" fmla="*/ 107 h 230"/>
              <a:gd name="T44" fmla="*/ 17 w 163"/>
              <a:gd name="T45" fmla="*/ 107 h 230"/>
              <a:gd name="T46" fmla="*/ 14 w 163"/>
              <a:gd name="T47" fmla="*/ 119 h 230"/>
              <a:gd name="T48" fmla="*/ 14 w 163"/>
              <a:gd name="T49" fmla="*/ 119 h 230"/>
              <a:gd name="T50" fmla="*/ 14 w 163"/>
              <a:gd name="T51" fmla="*/ 123 h 230"/>
              <a:gd name="T52" fmla="*/ 14 w 163"/>
              <a:gd name="T53" fmla="*/ 138 h 230"/>
              <a:gd name="T54" fmla="*/ 7 w 163"/>
              <a:gd name="T55" fmla="*/ 145 h 230"/>
              <a:gd name="T56" fmla="*/ 0 w 163"/>
              <a:gd name="T57" fmla="*/ 178 h 230"/>
              <a:gd name="T58" fmla="*/ 31 w 163"/>
              <a:gd name="T59" fmla="*/ 180 h 230"/>
              <a:gd name="T60" fmla="*/ 45 w 163"/>
              <a:gd name="T61" fmla="*/ 180 h 230"/>
              <a:gd name="T62" fmla="*/ 95 w 163"/>
              <a:gd name="T63" fmla="*/ 180 h 230"/>
              <a:gd name="T64" fmla="*/ 97 w 163"/>
              <a:gd name="T65" fmla="*/ 180 h 230"/>
              <a:gd name="T66" fmla="*/ 104 w 163"/>
              <a:gd name="T67" fmla="*/ 183 h 230"/>
              <a:gd name="T68" fmla="*/ 137 w 163"/>
              <a:gd name="T69" fmla="*/ 230 h 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63" h="230">
                <a:moveTo>
                  <a:pt x="152" y="230"/>
                </a:moveTo>
                <a:lnTo>
                  <a:pt x="152" y="216"/>
                </a:lnTo>
                <a:lnTo>
                  <a:pt x="159" y="216"/>
                </a:lnTo>
                <a:lnTo>
                  <a:pt x="159" y="180"/>
                </a:lnTo>
                <a:lnTo>
                  <a:pt x="161" y="152"/>
                </a:lnTo>
                <a:lnTo>
                  <a:pt x="161" y="147"/>
                </a:lnTo>
                <a:lnTo>
                  <a:pt x="161" y="107"/>
                </a:lnTo>
                <a:lnTo>
                  <a:pt x="161" y="86"/>
                </a:lnTo>
                <a:lnTo>
                  <a:pt x="161" y="86"/>
                </a:lnTo>
                <a:lnTo>
                  <a:pt x="161" y="83"/>
                </a:lnTo>
                <a:lnTo>
                  <a:pt x="161" y="81"/>
                </a:lnTo>
                <a:lnTo>
                  <a:pt x="163" y="67"/>
                </a:lnTo>
                <a:lnTo>
                  <a:pt x="161" y="62"/>
                </a:lnTo>
                <a:lnTo>
                  <a:pt x="163" y="48"/>
                </a:lnTo>
                <a:lnTo>
                  <a:pt x="163" y="45"/>
                </a:lnTo>
                <a:lnTo>
                  <a:pt x="163" y="31"/>
                </a:lnTo>
                <a:lnTo>
                  <a:pt x="163" y="15"/>
                </a:lnTo>
                <a:lnTo>
                  <a:pt x="163" y="3"/>
                </a:lnTo>
                <a:lnTo>
                  <a:pt x="147" y="3"/>
                </a:lnTo>
                <a:lnTo>
                  <a:pt x="104" y="0"/>
                </a:lnTo>
                <a:lnTo>
                  <a:pt x="104" y="12"/>
                </a:lnTo>
                <a:lnTo>
                  <a:pt x="104" y="22"/>
                </a:lnTo>
                <a:lnTo>
                  <a:pt x="102" y="22"/>
                </a:lnTo>
                <a:lnTo>
                  <a:pt x="97" y="22"/>
                </a:lnTo>
                <a:lnTo>
                  <a:pt x="90" y="22"/>
                </a:lnTo>
                <a:lnTo>
                  <a:pt x="64" y="22"/>
                </a:lnTo>
                <a:lnTo>
                  <a:pt x="54" y="22"/>
                </a:lnTo>
                <a:lnTo>
                  <a:pt x="52" y="19"/>
                </a:lnTo>
                <a:lnTo>
                  <a:pt x="43" y="19"/>
                </a:lnTo>
                <a:lnTo>
                  <a:pt x="38" y="19"/>
                </a:lnTo>
                <a:lnTo>
                  <a:pt x="33" y="19"/>
                </a:lnTo>
                <a:lnTo>
                  <a:pt x="33" y="17"/>
                </a:lnTo>
                <a:lnTo>
                  <a:pt x="31" y="12"/>
                </a:lnTo>
                <a:lnTo>
                  <a:pt x="17" y="12"/>
                </a:lnTo>
                <a:lnTo>
                  <a:pt x="17" y="43"/>
                </a:lnTo>
                <a:lnTo>
                  <a:pt x="17" y="52"/>
                </a:lnTo>
                <a:lnTo>
                  <a:pt x="17" y="57"/>
                </a:lnTo>
                <a:lnTo>
                  <a:pt x="17" y="62"/>
                </a:lnTo>
                <a:lnTo>
                  <a:pt x="17" y="74"/>
                </a:lnTo>
                <a:lnTo>
                  <a:pt x="17" y="78"/>
                </a:lnTo>
                <a:lnTo>
                  <a:pt x="17" y="86"/>
                </a:lnTo>
                <a:lnTo>
                  <a:pt x="17" y="95"/>
                </a:lnTo>
                <a:lnTo>
                  <a:pt x="17" y="104"/>
                </a:lnTo>
                <a:lnTo>
                  <a:pt x="14" y="107"/>
                </a:lnTo>
                <a:lnTo>
                  <a:pt x="14" y="107"/>
                </a:lnTo>
                <a:lnTo>
                  <a:pt x="17" y="107"/>
                </a:lnTo>
                <a:lnTo>
                  <a:pt x="14" y="116"/>
                </a:lnTo>
                <a:lnTo>
                  <a:pt x="14" y="119"/>
                </a:lnTo>
                <a:lnTo>
                  <a:pt x="14" y="119"/>
                </a:lnTo>
                <a:lnTo>
                  <a:pt x="14" y="119"/>
                </a:lnTo>
                <a:lnTo>
                  <a:pt x="14" y="123"/>
                </a:lnTo>
                <a:lnTo>
                  <a:pt x="14" y="123"/>
                </a:lnTo>
                <a:lnTo>
                  <a:pt x="14" y="138"/>
                </a:lnTo>
                <a:lnTo>
                  <a:pt x="14" y="138"/>
                </a:lnTo>
                <a:lnTo>
                  <a:pt x="7" y="138"/>
                </a:lnTo>
                <a:lnTo>
                  <a:pt x="7" y="145"/>
                </a:lnTo>
                <a:lnTo>
                  <a:pt x="0" y="145"/>
                </a:lnTo>
                <a:lnTo>
                  <a:pt x="0" y="178"/>
                </a:lnTo>
                <a:lnTo>
                  <a:pt x="26" y="178"/>
                </a:lnTo>
                <a:lnTo>
                  <a:pt x="31" y="180"/>
                </a:lnTo>
                <a:lnTo>
                  <a:pt x="40" y="180"/>
                </a:lnTo>
                <a:lnTo>
                  <a:pt x="45" y="180"/>
                </a:lnTo>
                <a:lnTo>
                  <a:pt x="47" y="180"/>
                </a:lnTo>
                <a:lnTo>
                  <a:pt x="95" y="180"/>
                </a:lnTo>
                <a:lnTo>
                  <a:pt x="95" y="180"/>
                </a:lnTo>
                <a:lnTo>
                  <a:pt x="97" y="180"/>
                </a:lnTo>
                <a:lnTo>
                  <a:pt x="104" y="180"/>
                </a:lnTo>
                <a:lnTo>
                  <a:pt x="104" y="183"/>
                </a:lnTo>
                <a:lnTo>
                  <a:pt x="102" y="230"/>
                </a:lnTo>
                <a:lnTo>
                  <a:pt x="137" y="230"/>
                </a:lnTo>
                <a:lnTo>
                  <a:pt x="152" y="230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0" name="Freeform 55"/>
          <p:cNvSpPr>
            <a:spLocks/>
          </p:cNvSpPr>
          <p:nvPr/>
        </p:nvSpPr>
        <p:spPr bwMode="auto">
          <a:xfrm>
            <a:off x="2808706" y="3337928"/>
            <a:ext cx="357188" cy="365125"/>
          </a:xfrm>
          <a:custGeom>
            <a:avLst/>
            <a:gdLst>
              <a:gd name="T0" fmla="*/ 85 w 225"/>
              <a:gd name="T1" fmla="*/ 211 h 230"/>
              <a:gd name="T2" fmla="*/ 130 w 225"/>
              <a:gd name="T3" fmla="*/ 211 h 230"/>
              <a:gd name="T4" fmla="*/ 142 w 225"/>
              <a:gd name="T5" fmla="*/ 211 h 230"/>
              <a:gd name="T6" fmla="*/ 175 w 225"/>
              <a:gd name="T7" fmla="*/ 211 h 230"/>
              <a:gd name="T8" fmla="*/ 192 w 225"/>
              <a:gd name="T9" fmla="*/ 215 h 230"/>
              <a:gd name="T10" fmla="*/ 197 w 225"/>
              <a:gd name="T11" fmla="*/ 215 h 230"/>
              <a:gd name="T12" fmla="*/ 201 w 225"/>
              <a:gd name="T13" fmla="*/ 220 h 230"/>
              <a:gd name="T14" fmla="*/ 211 w 225"/>
              <a:gd name="T15" fmla="*/ 227 h 230"/>
              <a:gd name="T16" fmla="*/ 213 w 225"/>
              <a:gd name="T17" fmla="*/ 230 h 230"/>
              <a:gd name="T18" fmla="*/ 223 w 225"/>
              <a:gd name="T19" fmla="*/ 220 h 230"/>
              <a:gd name="T20" fmla="*/ 223 w 225"/>
              <a:gd name="T21" fmla="*/ 218 h 230"/>
              <a:gd name="T22" fmla="*/ 218 w 225"/>
              <a:gd name="T23" fmla="*/ 218 h 230"/>
              <a:gd name="T24" fmla="*/ 218 w 225"/>
              <a:gd name="T25" fmla="*/ 215 h 230"/>
              <a:gd name="T26" fmla="*/ 220 w 225"/>
              <a:gd name="T27" fmla="*/ 215 h 230"/>
              <a:gd name="T28" fmla="*/ 216 w 225"/>
              <a:gd name="T29" fmla="*/ 213 h 230"/>
              <a:gd name="T30" fmla="*/ 211 w 225"/>
              <a:gd name="T31" fmla="*/ 208 h 230"/>
              <a:gd name="T32" fmla="*/ 211 w 225"/>
              <a:gd name="T33" fmla="*/ 204 h 230"/>
              <a:gd name="T34" fmla="*/ 206 w 225"/>
              <a:gd name="T35" fmla="*/ 206 h 230"/>
              <a:gd name="T36" fmla="*/ 206 w 225"/>
              <a:gd name="T37" fmla="*/ 201 h 230"/>
              <a:gd name="T38" fmla="*/ 213 w 225"/>
              <a:gd name="T39" fmla="*/ 194 h 230"/>
              <a:gd name="T40" fmla="*/ 220 w 225"/>
              <a:gd name="T41" fmla="*/ 178 h 230"/>
              <a:gd name="T42" fmla="*/ 218 w 225"/>
              <a:gd name="T43" fmla="*/ 171 h 230"/>
              <a:gd name="T44" fmla="*/ 213 w 225"/>
              <a:gd name="T45" fmla="*/ 163 h 230"/>
              <a:gd name="T46" fmla="*/ 209 w 225"/>
              <a:gd name="T47" fmla="*/ 156 h 230"/>
              <a:gd name="T48" fmla="*/ 209 w 225"/>
              <a:gd name="T49" fmla="*/ 142 h 230"/>
              <a:gd name="T50" fmla="*/ 204 w 225"/>
              <a:gd name="T51" fmla="*/ 123 h 230"/>
              <a:gd name="T52" fmla="*/ 204 w 225"/>
              <a:gd name="T53" fmla="*/ 118 h 230"/>
              <a:gd name="T54" fmla="*/ 201 w 225"/>
              <a:gd name="T55" fmla="*/ 109 h 230"/>
              <a:gd name="T56" fmla="*/ 197 w 225"/>
              <a:gd name="T57" fmla="*/ 102 h 230"/>
              <a:gd name="T58" fmla="*/ 190 w 225"/>
              <a:gd name="T59" fmla="*/ 97 h 230"/>
              <a:gd name="T60" fmla="*/ 185 w 225"/>
              <a:gd name="T61" fmla="*/ 92 h 230"/>
              <a:gd name="T62" fmla="*/ 190 w 225"/>
              <a:gd name="T63" fmla="*/ 83 h 230"/>
              <a:gd name="T64" fmla="*/ 187 w 225"/>
              <a:gd name="T65" fmla="*/ 73 h 230"/>
              <a:gd name="T66" fmla="*/ 183 w 225"/>
              <a:gd name="T67" fmla="*/ 69 h 230"/>
              <a:gd name="T68" fmla="*/ 185 w 225"/>
              <a:gd name="T69" fmla="*/ 64 h 230"/>
              <a:gd name="T70" fmla="*/ 178 w 225"/>
              <a:gd name="T71" fmla="*/ 62 h 230"/>
              <a:gd name="T72" fmla="*/ 175 w 225"/>
              <a:gd name="T73" fmla="*/ 52 h 230"/>
              <a:gd name="T74" fmla="*/ 166 w 225"/>
              <a:gd name="T75" fmla="*/ 50 h 230"/>
              <a:gd name="T76" fmla="*/ 164 w 225"/>
              <a:gd name="T77" fmla="*/ 45 h 230"/>
              <a:gd name="T78" fmla="*/ 164 w 225"/>
              <a:gd name="T79" fmla="*/ 38 h 230"/>
              <a:gd name="T80" fmla="*/ 152 w 225"/>
              <a:gd name="T81" fmla="*/ 29 h 230"/>
              <a:gd name="T82" fmla="*/ 142 w 225"/>
              <a:gd name="T83" fmla="*/ 7 h 230"/>
              <a:gd name="T84" fmla="*/ 130 w 225"/>
              <a:gd name="T85" fmla="*/ 12 h 230"/>
              <a:gd name="T86" fmla="*/ 102 w 225"/>
              <a:gd name="T87" fmla="*/ 40 h 230"/>
              <a:gd name="T88" fmla="*/ 107 w 225"/>
              <a:gd name="T89" fmla="*/ 45 h 230"/>
              <a:gd name="T90" fmla="*/ 102 w 225"/>
              <a:gd name="T91" fmla="*/ 55 h 230"/>
              <a:gd name="T92" fmla="*/ 93 w 225"/>
              <a:gd name="T93" fmla="*/ 66 h 230"/>
              <a:gd name="T94" fmla="*/ 66 w 225"/>
              <a:gd name="T95" fmla="*/ 78 h 230"/>
              <a:gd name="T96" fmla="*/ 59 w 225"/>
              <a:gd name="T97" fmla="*/ 107 h 230"/>
              <a:gd name="T98" fmla="*/ 43 w 225"/>
              <a:gd name="T99" fmla="*/ 118 h 230"/>
              <a:gd name="T100" fmla="*/ 36 w 225"/>
              <a:gd name="T101" fmla="*/ 126 h 230"/>
              <a:gd name="T102" fmla="*/ 17 w 225"/>
              <a:gd name="T103" fmla="*/ 128 h 230"/>
              <a:gd name="T104" fmla="*/ 24 w 225"/>
              <a:gd name="T105" fmla="*/ 137 h 230"/>
              <a:gd name="T106" fmla="*/ 17 w 225"/>
              <a:gd name="T107" fmla="*/ 152 h 230"/>
              <a:gd name="T108" fmla="*/ 3 w 225"/>
              <a:gd name="T109" fmla="*/ 168 h 230"/>
              <a:gd name="T110" fmla="*/ 5 w 225"/>
              <a:gd name="T111" fmla="*/ 175 h 230"/>
              <a:gd name="T112" fmla="*/ 0 w 225"/>
              <a:gd name="T113" fmla="*/ 199 h 230"/>
              <a:gd name="T114" fmla="*/ 43 w 225"/>
              <a:gd name="T115" fmla="*/ 211 h 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25" h="230">
                <a:moveTo>
                  <a:pt x="59" y="211"/>
                </a:moveTo>
                <a:lnTo>
                  <a:pt x="71" y="211"/>
                </a:lnTo>
                <a:lnTo>
                  <a:pt x="85" y="211"/>
                </a:lnTo>
                <a:lnTo>
                  <a:pt x="93" y="211"/>
                </a:lnTo>
                <a:lnTo>
                  <a:pt x="102" y="211"/>
                </a:lnTo>
                <a:lnTo>
                  <a:pt x="130" y="211"/>
                </a:lnTo>
                <a:lnTo>
                  <a:pt x="133" y="211"/>
                </a:lnTo>
                <a:lnTo>
                  <a:pt x="135" y="211"/>
                </a:lnTo>
                <a:lnTo>
                  <a:pt x="142" y="211"/>
                </a:lnTo>
                <a:lnTo>
                  <a:pt x="154" y="211"/>
                </a:lnTo>
                <a:lnTo>
                  <a:pt x="175" y="211"/>
                </a:lnTo>
                <a:lnTo>
                  <a:pt x="175" y="211"/>
                </a:lnTo>
                <a:lnTo>
                  <a:pt x="180" y="211"/>
                </a:lnTo>
                <a:lnTo>
                  <a:pt x="187" y="213"/>
                </a:lnTo>
                <a:lnTo>
                  <a:pt x="192" y="215"/>
                </a:lnTo>
                <a:lnTo>
                  <a:pt x="192" y="218"/>
                </a:lnTo>
                <a:lnTo>
                  <a:pt x="194" y="218"/>
                </a:lnTo>
                <a:lnTo>
                  <a:pt x="197" y="215"/>
                </a:lnTo>
                <a:lnTo>
                  <a:pt x="199" y="215"/>
                </a:lnTo>
                <a:lnTo>
                  <a:pt x="201" y="218"/>
                </a:lnTo>
                <a:lnTo>
                  <a:pt x="201" y="220"/>
                </a:lnTo>
                <a:lnTo>
                  <a:pt x="204" y="225"/>
                </a:lnTo>
                <a:lnTo>
                  <a:pt x="206" y="225"/>
                </a:lnTo>
                <a:lnTo>
                  <a:pt x="211" y="227"/>
                </a:lnTo>
                <a:lnTo>
                  <a:pt x="213" y="227"/>
                </a:lnTo>
                <a:lnTo>
                  <a:pt x="213" y="230"/>
                </a:lnTo>
                <a:lnTo>
                  <a:pt x="213" y="230"/>
                </a:lnTo>
                <a:lnTo>
                  <a:pt x="218" y="223"/>
                </a:lnTo>
                <a:lnTo>
                  <a:pt x="220" y="223"/>
                </a:lnTo>
                <a:lnTo>
                  <a:pt x="223" y="220"/>
                </a:lnTo>
                <a:lnTo>
                  <a:pt x="225" y="220"/>
                </a:lnTo>
                <a:lnTo>
                  <a:pt x="225" y="220"/>
                </a:lnTo>
                <a:lnTo>
                  <a:pt x="223" y="218"/>
                </a:lnTo>
                <a:lnTo>
                  <a:pt x="223" y="218"/>
                </a:lnTo>
                <a:lnTo>
                  <a:pt x="220" y="220"/>
                </a:lnTo>
                <a:lnTo>
                  <a:pt x="218" y="218"/>
                </a:lnTo>
                <a:lnTo>
                  <a:pt x="218" y="218"/>
                </a:lnTo>
                <a:lnTo>
                  <a:pt x="218" y="218"/>
                </a:lnTo>
                <a:lnTo>
                  <a:pt x="218" y="215"/>
                </a:lnTo>
                <a:lnTo>
                  <a:pt x="220" y="215"/>
                </a:lnTo>
                <a:lnTo>
                  <a:pt x="220" y="215"/>
                </a:lnTo>
                <a:lnTo>
                  <a:pt x="220" y="215"/>
                </a:lnTo>
                <a:lnTo>
                  <a:pt x="220" y="213"/>
                </a:lnTo>
                <a:lnTo>
                  <a:pt x="220" y="213"/>
                </a:lnTo>
                <a:lnTo>
                  <a:pt x="216" y="213"/>
                </a:lnTo>
                <a:lnTo>
                  <a:pt x="213" y="211"/>
                </a:lnTo>
                <a:lnTo>
                  <a:pt x="213" y="208"/>
                </a:lnTo>
                <a:lnTo>
                  <a:pt x="211" y="208"/>
                </a:lnTo>
                <a:lnTo>
                  <a:pt x="211" y="206"/>
                </a:lnTo>
                <a:lnTo>
                  <a:pt x="211" y="204"/>
                </a:lnTo>
                <a:lnTo>
                  <a:pt x="211" y="204"/>
                </a:lnTo>
                <a:lnTo>
                  <a:pt x="209" y="204"/>
                </a:lnTo>
                <a:lnTo>
                  <a:pt x="206" y="206"/>
                </a:lnTo>
                <a:lnTo>
                  <a:pt x="206" y="206"/>
                </a:lnTo>
                <a:lnTo>
                  <a:pt x="206" y="204"/>
                </a:lnTo>
                <a:lnTo>
                  <a:pt x="206" y="204"/>
                </a:lnTo>
                <a:lnTo>
                  <a:pt x="206" y="201"/>
                </a:lnTo>
                <a:lnTo>
                  <a:pt x="209" y="201"/>
                </a:lnTo>
                <a:lnTo>
                  <a:pt x="211" y="199"/>
                </a:lnTo>
                <a:lnTo>
                  <a:pt x="213" y="194"/>
                </a:lnTo>
                <a:lnTo>
                  <a:pt x="216" y="187"/>
                </a:lnTo>
                <a:lnTo>
                  <a:pt x="218" y="178"/>
                </a:lnTo>
                <a:lnTo>
                  <a:pt x="220" y="178"/>
                </a:lnTo>
                <a:lnTo>
                  <a:pt x="220" y="175"/>
                </a:lnTo>
                <a:lnTo>
                  <a:pt x="218" y="171"/>
                </a:lnTo>
                <a:lnTo>
                  <a:pt x="218" y="171"/>
                </a:lnTo>
                <a:lnTo>
                  <a:pt x="216" y="168"/>
                </a:lnTo>
                <a:lnTo>
                  <a:pt x="213" y="166"/>
                </a:lnTo>
                <a:lnTo>
                  <a:pt x="213" y="163"/>
                </a:lnTo>
                <a:lnTo>
                  <a:pt x="213" y="161"/>
                </a:lnTo>
                <a:lnTo>
                  <a:pt x="213" y="159"/>
                </a:lnTo>
                <a:lnTo>
                  <a:pt x="209" y="156"/>
                </a:lnTo>
                <a:lnTo>
                  <a:pt x="206" y="152"/>
                </a:lnTo>
                <a:lnTo>
                  <a:pt x="206" y="142"/>
                </a:lnTo>
                <a:lnTo>
                  <a:pt x="209" y="142"/>
                </a:lnTo>
                <a:lnTo>
                  <a:pt x="211" y="135"/>
                </a:lnTo>
                <a:lnTo>
                  <a:pt x="209" y="128"/>
                </a:lnTo>
                <a:lnTo>
                  <a:pt x="204" y="123"/>
                </a:lnTo>
                <a:lnTo>
                  <a:pt x="204" y="123"/>
                </a:lnTo>
                <a:lnTo>
                  <a:pt x="204" y="121"/>
                </a:lnTo>
                <a:lnTo>
                  <a:pt x="204" y="118"/>
                </a:lnTo>
                <a:lnTo>
                  <a:pt x="201" y="116"/>
                </a:lnTo>
                <a:lnTo>
                  <a:pt x="201" y="111"/>
                </a:lnTo>
                <a:lnTo>
                  <a:pt x="201" y="109"/>
                </a:lnTo>
                <a:lnTo>
                  <a:pt x="201" y="107"/>
                </a:lnTo>
                <a:lnTo>
                  <a:pt x="201" y="104"/>
                </a:lnTo>
                <a:lnTo>
                  <a:pt x="197" y="102"/>
                </a:lnTo>
                <a:lnTo>
                  <a:pt x="194" y="100"/>
                </a:lnTo>
                <a:lnTo>
                  <a:pt x="192" y="100"/>
                </a:lnTo>
                <a:lnTo>
                  <a:pt x="190" y="97"/>
                </a:lnTo>
                <a:lnTo>
                  <a:pt x="190" y="97"/>
                </a:lnTo>
                <a:lnTo>
                  <a:pt x="185" y="95"/>
                </a:lnTo>
                <a:lnTo>
                  <a:pt x="185" y="92"/>
                </a:lnTo>
                <a:lnTo>
                  <a:pt x="190" y="83"/>
                </a:lnTo>
                <a:lnTo>
                  <a:pt x="190" y="83"/>
                </a:lnTo>
                <a:lnTo>
                  <a:pt x="190" y="83"/>
                </a:lnTo>
                <a:lnTo>
                  <a:pt x="187" y="78"/>
                </a:lnTo>
                <a:lnTo>
                  <a:pt x="187" y="78"/>
                </a:lnTo>
                <a:lnTo>
                  <a:pt x="187" y="73"/>
                </a:lnTo>
                <a:lnTo>
                  <a:pt x="185" y="71"/>
                </a:lnTo>
                <a:lnTo>
                  <a:pt x="185" y="69"/>
                </a:lnTo>
                <a:lnTo>
                  <a:pt x="183" y="69"/>
                </a:lnTo>
                <a:lnTo>
                  <a:pt x="185" y="66"/>
                </a:lnTo>
                <a:lnTo>
                  <a:pt x="185" y="64"/>
                </a:lnTo>
                <a:lnTo>
                  <a:pt x="185" y="64"/>
                </a:lnTo>
                <a:lnTo>
                  <a:pt x="180" y="64"/>
                </a:lnTo>
                <a:lnTo>
                  <a:pt x="178" y="62"/>
                </a:lnTo>
                <a:lnTo>
                  <a:pt x="178" y="62"/>
                </a:lnTo>
                <a:lnTo>
                  <a:pt x="175" y="57"/>
                </a:lnTo>
                <a:lnTo>
                  <a:pt x="175" y="55"/>
                </a:lnTo>
                <a:lnTo>
                  <a:pt x="175" y="52"/>
                </a:lnTo>
                <a:lnTo>
                  <a:pt x="173" y="52"/>
                </a:lnTo>
                <a:lnTo>
                  <a:pt x="171" y="52"/>
                </a:lnTo>
                <a:lnTo>
                  <a:pt x="166" y="50"/>
                </a:lnTo>
                <a:lnTo>
                  <a:pt x="164" y="50"/>
                </a:lnTo>
                <a:lnTo>
                  <a:pt x="164" y="47"/>
                </a:lnTo>
                <a:lnTo>
                  <a:pt x="164" y="45"/>
                </a:lnTo>
                <a:lnTo>
                  <a:pt x="164" y="40"/>
                </a:lnTo>
                <a:lnTo>
                  <a:pt x="164" y="38"/>
                </a:lnTo>
                <a:lnTo>
                  <a:pt x="164" y="38"/>
                </a:lnTo>
                <a:lnTo>
                  <a:pt x="161" y="36"/>
                </a:lnTo>
                <a:lnTo>
                  <a:pt x="156" y="31"/>
                </a:lnTo>
                <a:lnTo>
                  <a:pt x="152" y="29"/>
                </a:lnTo>
                <a:lnTo>
                  <a:pt x="152" y="24"/>
                </a:lnTo>
                <a:lnTo>
                  <a:pt x="149" y="17"/>
                </a:lnTo>
                <a:lnTo>
                  <a:pt x="142" y="7"/>
                </a:lnTo>
                <a:lnTo>
                  <a:pt x="142" y="5"/>
                </a:lnTo>
                <a:lnTo>
                  <a:pt x="142" y="0"/>
                </a:lnTo>
                <a:lnTo>
                  <a:pt x="130" y="12"/>
                </a:lnTo>
                <a:lnTo>
                  <a:pt x="121" y="24"/>
                </a:lnTo>
                <a:lnTo>
                  <a:pt x="109" y="33"/>
                </a:lnTo>
                <a:lnTo>
                  <a:pt x="102" y="40"/>
                </a:lnTo>
                <a:lnTo>
                  <a:pt x="102" y="45"/>
                </a:lnTo>
                <a:lnTo>
                  <a:pt x="102" y="45"/>
                </a:lnTo>
                <a:lnTo>
                  <a:pt x="107" y="45"/>
                </a:lnTo>
                <a:lnTo>
                  <a:pt x="107" y="52"/>
                </a:lnTo>
                <a:lnTo>
                  <a:pt x="102" y="52"/>
                </a:lnTo>
                <a:lnTo>
                  <a:pt x="102" y="55"/>
                </a:lnTo>
                <a:lnTo>
                  <a:pt x="95" y="64"/>
                </a:lnTo>
                <a:lnTo>
                  <a:pt x="95" y="62"/>
                </a:lnTo>
                <a:lnTo>
                  <a:pt x="93" y="66"/>
                </a:lnTo>
                <a:lnTo>
                  <a:pt x="83" y="78"/>
                </a:lnTo>
                <a:lnTo>
                  <a:pt x="69" y="78"/>
                </a:lnTo>
                <a:lnTo>
                  <a:pt x="66" y="78"/>
                </a:lnTo>
                <a:lnTo>
                  <a:pt x="66" y="100"/>
                </a:lnTo>
                <a:lnTo>
                  <a:pt x="59" y="100"/>
                </a:lnTo>
                <a:lnTo>
                  <a:pt x="59" y="107"/>
                </a:lnTo>
                <a:lnTo>
                  <a:pt x="50" y="107"/>
                </a:lnTo>
                <a:lnTo>
                  <a:pt x="50" y="114"/>
                </a:lnTo>
                <a:lnTo>
                  <a:pt x="43" y="118"/>
                </a:lnTo>
                <a:lnTo>
                  <a:pt x="43" y="114"/>
                </a:lnTo>
                <a:lnTo>
                  <a:pt x="36" y="114"/>
                </a:lnTo>
                <a:lnTo>
                  <a:pt x="36" y="126"/>
                </a:lnTo>
                <a:lnTo>
                  <a:pt x="31" y="126"/>
                </a:lnTo>
                <a:lnTo>
                  <a:pt x="17" y="126"/>
                </a:lnTo>
                <a:lnTo>
                  <a:pt x="17" y="128"/>
                </a:lnTo>
                <a:lnTo>
                  <a:pt x="19" y="133"/>
                </a:lnTo>
                <a:lnTo>
                  <a:pt x="24" y="135"/>
                </a:lnTo>
                <a:lnTo>
                  <a:pt x="24" y="137"/>
                </a:lnTo>
                <a:lnTo>
                  <a:pt x="24" y="140"/>
                </a:lnTo>
                <a:lnTo>
                  <a:pt x="26" y="140"/>
                </a:lnTo>
                <a:lnTo>
                  <a:pt x="17" y="152"/>
                </a:lnTo>
                <a:lnTo>
                  <a:pt x="12" y="156"/>
                </a:lnTo>
                <a:lnTo>
                  <a:pt x="3" y="166"/>
                </a:lnTo>
                <a:lnTo>
                  <a:pt x="3" y="168"/>
                </a:lnTo>
                <a:lnTo>
                  <a:pt x="3" y="171"/>
                </a:lnTo>
                <a:lnTo>
                  <a:pt x="5" y="171"/>
                </a:lnTo>
                <a:lnTo>
                  <a:pt x="5" y="175"/>
                </a:lnTo>
                <a:lnTo>
                  <a:pt x="0" y="173"/>
                </a:lnTo>
                <a:lnTo>
                  <a:pt x="0" y="175"/>
                </a:lnTo>
                <a:lnTo>
                  <a:pt x="0" y="199"/>
                </a:lnTo>
                <a:lnTo>
                  <a:pt x="0" y="199"/>
                </a:lnTo>
                <a:lnTo>
                  <a:pt x="0" y="208"/>
                </a:lnTo>
                <a:lnTo>
                  <a:pt x="43" y="211"/>
                </a:lnTo>
                <a:lnTo>
                  <a:pt x="59" y="21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1" name="Freeform 56"/>
          <p:cNvSpPr>
            <a:spLocks/>
          </p:cNvSpPr>
          <p:nvPr/>
        </p:nvSpPr>
        <p:spPr bwMode="auto">
          <a:xfrm>
            <a:off x="3102393" y="4355516"/>
            <a:ext cx="423863" cy="544513"/>
          </a:xfrm>
          <a:custGeom>
            <a:avLst/>
            <a:gdLst>
              <a:gd name="T0" fmla="*/ 204 w 267"/>
              <a:gd name="T1" fmla="*/ 294 h 343"/>
              <a:gd name="T2" fmla="*/ 249 w 267"/>
              <a:gd name="T3" fmla="*/ 253 h 343"/>
              <a:gd name="T4" fmla="*/ 253 w 267"/>
              <a:gd name="T5" fmla="*/ 246 h 343"/>
              <a:gd name="T6" fmla="*/ 265 w 267"/>
              <a:gd name="T7" fmla="*/ 242 h 343"/>
              <a:gd name="T8" fmla="*/ 263 w 267"/>
              <a:gd name="T9" fmla="*/ 223 h 343"/>
              <a:gd name="T10" fmla="*/ 263 w 267"/>
              <a:gd name="T11" fmla="*/ 209 h 343"/>
              <a:gd name="T12" fmla="*/ 258 w 267"/>
              <a:gd name="T13" fmla="*/ 199 h 343"/>
              <a:gd name="T14" fmla="*/ 260 w 267"/>
              <a:gd name="T15" fmla="*/ 183 h 343"/>
              <a:gd name="T16" fmla="*/ 256 w 267"/>
              <a:gd name="T17" fmla="*/ 180 h 343"/>
              <a:gd name="T18" fmla="*/ 260 w 267"/>
              <a:gd name="T19" fmla="*/ 178 h 343"/>
              <a:gd name="T20" fmla="*/ 258 w 267"/>
              <a:gd name="T21" fmla="*/ 171 h 343"/>
              <a:gd name="T22" fmla="*/ 246 w 267"/>
              <a:gd name="T23" fmla="*/ 164 h 343"/>
              <a:gd name="T24" fmla="*/ 239 w 267"/>
              <a:gd name="T25" fmla="*/ 156 h 343"/>
              <a:gd name="T26" fmla="*/ 232 w 267"/>
              <a:gd name="T27" fmla="*/ 147 h 343"/>
              <a:gd name="T28" fmla="*/ 230 w 267"/>
              <a:gd name="T29" fmla="*/ 133 h 343"/>
              <a:gd name="T30" fmla="*/ 227 w 267"/>
              <a:gd name="T31" fmla="*/ 116 h 343"/>
              <a:gd name="T32" fmla="*/ 220 w 267"/>
              <a:gd name="T33" fmla="*/ 102 h 343"/>
              <a:gd name="T34" fmla="*/ 230 w 267"/>
              <a:gd name="T35" fmla="*/ 90 h 343"/>
              <a:gd name="T36" fmla="*/ 225 w 267"/>
              <a:gd name="T37" fmla="*/ 88 h 343"/>
              <a:gd name="T38" fmla="*/ 220 w 267"/>
              <a:gd name="T39" fmla="*/ 64 h 343"/>
              <a:gd name="T40" fmla="*/ 218 w 267"/>
              <a:gd name="T41" fmla="*/ 43 h 343"/>
              <a:gd name="T42" fmla="*/ 215 w 267"/>
              <a:gd name="T43" fmla="*/ 38 h 343"/>
              <a:gd name="T44" fmla="*/ 211 w 267"/>
              <a:gd name="T45" fmla="*/ 31 h 343"/>
              <a:gd name="T46" fmla="*/ 204 w 267"/>
              <a:gd name="T47" fmla="*/ 29 h 343"/>
              <a:gd name="T48" fmla="*/ 194 w 267"/>
              <a:gd name="T49" fmla="*/ 26 h 343"/>
              <a:gd name="T50" fmla="*/ 185 w 267"/>
              <a:gd name="T51" fmla="*/ 24 h 343"/>
              <a:gd name="T52" fmla="*/ 175 w 267"/>
              <a:gd name="T53" fmla="*/ 22 h 343"/>
              <a:gd name="T54" fmla="*/ 168 w 267"/>
              <a:gd name="T55" fmla="*/ 22 h 343"/>
              <a:gd name="T56" fmla="*/ 151 w 267"/>
              <a:gd name="T57" fmla="*/ 17 h 343"/>
              <a:gd name="T58" fmla="*/ 147 w 267"/>
              <a:gd name="T59" fmla="*/ 15 h 343"/>
              <a:gd name="T60" fmla="*/ 140 w 267"/>
              <a:gd name="T61" fmla="*/ 15 h 343"/>
              <a:gd name="T62" fmla="*/ 140 w 267"/>
              <a:gd name="T63" fmla="*/ 15 h 343"/>
              <a:gd name="T64" fmla="*/ 137 w 267"/>
              <a:gd name="T65" fmla="*/ 15 h 343"/>
              <a:gd name="T66" fmla="*/ 132 w 267"/>
              <a:gd name="T67" fmla="*/ 12 h 343"/>
              <a:gd name="T68" fmla="*/ 130 w 267"/>
              <a:gd name="T69" fmla="*/ 12 h 343"/>
              <a:gd name="T70" fmla="*/ 128 w 267"/>
              <a:gd name="T71" fmla="*/ 10 h 343"/>
              <a:gd name="T72" fmla="*/ 125 w 267"/>
              <a:gd name="T73" fmla="*/ 5 h 343"/>
              <a:gd name="T74" fmla="*/ 121 w 267"/>
              <a:gd name="T75" fmla="*/ 5 h 343"/>
              <a:gd name="T76" fmla="*/ 121 w 267"/>
              <a:gd name="T77" fmla="*/ 5 h 343"/>
              <a:gd name="T78" fmla="*/ 114 w 267"/>
              <a:gd name="T79" fmla="*/ 0 h 343"/>
              <a:gd name="T80" fmla="*/ 111 w 267"/>
              <a:gd name="T81" fmla="*/ 10 h 343"/>
              <a:gd name="T82" fmla="*/ 106 w 267"/>
              <a:gd name="T83" fmla="*/ 33 h 343"/>
              <a:gd name="T84" fmla="*/ 99 w 267"/>
              <a:gd name="T85" fmla="*/ 57 h 343"/>
              <a:gd name="T86" fmla="*/ 99 w 267"/>
              <a:gd name="T87" fmla="*/ 78 h 343"/>
              <a:gd name="T88" fmla="*/ 97 w 267"/>
              <a:gd name="T89" fmla="*/ 145 h 343"/>
              <a:gd name="T90" fmla="*/ 87 w 267"/>
              <a:gd name="T91" fmla="*/ 138 h 343"/>
              <a:gd name="T92" fmla="*/ 78 w 267"/>
              <a:gd name="T93" fmla="*/ 156 h 343"/>
              <a:gd name="T94" fmla="*/ 50 w 267"/>
              <a:gd name="T95" fmla="*/ 164 h 343"/>
              <a:gd name="T96" fmla="*/ 28 w 267"/>
              <a:gd name="T97" fmla="*/ 211 h 343"/>
              <a:gd name="T98" fmla="*/ 16 w 267"/>
              <a:gd name="T99" fmla="*/ 194 h 343"/>
              <a:gd name="T100" fmla="*/ 9 w 267"/>
              <a:gd name="T101" fmla="*/ 190 h 343"/>
              <a:gd name="T102" fmla="*/ 14 w 267"/>
              <a:gd name="T103" fmla="*/ 232 h 343"/>
              <a:gd name="T104" fmla="*/ 0 w 267"/>
              <a:gd name="T105" fmla="*/ 261 h 343"/>
              <a:gd name="T106" fmla="*/ 5 w 267"/>
              <a:gd name="T107" fmla="*/ 336 h 343"/>
              <a:gd name="T108" fmla="*/ 66 w 267"/>
              <a:gd name="T109" fmla="*/ 339 h 343"/>
              <a:gd name="T110" fmla="*/ 111 w 267"/>
              <a:gd name="T111" fmla="*/ 343 h 343"/>
              <a:gd name="T112" fmla="*/ 182 w 267"/>
              <a:gd name="T113" fmla="*/ 324 h 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67" h="343">
                <a:moveTo>
                  <a:pt x="182" y="324"/>
                </a:moveTo>
                <a:lnTo>
                  <a:pt x="187" y="320"/>
                </a:lnTo>
                <a:lnTo>
                  <a:pt x="192" y="310"/>
                </a:lnTo>
                <a:lnTo>
                  <a:pt x="199" y="301"/>
                </a:lnTo>
                <a:lnTo>
                  <a:pt x="204" y="294"/>
                </a:lnTo>
                <a:lnTo>
                  <a:pt x="237" y="244"/>
                </a:lnTo>
                <a:lnTo>
                  <a:pt x="239" y="246"/>
                </a:lnTo>
                <a:lnTo>
                  <a:pt x="241" y="249"/>
                </a:lnTo>
                <a:lnTo>
                  <a:pt x="244" y="253"/>
                </a:lnTo>
                <a:lnTo>
                  <a:pt x="249" y="253"/>
                </a:lnTo>
                <a:lnTo>
                  <a:pt x="249" y="256"/>
                </a:lnTo>
                <a:lnTo>
                  <a:pt x="251" y="256"/>
                </a:lnTo>
                <a:lnTo>
                  <a:pt x="253" y="253"/>
                </a:lnTo>
                <a:lnTo>
                  <a:pt x="253" y="251"/>
                </a:lnTo>
                <a:lnTo>
                  <a:pt x="253" y="246"/>
                </a:lnTo>
                <a:lnTo>
                  <a:pt x="256" y="246"/>
                </a:lnTo>
                <a:lnTo>
                  <a:pt x="256" y="244"/>
                </a:lnTo>
                <a:lnTo>
                  <a:pt x="258" y="244"/>
                </a:lnTo>
                <a:lnTo>
                  <a:pt x="260" y="244"/>
                </a:lnTo>
                <a:lnTo>
                  <a:pt x="265" y="242"/>
                </a:lnTo>
                <a:lnTo>
                  <a:pt x="265" y="242"/>
                </a:lnTo>
                <a:lnTo>
                  <a:pt x="267" y="237"/>
                </a:lnTo>
                <a:lnTo>
                  <a:pt x="267" y="230"/>
                </a:lnTo>
                <a:lnTo>
                  <a:pt x="265" y="225"/>
                </a:lnTo>
                <a:lnTo>
                  <a:pt x="263" y="223"/>
                </a:lnTo>
                <a:lnTo>
                  <a:pt x="260" y="218"/>
                </a:lnTo>
                <a:lnTo>
                  <a:pt x="263" y="216"/>
                </a:lnTo>
                <a:lnTo>
                  <a:pt x="263" y="213"/>
                </a:lnTo>
                <a:lnTo>
                  <a:pt x="263" y="211"/>
                </a:lnTo>
                <a:lnTo>
                  <a:pt x="263" y="209"/>
                </a:lnTo>
                <a:lnTo>
                  <a:pt x="256" y="206"/>
                </a:lnTo>
                <a:lnTo>
                  <a:pt x="256" y="206"/>
                </a:lnTo>
                <a:lnTo>
                  <a:pt x="256" y="201"/>
                </a:lnTo>
                <a:lnTo>
                  <a:pt x="256" y="201"/>
                </a:lnTo>
                <a:lnTo>
                  <a:pt x="258" y="199"/>
                </a:lnTo>
                <a:lnTo>
                  <a:pt x="260" y="199"/>
                </a:lnTo>
                <a:lnTo>
                  <a:pt x="263" y="199"/>
                </a:lnTo>
                <a:lnTo>
                  <a:pt x="260" y="190"/>
                </a:lnTo>
                <a:lnTo>
                  <a:pt x="258" y="187"/>
                </a:lnTo>
                <a:lnTo>
                  <a:pt x="260" y="183"/>
                </a:lnTo>
                <a:lnTo>
                  <a:pt x="263" y="183"/>
                </a:lnTo>
                <a:lnTo>
                  <a:pt x="263" y="183"/>
                </a:lnTo>
                <a:lnTo>
                  <a:pt x="260" y="178"/>
                </a:lnTo>
                <a:lnTo>
                  <a:pt x="258" y="178"/>
                </a:lnTo>
                <a:lnTo>
                  <a:pt x="256" y="180"/>
                </a:lnTo>
                <a:lnTo>
                  <a:pt x="256" y="178"/>
                </a:lnTo>
                <a:lnTo>
                  <a:pt x="256" y="178"/>
                </a:lnTo>
                <a:lnTo>
                  <a:pt x="258" y="175"/>
                </a:lnTo>
                <a:lnTo>
                  <a:pt x="258" y="175"/>
                </a:lnTo>
                <a:lnTo>
                  <a:pt x="260" y="178"/>
                </a:lnTo>
                <a:lnTo>
                  <a:pt x="260" y="178"/>
                </a:lnTo>
                <a:lnTo>
                  <a:pt x="263" y="175"/>
                </a:lnTo>
                <a:lnTo>
                  <a:pt x="263" y="175"/>
                </a:lnTo>
                <a:lnTo>
                  <a:pt x="260" y="171"/>
                </a:lnTo>
                <a:lnTo>
                  <a:pt x="258" y="171"/>
                </a:lnTo>
                <a:lnTo>
                  <a:pt x="256" y="171"/>
                </a:lnTo>
                <a:lnTo>
                  <a:pt x="256" y="171"/>
                </a:lnTo>
                <a:lnTo>
                  <a:pt x="246" y="166"/>
                </a:lnTo>
                <a:lnTo>
                  <a:pt x="244" y="164"/>
                </a:lnTo>
                <a:lnTo>
                  <a:pt x="246" y="164"/>
                </a:lnTo>
                <a:lnTo>
                  <a:pt x="246" y="164"/>
                </a:lnTo>
                <a:lnTo>
                  <a:pt x="246" y="164"/>
                </a:lnTo>
                <a:lnTo>
                  <a:pt x="244" y="164"/>
                </a:lnTo>
                <a:lnTo>
                  <a:pt x="241" y="164"/>
                </a:lnTo>
                <a:lnTo>
                  <a:pt x="239" y="156"/>
                </a:lnTo>
                <a:lnTo>
                  <a:pt x="239" y="154"/>
                </a:lnTo>
                <a:lnTo>
                  <a:pt x="239" y="152"/>
                </a:lnTo>
                <a:lnTo>
                  <a:pt x="237" y="152"/>
                </a:lnTo>
                <a:lnTo>
                  <a:pt x="234" y="152"/>
                </a:lnTo>
                <a:lnTo>
                  <a:pt x="232" y="147"/>
                </a:lnTo>
                <a:lnTo>
                  <a:pt x="225" y="142"/>
                </a:lnTo>
                <a:lnTo>
                  <a:pt x="227" y="138"/>
                </a:lnTo>
                <a:lnTo>
                  <a:pt x="230" y="138"/>
                </a:lnTo>
                <a:lnTo>
                  <a:pt x="230" y="138"/>
                </a:lnTo>
                <a:lnTo>
                  <a:pt x="230" y="133"/>
                </a:lnTo>
                <a:lnTo>
                  <a:pt x="227" y="130"/>
                </a:lnTo>
                <a:lnTo>
                  <a:pt x="227" y="128"/>
                </a:lnTo>
                <a:lnTo>
                  <a:pt x="230" y="126"/>
                </a:lnTo>
                <a:lnTo>
                  <a:pt x="227" y="116"/>
                </a:lnTo>
                <a:lnTo>
                  <a:pt x="227" y="116"/>
                </a:lnTo>
                <a:lnTo>
                  <a:pt x="225" y="116"/>
                </a:lnTo>
                <a:lnTo>
                  <a:pt x="225" y="116"/>
                </a:lnTo>
                <a:lnTo>
                  <a:pt x="220" y="112"/>
                </a:lnTo>
                <a:lnTo>
                  <a:pt x="220" y="107"/>
                </a:lnTo>
                <a:lnTo>
                  <a:pt x="220" y="102"/>
                </a:lnTo>
                <a:lnTo>
                  <a:pt x="220" y="100"/>
                </a:lnTo>
                <a:lnTo>
                  <a:pt x="225" y="97"/>
                </a:lnTo>
                <a:lnTo>
                  <a:pt x="225" y="97"/>
                </a:lnTo>
                <a:lnTo>
                  <a:pt x="227" y="100"/>
                </a:lnTo>
                <a:lnTo>
                  <a:pt x="230" y="90"/>
                </a:lnTo>
                <a:lnTo>
                  <a:pt x="230" y="90"/>
                </a:lnTo>
                <a:lnTo>
                  <a:pt x="230" y="90"/>
                </a:lnTo>
                <a:lnTo>
                  <a:pt x="227" y="90"/>
                </a:lnTo>
                <a:lnTo>
                  <a:pt x="227" y="90"/>
                </a:lnTo>
                <a:lnTo>
                  <a:pt x="225" y="88"/>
                </a:lnTo>
                <a:lnTo>
                  <a:pt x="225" y="78"/>
                </a:lnTo>
                <a:lnTo>
                  <a:pt x="227" y="74"/>
                </a:lnTo>
                <a:lnTo>
                  <a:pt x="222" y="69"/>
                </a:lnTo>
                <a:lnTo>
                  <a:pt x="222" y="67"/>
                </a:lnTo>
                <a:lnTo>
                  <a:pt x="220" y="64"/>
                </a:lnTo>
                <a:lnTo>
                  <a:pt x="225" y="57"/>
                </a:lnTo>
                <a:lnTo>
                  <a:pt x="222" y="55"/>
                </a:lnTo>
                <a:lnTo>
                  <a:pt x="220" y="50"/>
                </a:lnTo>
                <a:lnTo>
                  <a:pt x="220" y="48"/>
                </a:lnTo>
                <a:lnTo>
                  <a:pt x="218" y="43"/>
                </a:lnTo>
                <a:lnTo>
                  <a:pt x="215" y="41"/>
                </a:lnTo>
                <a:lnTo>
                  <a:pt x="213" y="36"/>
                </a:lnTo>
                <a:lnTo>
                  <a:pt x="213" y="36"/>
                </a:lnTo>
                <a:lnTo>
                  <a:pt x="215" y="38"/>
                </a:lnTo>
                <a:lnTo>
                  <a:pt x="215" y="38"/>
                </a:lnTo>
                <a:lnTo>
                  <a:pt x="215" y="38"/>
                </a:lnTo>
                <a:lnTo>
                  <a:pt x="215" y="33"/>
                </a:lnTo>
                <a:lnTo>
                  <a:pt x="213" y="33"/>
                </a:lnTo>
                <a:lnTo>
                  <a:pt x="211" y="33"/>
                </a:lnTo>
                <a:lnTo>
                  <a:pt x="211" y="31"/>
                </a:lnTo>
                <a:lnTo>
                  <a:pt x="213" y="29"/>
                </a:lnTo>
                <a:lnTo>
                  <a:pt x="211" y="29"/>
                </a:lnTo>
                <a:lnTo>
                  <a:pt x="208" y="26"/>
                </a:lnTo>
                <a:lnTo>
                  <a:pt x="206" y="26"/>
                </a:lnTo>
                <a:lnTo>
                  <a:pt x="204" y="29"/>
                </a:lnTo>
                <a:lnTo>
                  <a:pt x="199" y="29"/>
                </a:lnTo>
                <a:lnTo>
                  <a:pt x="194" y="29"/>
                </a:lnTo>
                <a:lnTo>
                  <a:pt x="194" y="29"/>
                </a:lnTo>
                <a:lnTo>
                  <a:pt x="194" y="26"/>
                </a:lnTo>
                <a:lnTo>
                  <a:pt x="194" y="26"/>
                </a:lnTo>
                <a:lnTo>
                  <a:pt x="194" y="24"/>
                </a:lnTo>
                <a:lnTo>
                  <a:pt x="189" y="22"/>
                </a:lnTo>
                <a:lnTo>
                  <a:pt x="187" y="22"/>
                </a:lnTo>
                <a:lnTo>
                  <a:pt x="187" y="24"/>
                </a:lnTo>
                <a:lnTo>
                  <a:pt x="185" y="24"/>
                </a:lnTo>
                <a:lnTo>
                  <a:pt x="185" y="24"/>
                </a:lnTo>
                <a:lnTo>
                  <a:pt x="182" y="26"/>
                </a:lnTo>
                <a:lnTo>
                  <a:pt x="180" y="24"/>
                </a:lnTo>
                <a:lnTo>
                  <a:pt x="180" y="24"/>
                </a:lnTo>
                <a:lnTo>
                  <a:pt x="175" y="22"/>
                </a:lnTo>
                <a:lnTo>
                  <a:pt x="175" y="24"/>
                </a:lnTo>
                <a:lnTo>
                  <a:pt x="173" y="24"/>
                </a:lnTo>
                <a:lnTo>
                  <a:pt x="173" y="24"/>
                </a:lnTo>
                <a:lnTo>
                  <a:pt x="170" y="24"/>
                </a:lnTo>
                <a:lnTo>
                  <a:pt x="168" y="22"/>
                </a:lnTo>
                <a:lnTo>
                  <a:pt x="166" y="22"/>
                </a:lnTo>
                <a:lnTo>
                  <a:pt x="163" y="17"/>
                </a:lnTo>
                <a:lnTo>
                  <a:pt x="161" y="17"/>
                </a:lnTo>
                <a:lnTo>
                  <a:pt x="154" y="17"/>
                </a:lnTo>
                <a:lnTo>
                  <a:pt x="151" y="17"/>
                </a:lnTo>
                <a:lnTo>
                  <a:pt x="151" y="15"/>
                </a:lnTo>
                <a:lnTo>
                  <a:pt x="149" y="15"/>
                </a:lnTo>
                <a:lnTo>
                  <a:pt x="149" y="15"/>
                </a:lnTo>
                <a:lnTo>
                  <a:pt x="147" y="15"/>
                </a:lnTo>
                <a:lnTo>
                  <a:pt x="147" y="15"/>
                </a:lnTo>
                <a:lnTo>
                  <a:pt x="144" y="15"/>
                </a:lnTo>
                <a:lnTo>
                  <a:pt x="142" y="15"/>
                </a:lnTo>
                <a:lnTo>
                  <a:pt x="142" y="15"/>
                </a:lnTo>
                <a:lnTo>
                  <a:pt x="142" y="15"/>
                </a:lnTo>
                <a:lnTo>
                  <a:pt x="140" y="15"/>
                </a:lnTo>
                <a:lnTo>
                  <a:pt x="140" y="15"/>
                </a:lnTo>
                <a:lnTo>
                  <a:pt x="140" y="15"/>
                </a:lnTo>
                <a:lnTo>
                  <a:pt x="140" y="15"/>
                </a:lnTo>
                <a:lnTo>
                  <a:pt x="140" y="15"/>
                </a:lnTo>
                <a:lnTo>
                  <a:pt x="140" y="15"/>
                </a:lnTo>
                <a:lnTo>
                  <a:pt x="137" y="15"/>
                </a:lnTo>
                <a:lnTo>
                  <a:pt x="137" y="15"/>
                </a:lnTo>
                <a:lnTo>
                  <a:pt x="137" y="15"/>
                </a:lnTo>
                <a:lnTo>
                  <a:pt x="137" y="15"/>
                </a:lnTo>
                <a:lnTo>
                  <a:pt x="137" y="15"/>
                </a:lnTo>
                <a:lnTo>
                  <a:pt x="135" y="15"/>
                </a:lnTo>
                <a:lnTo>
                  <a:pt x="135" y="12"/>
                </a:lnTo>
                <a:lnTo>
                  <a:pt x="135" y="15"/>
                </a:lnTo>
                <a:lnTo>
                  <a:pt x="135" y="12"/>
                </a:lnTo>
                <a:lnTo>
                  <a:pt x="132" y="12"/>
                </a:lnTo>
                <a:lnTo>
                  <a:pt x="132" y="12"/>
                </a:lnTo>
                <a:lnTo>
                  <a:pt x="132" y="12"/>
                </a:lnTo>
                <a:lnTo>
                  <a:pt x="132" y="12"/>
                </a:lnTo>
                <a:lnTo>
                  <a:pt x="130" y="12"/>
                </a:lnTo>
                <a:lnTo>
                  <a:pt x="130" y="12"/>
                </a:lnTo>
                <a:lnTo>
                  <a:pt x="128" y="10"/>
                </a:lnTo>
                <a:lnTo>
                  <a:pt x="128" y="10"/>
                </a:lnTo>
                <a:lnTo>
                  <a:pt x="128" y="10"/>
                </a:lnTo>
                <a:lnTo>
                  <a:pt x="128" y="10"/>
                </a:lnTo>
                <a:lnTo>
                  <a:pt x="128" y="10"/>
                </a:lnTo>
                <a:lnTo>
                  <a:pt x="128" y="7"/>
                </a:lnTo>
                <a:lnTo>
                  <a:pt x="125" y="7"/>
                </a:lnTo>
                <a:lnTo>
                  <a:pt x="125" y="7"/>
                </a:lnTo>
                <a:lnTo>
                  <a:pt x="125" y="7"/>
                </a:lnTo>
                <a:lnTo>
                  <a:pt x="125" y="5"/>
                </a:lnTo>
                <a:lnTo>
                  <a:pt x="123" y="5"/>
                </a:lnTo>
                <a:lnTo>
                  <a:pt x="123" y="5"/>
                </a:lnTo>
                <a:lnTo>
                  <a:pt x="123" y="5"/>
                </a:lnTo>
                <a:lnTo>
                  <a:pt x="121" y="5"/>
                </a:lnTo>
                <a:lnTo>
                  <a:pt x="121" y="5"/>
                </a:lnTo>
                <a:lnTo>
                  <a:pt x="121" y="5"/>
                </a:lnTo>
                <a:lnTo>
                  <a:pt x="121" y="5"/>
                </a:lnTo>
                <a:lnTo>
                  <a:pt x="121" y="5"/>
                </a:lnTo>
                <a:lnTo>
                  <a:pt x="121" y="5"/>
                </a:lnTo>
                <a:lnTo>
                  <a:pt x="121" y="5"/>
                </a:lnTo>
                <a:lnTo>
                  <a:pt x="118" y="3"/>
                </a:lnTo>
                <a:lnTo>
                  <a:pt x="116" y="3"/>
                </a:lnTo>
                <a:lnTo>
                  <a:pt x="114" y="3"/>
                </a:lnTo>
                <a:lnTo>
                  <a:pt x="114" y="0"/>
                </a:lnTo>
                <a:lnTo>
                  <a:pt x="114" y="0"/>
                </a:lnTo>
                <a:lnTo>
                  <a:pt x="111" y="0"/>
                </a:lnTo>
                <a:lnTo>
                  <a:pt x="111" y="0"/>
                </a:lnTo>
                <a:lnTo>
                  <a:pt x="111" y="3"/>
                </a:lnTo>
                <a:lnTo>
                  <a:pt x="111" y="5"/>
                </a:lnTo>
                <a:lnTo>
                  <a:pt x="111" y="10"/>
                </a:lnTo>
                <a:lnTo>
                  <a:pt x="111" y="10"/>
                </a:lnTo>
                <a:lnTo>
                  <a:pt x="109" y="12"/>
                </a:lnTo>
                <a:lnTo>
                  <a:pt x="106" y="15"/>
                </a:lnTo>
                <a:lnTo>
                  <a:pt x="106" y="26"/>
                </a:lnTo>
                <a:lnTo>
                  <a:pt x="106" y="33"/>
                </a:lnTo>
                <a:lnTo>
                  <a:pt x="92" y="33"/>
                </a:lnTo>
                <a:lnTo>
                  <a:pt x="92" y="48"/>
                </a:lnTo>
                <a:lnTo>
                  <a:pt x="99" y="48"/>
                </a:lnTo>
                <a:lnTo>
                  <a:pt x="99" y="52"/>
                </a:lnTo>
                <a:lnTo>
                  <a:pt x="99" y="57"/>
                </a:lnTo>
                <a:lnTo>
                  <a:pt x="99" y="69"/>
                </a:lnTo>
                <a:lnTo>
                  <a:pt x="104" y="69"/>
                </a:lnTo>
                <a:lnTo>
                  <a:pt x="102" y="74"/>
                </a:lnTo>
                <a:lnTo>
                  <a:pt x="102" y="76"/>
                </a:lnTo>
                <a:lnTo>
                  <a:pt x="99" y="78"/>
                </a:lnTo>
                <a:lnTo>
                  <a:pt x="99" y="85"/>
                </a:lnTo>
                <a:lnTo>
                  <a:pt x="99" y="90"/>
                </a:lnTo>
                <a:lnTo>
                  <a:pt x="99" y="133"/>
                </a:lnTo>
                <a:lnTo>
                  <a:pt x="97" y="142"/>
                </a:lnTo>
                <a:lnTo>
                  <a:pt x="97" y="145"/>
                </a:lnTo>
                <a:lnTo>
                  <a:pt x="92" y="142"/>
                </a:lnTo>
                <a:lnTo>
                  <a:pt x="90" y="142"/>
                </a:lnTo>
                <a:lnTo>
                  <a:pt x="90" y="142"/>
                </a:lnTo>
                <a:lnTo>
                  <a:pt x="87" y="140"/>
                </a:lnTo>
                <a:lnTo>
                  <a:pt x="87" y="138"/>
                </a:lnTo>
                <a:lnTo>
                  <a:pt x="87" y="138"/>
                </a:lnTo>
                <a:lnTo>
                  <a:pt x="80" y="135"/>
                </a:lnTo>
                <a:lnTo>
                  <a:pt x="78" y="133"/>
                </a:lnTo>
                <a:lnTo>
                  <a:pt x="78" y="147"/>
                </a:lnTo>
                <a:lnTo>
                  <a:pt x="78" y="156"/>
                </a:lnTo>
                <a:lnTo>
                  <a:pt x="61" y="156"/>
                </a:lnTo>
                <a:lnTo>
                  <a:pt x="57" y="156"/>
                </a:lnTo>
                <a:lnTo>
                  <a:pt x="57" y="149"/>
                </a:lnTo>
                <a:lnTo>
                  <a:pt x="50" y="149"/>
                </a:lnTo>
                <a:lnTo>
                  <a:pt x="50" y="164"/>
                </a:lnTo>
                <a:lnTo>
                  <a:pt x="43" y="164"/>
                </a:lnTo>
                <a:lnTo>
                  <a:pt x="43" y="178"/>
                </a:lnTo>
                <a:lnTo>
                  <a:pt x="43" y="206"/>
                </a:lnTo>
                <a:lnTo>
                  <a:pt x="28" y="206"/>
                </a:lnTo>
                <a:lnTo>
                  <a:pt x="28" y="211"/>
                </a:lnTo>
                <a:lnTo>
                  <a:pt x="21" y="213"/>
                </a:lnTo>
                <a:lnTo>
                  <a:pt x="21" y="199"/>
                </a:lnTo>
                <a:lnTo>
                  <a:pt x="21" y="197"/>
                </a:lnTo>
                <a:lnTo>
                  <a:pt x="16" y="197"/>
                </a:lnTo>
                <a:lnTo>
                  <a:pt x="16" y="194"/>
                </a:lnTo>
                <a:lnTo>
                  <a:pt x="14" y="194"/>
                </a:lnTo>
                <a:lnTo>
                  <a:pt x="12" y="194"/>
                </a:lnTo>
                <a:lnTo>
                  <a:pt x="9" y="194"/>
                </a:lnTo>
                <a:lnTo>
                  <a:pt x="9" y="192"/>
                </a:lnTo>
                <a:lnTo>
                  <a:pt x="9" y="190"/>
                </a:lnTo>
                <a:lnTo>
                  <a:pt x="7" y="187"/>
                </a:lnTo>
                <a:lnTo>
                  <a:pt x="7" y="213"/>
                </a:lnTo>
                <a:lnTo>
                  <a:pt x="14" y="213"/>
                </a:lnTo>
                <a:lnTo>
                  <a:pt x="14" y="225"/>
                </a:lnTo>
                <a:lnTo>
                  <a:pt x="14" y="232"/>
                </a:lnTo>
                <a:lnTo>
                  <a:pt x="14" y="251"/>
                </a:lnTo>
                <a:lnTo>
                  <a:pt x="14" y="261"/>
                </a:lnTo>
                <a:lnTo>
                  <a:pt x="9" y="261"/>
                </a:lnTo>
                <a:lnTo>
                  <a:pt x="7" y="261"/>
                </a:lnTo>
                <a:lnTo>
                  <a:pt x="0" y="261"/>
                </a:lnTo>
                <a:lnTo>
                  <a:pt x="0" y="270"/>
                </a:lnTo>
                <a:lnTo>
                  <a:pt x="0" y="280"/>
                </a:lnTo>
                <a:lnTo>
                  <a:pt x="7" y="280"/>
                </a:lnTo>
                <a:lnTo>
                  <a:pt x="7" y="298"/>
                </a:lnTo>
                <a:lnTo>
                  <a:pt x="5" y="336"/>
                </a:lnTo>
                <a:lnTo>
                  <a:pt x="19" y="336"/>
                </a:lnTo>
                <a:lnTo>
                  <a:pt x="31" y="336"/>
                </a:lnTo>
                <a:lnTo>
                  <a:pt x="40" y="336"/>
                </a:lnTo>
                <a:lnTo>
                  <a:pt x="64" y="339"/>
                </a:lnTo>
                <a:lnTo>
                  <a:pt x="66" y="339"/>
                </a:lnTo>
                <a:lnTo>
                  <a:pt x="85" y="339"/>
                </a:lnTo>
                <a:lnTo>
                  <a:pt x="97" y="339"/>
                </a:lnTo>
                <a:lnTo>
                  <a:pt x="97" y="341"/>
                </a:lnTo>
                <a:lnTo>
                  <a:pt x="97" y="343"/>
                </a:lnTo>
                <a:lnTo>
                  <a:pt x="111" y="343"/>
                </a:lnTo>
                <a:lnTo>
                  <a:pt x="111" y="339"/>
                </a:lnTo>
                <a:lnTo>
                  <a:pt x="121" y="339"/>
                </a:lnTo>
                <a:lnTo>
                  <a:pt x="173" y="339"/>
                </a:lnTo>
                <a:lnTo>
                  <a:pt x="175" y="332"/>
                </a:lnTo>
                <a:lnTo>
                  <a:pt x="182" y="32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2" name="Freeform 57"/>
          <p:cNvSpPr>
            <a:spLocks/>
          </p:cNvSpPr>
          <p:nvPr/>
        </p:nvSpPr>
        <p:spPr bwMode="auto">
          <a:xfrm>
            <a:off x="2891256" y="2947403"/>
            <a:ext cx="425450" cy="503238"/>
          </a:xfrm>
          <a:custGeom>
            <a:avLst/>
            <a:gdLst>
              <a:gd name="T0" fmla="*/ 145 w 268"/>
              <a:gd name="T1" fmla="*/ 308 h 317"/>
              <a:gd name="T2" fmla="*/ 147 w 268"/>
              <a:gd name="T3" fmla="*/ 286 h 317"/>
              <a:gd name="T4" fmla="*/ 147 w 268"/>
              <a:gd name="T5" fmla="*/ 279 h 317"/>
              <a:gd name="T6" fmla="*/ 159 w 268"/>
              <a:gd name="T7" fmla="*/ 270 h 317"/>
              <a:gd name="T8" fmla="*/ 161 w 268"/>
              <a:gd name="T9" fmla="*/ 260 h 317"/>
              <a:gd name="T10" fmla="*/ 173 w 268"/>
              <a:gd name="T11" fmla="*/ 260 h 317"/>
              <a:gd name="T12" fmla="*/ 197 w 268"/>
              <a:gd name="T13" fmla="*/ 249 h 317"/>
              <a:gd name="T14" fmla="*/ 202 w 268"/>
              <a:gd name="T15" fmla="*/ 244 h 317"/>
              <a:gd name="T16" fmla="*/ 247 w 268"/>
              <a:gd name="T17" fmla="*/ 218 h 317"/>
              <a:gd name="T18" fmla="*/ 247 w 268"/>
              <a:gd name="T19" fmla="*/ 206 h 317"/>
              <a:gd name="T20" fmla="*/ 256 w 268"/>
              <a:gd name="T21" fmla="*/ 220 h 317"/>
              <a:gd name="T22" fmla="*/ 263 w 268"/>
              <a:gd name="T23" fmla="*/ 220 h 317"/>
              <a:gd name="T24" fmla="*/ 261 w 268"/>
              <a:gd name="T25" fmla="*/ 213 h 317"/>
              <a:gd name="T26" fmla="*/ 258 w 268"/>
              <a:gd name="T27" fmla="*/ 199 h 317"/>
              <a:gd name="T28" fmla="*/ 263 w 268"/>
              <a:gd name="T29" fmla="*/ 170 h 317"/>
              <a:gd name="T30" fmla="*/ 261 w 268"/>
              <a:gd name="T31" fmla="*/ 140 h 317"/>
              <a:gd name="T32" fmla="*/ 258 w 268"/>
              <a:gd name="T33" fmla="*/ 133 h 317"/>
              <a:gd name="T34" fmla="*/ 254 w 268"/>
              <a:gd name="T35" fmla="*/ 109 h 317"/>
              <a:gd name="T36" fmla="*/ 220 w 268"/>
              <a:gd name="T37" fmla="*/ 85 h 317"/>
              <a:gd name="T38" fmla="*/ 206 w 268"/>
              <a:gd name="T39" fmla="*/ 83 h 317"/>
              <a:gd name="T40" fmla="*/ 180 w 268"/>
              <a:gd name="T41" fmla="*/ 62 h 317"/>
              <a:gd name="T42" fmla="*/ 145 w 268"/>
              <a:gd name="T43" fmla="*/ 33 h 317"/>
              <a:gd name="T44" fmla="*/ 100 w 268"/>
              <a:gd name="T45" fmla="*/ 0 h 317"/>
              <a:gd name="T46" fmla="*/ 97 w 268"/>
              <a:gd name="T47" fmla="*/ 19 h 317"/>
              <a:gd name="T48" fmla="*/ 97 w 268"/>
              <a:gd name="T49" fmla="*/ 28 h 317"/>
              <a:gd name="T50" fmla="*/ 93 w 268"/>
              <a:gd name="T51" fmla="*/ 28 h 317"/>
              <a:gd name="T52" fmla="*/ 97 w 268"/>
              <a:gd name="T53" fmla="*/ 47 h 317"/>
              <a:gd name="T54" fmla="*/ 93 w 268"/>
              <a:gd name="T55" fmla="*/ 55 h 317"/>
              <a:gd name="T56" fmla="*/ 90 w 268"/>
              <a:gd name="T57" fmla="*/ 71 h 317"/>
              <a:gd name="T58" fmla="*/ 83 w 268"/>
              <a:gd name="T59" fmla="*/ 85 h 317"/>
              <a:gd name="T60" fmla="*/ 55 w 268"/>
              <a:gd name="T61" fmla="*/ 121 h 317"/>
              <a:gd name="T62" fmla="*/ 41 w 268"/>
              <a:gd name="T63" fmla="*/ 140 h 317"/>
              <a:gd name="T64" fmla="*/ 36 w 268"/>
              <a:gd name="T65" fmla="*/ 159 h 317"/>
              <a:gd name="T66" fmla="*/ 22 w 268"/>
              <a:gd name="T67" fmla="*/ 166 h 317"/>
              <a:gd name="T68" fmla="*/ 0 w 268"/>
              <a:gd name="T69" fmla="*/ 189 h 317"/>
              <a:gd name="T70" fmla="*/ 3 w 268"/>
              <a:gd name="T71" fmla="*/ 196 h 317"/>
              <a:gd name="T72" fmla="*/ 3 w 268"/>
              <a:gd name="T73" fmla="*/ 192 h 317"/>
              <a:gd name="T74" fmla="*/ 10 w 268"/>
              <a:gd name="T75" fmla="*/ 189 h 317"/>
              <a:gd name="T76" fmla="*/ 7 w 268"/>
              <a:gd name="T77" fmla="*/ 196 h 317"/>
              <a:gd name="T78" fmla="*/ 17 w 268"/>
              <a:gd name="T79" fmla="*/ 206 h 317"/>
              <a:gd name="T80" fmla="*/ 12 w 268"/>
              <a:gd name="T81" fmla="*/ 208 h 317"/>
              <a:gd name="T82" fmla="*/ 26 w 268"/>
              <a:gd name="T83" fmla="*/ 208 h 317"/>
              <a:gd name="T84" fmla="*/ 29 w 268"/>
              <a:gd name="T85" fmla="*/ 213 h 317"/>
              <a:gd name="T86" fmla="*/ 48 w 268"/>
              <a:gd name="T87" fmla="*/ 213 h 317"/>
              <a:gd name="T88" fmla="*/ 64 w 268"/>
              <a:gd name="T89" fmla="*/ 218 h 317"/>
              <a:gd name="T90" fmla="*/ 74 w 268"/>
              <a:gd name="T91" fmla="*/ 218 h 317"/>
              <a:gd name="T92" fmla="*/ 76 w 268"/>
              <a:gd name="T93" fmla="*/ 220 h 317"/>
              <a:gd name="T94" fmla="*/ 78 w 268"/>
              <a:gd name="T95" fmla="*/ 232 h 317"/>
              <a:gd name="T96" fmla="*/ 90 w 268"/>
              <a:gd name="T97" fmla="*/ 246 h 317"/>
              <a:gd name="T98" fmla="*/ 100 w 268"/>
              <a:gd name="T99" fmla="*/ 270 h 317"/>
              <a:gd name="T100" fmla="*/ 112 w 268"/>
              <a:gd name="T101" fmla="*/ 284 h 317"/>
              <a:gd name="T102" fmla="*/ 112 w 268"/>
              <a:gd name="T103" fmla="*/ 293 h 317"/>
              <a:gd name="T104" fmla="*/ 121 w 268"/>
              <a:gd name="T105" fmla="*/ 298 h 317"/>
              <a:gd name="T106" fmla="*/ 126 w 268"/>
              <a:gd name="T107" fmla="*/ 308 h 317"/>
              <a:gd name="T108" fmla="*/ 133 w 268"/>
              <a:gd name="T109" fmla="*/ 310 h 317"/>
              <a:gd name="T110" fmla="*/ 133 w 268"/>
              <a:gd name="T111" fmla="*/ 317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68" h="317">
                <a:moveTo>
                  <a:pt x="145" y="312"/>
                </a:moveTo>
                <a:lnTo>
                  <a:pt x="145" y="312"/>
                </a:lnTo>
                <a:lnTo>
                  <a:pt x="145" y="310"/>
                </a:lnTo>
                <a:lnTo>
                  <a:pt x="145" y="308"/>
                </a:lnTo>
                <a:lnTo>
                  <a:pt x="152" y="298"/>
                </a:lnTo>
                <a:lnTo>
                  <a:pt x="157" y="296"/>
                </a:lnTo>
                <a:lnTo>
                  <a:pt x="149" y="291"/>
                </a:lnTo>
                <a:lnTo>
                  <a:pt x="147" y="286"/>
                </a:lnTo>
                <a:lnTo>
                  <a:pt x="152" y="286"/>
                </a:lnTo>
                <a:lnTo>
                  <a:pt x="152" y="284"/>
                </a:lnTo>
                <a:lnTo>
                  <a:pt x="147" y="284"/>
                </a:lnTo>
                <a:lnTo>
                  <a:pt x="147" y="279"/>
                </a:lnTo>
                <a:lnTo>
                  <a:pt x="159" y="277"/>
                </a:lnTo>
                <a:lnTo>
                  <a:pt x="157" y="275"/>
                </a:lnTo>
                <a:lnTo>
                  <a:pt x="157" y="272"/>
                </a:lnTo>
                <a:lnTo>
                  <a:pt x="159" y="270"/>
                </a:lnTo>
                <a:lnTo>
                  <a:pt x="161" y="263"/>
                </a:lnTo>
                <a:lnTo>
                  <a:pt x="161" y="260"/>
                </a:lnTo>
                <a:lnTo>
                  <a:pt x="161" y="260"/>
                </a:lnTo>
                <a:lnTo>
                  <a:pt x="161" y="260"/>
                </a:lnTo>
                <a:lnTo>
                  <a:pt x="161" y="258"/>
                </a:lnTo>
                <a:lnTo>
                  <a:pt x="166" y="260"/>
                </a:lnTo>
                <a:lnTo>
                  <a:pt x="171" y="263"/>
                </a:lnTo>
                <a:lnTo>
                  <a:pt x="173" y="260"/>
                </a:lnTo>
                <a:lnTo>
                  <a:pt x="173" y="256"/>
                </a:lnTo>
                <a:lnTo>
                  <a:pt x="185" y="251"/>
                </a:lnTo>
                <a:lnTo>
                  <a:pt x="194" y="249"/>
                </a:lnTo>
                <a:lnTo>
                  <a:pt x="197" y="249"/>
                </a:lnTo>
                <a:lnTo>
                  <a:pt x="199" y="246"/>
                </a:lnTo>
                <a:lnTo>
                  <a:pt x="199" y="246"/>
                </a:lnTo>
                <a:lnTo>
                  <a:pt x="199" y="246"/>
                </a:lnTo>
                <a:lnTo>
                  <a:pt x="202" y="244"/>
                </a:lnTo>
                <a:lnTo>
                  <a:pt x="211" y="234"/>
                </a:lnTo>
                <a:lnTo>
                  <a:pt x="220" y="227"/>
                </a:lnTo>
                <a:lnTo>
                  <a:pt x="223" y="222"/>
                </a:lnTo>
                <a:lnTo>
                  <a:pt x="247" y="218"/>
                </a:lnTo>
                <a:lnTo>
                  <a:pt x="242" y="213"/>
                </a:lnTo>
                <a:lnTo>
                  <a:pt x="242" y="211"/>
                </a:lnTo>
                <a:lnTo>
                  <a:pt x="244" y="206"/>
                </a:lnTo>
                <a:lnTo>
                  <a:pt x="247" y="206"/>
                </a:lnTo>
                <a:lnTo>
                  <a:pt x="247" y="208"/>
                </a:lnTo>
                <a:lnTo>
                  <a:pt x="249" y="208"/>
                </a:lnTo>
                <a:lnTo>
                  <a:pt x="251" y="211"/>
                </a:lnTo>
                <a:lnTo>
                  <a:pt x="256" y="220"/>
                </a:lnTo>
                <a:lnTo>
                  <a:pt x="256" y="220"/>
                </a:lnTo>
                <a:lnTo>
                  <a:pt x="258" y="220"/>
                </a:lnTo>
                <a:lnTo>
                  <a:pt x="261" y="222"/>
                </a:lnTo>
                <a:lnTo>
                  <a:pt x="263" y="220"/>
                </a:lnTo>
                <a:lnTo>
                  <a:pt x="265" y="220"/>
                </a:lnTo>
                <a:lnTo>
                  <a:pt x="268" y="218"/>
                </a:lnTo>
                <a:lnTo>
                  <a:pt x="263" y="213"/>
                </a:lnTo>
                <a:lnTo>
                  <a:pt x="261" y="213"/>
                </a:lnTo>
                <a:lnTo>
                  <a:pt x="261" y="206"/>
                </a:lnTo>
                <a:lnTo>
                  <a:pt x="258" y="201"/>
                </a:lnTo>
                <a:lnTo>
                  <a:pt x="261" y="201"/>
                </a:lnTo>
                <a:lnTo>
                  <a:pt x="258" y="199"/>
                </a:lnTo>
                <a:lnTo>
                  <a:pt x="258" y="196"/>
                </a:lnTo>
                <a:lnTo>
                  <a:pt x="261" y="189"/>
                </a:lnTo>
                <a:lnTo>
                  <a:pt x="263" y="185"/>
                </a:lnTo>
                <a:lnTo>
                  <a:pt x="263" y="170"/>
                </a:lnTo>
                <a:lnTo>
                  <a:pt x="263" y="163"/>
                </a:lnTo>
                <a:lnTo>
                  <a:pt x="265" y="147"/>
                </a:lnTo>
                <a:lnTo>
                  <a:pt x="263" y="144"/>
                </a:lnTo>
                <a:lnTo>
                  <a:pt x="261" y="140"/>
                </a:lnTo>
                <a:lnTo>
                  <a:pt x="258" y="137"/>
                </a:lnTo>
                <a:lnTo>
                  <a:pt x="261" y="135"/>
                </a:lnTo>
                <a:lnTo>
                  <a:pt x="258" y="133"/>
                </a:lnTo>
                <a:lnTo>
                  <a:pt x="258" y="133"/>
                </a:lnTo>
                <a:lnTo>
                  <a:pt x="263" y="125"/>
                </a:lnTo>
                <a:lnTo>
                  <a:pt x="251" y="116"/>
                </a:lnTo>
                <a:lnTo>
                  <a:pt x="256" y="109"/>
                </a:lnTo>
                <a:lnTo>
                  <a:pt x="254" y="109"/>
                </a:lnTo>
                <a:lnTo>
                  <a:pt x="249" y="104"/>
                </a:lnTo>
                <a:lnTo>
                  <a:pt x="244" y="99"/>
                </a:lnTo>
                <a:lnTo>
                  <a:pt x="225" y="85"/>
                </a:lnTo>
                <a:lnTo>
                  <a:pt x="220" y="85"/>
                </a:lnTo>
                <a:lnTo>
                  <a:pt x="218" y="85"/>
                </a:lnTo>
                <a:lnTo>
                  <a:pt x="213" y="83"/>
                </a:lnTo>
                <a:lnTo>
                  <a:pt x="213" y="83"/>
                </a:lnTo>
                <a:lnTo>
                  <a:pt x="206" y="83"/>
                </a:lnTo>
                <a:lnTo>
                  <a:pt x="204" y="81"/>
                </a:lnTo>
                <a:lnTo>
                  <a:pt x="194" y="73"/>
                </a:lnTo>
                <a:lnTo>
                  <a:pt x="185" y="66"/>
                </a:lnTo>
                <a:lnTo>
                  <a:pt x="180" y="62"/>
                </a:lnTo>
                <a:lnTo>
                  <a:pt x="166" y="52"/>
                </a:lnTo>
                <a:lnTo>
                  <a:pt x="164" y="50"/>
                </a:lnTo>
                <a:lnTo>
                  <a:pt x="145" y="36"/>
                </a:lnTo>
                <a:lnTo>
                  <a:pt x="145" y="33"/>
                </a:lnTo>
                <a:lnTo>
                  <a:pt x="119" y="14"/>
                </a:lnTo>
                <a:lnTo>
                  <a:pt x="114" y="12"/>
                </a:lnTo>
                <a:lnTo>
                  <a:pt x="107" y="5"/>
                </a:lnTo>
                <a:lnTo>
                  <a:pt x="100" y="0"/>
                </a:lnTo>
                <a:lnTo>
                  <a:pt x="97" y="7"/>
                </a:lnTo>
                <a:lnTo>
                  <a:pt x="97" y="12"/>
                </a:lnTo>
                <a:lnTo>
                  <a:pt x="97" y="17"/>
                </a:lnTo>
                <a:lnTo>
                  <a:pt x="97" y="19"/>
                </a:lnTo>
                <a:lnTo>
                  <a:pt x="100" y="21"/>
                </a:lnTo>
                <a:lnTo>
                  <a:pt x="100" y="28"/>
                </a:lnTo>
                <a:lnTo>
                  <a:pt x="100" y="28"/>
                </a:lnTo>
                <a:lnTo>
                  <a:pt x="97" y="28"/>
                </a:lnTo>
                <a:lnTo>
                  <a:pt x="97" y="31"/>
                </a:lnTo>
                <a:lnTo>
                  <a:pt x="95" y="31"/>
                </a:lnTo>
                <a:lnTo>
                  <a:pt x="93" y="28"/>
                </a:lnTo>
                <a:lnTo>
                  <a:pt x="93" y="28"/>
                </a:lnTo>
                <a:lnTo>
                  <a:pt x="93" y="33"/>
                </a:lnTo>
                <a:lnTo>
                  <a:pt x="93" y="40"/>
                </a:lnTo>
                <a:lnTo>
                  <a:pt x="95" y="45"/>
                </a:lnTo>
                <a:lnTo>
                  <a:pt x="97" y="47"/>
                </a:lnTo>
                <a:lnTo>
                  <a:pt x="95" y="50"/>
                </a:lnTo>
                <a:lnTo>
                  <a:pt x="93" y="50"/>
                </a:lnTo>
                <a:lnTo>
                  <a:pt x="93" y="55"/>
                </a:lnTo>
                <a:lnTo>
                  <a:pt x="93" y="55"/>
                </a:lnTo>
                <a:lnTo>
                  <a:pt x="93" y="57"/>
                </a:lnTo>
                <a:lnTo>
                  <a:pt x="93" y="59"/>
                </a:lnTo>
                <a:lnTo>
                  <a:pt x="90" y="71"/>
                </a:lnTo>
                <a:lnTo>
                  <a:pt x="90" y="71"/>
                </a:lnTo>
                <a:lnTo>
                  <a:pt x="88" y="71"/>
                </a:lnTo>
                <a:lnTo>
                  <a:pt x="88" y="78"/>
                </a:lnTo>
                <a:lnTo>
                  <a:pt x="88" y="78"/>
                </a:lnTo>
                <a:lnTo>
                  <a:pt x="83" y="85"/>
                </a:lnTo>
                <a:lnTo>
                  <a:pt x="83" y="85"/>
                </a:lnTo>
                <a:lnTo>
                  <a:pt x="57" y="118"/>
                </a:lnTo>
                <a:lnTo>
                  <a:pt x="55" y="121"/>
                </a:lnTo>
                <a:lnTo>
                  <a:pt x="55" y="121"/>
                </a:lnTo>
                <a:lnTo>
                  <a:pt x="48" y="133"/>
                </a:lnTo>
                <a:lnTo>
                  <a:pt x="43" y="137"/>
                </a:lnTo>
                <a:lnTo>
                  <a:pt x="41" y="140"/>
                </a:lnTo>
                <a:lnTo>
                  <a:pt x="41" y="140"/>
                </a:lnTo>
                <a:lnTo>
                  <a:pt x="41" y="142"/>
                </a:lnTo>
                <a:lnTo>
                  <a:pt x="31" y="152"/>
                </a:lnTo>
                <a:lnTo>
                  <a:pt x="36" y="152"/>
                </a:lnTo>
                <a:lnTo>
                  <a:pt x="36" y="159"/>
                </a:lnTo>
                <a:lnTo>
                  <a:pt x="31" y="159"/>
                </a:lnTo>
                <a:lnTo>
                  <a:pt x="31" y="152"/>
                </a:lnTo>
                <a:lnTo>
                  <a:pt x="29" y="156"/>
                </a:lnTo>
                <a:lnTo>
                  <a:pt x="22" y="166"/>
                </a:lnTo>
                <a:lnTo>
                  <a:pt x="14" y="173"/>
                </a:lnTo>
                <a:lnTo>
                  <a:pt x="7" y="182"/>
                </a:lnTo>
                <a:lnTo>
                  <a:pt x="7" y="185"/>
                </a:lnTo>
                <a:lnTo>
                  <a:pt x="0" y="189"/>
                </a:lnTo>
                <a:lnTo>
                  <a:pt x="0" y="189"/>
                </a:lnTo>
                <a:lnTo>
                  <a:pt x="0" y="189"/>
                </a:lnTo>
                <a:lnTo>
                  <a:pt x="0" y="194"/>
                </a:lnTo>
                <a:lnTo>
                  <a:pt x="3" y="196"/>
                </a:lnTo>
                <a:lnTo>
                  <a:pt x="3" y="196"/>
                </a:lnTo>
                <a:lnTo>
                  <a:pt x="5" y="196"/>
                </a:lnTo>
                <a:lnTo>
                  <a:pt x="5" y="194"/>
                </a:lnTo>
                <a:lnTo>
                  <a:pt x="3" y="192"/>
                </a:lnTo>
                <a:lnTo>
                  <a:pt x="3" y="192"/>
                </a:lnTo>
                <a:lnTo>
                  <a:pt x="7" y="189"/>
                </a:lnTo>
                <a:lnTo>
                  <a:pt x="7" y="189"/>
                </a:lnTo>
                <a:lnTo>
                  <a:pt x="10" y="189"/>
                </a:lnTo>
                <a:lnTo>
                  <a:pt x="10" y="192"/>
                </a:lnTo>
                <a:lnTo>
                  <a:pt x="7" y="194"/>
                </a:lnTo>
                <a:lnTo>
                  <a:pt x="7" y="196"/>
                </a:lnTo>
                <a:lnTo>
                  <a:pt x="7" y="196"/>
                </a:lnTo>
                <a:lnTo>
                  <a:pt x="7" y="199"/>
                </a:lnTo>
                <a:lnTo>
                  <a:pt x="10" y="196"/>
                </a:lnTo>
                <a:lnTo>
                  <a:pt x="12" y="199"/>
                </a:lnTo>
                <a:lnTo>
                  <a:pt x="17" y="206"/>
                </a:lnTo>
                <a:lnTo>
                  <a:pt x="14" y="208"/>
                </a:lnTo>
                <a:lnTo>
                  <a:pt x="12" y="208"/>
                </a:lnTo>
                <a:lnTo>
                  <a:pt x="12" y="208"/>
                </a:lnTo>
                <a:lnTo>
                  <a:pt x="12" y="208"/>
                </a:lnTo>
                <a:lnTo>
                  <a:pt x="14" y="211"/>
                </a:lnTo>
                <a:lnTo>
                  <a:pt x="17" y="211"/>
                </a:lnTo>
                <a:lnTo>
                  <a:pt x="22" y="208"/>
                </a:lnTo>
                <a:lnTo>
                  <a:pt x="26" y="208"/>
                </a:lnTo>
                <a:lnTo>
                  <a:pt x="26" y="208"/>
                </a:lnTo>
                <a:lnTo>
                  <a:pt x="29" y="208"/>
                </a:lnTo>
                <a:lnTo>
                  <a:pt x="29" y="211"/>
                </a:lnTo>
                <a:lnTo>
                  <a:pt x="29" y="213"/>
                </a:lnTo>
                <a:lnTo>
                  <a:pt x="38" y="211"/>
                </a:lnTo>
                <a:lnTo>
                  <a:pt x="41" y="211"/>
                </a:lnTo>
                <a:lnTo>
                  <a:pt x="45" y="213"/>
                </a:lnTo>
                <a:lnTo>
                  <a:pt x="48" y="213"/>
                </a:lnTo>
                <a:lnTo>
                  <a:pt x="48" y="215"/>
                </a:lnTo>
                <a:lnTo>
                  <a:pt x="50" y="218"/>
                </a:lnTo>
                <a:lnTo>
                  <a:pt x="55" y="215"/>
                </a:lnTo>
                <a:lnTo>
                  <a:pt x="64" y="218"/>
                </a:lnTo>
                <a:lnTo>
                  <a:pt x="67" y="220"/>
                </a:lnTo>
                <a:lnTo>
                  <a:pt x="69" y="220"/>
                </a:lnTo>
                <a:lnTo>
                  <a:pt x="71" y="218"/>
                </a:lnTo>
                <a:lnTo>
                  <a:pt x="74" y="218"/>
                </a:lnTo>
                <a:lnTo>
                  <a:pt x="74" y="218"/>
                </a:lnTo>
                <a:lnTo>
                  <a:pt x="76" y="220"/>
                </a:lnTo>
                <a:lnTo>
                  <a:pt x="76" y="220"/>
                </a:lnTo>
                <a:lnTo>
                  <a:pt x="76" y="220"/>
                </a:lnTo>
                <a:lnTo>
                  <a:pt x="74" y="222"/>
                </a:lnTo>
                <a:lnTo>
                  <a:pt x="74" y="225"/>
                </a:lnTo>
                <a:lnTo>
                  <a:pt x="76" y="230"/>
                </a:lnTo>
                <a:lnTo>
                  <a:pt x="78" y="232"/>
                </a:lnTo>
                <a:lnTo>
                  <a:pt x="81" y="232"/>
                </a:lnTo>
                <a:lnTo>
                  <a:pt x="83" y="239"/>
                </a:lnTo>
                <a:lnTo>
                  <a:pt x="86" y="244"/>
                </a:lnTo>
                <a:lnTo>
                  <a:pt x="90" y="246"/>
                </a:lnTo>
                <a:lnTo>
                  <a:pt x="90" y="251"/>
                </a:lnTo>
                <a:lnTo>
                  <a:pt x="90" y="253"/>
                </a:lnTo>
                <a:lnTo>
                  <a:pt x="97" y="263"/>
                </a:lnTo>
                <a:lnTo>
                  <a:pt x="100" y="270"/>
                </a:lnTo>
                <a:lnTo>
                  <a:pt x="100" y="275"/>
                </a:lnTo>
                <a:lnTo>
                  <a:pt x="104" y="277"/>
                </a:lnTo>
                <a:lnTo>
                  <a:pt x="109" y="282"/>
                </a:lnTo>
                <a:lnTo>
                  <a:pt x="112" y="284"/>
                </a:lnTo>
                <a:lnTo>
                  <a:pt x="112" y="284"/>
                </a:lnTo>
                <a:lnTo>
                  <a:pt x="112" y="286"/>
                </a:lnTo>
                <a:lnTo>
                  <a:pt x="112" y="291"/>
                </a:lnTo>
                <a:lnTo>
                  <a:pt x="112" y="293"/>
                </a:lnTo>
                <a:lnTo>
                  <a:pt x="112" y="296"/>
                </a:lnTo>
                <a:lnTo>
                  <a:pt x="114" y="296"/>
                </a:lnTo>
                <a:lnTo>
                  <a:pt x="119" y="298"/>
                </a:lnTo>
                <a:lnTo>
                  <a:pt x="121" y="298"/>
                </a:lnTo>
                <a:lnTo>
                  <a:pt x="123" y="298"/>
                </a:lnTo>
                <a:lnTo>
                  <a:pt x="123" y="301"/>
                </a:lnTo>
                <a:lnTo>
                  <a:pt x="123" y="303"/>
                </a:lnTo>
                <a:lnTo>
                  <a:pt x="126" y="308"/>
                </a:lnTo>
                <a:lnTo>
                  <a:pt x="126" y="308"/>
                </a:lnTo>
                <a:lnTo>
                  <a:pt x="128" y="310"/>
                </a:lnTo>
                <a:lnTo>
                  <a:pt x="133" y="310"/>
                </a:lnTo>
                <a:lnTo>
                  <a:pt x="133" y="310"/>
                </a:lnTo>
                <a:lnTo>
                  <a:pt x="133" y="312"/>
                </a:lnTo>
                <a:lnTo>
                  <a:pt x="131" y="315"/>
                </a:lnTo>
                <a:lnTo>
                  <a:pt x="133" y="315"/>
                </a:lnTo>
                <a:lnTo>
                  <a:pt x="133" y="317"/>
                </a:lnTo>
                <a:lnTo>
                  <a:pt x="135" y="317"/>
                </a:lnTo>
                <a:lnTo>
                  <a:pt x="145" y="31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3" name="Freeform 58"/>
          <p:cNvSpPr>
            <a:spLocks/>
          </p:cNvSpPr>
          <p:nvPr/>
        </p:nvSpPr>
        <p:spPr bwMode="auto">
          <a:xfrm>
            <a:off x="3154781" y="3698291"/>
            <a:ext cx="514350" cy="458788"/>
          </a:xfrm>
          <a:custGeom>
            <a:avLst/>
            <a:gdLst>
              <a:gd name="T0" fmla="*/ 81 w 324"/>
              <a:gd name="T1" fmla="*/ 201 h 289"/>
              <a:gd name="T2" fmla="*/ 81 w 324"/>
              <a:gd name="T3" fmla="*/ 213 h 289"/>
              <a:gd name="T4" fmla="*/ 83 w 324"/>
              <a:gd name="T5" fmla="*/ 225 h 289"/>
              <a:gd name="T6" fmla="*/ 90 w 324"/>
              <a:gd name="T7" fmla="*/ 230 h 289"/>
              <a:gd name="T8" fmla="*/ 104 w 324"/>
              <a:gd name="T9" fmla="*/ 239 h 289"/>
              <a:gd name="T10" fmla="*/ 111 w 324"/>
              <a:gd name="T11" fmla="*/ 249 h 289"/>
              <a:gd name="T12" fmla="*/ 142 w 324"/>
              <a:gd name="T13" fmla="*/ 249 h 289"/>
              <a:gd name="T14" fmla="*/ 159 w 324"/>
              <a:gd name="T15" fmla="*/ 256 h 289"/>
              <a:gd name="T16" fmla="*/ 166 w 324"/>
              <a:gd name="T17" fmla="*/ 268 h 289"/>
              <a:gd name="T18" fmla="*/ 173 w 324"/>
              <a:gd name="T19" fmla="*/ 261 h 289"/>
              <a:gd name="T20" fmla="*/ 180 w 324"/>
              <a:gd name="T21" fmla="*/ 263 h 289"/>
              <a:gd name="T22" fmla="*/ 187 w 324"/>
              <a:gd name="T23" fmla="*/ 270 h 289"/>
              <a:gd name="T24" fmla="*/ 213 w 324"/>
              <a:gd name="T25" fmla="*/ 287 h 289"/>
              <a:gd name="T26" fmla="*/ 268 w 324"/>
              <a:gd name="T27" fmla="*/ 253 h 289"/>
              <a:gd name="T28" fmla="*/ 310 w 324"/>
              <a:gd name="T29" fmla="*/ 227 h 289"/>
              <a:gd name="T30" fmla="*/ 324 w 324"/>
              <a:gd name="T31" fmla="*/ 218 h 289"/>
              <a:gd name="T32" fmla="*/ 298 w 324"/>
              <a:gd name="T33" fmla="*/ 119 h 289"/>
              <a:gd name="T34" fmla="*/ 291 w 324"/>
              <a:gd name="T35" fmla="*/ 95 h 289"/>
              <a:gd name="T36" fmla="*/ 275 w 324"/>
              <a:gd name="T37" fmla="*/ 0 h 289"/>
              <a:gd name="T38" fmla="*/ 270 w 324"/>
              <a:gd name="T39" fmla="*/ 0 h 289"/>
              <a:gd name="T40" fmla="*/ 192 w 324"/>
              <a:gd name="T41" fmla="*/ 10 h 289"/>
              <a:gd name="T42" fmla="*/ 168 w 324"/>
              <a:gd name="T43" fmla="*/ 14 h 289"/>
              <a:gd name="T44" fmla="*/ 50 w 324"/>
              <a:gd name="T45" fmla="*/ 36 h 289"/>
              <a:gd name="T46" fmla="*/ 0 w 324"/>
              <a:gd name="T47" fmla="*/ 50 h 289"/>
              <a:gd name="T48" fmla="*/ 5 w 324"/>
              <a:gd name="T49" fmla="*/ 52 h 289"/>
              <a:gd name="T50" fmla="*/ 14 w 324"/>
              <a:gd name="T51" fmla="*/ 59 h 289"/>
              <a:gd name="T52" fmla="*/ 24 w 324"/>
              <a:gd name="T53" fmla="*/ 74 h 289"/>
              <a:gd name="T54" fmla="*/ 28 w 324"/>
              <a:gd name="T55" fmla="*/ 88 h 289"/>
              <a:gd name="T56" fmla="*/ 38 w 324"/>
              <a:gd name="T57" fmla="*/ 95 h 289"/>
              <a:gd name="T58" fmla="*/ 47 w 324"/>
              <a:gd name="T59" fmla="*/ 102 h 289"/>
              <a:gd name="T60" fmla="*/ 50 w 324"/>
              <a:gd name="T61" fmla="*/ 107 h 289"/>
              <a:gd name="T62" fmla="*/ 54 w 324"/>
              <a:gd name="T63" fmla="*/ 114 h 289"/>
              <a:gd name="T64" fmla="*/ 59 w 324"/>
              <a:gd name="T65" fmla="*/ 123 h 289"/>
              <a:gd name="T66" fmla="*/ 64 w 324"/>
              <a:gd name="T67" fmla="*/ 130 h 289"/>
              <a:gd name="T68" fmla="*/ 66 w 324"/>
              <a:gd name="T69" fmla="*/ 135 h 289"/>
              <a:gd name="T70" fmla="*/ 59 w 324"/>
              <a:gd name="T71" fmla="*/ 142 h 289"/>
              <a:gd name="T72" fmla="*/ 66 w 324"/>
              <a:gd name="T73" fmla="*/ 152 h 289"/>
              <a:gd name="T74" fmla="*/ 66 w 324"/>
              <a:gd name="T75" fmla="*/ 154 h 289"/>
              <a:gd name="T76" fmla="*/ 64 w 324"/>
              <a:gd name="T77" fmla="*/ 161 h 289"/>
              <a:gd name="T78" fmla="*/ 64 w 324"/>
              <a:gd name="T79" fmla="*/ 173 h 289"/>
              <a:gd name="T80" fmla="*/ 71 w 324"/>
              <a:gd name="T81" fmla="*/ 182 h 289"/>
              <a:gd name="T82" fmla="*/ 76 w 324"/>
              <a:gd name="T83" fmla="*/ 185 h 289"/>
              <a:gd name="T84" fmla="*/ 73 w 324"/>
              <a:gd name="T85" fmla="*/ 194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24" h="289">
                <a:moveTo>
                  <a:pt x="73" y="197"/>
                </a:moveTo>
                <a:lnTo>
                  <a:pt x="78" y="197"/>
                </a:lnTo>
                <a:lnTo>
                  <a:pt x="81" y="201"/>
                </a:lnTo>
                <a:lnTo>
                  <a:pt x="81" y="204"/>
                </a:lnTo>
                <a:lnTo>
                  <a:pt x="81" y="206"/>
                </a:lnTo>
                <a:lnTo>
                  <a:pt x="81" y="213"/>
                </a:lnTo>
                <a:lnTo>
                  <a:pt x="83" y="218"/>
                </a:lnTo>
                <a:lnTo>
                  <a:pt x="83" y="220"/>
                </a:lnTo>
                <a:lnTo>
                  <a:pt x="83" y="225"/>
                </a:lnTo>
                <a:lnTo>
                  <a:pt x="85" y="225"/>
                </a:lnTo>
                <a:lnTo>
                  <a:pt x="88" y="227"/>
                </a:lnTo>
                <a:lnTo>
                  <a:pt x="90" y="230"/>
                </a:lnTo>
                <a:lnTo>
                  <a:pt x="95" y="235"/>
                </a:lnTo>
                <a:lnTo>
                  <a:pt x="99" y="237"/>
                </a:lnTo>
                <a:lnTo>
                  <a:pt x="104" y="239"/>
                </a:lnTo>
                <a:lnTo>
                  <a:pt x="107" y="239"/>
                </a:lnTo>
                <a:lnTo>
                  <a:pt x="109" y="242"/>
                </a:lnTo>
                <a:lnTo>
                  <a:pt x="111" y="249"/>
                </a:lnTo>
                <a:lnTo>
                  <a:pt x="111" y="249"/>
                </a:lnTo>
                <a:lnTo>
                  <a:pt x="111" y="249"/>
                </a:lnTo>
                <a:lnTo>
                  <a:pt x="142" y="249"/>
                </a:lnTo>
                <a:lnTo>
                  <a:pt x="142" y="249"/>
                </a:lnTo>
                <a:lnTo>
                  <a:pt x="154" y="249"/>
                </a:lnTo>
                <a:lnTo>
                  <a:pt x="159" y="256"/>
                </a:lnTo>
                <a:lnTo>
                  <a:pt x="163" y="263"/>
                </a:lnTo>
                <a:lnTo>
                  <a:pt x="163" y="263"/>
                </a:lnTo>
                <a:lnTo>
                  <a:pt x="166" y="268"/>
                </a:lnTo>
                <a:lnTo>
                  <a:pt x="168" y="268"/>
                </a:lnTo>
                <a:lnTo>
                  <a:pt x="171" y="265"/>
                </a:lnTo>
                <a:lnTo>
                  <a:pt x="173" y="261"/>
                </a:lnTo>
                <a:lnTo>
                  <a:pt x="173" y="261"/>
                </a:lnTo>
                <a:lnTo>
                  <a:pt x="178" y="258"/>
                </a:lnTo>
                <a:lnTo>
                  <a:pt x="180" y="263"/>
                </a:lnTo>
                <a:lnTo>
                  <a:pt x="182" y="263"/>
                </a:lnTo>
                <a:lnTo>
                  <a:pt x="187" y="270"/>
                </a:lnTo>
                <a:lnTo>
                  <a:pt x="187" y="270"/>
                </a:lnTo>
                <a:lnTo>
                  <a:pt x="206" y="289"/>
                </a:lnTo>
                <a:lnTo>
                  <a:pt x="211" y="284"/>
                </a:lnTo>
                <a:lnTo>
                  <a:pt x="213" y="287"/>
                </a:lnTo>
                <a:lnTo>
                  <a:pt x="227" y="277"/>
                </a:lnTo>
                <a:lnTo>
                  <a:pt x="232" y="275"/>
                </a:lnTo>
                <a:lnTo>
                  <a:pt x="268" y="253"/>
                </a:lnTo>
                <a:lnTo>
                  <a:pt x="289" y="242"/>
                </a:lnTo>
                <a:lnTo>
                  <a:pt x="305" y="230"/>
                </a:lnTo>
                <a:lnTo>
                  <a:pt x="310" y="227"/>
                </a:lnTo>
                <a:lnTo>
                  <a:pt x="310" y="227"/>
                </a:lnTo>
                <a:lnTo>
                  <a:pt x="320" y="220"/>
                </a:lnTo>
                <a:lnTo>
                  <a:pt x="324" y="218"/>
                </a:lnTo>
                <a:lnTo>
                  <a:pt x="308" y="156"/>
                </a:lnTo>
                <a:lnTo>
                  <a:pt x="298" y="123"/>
                </a:lnTo>
                <a:lnTo>
                  <a:pt x="298" y="119"/>
                </a:lnTo>
                <a:lnTo>
                  <a:pt x="296" y="109"/>
                </a:lnTo>
                <a:lnTo>
                  <a:pt x="296" y="109"/>
                </a:lnTo>
                <a:lnTo>
                  <a:pt x="291" y="95"/>
                </a:lnTo>
                <a:lnTo>
                  <a:pt x="284" y="62"/>
                </a:lnTo>
                <a:lnTo>
                  <a:pt x="279" y="36"/>
                </a:lnTo>
                <a:lnTo>
                  <a:pt x="275" y="0"/>
                </a:lnTo>
                <a:lnTo>
                  <a:pt x="272" y="0"/>
                </a:lnTo>
                <a:lnTo>
                  <a:pt x="270" y="0"/>
                </a:lnTo>
                <a:lnTo>
                  <a:pt x="270" y="0"/>
                </a:lnTo>
                <a:lnTo>
                  <a:pt x="268" y="0"/>
                </a:lnTo>
                <a:lnTo>
                  <a:pt x="268" y="0"/>
                </a:lnTo>
                <a:lnTo>
                  <a:pt x="192" y="10"/>
                </a:lnTo>
                <a:lnTo>
                  <a:pt x="192" y="10"/>
                </a:lnTo>
                <a:lnTo>
                  <a:pt x="185" y="12"/>
                </a:lnTo>
                <a:lnTo>
                  <a:pt x="168" y="14"/>
                </a:lnTo>
                <a:lnTo>
                  <a:pt x="123" y="22"/>
                </a:lnTo>
                <a:lnTo>
                  <a:pt x="83" y="29"/>
                </a:lnTo>
                <a:lnTo>
                  <a:pt x="50" y="36"/>
                </a:lnTo>
                <a:lnTo>
                  <a:pt x="0" y="43"/>
                </a:lnTo>
                <a:lnTo>
                  <a:pt x="0" y="48"/>
                </a:lnTo>
                <a:lnTo>
                  <a:pt x="0" y="50"/>
                </a:lnTo>
                <a:lnTo>
                  <a:pt x="0" y="52"/>
                </a:lnTo>
                <a:lnTo>
                  <a:pt x="2" y="52"/>
                </a:lnTo>
                <a:lnTo>
                  <a:pt x="5" y="52"/>
                </a:lnTo>
                <a:lnTo>
                  <a:pt x="7" y="52"/>
                </a:lnTo>
                <a:lnTo>
                  <a:pt x="12" y="57"/>
                </a:lnTo>
                <a:lnTo>
                  <a:pt x="14" y="59"/>
                </a:lnTo>
                <a:lnTo>
                  <a:pt x="14" y="62"/>
                </a:lnTo>
                <a:lnTo>
                  <a:pt x="14" y="67"/>
                </a:lnTo>
                <a:lnTo>
                  <a:pt x="24" y="74"/>
                </a:lnTo>
                <a:lnTo>
                  <a:pt x="24" y="76"/>
                </a:lnTo>
                <a:lnTo>
                  <a:pt x="26" y="81"/>
                </a:lnTo>
                <a:lnTo>
                  <a:pt x="28" y="88"/>
                </a:lnTo>
                <a:lnTo>
                  <a:pt x="33" y="90"/>
                </a:lnTo>
                <a:lnTo>
                  <a:pt x="38" y="93"/>
                </a:lnTo>
                <a:lnTo>
                  <a:pt x="38" y="95"/>
                </a:lnTo>
                <a:lnTo>
                  <a:pt x="43" y="97"/>
                </a:lnTo>
                <a:lnTo>
                  <a:pt x="45" y="97"/>
                </a:lnTo>
                <a:lnTo>
                  <a:pt x="47" y="102"/>
                </a:lnTo>
                <a:lnTo>
                  <a:pt x="50" y="104"/>
                </a:lnTo>
                <a:lnTo>
                  <a:pt x="50" y="104"/>
                </a:lnTo>
                <a:lnTo>
                  <a:pt x="50" y="107"/>
                </a:lnTo>
                <a:lnTo>
                  <a:pt x="50" y="109"/>
                </a:lnTo>
                <a:lnTo>
                  <a:pt x="52" y="111"/>
                </a:lnTo>
                <a:lnTo>
                  <a:pt x="54" y="114"/>
                </a:lnTo>
                <a:lnTo>
                  <a:pt x="54" y="116"/>
                </a:lnTo>
                <a:lnTo>
                  <a:pt x="54" y="119"/>
                </a:lnTo>
                <a:lnTo>
                  <a:pt x="59" y="123"/>
                </a:lnTo>
                <a:lnTo>
                  <a:pt x="62" y="126"/>
                </a:lnTo>
                <a:lnTo>
                  <a:pt x="64" y="128"/>
                </a:lnTo>
                <a:lnTo>
                  <a:pt x="64" y="130"/>
                </a:lnTo>
                <a:lnTo>
                  <a:pt x="64" y="133"/>
                </a:lnTo>
                <a:lnTo>
                  <a:pt x="66" y="135"/>
                </a:lnTo>
                <a:lnTo>
                  <a:pt x="66" y="135"/>
                </a:lnTo>
                <a:lnTo>
                  <a:pt x="66" y="138"/>
                </a:lnTo>
                <a:lnTo>
                  <a:pt x="62" y="142"/>
                </a:lnTo>
                <a:lnTo>
                  <a:pt x="59" y="142"/>
                </a:lnTo>
                <a:lnTo>
                  <a:pt x="62" y="149"/>
                </a:lnTo>
                <a:lnTo>
                  <a:pt x="64" y="149"/>
                </a:lnTo>
                <a:lnTo>
                  <a:pt x="66" y="152"/>
                </a:lnTo>
                <a:lnTo>
                  <a:pt x="66" y="152"/>
                </a:lnTo>
                <a:lnTo>
                  <a:pt x="69" y="154"/>
                </a:lnTo>
                <a:lnTo>
                  <a:pt x="66" y="154"/>
                </a:lnTo>
                <a:lnTo>
                  <a:pt x="64" y="156"/>
                </a:lnTo>
                <a:lnTo>
                  <a:pt x="64" y="159"/>
                </a:lnTo>
                <a:lnTo>
                  <a:pt x="64" y="161"/>
                </a:lnTo>
                <a:lnTo>
                  <a:pt x="66" y="166"/>
                </a:lnTo>
                <a:lnTo>
                  <a:pt x="66" y="171"/>
                </a:lnTo>
                <a:lnTo>
                  <a:pt x="64" y="173"/>
                </a:lnTo>
                <a:lnTo>
                  <a:pt x="64" y="175"/>
                </a:lnTo>
                <a:lnTo>
                  <a:pt x="71" y="180"/>
                </a:lnTo>
                <a:lnTo>
                  <a:pt x="71" y="182"/>
                </a:lnTo>
                <a:lnTo>
                  <a:pt x="76" y="182"/>
                </a:lnTo>
                <a:lnTo>
                  <a:pt x="76" y="185"/>
                </a:lnTo>
                <a:lnTo>
                  <a:pt x="76" y="185"/>
                </a:lnTo>
                <a:lnTo>
                  <a:pt x="76" y="187"/>
                </a:lnTo>
                <a:lnTo>
                  <a:pt x="73" y="192"/>
                </a:lnTo>
                <a:lnTo>
                  <a:pt x="73" y="194"/>
                </a:lnTo>
                <a:lnTo>
                  <a:pt x="73" y="194"/>
                </a:lnTo>
                <a:lnTo>
                  <a:pt x="73" y="19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4" name="Freeform 59"/>
          <p:cNvSpPr>
            <a:spLocks/>
          </p:cNvSpPr>
          <p:nvPr/>
        </p:nvSpPr>
        <p:spPr bwMode="auto">
          <a:xfrm>
            <a:off x="2580106" y="1779003"/>
            <a:ext cx="428625" cy="384175"/>
          </a:xfrm>
          <a:custGeom>
            <a:avLst/>
            <a:gdLst>
              <a:gd name="T0" fmla="*/ 97 w 270"/>
              <a:gd name="T1" fmla="*/ 3 h 242"/>
              <a:gd name="T2" fmla="*/ 87 w 270"/>
              <a:gd name="T3" fmla="*/ 14 h 242"/>
              <a:gd name="T4" fmla="*/ 85 w 270"/>
              <a:gd name="T5" fmla="*/ 17 h 242"/>
              <a:gd name="T6" fmla="*/ 54 w 270"/>
              <a:gd name="T7" fmla="*/ 41 h 242"/>
              <a:gd name="T8" fmla="*/ 49 w 270"/>
              <a:gd name="T9" fmla="*/ 38 h 242"/>
              <a:gd name="T10" fmla="*/ 47 w 270"/>
              <a:gd name="T11" fmla="*/ 41 h 242"/>
              <a:gd name="T12" fmla="*/ 35 w 270"/>
              <a:gd name="T13" fmla="*/ 41 h 242"/>
              <a:gd name="T14" fmla="*/ 31 w 270"/>
              <a:gd name="T15" fmla="*/ 33 h 242"/>
              <a:gd name="T16" fmla="*/ 28 w 270"/>
              <a:gd name="T17" fmla="*/ 31 h 242"/>
              <a:gd name="T18" fmla="*/ 23 w 270"/>
              <a:gd name="T19" fmla="*/ 33 h 242"/>
              <a:gd name="T20" fmla="*/ 14 w 270"/>
              <a:gd name="T21" fmla="*/ 29 h 242"/>
              <a:gd name="T22" fmla="*/ 7 w 270"/>
              <a:gd name="T23" fmla="*/ 33 h 242"/>
              <a:gd name="T24" fmla="*/ 9 w 270"/>
              <a:gd name="T25" fmla="*/ 38 h 242"/>
              <a:gd name="T26" fmla="*/ 0 w 270"/>
              <a:gd name="T27" fmla="*/ 43 h 242"/>
              <a:gd name="T28" fmla="*/ 0 w 270"/>
              <a:gd name="T29" fmla="*/ 57 h 242"/>
              <a:gd name="T30" fmla="*/ 28 w 270"/>
              <a:gd name="T31" fmla="*/ 126 h 242"/>
              <a:gd name="T32" fmla="*/ 35 w 270"/>
              <a:gd name="T33" fmla="*/ 126 h 242"/>
              <a:gd name="T34" fmla="*/ 59 w 270"/>
              <a:gd name="T35" fmla="*/ 126 h 242"/>
              <a:gd name="T36" fmla="*/ 61 w 270"/>
              <a:gd name="T37" fmla="*/ 142 h 242"/>
              <a:gd name="T38" fmla="*/ 59 w 270"/>
              <a:gd name="T39" fmla="*/ 199 h 242"/>
              <a:gd name="T40" fmla="*/ 64 w 270"/>
              <a:gd name="T41" fmla="*/ 237 h 242"/>
              <a:gd name="T42" fmla="*/ 111 w 270"/>
              <a:gd name="T43" fmla="*/ 239 h 242"/>
              <a:gd name="T44" fmla="*/ 161 w 270"/>
              <a:gd name="T45" fmla="*/ 239 h 242"/>
              <a:gd name="T46" fmla="*/ 201 w 270"/>
              <a:gd name="T47" fmla="*/ 239 h 242"/>
              <a:gd name="T48" fmla="*/ 229 w 270"/>
              <a:gd name="T49" fmla="*/ 239 h 242"/>
              <a:gd name="T50" fmla="*/ 270 w 270"/>
              <a:gd name="T51" fmla="*/ 242 h 242"/>
              <a:gd name="T52" fmla="*/ 267 w 270"/>
              <a:gd name="T53" fmla="*/ 232 h 242"/>
              <a:gd name="T54" fmla="*/ 263 w 270"/>
              <a:gd name="T55" fmla="*/ 235 h 242"/>
              <a:gd name="T56" fmla="*/ 255 w 270"/>
              <a:gd name="T57" fmla="*/ 223 h 242"/>
              <a:gd name="T58" fmla="*/ 253 w 270"/>
              <a:gd name="T59" fmla="*/ 218 h 242"/>
              <a:gd name="T60" fmla="*/ 255 w 270"/>
              <a:gd name="T61" fmla="*/ 216 h 242"/>
              <a:gd name="T62" fmla="*/ 253 w 270"/>
              <a:gd name="T63" fmla="*/ 206 h 242"/>
              <a:gd name="T64" fmla="*/ 251 w 270"/>
              <a:gd name="T65" fmla="*/ 199 h 242"/>
              <a:gd name="T66" fmla="*/ 251 w 270"/>
              <a:gd name="T67" fmla="*/ 197 h 242"/>
              <a:gd name="T68" fmla="*/ 255 w 270"/>
              <a:gd name="T69" fmla="*/ 190 h 242"/>
              <a:gd name="T70" fmla="*/ 260 w 270"/>
              <a:gd name="T71" fmla="*/ 185 h 242"/>
              <a:gd name="T72" fmla="*/ 258 w 270"/>
              <a:gd name="T73" fmla="*/ 180 h 242"/>
              <a:gd name="T74" fmla="*/ 255 w 270"/>
              <a:gd name="T75" fmla="*/ 178 h 242"/>
              <a:gd name="T76" fmla="*/ 251 w 270"/>
              <a:gd name="T77" fmla="*/ 175 h 242"/>
              <a:gd name="T78" fmla="*/ 253 w 270"/>
              <a:gd name="T79" fmla="*/ 168 h 242"/>
              <a:gd name="T80" fmla="*/ 239 w 270"/>
              <a:gd name="T81" fmla="*/ 161 h 242"/>
              <a:gd name="T82" fmla="*/ 173 w 270"/>
              <a:gd name="T83" fmla="*/ 133 h 242"/>
              <a:gd name="T84" fmla="*/ 173 w 270"/>
              <a:gd name="T85" fmla="*/ 126 h 242"/>
              <a:gd name="T86" fmla="*/ 168 w 270"/>
              <a:gd name="T87" fmla="*/ 126 h 242"/>
              <a:gd name="T88" fmla="*/ 149 w 270"/>
              <a:gd name="T89" fmla="*/ 109 h 242"/>
              <a:gd name="T90" fmla="*/ 111 w 270"/>
              <a:gd name="T91" fmla="*/ 71 h 242"/>
              <a:gd name="T92" fmla="*/ 109 w 270"/>
              <a:gd name="T93" fmla="*/ 17 h 242"/>
              <a:gd name="T94" fmla="*/ 109 w 270"/>
              <a:gd name="T95" fmla="*/ 7 h 242"/>
              <a:gd name="T96" fmla="*/ 99 w 270"/>
              <a:gd name="T97" fmla="*/ 5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70" h="242">
                <a:moveTo>
                  <a:pt x="99" y="5"/>
                </a:moveTo>
                <a:lnTo>
                  <a:pt x="97" y="3"/>
                </a:lnTo>
                <a:lnTo>
                  <a:pt x="97" y="3"/>
                </a:lnTo>
                <a:lnTo>
                  <a:pt x="92" y="7"/>
                </a:lnTo>
                <a:lnTo>
                  <a:pt x="90" y="14"/>
                </a:lnTo>
                <a:lnTo>
                  <a:pt x="87" y="14"/>
                </a:lnTo>
                <a:lnTo>
                  <a:pt x="85" y="14"/>
                </a:lnTo>
                <a:lnTo>
                  <a:pt x="85" y="17"/>
                </a:lnTo>
                <a:lnTo>
                  <a:pt x="85" y="17"/>
                </a:lnTo>
                <a:lnTo>
                  <a:pt x="64" y="17"/>
                </a:lnTo>
                <a:lnTo>
                  <a:pt x="64" y="43"/>
                </a:lnTo>
                <a:lnTo>
                  <a:pt x="54" y="41"/>
                </a:lnTo>
                <a:lnTo>
                  <a:pt x="52" y="38"/>
                </a:lnTo>
                <a:lnTo>
                  <a:pt x="49" y="38"/>
                </a:lnTo>
                <a:lnTo>
                  <a:pt x="49" y="38"/>
                </a:lnTo>
                <a:lnTo>
                  <a:pt x="47" y="38"/>
                </a:lnTo>
                <a:lnTo>
                  <a:pt x="47" y="41"/>
                </a:lnTo>
                <a:lnTo>
                  <a:pt x="47" y="41"/>
                </a:lnTo>
                <a:lnTo>
                  <a:pt x="40" y="41"/>
                </a:lnTo>
                <a:lnTo>
                  <a:pt x="38" y="41"/>
                </a:lnTo>
                <a:lnTo>
                  <a:pt x="35" y="41"/>
                </a:lnTo>
                <a:lnTo>
                  <a:pt x="35" y="38"/>
                </a:lnTo>
                <a:lnTo>
                  <a:pt x="33" y="36"/>
                </a:lnTo>
                <a:lnTo>
                  <a:pt x="31" y="33"/>
                </a:lnTo>
                <a:lnTo>
                  <a:pt x="28" y="31"/>
                </a:lnTo>
                <a:lnTo>
                  <a:pt x="28" y="31"/>
                </a:lnTo>
                <a:lnTo>
                  <a:pt x="28" y="31"/>
                </a:lnTo>
                <a:lnTo>
                  <a:pt x="26" y="31"/>
                </a:lnTo>
                <a:lnTo>
                  <a:pt x="23" y="33"/>
                </a:lnTo>
                <a:lnTo>
                  <a:pt x="23" y="33"/>
                </a:lnTo>
                <a:lnTo>
                  <a:pt x="21" y="31"/>
                </a:lnTo>
                <a:lnTo>
                  <a:pt x="19" y="29"/>
                </a:lnTo>
                <a:lnTo>
                  <a:pt x="14" y="29"/>
                </a:lnTo>
                <a:lnTo>
                  <a:pt x="12" y="29"/>
                </a:lnTo>
                <a:lnTo>
                  <a:pt x="7" y="31"/>
                </a:lnTo>
                <a:lnTo>
                  <a:pt x="7" y="33"/>
                </a:lnTo>
                <a:lnTo>
                  <a:pt x="7" y="33"/>
                </a:lnTo>
                <a:lnTo>
                  <a:pt x="9" y="36"/>
                </a:lnTo>
                <a:lnTo>
                  <a:pt x="9" y="38"/>
                </a:lnTo>
                <a:lnTo>
                  <a:pt x="9" y="38"/>
                </a:lnTo>
                <a:lnTo>
                  <a:pt x="7" y="38"/>
                </a:lnTo>
                <a:lnTo>
                  <a:pt x="0" y="43"/>
                </a:lnTo>
                <a:lnTo>
                  <a:pt x="0" y="45"/>
                </a:lnTo>
                <a:lnTo>
                  <a:pt x="0" y="48"/>
                </a:lnTo>
                <a:lnTo>
                  <a:pt x="0" y="57"/>
                </a:lnTo>
                <a:lnTo>
                  <a:pt x="0" y="57"/>
                </a:lnTo>
                <a:lnTo>
                  <a:pt x="16" y="126"/>
                </a:lnTo>
                <a:lnTo>
                  <a:pt x="28" y="126"/>
                </a:lnTo>
                <a:lnTo>
                  <a:pt x="31" y="126"/>
                </a:lnTo>
                <a:lnTo>
                  <a:pt x="33" y="126"/>
                </a:lnTo>
                <a:lnTo>
                  <a:pt x="35" y="126"/>
                </a:lnTo>
                <a:lnTo>
                  <a:pt x="42" y="126"/>
                </a:lnTo>
                <a:lnTo>
                  <a:pt x="49" y="126"/>
                </a:lnTo>
                <a:lnTo>
                  <a:pt x="59" y="126"/>
                </a:lnTo>
                <a:lnTo>
                  <a:pt x="61" y="128"/>
                </a:lnTo>
                <a:lnTo>
                  <a:pt x="61" y="140"/>
                </a:lnTo>
                <a:lnTo>
                  <a:pt x="61" y="142"/>
                </a:lnTo>
                <a:lnTo>
                  <a:pt x="61" y="164"/>
                </a:lnTo>
                <a:lnTo>
                  <a:pt x="61" y="168"/>
                </a:lnTo>
                <a:lnTo>
                  <a:pt x="59" y="199"/>
                </a:lnTo>
                <a:lnTo>
                  <a:pt x="59" y="206"/>
                </a:lnTo>
                <a:lnTo>
                  <a:pt x="59" y="237"/>
                </a:lnTo>
                <a:lnTo>
                  <a:pt x="64" y="237"/>
                </a:lnTo>
                <a:lnTo>
                  <a:pt x="66" y="237"/>
                </a:lnTo>
                <a:lnTo>
                  <a:pt x="102" y="239"/>
                </a:lnTo>
                <a:lnTo>
                  <a:pt x="111" y="239"/>
                </a:lnTo>
                <a:lnTo>
                  <a:pt x="137" y="239"/>
                </a:lnTo>
                <a:lnTo>
                  <a:pt x="142" y="239"/>
                </a:lnTo>
                <a:lnTo>
                  <a:pt x="161" y="239"/>
                </a:lnTo>
                <a:lnTo>
                  <a:pt x="173" y="239"/>
                </a:lnTo>
                <a:lnTo>
                  <a:pt x="187" y="239"/>
                </a:lnTo>
                <a:lnTo>
                  <a:pt x="201" y="239"/>
                </a:lnTo>
                <a:lnTo>
                  <a:pt x="206" y="239"/>
                </a:lnTo>
                <a:lnTo>
                  <a:pt x="215" y="239"/>
                </a:lnTo>
                <a:lnTo>
                  <a:pt x="229" y="239"/>
                </a:lnTo>
                <a:lnTo>
                  <a:pt x="255" y="239"/>
                </a:lnTo>
                <a:lnTo>
                  <a:pt x="260" y="242"/>
                </a:lnTo>
                <a:lnTo>
                  <a:pt x="270" y="242"/>
                </a:lnTo>
                <a:lnTo>
                  <a:pt x="267" y="237"/>
                </a:lnTo>
                <a:lnTo>
                  <a:pt x="267" y="232"/>
                </a:lnTo>
                <a:lnTo>
                  <a:pt x="267" y="232"/>
                </a:lnTo>
                <a:lnTo>
                  <a:pt x="265" y="232"/>
                </a:lnTo>
                <a:lnTo>
                  <a:pt x="263" y="235"/>
                </a:lnTo>
                <a:lnTo>
                  <a:pt x="263" y="235"/>
                </a:lnTo>
                <a:lnTo>
                  <a:pt x="260" y="230"/>
                </a:lnTo>
                <a:lnTo>
                  <a:pt x="258" y="227"/>
                </a:lnTo>
                <a:lnTo>
                  <a:pt x="255" y="223"/>
                </a:lnTo>
                <a:lnTo>
                  <a:pt x="253" y="220"/>
                </a:lnTo>
                <a:lnTo>
                  <a:pt x="253" y="220"/>
                </a:lnTo>
                <a:lnTo>
                  <a:pt x="253" y="218"/>
                </a:lnTo>
                <a:lnTo>
                  <a:pt x="255" y="218"/>
                </a:lnTo>
                <a:lnTo>
                  <a:pt x="255" y="216"/>
                </a:lnTo>
                <a:lnTo>
                  <a:pt x="255" y="216"/>
                </a:lnTo>
                <a:lnTo>
                  <a:pt x="253" y="211"/>
                </a:lnTo>
                <a:lnTo>
                  <a:pt x="253" y="208"/>
                </a:lnTo>
                <a:lnTo>
                  <a:pt x="253" y="206"/>
                </a:lnTo>
                <a:lnTo>
                  <a:pt x="255" y="201"/>
                </a:lnTo>
                <a:lnTo>
                  <a:pt x="255" y="201"/>
                </a:lnTo>
                <a:lnTo>
                  <a:pt x="251" y="199"/>
                </a:lnTo>
                <a:lnTo>
                  <a:pt x="251" y="199"/>
                </a:lnTo>
                <a:lnTo>
                  <a:pt x="251" y="199"/>
                </a:lnTo>
                <a:lnTo>
                  <a:pt x="251" y="197"/>
                </a:lnTo>
                <a:lnTo>
                  <a:pt x="253" y="194"/>
                </a:lnTo>
                <a:lnTo>
                  <a:pt x="255" y="192"/>
                </a:lnTo>
                <a:lnTo>
                  <a:pt x="255" y="190"/>
                </a:lnTo>
                <a:lnTo>
                  <a:pt x="255" y="187"/>
                </a:lnTo>
                <a:lnTo>
                  <a:pt x="258" y="185"/>
                </a:lnTo>
                <a:lnTo>
                  <a:pt x="260" y="185"/>
                </a:lnTo>
                <a:lnTo>
                  <a:pt x="260" y="182"/>
                </a:lnTo>
                <a:lnTo>
                  <a:pt x="260" y="182"/>
                </a:lnTo>
                <a:lnTo>
                  <a:pt x="258" y="180"/>
                </a:lnTo>
                <a:lnTo>
                  <a:pt x="258" y="180"/>
                </a:lnTo>
                <a:lnTo>
                  <a:pt x="258" y="178"/>
                </a:lnTo>
                <a:lnTo>
                  <a:pt x="255" y="178"/>
                </a:lnTo>
                <a:lnTo>
                  <a:pt x="255" y="175"/>
                </a:lnTo>
                <a:lnTo>
                  <a:pt x="251" y="175"/>
                </a:lnTo>
                <a:lnTo>
                  <a:pt x="251" y="175"/>
                </a:lnTo>
                <a:lnTo>
                  <a:pt x="251" y="173"/>
                </a:lnTo>
                <a:lnTo>
                  <a:pt x="253" y="168"/>
                </a:lnTo>
                <a:lnTo>
                  <a:pt x="253" y="168"/>
                </a:lnTo>
                <a:lnTo>
                  <a:pt x="251" y="168"/>
                </a:lnTo>
                <a:lnTo>
                  <a:pt x="248" y="166"/>
                </a:lnTo>
                <a:lnTo>
                  <a:pt x="239" y="161"/>
                </a:lnTo>
                <a:lnTo>
                  <a:pt x="203" y="147"/>
                </a:lnTo>
                <a:lnTo>
                  <a:pt x="177" y="135"/>
                </a:lnTo>
                <a:lnTo>
                  <a:pt x="173" y="133"/>
                </a:lnTo>
                <a:lnTo>
                  <a:pt x="168" y="128"/>
                </a:lnTo>
                <a:lnTo>
                  <a:pt x="173" y="128"/>
                </a:lnTo>
                <a:lnTo>
                  <a:pt x="173" y="126"/>
                </a:lnTo>
                <a:lnTo>
                  <a:pt x="170" y="126"/>
                </a:lnTo>
                <a:lnTo>
                  <a:pt x="170" y="126"/>
                </a:lnTo>
                <a:lnTo>
                  <a:pt x="168" y="126"/>
                </a:lnTo>
                <a:lnTo>
                  <a:pt x="168" y="123"/>
                </a:lnTo>
                <a:lnTo>
                  <a:pt x="161" y="123"/>
                </a:lnTo>
                <a:lnTo>
                  <a:pt x="149" y="109"/>
                </a:lnTo>
                <a:lnTo>
                  <a:pt x="139" y="100"/>
                </a:lnTo>
                <a:lnTo>
                  <a:pt x="135" y="95"/>
                </a:lnTo>
                <a:lnTo>
                  <a:pt x="111" y="71"/>
                </a:lnTo>
                <a:lnTo>
                  <a:pt x="106" y="64"/>
                </a:lnTo>
                <a:lnTo>
                  <a:pt x="106" y="43"/>
                </a:lnTo>
                <a:lnTo>
                  <a:pt x="109" y="17"/>
                </a:lnTo>
                <a:lnTo>
                  <a:pt x="109" y="12"/>
                </a:lnTo>
                <a:lnTo>
                  <a:pt x="109" y="12"/>
                </a:lnTo>
                <a:lnTo>
                  <a:pt x="109" y="7"/>
                </a:lnTo>
                <a:lnTo>
                  <a:pt x="104" y="0"/>
                </a:lnTo>
                <a:lnTo>
                  <a:pt x="102" y="3"/>
                </a:lnTo>
                <a:lnTo>
                  <a:pt x="99" y="5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" name="Freeform 60"/>
          <p:cNvSpPr>
            <a:spLocks/>
          </p:cNvSpPr>
          <p:nvPr/>
        </p:nvSpPr>
        <p:spPr bwMode="auto">
          <a:xfrm>
            <a:off x="3102393" y="3241091"/>
            <a:ext cx="371475" cy="525463"/>
          </a:xfrm>
          <a:custGeom>
            <a:avLst/>
            <a:gdLst>
              <a:gd name="T0" fmla="*/ 201 w 234"/>
              <a:gd name="T1" fmla="*/ 302 h 331"/>
              <a:gd name="T2" fmla="*/ 225 w 234"/>
              <a:gd name="T3" fmla="*/ 298 h 331"/>
              <a:gd name="T4" fmla="*/ 227 w 234"/>
              <a:gd name="T5" fmla="*/ 201 h 331"/>
              <a:gd name="T6" fmla="*/ 230 w 234"/>
              <a:gd name="T7" fmla="*/ 146 h 331"/>
              <a:gd name="T8" fmla="*/ 234 w 234"/>
              <a:gd name="T9" fmla="*/ 82 h 331"/>
              <a:gd name="T10" fmla="*/ 192 w 234"/>
              <a:gd name="T11" fmla="*/ 47 h 331"/>
              <a:gd name="T12" fmla="*/ 128 w 234"/>
              <a:gd name="T13" fmla="*/ 4 h 331"/>
              <a:gd name="T14" fmla="*/ 128 w 234"/>
              <a:gd name="T15" fmla="*/ 16 h 331"/>
              <a:gd name="T16" fmla="*/ 128 w 234"/>
              <a:gd name="T17" fmla="*/ 28 h 331"/>
              <a:gd name="T18" fmla="*/ 132 w 234"/>
              <a:gd name="T19" fmla="*/ 35 h 331"/>
              <a:gd name="T20" fmla="*/ 125 w 234"/>
              <a:gd name="T21" fmla="*/ 35 h 331"/>
              <a:gd name="T22" fmla="*/ 118 w 234"/>
              <a:gd name="T23" fmla="*/ 26 h 331"/>
              <a:gd name="T24" fmla="*/ 114 w 234"/>
              <a:gd name="T25" fmla="*/ 21 h 331"/>
              <a:gd name="T26" fmla="*/ 109 w 234"/>
              <a:gd name="T27" fmla="*/ 28 h 331"/>
              <a:gd name="T28" fmla="*/ 87 w 234"/>
              <a:gd name="T29" fmla="*/ 42 h 331"/>
              <a:gd name="T30" fmla="*/ 66 w 234"/>
              <a:gd name="T31" fmla="*/ 61 h 331"/>
              <a:gd name="T32" fmla="*/ 64 w 234"/>
              <a:gd name="T33" fmla="*/ 64 h 331"/>
              <a:gd name="T34" fmla="*/ 40 w 234"/>
              <a:gd name="T35" fmla="*/ 71 h 331"/>
              <a:gd name="T36" fmla="*/ 33 w 234"/>
              <a:gd name="T37" fmla="*/ 75 h 331"/>
              <a:gd name="T38" fmla="*/ 28 w 234"/>
              <a:gd name="T39" fmla="*/ 75 h 331"/>
              <a:gd name="T40" fmla="*/ 26 w 234"/>
              <a:gd name="T41" fmla="*/ 85 h 331"/>
              <a:gd name="T42" fmla="*/ 26 w 234"/>
              <a:gd name="T43" fmla="*/ 92 h 331"/>
              <a:gd name="T44" fmla="*/ 19 w 234"/>
              <a:gd name="T45" fmla="*/ 99 h 331"/>
              <a:gd name="T46" fmla="*/ 16 w 234"/>
              <a:gd name="T47" fmla="*/ 106 h 331"/>
              <a:gd name="T48" fmla="*/ 12 w 234"/>
              <a:gd name="T49" fmla="*/ 123 h 331"/>
              <a:gd name="T50" fmla="*/ 12 w 234"/>
              <a:gd name="T51" fmla="*/ 127 h 331"/>
              <a:gd name="T52" fmla="*/ 2 w 234"/>
              <a:gd name="T53" fmla="*/ 134 h 331"/>
              <a:gd name="T54" fmla="*/ 5 w 234"/>
              <a:gd name="T55" fmla="*/ 144 h 331"/>
              <a:gd name="T56" fmla="*/ 0 w 234"/>
              <a:gd name="T57" fmla="*/ 153 h 331"/>
              <a:gd name="T58" fmla="*/ 5 w 234"/>
              <a:gd name="T59" fmla="*/ 158 h 331"/>
              <a:gd name="T60" fmla="*/ 12 w 234"/>
              <a:gd name="T61" fmla="*/ 163 h 331"/>
              <a:gd name="T62" fmla="*/ 16 w 234"/>
              <a:gd name="T63" fmla="*/ 170 h 331"/>
              <a:gd name="T64" fmla="*/ 19 w 234"/>
              <a:gd name="T65" fmla="*/ 179 h 331"/>
              <a:gd name="T66" fmla="*/ 19 w 234"/>
              <a:gd name="T67" fmla="*/ 184 h 331"/>
              <a:gd name="T68" fmla="*/ 24 w 234"/>
              <a:gd name="T69" fmla="*/ 203 h 331"/>
              <a:gd name="T70" fmla="*/ 24 w 234"/>
              <a:gd name="T71" fmla="*/ 217 h 331"/>
              <a:gd name="T72" fmla="*/ 28 w 234"/>
              <a:gd name="T73" fmla="*/ 224 h 331"/>
              <a:gd name="T74" fmla="*/ 33 w 234"/>
              <a:gd name="T75" fmla="*/ 232 h 331"/>
              <a:gd name="T76" fmla="*/ 35 w 234"/>
              <a:gd name="T77" fmla="*/ 239 h 331"/>
              <a:gd name="T78" fmla="*/ 28 w 234"/>
              <a:gd name="T79" fmla="*/ 255 h 331"/>
              <a:gd name="T80" fmla="*/ 21 w 234"/>
              <a:gd name="T81" fmla="*/ 262 h 331"/>
              <a:gd name="T82" fmla="*/ 21 w 234"/>
              <a:gd name="T83" fmla="*/ 267 h 331"/>
              <a:gd name="T84" fmla="*/ 26 w 234"/>
              <a:gd name="T85" fmla="*/ 265 h 331"/>
              <a:gd name="T86" fmla="*/ 26 w 234"/>
              <a:gd name="T87" fmla="*/ 269 h 331"/>
              <a:gd name="T88" fmla="*/ 31 w 234"/>
              <a:gd name="T89" fmla="*/ 274 h 331"/>
              <a:gd name="T90" fmla="*/ 35 w 234"/>
              <a:gd name="T91" fmla="*/ 276 h 331"/>
              <a:gd name="T92" fmla="*/ 33 w 234"/>
              <a:gd name="T93" fmla="*/ 276 h 331"/>
              <a:gd name="T94" fmla="*/ 33 w 234"/>
              <a:gd name="T95" fmla="*/ 279 h 331"/>
              <a:gd name="T96" fmla="*/ 38 w 234"/>
              <a:gd name="T97" fmla="*/ 279 h 331"/>
              <a:gd name="T98" fmla="*/ 38 w 234"/>
              <a:gd name="T99" fmla="*/ 281 h 331"/>
              <a:gd name="T100" fmla="*/ 28 w 234"/>
              <a:gd name="T101" fmla="*/ 291 h 331"/>
              <a:gd name="T102" fmla="*/ 28 w 234"/>
              <a:gd name="T103" fmla="*/ 298 h 331"/>
              <a:gd name="T104" fmla="*/ 28 w 234"/>
              <a:gd name="T105" fmla="*/ 312 h 331"/>
              <a:gd name="T106" fmla="*/ 33 w 234"/>
              <a:gd name="T107" fmla="*/ 319 h 331"/>
              <a:gd name="T108" fmla="*/ 33 w 234"/>
              <a:gd name="T109" fmla="*/ 331 h 331"/>
              <a:gd name="T110" fmla="*/ 116 w 234"/>
              <a:gd name="T111" fmla="*/ 317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34" h="331">
                <a:moveTo>
                  <a:pt x="116" y="317"/>
                </a:moveTo>
                <a:lnTo>
                  <a:pt x="156" y="310"/>
                </a:lnTo>
                <a:lnTo>
                  <a:pt x="201" y="302"/>
                </a:lnTo>
                <a:lnTo>
                  <a:pt x="218" y="300"/>
                </a:lnTo>
                <a:lnTo>
                  <a:pt x="225" y="298"/>
                </a:lnTo>
                <a:lnTo>
                  <a:pt x="225" y="298"/>
                </a:lnTo>
                <a:lnTo>
                  <a:pt x="225" y="234"/>
                </a:lnTo>
                <a:lnTo>
                  <a:pt x="227" y="234"/>
                </a:lnTo>
                <a:lnTo>
                  <a:pt x="227" y="201"/>
                </a:lnTo>
                <a:lnTo>
                  <a:pt x="230" y="182"/>
                </a:lnTo>
                <a:lnTo>
                  <a:pt x="230" y="153"/>
                </a:lnTo>
                <a:lnTo>
                  <a:pt x="230" y="146"/>
                </a:lnTo>
                <a:lnTo>
                  <a:pt x="232" y="127"/>
                </a:lnTo>
                <a:lnTo>
                  <a:pt x="230" y="113"/>
                </a:lnTo>
                <a:lnTo>
                  <a:pt x="234" y="82"/>
                </a:lnTo>
                <a:lnTo>
                  <a:pt x="234" y="78"/>
                </a:lnTo>
                <a:lnTo>
                  <a:pt x="196" y="52"/>
                </a:lnTo>
                <a:lnTo>
                  <a:pt x="192" y="47"/>
                </a:lnTo>
                <a:lnTo>
                  <a:pt x="149" y="16"/>
                </a:lnTo>
                <a:lnTo>
                  <a:pt x="130" y="0"/>
                </a:lnTo>
                <a:lnTo>
                  <a:pt x="128" y="4"/>
                </a:lnTo>
                <a:lnTo>
                  <a:pt x="125" y="11"/>
                </a:lnTo>
                <a:lnTo>
                  <a:pt x="125" y="14"/>
                </a:lnTo>
                <a:lnTo>
                  <a:pt x="128" y="16"/>
                </a:lnTo>
                <a:lnTo>
                  <a:pt x="125" y="16"/>
                </a:lnTo>
                <a:lnTo>
                  <a:pt x="128" y="21"/>
                </a:lnTo>
                <a:lnTo>
                  <a:pt x="128" y="28"/>
                </a:lnTo>
                <a:lnTo>
                  <a:pt x="130" y="28"/>
                </a:lnTo>
                <a:lnTo>
                  <a:pt x="135" y="33"/>
                </a:lnTo>
                <a:lnTo>
                  <a:pt x="132" y="35"/>
                </a:lnTo>
                <a:lnTo>
                  <a:pt x="130" y="35"/>
                </a:lnTo>
                <a:lnTo>
                  <a:pt x="128" y="37"/>
                </a:lnTo>
                <a:lnTo>
                  <a:pt x="125" y="35"/>
                </a:lnTo>
                <a:lnTo>
                  <a:pt x="123" y="35"/>
                </a:lnTo>
                <a:lnTo>
                  <a:pt x="123" y="35"/>
                </a:lnTo>
                <a:lnTo>
                  <a:pt x="118" y="26"/>
                </a:lnTo>
                <a:lnTo>
                  <a:pt x="116" y="23"/>
                </a:lnTo>
                <a:lnTo>
                  <a:pt x="114" y="23"/>
                </a:lnTo>
                <a:lnTo>
                  <a:pt x="114" y="21"/>
                </a:lnTo>
                <a:lnTo>
                  <a:pt x="111" y="21"/>
                </a:lnTo>
                <a:lnTo>
                  <a:pt x="109" y="26"/>
                </a:lnTo>
                <a:lnTo>
                  <a:pt x="109" y="28"/>
                </a:lnTo>
                <a:lnTo>
                  <a:pt x="114" y="33"/>
                </a:lnTo>
                <a:lnTo>
                  <a:pt x="90" y="37"/>
                </a:lnTo>
                <a:lnTo>
                  <a:pt x="87" y="42"/>
                </a:lnTo>
                <a:lnTo>
                  <a:pt x="78" y="49"/>
                </a:lnTo>
                <a:lnTo>
                  <a:pt x="69" y="59"/>
                </a:lnTo>
                <a:lnTo>
                  <a:pt x="66" y="61"/>
                </a:lnTo>
                <a:lnTo>
                  <a:pt x="66" y="61"/>
                </a:lnTo>
                <a:lnTo>
                  <a:pt x="66" y="61"/>
                </a:lnTo>
                <a:lnTo>
                  <a:pt x="64" y="64"/>
                </a:lnTo>
                <a:lnTo>
                  <a:pt x="61" y="64"/>
                </a:lnTo>
                <a:lnTo>
                  <a:pt x="52" y="66"/>
                </a:lnTo>
                <a:lnTo>
                  <a:pt x="40" y="71"/>
                </a:lnTo>
                <a:lnTo>
                  <a:pt x="40" y="75"/>
                </a:lnTo>
                <a:lnTo>
                  <a:pt x="38" y="78"/>
                </a:lnTo>
                <a:lnTo>
                  <a:pt x="33" y="75"/>
                </a:lnTo>
                <a:lnTo>
                  <a:pt x="28" y="73"/>
                </a:lnTo>
                <a:lnTo>
                  <a:pt x="28" y="75"/>
                </a:lnTo>
                <a:lnTo>
                  <a:pt x="28" y="75"/>
                </a:lnTo>
                <a:lnTo>
                  <a:pt x="28" y="75"/>
                </a:lnTo>
                <a:lnTo>
                  <a:pt x="28" y="78"/>
                </a:lnTo>
                <a:lnTo>
                  <a:pt x="26" y="85"/>
                </a:lnTo>
                <a:lnTo>
                  <a:pt x="24" y="87"/>
                </a:lnTo>
                <a:lnTo>
                  <a:pt x="24" y="90"/>
                </a:lnTo>
                <a:lnTo>
                  <a:pt x="26" y="92"/>
                </a:lnTo>
                <a:lnTo>
                  <a:pt x="14" y="94"/>
                </a:lnTo>
                <a:lnTo>
                  <a:pt x="14" y="99"/>
                </a:lnTo>
                <a:lnTo>
                  <a:pt x="19" y="99"/>
                </a:lnTo>
                <a:lnTo>
                  <a:pt x="19" y="101"/>
                </a:lnTo>
                <a:lnTo>
                  <a:pt x="14" y="101"/>
                </a:lnTo>
                <a:lnTo>
                  <a:pt x="16" y="106"/>
                </a:lnTo>
                <a:lnTo>
                  <a:pt x="24" y="111"/>
                </a:lnTo>
                <a:lnTo>
                  <a:pt x="19" y="113"/>
                </a:lnTo>
                <a:lnTo>
                  <a:pt x="12" y="123"/>
                </a:lnTo>
                <a:lnTo>
                  <a:pt x="12" y="125"/>
                </a:lnTo>
                <a:lnTo>
                  <a:pt x="12" y="127"/>
                </a:lnTo>
                <a:lnTo>
                  <a:pt x="12" y="127"/>
                </a:lnTo>
                <a:lnTo>
                  <a:pt x="2" y="132"/>
                </a:lnTo>
                <a:lnTo>
                  <a:pt x="0" y="132"/>
                </a:lnTo>
                <a:lnTo>
                  <a:pt x="2" y="134"/>
                </a:lnTo>
                <a:lnTo>
                  <a:pt x="2" y="139"/>
                </a:lnTo>
                <a:lnTo>
                  <a:pt x="2" y="139"/>
                </a:lnTo>
                <a:lnTo>
                  <a:pt x="5" y="144"/>
                </a:lnTo>
                <a:lnTo>
                  <a:pt x="5" y="144"/>
                </a:lnTo>
                <a:lnTo>
                  <a:pt x="5" y="144"/>
                </a:lnTo>
                <a:lnTo>
                  <a:pt x="0" y="153"/>
                </a:lnTo>
                <a:lnTo>
                  <a:pt x="0" y="156"/>
                </a:lnTo>
                <a:lnTo>
                  <a:pt x="5" y="158"/>
                </a:lnTo>
                <a:lnTo>
                  <a:pt x="5" y="158"/>
                </a:lnTo>
                <a:lnTo>
                  <a:pt x="7" y="161"/>
                </a:lnTo>
                <a:lnTo>
                  <a:pt x="9" y="161"/>
                </a:lnTo>
                <a:lnTo>
                  <a:pt x="12" y="163"/>
                </a:lnTo>
                <a:lnTo>
                  <a:pt x="16" y="165"/>
                </a:lnTo>
                <a:lnTo>
                  <a:pt x="16" y="168"/>
                </a:lnTo>
                <a:lnTo>
                  <a:pt x="16" y="170"/>
                </a:lnTo>
                <a:lnTo>
                  <a:pt x="16" y="172"/>
                </a:lnTo>
                <a:lnTo>
                  <a:pt x="16" y="177"/>
                </a:lnTo>
                <a:lnTo>
                  <a:pt x="19" y="179"/>
                </a:lnTo>
                <a:lnTo>
                  <a:pt x="19" y="182"/>
                </a:lnTo>
                <a:lnTo>
                  <a:pt x="19" y="184"/>
                </a:lnTo>
                <a:lnTo>
                  <a:pt x="19" y="184"/>
                </a:lnTo>
                <a:lnTo>
                  <a:pt x="24" y="189"/>
                </a:lnTo>
                <a:lnTo>
                  <a:pt x="26" y="196"/>
                </a:lnTo>
                <a:lnTo>
                  <a:pt x="24" y="203"/>
                </a:lnTo>
                <a:lnTo>
                  <a:pt x="21" y="203"/>
                </a:lnTo>
                <a:lnTo>
                  <a:pt x="21" y="213"/>
                </a:lnTo>
                <a:lnTo>
                  <a:pt x="24" y="217"/>
                </a:lnTo>
                <a:lnTo>
                  <a:pt x="28" y="220"/>
                </a:lnTo>
                <a:lnTo>
                  <a:pt x="28" y="222"/>
                </a:lnTo>
                <a:lnTo>
                  <a:pt x="28" y="224"/>
                </a:lnTo>
                <a:lnTo>
                  <a:pt x="28" y="227"/>
                </a:lnTo>
                <a:lnTo>
                  <a:pt x="31" y="229"/>
                </a:lnTo>
                <a:lnTo>
                  <a:pt x="33" y="232"/>
                </a:lnTo>
                <a:lnTo>
                  <a:pt x="33" y="232"/>
                </a:lnTo>
                <a:lnTo>
                  <a:pt x="35" y="236"/>
                </a:lnTo>
                <a:lnTo>
                  <a:pt x="35" y="239"/>
                </a:lnTo>
                <a:lnTo>
                  <a:pt x="33" y="239"/>
                </a:lnTo>
                <a:lnTo>
                  <a:pt x="31" y="248"/>
                </a:lnTo>
                <a:lnTo>
                  <a:pt x="28" y="255"/>
                </a:lnTo>
                <a:lnTo>
                  <a:pt x="26" y="260"/>
                </a:lnTo>
                <a:lnTo>
                  <a:pt x="24" y="262"/>
                </a:lnTo>
                <a:lnTo>
                  <a:pt x="21" y="262"/>
                </a:lnTo>
                <a:lnTo>
                  <a:pt x="21" y="265"/>
                </a:lnTo>
                <a:lnTo>
                  <a:pt x="21" y="265"/>
                </a:lnTo>
                <a:lnTo>
                  <a:pt x="21" y="267"/>
                </a:lnTo>
                <a:lnTo>
                  <a:pt x="21" y="267"/>
                </a:lnTo>
                <a:lnTo>
                  <a:pt x="24" y="265"/>
                </a:lnTo>
                <a:lnTo>
                  <a:pt x="26" y="265"/>
                </a:lnTo>
                <a:lnTo>
                  <a:pt x="26" y="265"/>
                </a:lnTo>
                <a:lnTo>
                  <a:pt x="26" y="267"/>
                </a:lnTo>
                <a:lnTo>
                  <a:pt x="26" y="269"/>
                </a:lnTo>
                <a:lnTo>
                  <a:pt x="28" y="269"/>
                </a:lnTo>
                <a:lnTo>
                  <a:pt x="28" y="272"/>
                </a:lnTo>
                <a:lnTo>
                  <a:pt x="31" y="274"/>
                </a:lnTo>
                <a:lnTo>
                  <a:pt x="35" y="274"/>
                </a:lnTo>
                <a:lnTo>
                  <a:pt x="35" y="274"/>
                </a:lnTo>
                <a:lnTo>
                  <a:pt x="35" y="276"/>
                </a:lnTo>
                <a:lnTo>
                  <a:pt x="35" y="276"/>
                </a:lnTo>
                <a:lnTo>
                  <a:pt x="35" y="276"/>
                </a:lnTo>
                <a:lnTo>
                  <a:pt x="33" y="276"/>
                </a:lnTo>
                <a:lnTo>
                  <a:pt x="33" y="279"/>
                </a:lnTo>
                <a:lnTo>
                  <a:pt x="33" y="279"/>
                </a:lnTo>
                <a:lnTo>
                  <a:pt x="33" y="279"/>
                </a:lnTo>
                <a:lnTo>
                  <a:pt x="35" y="281"/>
                </a:lnTo>
                <a:lnTo>
                  <a:pt x="38" y="279"/>
                </a:lnTo>
                <a:lnTo>
                  <a:pt x="38" y="279"/>
                </a:lnTo>
                <a:lnTo>
                  <a:pt x="40" y="281"/>
                </a:lnTo>
                <a:lnTo>
                  <a:pt x="40" y="281"/>
                </a:lnTo>
                <a:lnTo>
                  <a:pt x="38" y="281"/>
                </a:lnTo>
                <a:lnTo>
                  <a:pt x="35" y="284"/>
                </a:lnTo>
                <a:lnTo>
                  <a:pt x="33" y="284"/>
                </a:lnTo>
                <a:lnTo>
                  <a:pt x="28" y="291"/>
                </a:lnTo>
                <a:lnTo>
                  <a:pt x="28" y="293"/>
                </a:lnTo>
                <a:lnTo>
                  <a:pt x="26" y="295"/>
                </a:lnTo>
                <a:lnTo>
                  <a:pt x="28" y="298"/>
                </a:lnTo>
                <a:lnTo>
                  <a:pt x="26" y="305"/>
                </a:lnTo>
                <a:lnTo>
                  <a:pt x="28" y="307"/>
                </a:lnTo>
                <a:lnTo>
                  <a:pt x="28" y="312"/>
                </a:lnTo>
                <a:lnTo>
                  <a:pt x="31" y="314"/>
                </a:lnTo>
                <a:lnTo>
                  <a:pt x="33" y="317"/>
                </a:lnTo>
                <a:lnTo>
                  <a:pt x="33" y="319"/>
                </a:lnTo>
                <a:lnTo>
                  <a:pt x="33" y="321"/>
                </a:lnTo>
                <a:lnTo>
                  <a:pt x="33" y="324"/>
                </a:lnTo>
                <a:lnTo>
                  <a:pt x="33" y="331"/>
                </a:lnTo>
                <a:lnTo>
                  <a:pt x="33" y="331"/>
                </a:lnTo>
                <a:lnTo>
                  <a:pt x="83" y="324"/>
                </a:lnTo>
                <a:lnTo>
                  <a:pt x="116" y="31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6" name="Freeform 61"/>
          <p:cNvSpPr>
            <a:spLocks/>
          </p:cNvSpPr>
          <p:nvPr/>
        </p:nvSpPr>
        <p:spPr bwMode="auto">
          <a:xfrm>
            <a:off x="3508793" y="4503154"/>
            <a:ext cx="404813" cy="412750"/>
          </a:xfrm>
          <a:custGeom>
            <a:avLst/>
            <a:gdLst>
              <a:gd name="T0" fmla="*/ 154 w 255"/>
              <a:gd name="T1" fmla="*/ 21 h 260"/>
              <a:gd name="T2" fmla="*/ 92 w 255"/>
              <a:gd name="T3" fmla="*/ 56 h 260"/>
              <a:gd name="T4" fmla="*/ 71 w 255"/>
              <a:gd name="T5" fmla="*/ 68 h 260"/>
              <a:gd name="T6" fmla="*/ 64 w 255"/>
              <a:gd name="T7" fmla="*/ 66 h 260"/>
              <a:gd name="T8" fmla="*/ 64 w 255"/>
              <a:gd name="T9" fmla="*/ 73 h 260"/>
              <a:gd name="T10" fmla="*/ 26 w 255"/>
              <a:gd name="T11" fmla="*/ 94 h 260"/>
              <a:gd name="T12" fmla="*/ 0 w 255"/>
              <a:gd name="T13" fmla="*/ 113 h 260"/>
              <a:gd name="T14" fmla="*/ 7 w 255"/>
              <a:gd name="T15" fmla="*/ 116 h 260"/>
              <a:gd name="T16" fmla="*/ 7 w 255"/>
              <a:gd name="T17" fmla="*/ 120 h 260"/>
              <a:gd name="T18" fmla="*/ 4 w 255"/>
              <a:gd name="T19" fmla="*/ 125 h 260"/>
              <a:gd name="T20" fmla="*/ 9 w 255"/>
              <a:gd name="T21" fmla="*/ 132 h 260"/>
              <a:gd name="T22" fmla="*/ 11 w 255"/>
              <a:gd name="T23" fmla="*/ 144 h 260"/>
              <a:gd name="T24" fmla="*/ 9 w 255"/>
              <a:gd name="T25" fmla="*/ 149 h 260"/>
              <a:gd name="T26" fmla="*/ 2 w 255"/>
              <a:gd name="T27" fmla="*/ 151 h 260"/>
              <a:gd name="T28" fmla="*/ 19 w 255"/>
              <a:gd name="T29" fmla="*/ 172 h 260"/>
              <a:gd name="T30" fmla="*/ 56 w 255"/>
              <a:gd name="T31" fmla="*/ 210 h 260"/>
              <a:gd name="T32" fmla="*/ 64 w 255"/>
              <a:gd name="T33" fmla="*/ 217 h 260"/>
              <a:gd name="T34" fmla="*/ 80 w 255"/>
              <a:gd name="T35" fmla="*/ 234 h 260"/>
              <a:gd name="T36" fmla="*/ 90 w 255"/>
              <a:gd name="T37" fmla="*/ 243 h 260"/>
              <a:gd name="T38" fmla="*/ 92 w 255"/>
              <a:gd name="T39" fmla="*/ 246 h 260"/>
              <a:gd name="T40" fmla="*/ 99 w 255"/>
              <a:gd name="T41" fmla="*/ 250 h 260"/>
              <a:gd name="T42" fmla="*/ 109 w 255"/>
              <a:gd name="T43" fmla="*/ 260 h 260"/>
              <a:gd name="T44" fmla="*/ 109 w 255"/>
              <a:gd name="T45" fmla="*/ 250 h 260"/>
              <a:gd name="T46" fmla="*/ 118 w 255"/>
              <a:gd name="T47" fmla="*/ 250 h 260"/>
              <a:gd name="T48" fmla="*/ 127 w 255"/>
              <a:gd name="T49" fmla="*/ 241 h 260"/>
              <a:gd name="T50" fmla="*/ 151 w 255"/>
              <a:gd name="T51" fmla="*/ 220 h 260"/>
              <a:gd name="T52" fmla="*/ 137 w 255"/>
              <a:gd name="T53" fmla="*/ 203 h 260"/>
              <a:gd name="T54" fmla="*/ 139 w 255"/>
              <a:gd name="T55" fmla="*/ 201 h 260"/>
              <a:gd name="T56" fmla="*/ 151 w 255"/>
              <a:gd name="T57" fmla="*/ 189 h 260"/>
              <a:gd name="T58" fmla="*/ 165 w 255"/>
              <a:gd name="T59" fmla="*/ 175 h 260"/>
              <a:gd name="T60" fmla="*/ 184 w 255"/>
              <a:gd name="T61" fmla="*/ 156 h 260"/>
              <a:gd name="T62" fmla="*/ 196 w 255"/>
              <a:gd name="T63" fmla="*/ 146 h 260"/>
              <a:gd name="T64" fmla="*/ 201 w 255"/>
              <a:gd name="T65" fmla="*/ 139 h 260"/>
              <a:gd name="T66" fmla="*/ 255 w 255"/>
              <a:gd name="T67" fmla="*/ 134 h 260"/>
              <a:gd name="T68" fmla="*/ 241 w 255"/>
              <a:gd name="T69" fmla="*/ 101 h 260"/>
              <a:gd name="T70" fmla="*/ 227 w 255"/>
              <a:gd name="T71" fmla="*/ 71 h 260"/>
              <a:gd name="T72" fmla="*/ 194 w 255"/>
              <a:gd name="T73" fmla="*/ 0 h 260"/>
              <a:gd name="T74" fmla="*/ 182 w 255"/>
              <a:gd name="T75" fmla="*/ 7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55" h="260">
                <a:moveTo>
                  <a:pt x="182" y="7"/>
                </a:moveTo>
                <a:lnTo>
                  <a:pt x="154" y="21"/>
                </a:lnTo>
                <a:lnTo>
                  <a:pt x="144" y="28"/>
                </a:lnTo>
                <a:lnTo>
                  <a:pt x="92" y="56"/>
                </a:lnTo>
                <a:lnTo>
                  <a:pt x="75" y="66"/>
                </a:lnTo>
                <a:lnTo>
                  <a:pt x="71" y="68"/>
                </a:lnTo>
                <a:lnTo>
                  <a:pt x="68" y="63"/>
                </a:lnTo>
                <a:lnTo>
                  <a:pt x="64" y="66"/>
                </a:lnTo>
                <a:lnTo>
                  <a:pt x="61" y="68"/>
                </a:lnTo>
                <a:lnTo>
                  <a:pt x="64" y="73"/>
                </a:lnTo>
                <a:lnTo>
                  <a:pt x="30" y="92"/>
                </a:lnTo>
                <a:lnTo>
                  <a:pt x="26" y="94"/>
                </a:lnTo>
                <a:lnTo>
                  <a:pt x="0" y="108"/>
                </a:lnTo>
                <a:lnTo>
                  <a:pt x="0" y="113"/>
                </a:lnTo>
                <a:lnTo>
                  <a:pt x="0" y="113"/>
                </a:lnTo>
                <a:lnTo>
                  <a:pt x="7" y="116"/>
                </a:lnTo>
                <a:lnTo>
                  <a:pt x="7" y="118"/>
                </a:lnTo>
                <a:lnTo>
                  <a:pt x="7" y="120"/>
                </a:lnTo>
                <a:lnTo>
                  <a:pt x="7" y="123"/>
                </a:lnTo>
                <a:lnTo>
                  <a:pt x="4" y="125"/>
                </a:lnTo>
                <a:lnTo>
                  <a:pt x="7" y="130"/>
                </a:lnTo>
                <a:lnTo>
                  <a:pt x="9" y="132"/>
                </a:lnTo>
                <a:lnTo>
                  <a:pt x="11" y="137"/>
                </a:lnTo>
                <a:lnTo>
                  <a:pt x="11" y="144"/>
                </a:lnTo>
                <a:lnTo>
                  <a:pt x="9" y="149"/>
                </a:lnTo>
                <a:lnTo>
                  <a:pt x="9" y="149"/>
                </a:lnTo>
                <a:lnTo>
                  <a:pt x="4" y="151"/>
                </a:lnTo>
                <a:lnTo>
                  <a:pt x="2" y="151"/>
                </a:lnTo>
                <a:lnTo>
                  <a:pt x="0" y="151"/>
                </a:lnTo>
                <a:lnTo>
                  <a:pt x="19" y="172"/>
                </a:lnTo>
                <a:lnTo>
                  <a:pt x="23" y="177"/>
                </a:lnTo>
                <a:lnTo>
                  <a:pt x="56" y="210"/>
                </a:lnTo>
                <a:lnTo>
                  <a:pt x="61" y="215"/>
                </a:lnTo>
                <a:lnTo>
                  <a:pt x="64" y="217"/>
                </a:lnTo>
                <a:lnTo>
                  <a:pt x="64" y="217"/>
                </a:lnTo>
                <a:lnTo>
                  <a:pt x="80" y="234"/>
                </a:lnTo>
                <a:lnTo>
                  <a:pt x="87" y="241"/>
                </a:lnTo>
                <a:lnTo>
                  <a:pt x="90" y="243"/>
                </a:lnTo>
                <a:lnTo>
                  <a:pt x="90" y="243"/>
                </a:lnTo>
                <a:lnTo>
                  <a:pt x="92" y="246"/>
                </a:lnTo>
                <a:lnTo>
                  <a:pt x="94" y="248"/>
                </a:lnTo>
                <a:lnTo>
                  <a:pt x="99" y="250"/>
                </a:lnTo>
                <a:lnTo>
                  <a:pt x="106" y="260"/>
                </a:lnTo>
                <a:lnTo>
                  <a:pt x="109" y="260"/>
                </a:lnTo>
                <a:lnTo>
                  <a:pt x="113" y="255"/>
                </a:lnTo>
                <a:lnTo>
                  <a:pt x="109" y="250"/>
                </a:lnTo>
                <a:lnTo>
                  <a:pt x="113" y="246"/>
                </a:lnTo>
                <a:lnTo>
                  <a:pt x="118" y="250"/>
                </a:lnTo>
                <a:lnTo>
                  <a:pt x="120" y="248"/>
                </a:lnTo>
                <a:lnTo>
                  <a:pt x="127" y="241"/>
                </a:lnTo>
                <a:lnTo>
                  <a:pt x="132" y="236"/>
                </a:lnTo>
                <a:lnTo>
                  <a:pt x="151" y="220"/>
                </a:lnTo>
                <a:lnTo>
                  <a:pt x="154" y="217"/>
                </a:lnTo>
                <a:lnTo>
                  <a:pt x="137" y="203"/>
                </a:lnTo>
                <a:lnTo>
                  <a:pt x="139" y="201"/>
                </a:lnTo>
                <a:lnTo>
                  <a:pt x="139" y="201"/>
                </a:lnTo>
                <a:lnTo>
                  <a:pt x="151" y="189"/>
                </a:lnTo>
                <a:lnTo>
                  <a:pt x="151" y="189"/>
                </a:lnTo>
                <a:lnTo>
                  <a:pt x="156" y="184"/>
                </a:lnTo>
                <a:lnTo>
                  <a:pt x="165" y="175"/>
                </a:lnTo>
                <a:lnTo>
                  <a:pt x="180" y="160"/>
                </a:lnTo>
                <a:lnTo>
                  <a:pt x="184" y="156"/>
                </a:lnTo>
                <a:lnTo>
                  <a:pt x="189" y="151"/>
                </a:lnTo>
                <a:lnTo>
                  <a:pt x="196" y="146"/>
                </a:lnTo>
                <a:lnTo>
                  <a:pt x="201" y="139"/>
                </a:lnTo>
                <a:lnTo>
                  <a:pt x="201" y="139"/>
                </a:lnTo>
                <a:lnTo>
                  <a:pt x="232" y="108"/>
                </a:lnTo>
                <a:lnTo>
                  <a:pt x="255" y="134"/>
                </a:lnTo>
                <a:lnTo>
                  <a:pt x="246" y="111"/>
                </a:lnTo>
                <a:lnTo>
                  <a:pt x="241" y="101"/>
                </a:lnTo>
                <a:lnTo>
                  <a:pt x="236" y="92"/>
                </a:lnTo>
                <a:lnTo>
                  <a:pt x="227" y="71"/>
                </a:lnTo>
                <a:lnTo>
                  <a:pt x="196" y="4"/>
                </a:lnTo>
                <a:lnTo>
                  <a:pt x="194" y="0"/>
                </a:lnTo>
                <a:lnTo>
                  <a:pt x="189" y="2"/>
                </a:lnTo>
                <a:lnTo>
                  <a:pt x="182" y="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7" name="Freeform 62"/>
          <p:cNvSpPr>
            <a:spLocks/>
          </p:cNvSpPr>
          <p:nvPr/>
        </p:nvSpPr>
        <p:spPr bwMode="auto">
          <a:xfrm>
            <a:off x="3372268" y="4742866"/>
            <a:ext cx="368300" cy="398463"/>
          </a:xfrm>
          <a:custGeom>
            <a:avLst/>
            <a:gdLst>
              <a:gd name="T0" fmla="*/ 180 w 232"/>
              <a:gd name="T1" fmla="*/ 97 h 251"/>
              <a:gd name="T2" fmla="*/ 176 w 232"/>
              <a:gd name="T3" fmla="*/ 92 h 251"/>
              <a:gd name="T4" fmla="*/ 173 w 232"/>
              <a:gd name="T5" fmla="*/ 90 h 251"/>
              <a:gd name="T6" fmla="*/ 150 w 232"/>
              <a:gd name="T7" fmla="*/ 66 h 251"/>
              <a:gd name="T8" fmla="*/ 147 w 232"/>
              <a:gd name="T9" fmla="*/ 64 h 251"/>
              <a:gd name="T10" fmla="*/ 109 w 232"/>
              <a:gd name="T11" fmla="*/ 26 h 251"/>
              <a:gd name="T12" fmla="*/ 86 w 232"/>
              <a:gd name="T13" fmla="*/ 0 h 251"/>
              <a:gd name="T14" fmla="*/ 83 w 232"/>
              <a:gd name="T15" fmla="*/ 2 h 251"/>
              <a:gd name="T16" fmla="*/ 83 w 232"/>
              <a:gd name="T17" fmla="*/ 9 h 251"/>
              <a:gd name="T18" fmla="*/ 79 w 232"/>
              <a:gd name="T19" fmla="*/ 12 h 251"/>
              <a:gd name="T20" fmla="*/ 74 w 232"/>
              <a:gd name="T21" fmla="*/ 9 h 251"/>
              <a:gd name="T22" fmla="*/ 69 w 232"/>
              <a:gd name="T23" fmla="*/ 2 h 251"/>
              <a:gd name="T24" fmla="*/ 34 w 232"/>
              <a:gd name="T25" fmla="*/ 50 h 251"/>
              <a:gd name="T26" fmla="*/ 22 w 232"/>
              <a:gd name="T27" fmla="*/ 66 h 251"/>
              <a:gd name="T28" fmla="*/ 12 w 232"/>
              <a:gd name="T29" fmla="*/ 80 h 251"/>
              <a:gd name="T30" fmla="*/ 3 w 232"/>
              <a:gd name="T31" fmla="*/ 95 h 251"/>
              <a:gd name="T32" fmla="*/ 7 w 232"/>
              <a:gd name="T33" fmla="*/ 104 h 251"/>
              <a:gd name="T34" fmla="*/ 7 w 232"/>
              <a:gd name="T35" fmla="*/ 128 h 251"/>
              <a:gd name="T36" fmla="*/ 0 w 232"/>
              <a:gd name="T37" fmla="*/ 135 h 251"/>
              <a:gd name="T38" fmla="*/ 5 w 232"/>
              <a:gd name="T39" fmla="*/ 137 h 251"/>
              <a:gd name="T40" fmla="*/ 7 w 232"/>
              <a:gd name="T41" fmla="*/ 154 h 251"/>
              <a:gd name="T42" fmla="*/ 7 w 232"/>
              <a:gd name="T43" fmla="*/ 170 h 251"/>
              <a:gd name="T44" fmla="*/ 7 w 232"/>
              <a:gd name="T45" fmla="*/ 194 h 251"/>
              <a:gd name="T46" fmla="*/ 7 w 232"/>
              <a:gd name="T47" fmla="*/ 213 h 251"/>
              <a:gd name="T48" fmla="*/ 5 w 232"/>
              <a:gd name="T49" fmla="*/ 239 h 251"/>
              <a:gd name="T50" fmla="*/ 31 w 232"/>
              <a:gd name="T51" fmla="*/ 239 h 251"/>
              <a:gd name="T52" fmla="*/ 48 w 232"/>
              <a:gd name="T53" fmla="*/ 232 h 251"/>
              <a:gd name="T54" fmla="*/ 55 w 232"/>
              <a:gd name="T55" fmla="*/ 239 h 251"/>
              <a:gd name="T56" fmla="*/ 90 w 232"/>
              <a:gd name="T57" fmla="*/ 239 h 251"/>
              <a:gd name="T58" fmla="*/ 116 w 232"/>
              <a:gd name="T59" fmla="*/ 239 h 251"/>
              <a:gd name="T60" fmla="*/ 131 w 232"/>
              <a:gd name="T61" fmla="*/ 234 h 251"/>
              <a:gd name="T62" fmla="*/ 145 w 232"/>
              <a:gd name="T63" fmla="*/ 227 h 251"/>
              <a:gd name="T64" fmla="*/ 147 w 232"/>
              <a:gd name="T65" fmla="*/ 227 h 251"/>
              <a:gd name="T66" fmla="*/ 178 w 232"/>
              <a:gd name="T67" fmla="*/ 227 h 251"/>
              <a:gd name="T68" fmla="*/ 180 w 232"/>
              <a:gd name="T69" fmla="*/ 230 h 251"/>
              <a:gd name="T70" fmla="*/ 185 w 232"/>
              <a:gd name="T71" fmla="*/ 237 h 251"/>
              <a:gd name="T72" fmla="*/ 190 w 232"/>
              <a:gd name="T73" fmla="*/ 248 h 251"/>
              <a:gd name="T74" fmla="*/ 185 w 232"/>
              <a:gd name="T75" fmla="*/ 248 h 251"/>
              <a:gd name="T76" fmla="*/ 192 w 232"/>
              <a:gd name="T77" fmla="*/ 251 h 251"/>
              <a:gd name="T78" fmla="*/ 195 w 232"/>
              <a:gd name="T79" fmla="*/ 248 h 251"/>
              <a:gd name="T80" fmla="*/ 197 w 232"/>
              <a:gd name="T81" fmla="*/ 248 h 251"/>
              <a:gd name="T82" fmla="*/ 209 w 232"/>
              <a:gd name="T83" fmla="*/ 241 h 251"/>
              <a:gd name="T84" fmla="*/ 221 w 232"/>
              <a:gd name="T85" fmla="*/ 232 h 251"/>
              <a:gd name="T86" fmla="*/ 223 w 232"/>
              <a:gd name="T87" fmla="*/ 227 h 251"/>
              <a:gd name="T88" fmla="*/ 213 w 232"/>
              <a:gd name="T89" fmla="*/ 208 h 251"/>
              <a:gd name="T90" fmla="*/ 232 w 232"/>
              <a:gd name="T91" fmla="*/ 189 h 251"/>
              <a:gd name="T92" fmla="*/ 223 w 232"/>
              <a:gd name="T93" fmla="*/ 177 h 251"/>
              <a:gd name="T94" fmla="*/ 204 w 232"/>
              <a:gd name="T95" fmla="*/ 159 h 251"/>
              <a:gd name="T96" fmla="*/ 185 w 232"/>
              <a:gd name="T97" fmla="*/ 140 h 251"/>
              <a:gd name="T98" fmla="*/ 173 w 232"/>
              <a:gd name="T99" fmla="*/ 128 h 251"/>
              <a:gd name="T100" fmla="*/ 195 w 232"/>
              <a:gd name="T101" fmla="*/ 109 h 251"/>
              <a:gd name="T102" fmla="*/ 185 w 232"/>
              <a:gd name="T103" fmla="*/ 99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32" h="251">
                <a:moveTo>
                  <a:pt x="185" y="99"/>
                </a:moveTo>
                <a:lnTo>
                  <a:pt x="180" y="97"/>
                </a:lnTo>
                <a:lnTo>
                  <a:pt x="178" y="95"/>
                </a:lnTo>
                <a:lnTo>
                  <a:pt x="176" y="92"/>
                </a:lnTo>
                <a:lnTo>
                  <a:pt x="176" y="92"/>
                </a:lnTo>
                <a:lnTo>
                  <a:pt x="173" y="90"/>
                </a:lnTo>
                <a:lnTo>
                  <a:pt x="166" y="83"/>
                </a:lnTo>
                <a:lnTo>
                  <a:pt x="150" y="66"/>
                </a:lnTo>
                <a:lnTo>
                  <a:pt x="150" y="66"/>
                </a:lnTo>
                <a:lnTo>
                  <a:pt x="147" y="64"/>
                </a:lnTo>
                <a:lnTo>
                  <a:pt x="142" y="59"/>
                </a:lnTo>
                <a:lnTo>
                  <a:pt x="109" y="26"/>
                </a:lnTo>
                <a:lnTo>
                  <a:pt x="105" y="21"/>
                </a:lnTo>
                <a:lnTo>
                  <a:pt x="86" y="0"/>
                </a:lnTo>
                <a:lnTo>
                  <a:pt x="86" y="2"/>
                </a:lnTo>
                <a:lnTo>
                  <a:pt x="83" y="2"/>
                </a:lnTo>
                <a:lnTo>
                  <a:pt x="83" y="7"/>
                </a:lnTo>
                <a:lnTo>
                  <a:pt x="83" y="9"/>
                </a:lnTo>
                <a:lnTo>
                  <a:pt x="81" y="12"/>
                </a:lnTo>
                <a:lnTo>
                  <a:pt x="79" y="12"/>
                </a:lnTo>
                <a:lnTo>
                  <a:pt x="79" y="9"/>
                </a:lnTo>
                <a:lnTo>
                  <a:pt x="74" y="9"/>
                </a:lnTo>
                <a:lnTo>
                  <a:pt x="71" y="5"/>
                </a:lnTo>
                <a:lnTo>
                  <a:pt x="69" y="2"/>
                </a:lnTo>
                <a:lnTo>
                  <a:pt x="67" y="0"/>
                </a:lnTo>
                <a:lnTo>
                  <a:pt x="34" y="50"/>
                </a:lnTo>
                <a:lnTo>
                  <a:pt x="29" y="57"/>
                </a:lnTo>
                <a:lnTo>
                  <a:pt x="22" y="66"/>
                </a:lnTo>
                <a:lnTo>
                  <a:pt x="17" y="76"/>
                </a:lnTo>
                <a:lnTo>
                  <a:pt x="12" y="80"/>
                </a:lnTo>
                <a:lnTo>
                  <a:pt x="5" y="88"/>
                </a:lnTo>
                <a:lnTo>
                  <a:pt x="3" y="95"/>
                </a:lnTo>
                <a:lnTo>
                  <a:pt x="7" y="97"/>
                </a:lnTo>
                <a:lnTo>
                  <a:pt x="7" y="104"/>
                </a:lnTo>
                <a:lnTo>
                  <a:pt x="7" y="114"/>
                </a:lnTo>
                <a:lnTo>
                  <a:pt x="7" y="128"/>
                </a:lnTo>
                <a:lnTo>
                  <a:pt x="0" y="128"/>
                </a:lnTo>
                <a:lnTo>
                  <a:pt x="0" y="135"/>
                </a:lnTo>
                <a:lnTo>
                  <a:pt x="5" y="135"/>
                </a:lnTo>
                <a:lnTo>
                  <a:pt x="5" y="137"/>
                </a:lnTo>
                <a:lnTo>
                  <a:pt x="7" y="137"/>
                </a:lnTo>
                <a:lnTo>
                  <a:pt x="7" y="154"/>
                </a:lnTo>
                <a:lnTo>
                  <a:pt x="7" y="168"/>
                </a:lnTo>
                <a:lnTo>
                  <a:pt x="7" y="170"/>
                </a:lnTo>
                <a:lnTo>
                  <a:pt x="7" y="177"/>
                </a:lnTo>
                <a:lnTo>
                  <a:pt x="7" y="194"/>
                </a:lnTo>
                <a:lnTo>
                  <a:pt x="7" y="203"/>
                </a:lnTo>
                <a:lnTo>
                  <a:pt x="7" y="213"/>
                </a:lnTo>
                <a:lnTo>
                  <a:pt x="5" y="230"/>
                </a:lnTo>
                <a:lnTo>
                  <a:pt x="5" y="239"/>
                </a:lnTo>
                <a:lnTo>
                  <a:pt x="26" y="239"/>
                </a:lnTo>
                <a:lnTo>
                  <a:pt x="31" y="239"/>
                </a:lnTo>
                <a:lnTo>
                  <a:pt x="48" y="239"/>
                </a:lnTo>
                <a:lnTo>
                  <a:pt x="48" y="232"/>
                </a:lnTo>
                <a:lnTo>
                  <a:pt x="55" y="232"/>
                </a:lnTo>
                <a:lnTo>
                  <a:pt x="55" y="239"/>
                </a:lnTo>
                <a:lnTo>
                  <a:pt x="74" y="239"/>
                </a:lnTo>
                <a:lnTo>
                  <a:pt x="90" y="239"/>
                </a:lnTo>
                <a:lnTo>
                  <a:pt x="107" y="239"/>
                </a:lnTo>
                <a:lnTo>
                  <a:pt x="116" y="239"/>
                </a:lnTo>
                <a:lnTo>
                  <a:pt x="131" y="241"/>
                </a:lnTo>
                <a:lnTo>
                  <a:pt x="131" y="234"/>
                </a:lnTo>
                <a:lnTo>
                  <a:pt x="145" y="234"/>
                </a:lnTo>
                <a:lnTo>
                  <a:pt x="145" y="227"/>
                </a:lnTo>
                <a:lnTo>
                  <a:pt x="145" y="227"/>
                </a:lnTo>
                <a:lnTo>
                  <a:pt x="147" y="227"/>
                </a:lnTo>
                <a:lnTo>
                  <a:pt x="173" y="227"/>
                </a:lnTo>
                <a:lnTo>
                  <a:pt x="178" y="227"/>
                </a:lnTo>
                <a:lnTo>
                  <a:pt x="178" y="230"/>
                </a:lnTo>
                <a:lnTo>
                  <a:pt x="180" y="230"/>
                </a:lnTo>
                <a:lnTo>
                  <a:pt x="180" y="232"/>
                </a:lnTo>
                <a:lnTo>
                  <a:pt x="185" y="237"/>
                </a:lnTo>
                <a:lnTo>
                  <a:pt x="190" y="244"/>
                </a:lnTo>
                <a:lnTo>
                  <a:pt x="190" y="248"/>
                </a:lnTo>
                <a:lnTo>
                  <a:pt x="190" y="248"/>
                </a:lnTo>
                <a:lnTo>
                  <a:pt x="185" y="248"/>
                </a:lnTo>
                <a:lnTo>
                  <a:pt x="185" y="251"/>
                </a:lnTo>
                <a:lnTo>
                  <a:pt x="192" y="251"/>
                </a:lnTo>
                <a:lnTo>
                  <a:pt x="192" y="251"/>
                </a:lnTo>
                <a:lnTo>
                  <a:pt x="195" y="248"/>
                </a:lnTo>
                <a:lnTo>
                  <a:pt x="197" y="248"/>
                </a:lnTo>
                <a:lnTo>
                  <a:pt x="197" y="248"/>
                </a:lnTo>
                <a:lnTo>
                  <a:pt x="199" y="251"/>
                </a:lnTo>
                <a:lnTo>
                  <a:pt x="209" y="241"/>
                </a:lnTo>
                <a:lnTo>
                  <a:pt x="213" y="237"/>
                </a:lnTo>
                <a:lnTo>
                  <a:pt x="221" y="232"/>
                </a:lnTo>
                <a:lnTo>
                  <a:pt x="221" y="232"/>
                </a:lnTo>
                <a:lnTo>
                  <a:pt x="223" y="227"/>
                </a:lnTo>
                <a:lnTo>
                  <a:pt x="209" y="213"/>
                </a:lnTo>
                <a:lnTo>
                  <a:pt x="213" y="208"/>
                </a:lnTo>
                <a:lnTo>
                  <a:pt x="218" y="203"/>
                </a:lnTo>
                <a:lnTo>
                  <a:pt x="232" y="189"/>
                </a:lnTo>
                <a:lnTo>
                  <a:pt x="223" y="180"/>
                </a:lnTo>
                <a:lnTo>
                  <a:pt x="223" y="177"/>
                </a:lnTo>
                <a:lnTo>
                  <a:pt x="213" y="168"/>
                </a:lnTo>
                <a:lnTo>
                  <a:pt x="204" y="159"/>
                </a:lnTo>
                <a:lnTo>
                  <a:pt x="204" y="159"/>
                </a:lnTo>
                <a:lnTo>
                  <a:pt x="185" y="140"/>
                </a:lnTo>
                <a:lnTo>
                  <a:pt x="176" y="130"/>
                </a:lnTo>
                <a:lnTo>
                  <a:pt x="173" y="128"/>
                </a:lnTo>
                <a:lnTo>
                  <a:pt x="180" y="123"/>
                </a:lnTo>
                <a:lnTo>
                  <a:pt x="195" y="109"/>
                </a:lnTo>
                <a:lnTo>
                  <a:pt x="192" y="109"/>
                </a:lnTo>
                <a:lnTo>
                  <a:pt x="185" y="9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8" name="Freeform 63"/>
          <p:cNvSpPr>
            <a:spLocks/>
          </p:cNvSpPr>
          <p:nvPr/>
        </p:nvSpPr>
        <p:spPr bwMode="auto">
          <a:xfrm>
            <a:off x="2715043" y="4134853"/>
            <a:ext cx="563563" cy="434975"/>
          </a:xfrm>
          <a:custGeom>
            <a:avLst/>
            <a:gdLst>
              <a:gd name="T0" fmla="*/ 175 w 355"/>
              <a:gd name="T1" fmla="*/ 255 h 274"/>
              <a:gd name="T2" fmla="*/ 194 w 355"/>
              <a:gd name="T3" fmla="*/ 227 h 274"/>
              <a:gd name="T4" fmla="*/ 213 w 355"/>
              <a:gd name="T5" fmla="*/ 215 h 274"/>
              <a:gd name="T6" fmla="*/ 258 w 355"/>
              <a:gd name="T7" fmla="*/ 180 h 274"/>
              <a:gd name="T8" fmla="*/ 355 w 355"/>
              <a:gd name="T9" fmla="*/ 139 h 274"/>
              <a:gd name="T10" fmla="*/ 339 w 355"/>
              <a:gd name="T11" fmla="*/ 137 h 274"/>
              <a:gd name="T12" fmla="*/ 331 w 355"/>
              <a:gd name="T13" fmla="*/ 137 h 274"/>
              <a:gd name="T14" fmla="*/ 327 w 355"/>
              <a:gd name="T15" fmla="*/ 132 h 274"/>
              <a:gd name="T16" fmla="*/ 315 w 355"/>
              <a:gd name="T17" fmla="*/ 120 h 274"/>
              <a:gd name="T18" fmla="*/ 303 w 355"/>
              <a:gd name="T19" fmla="*/ 116 h 274"/>
              <a:gd name="T20" fmla="*/ 298 w 355"/>
              <a:gd name="T21" fmla="*/ 113 h 274"/>
              <a:gd name="T22" fmla="*/ 296 w 355"/>
              <a:gd name="T23" fmla="*/ 116 h 274"/>
              <a:gd name="T24" fmla="*/ 294 w 355"/>
              <a:gd name="T25" fmla="*/ 111 h 274"/>
              <a:gd name="T26" fmla="*/ 291 w 355"/>
              <a:gd name="T27" fmla="*/ 111 h 274"/>
              <a:gd name="T28" fmla="*/ 289 w 355"/>
              <a:gd name="T29" fmla="*/ 111 h 274"/>
              <a:gd name="T30" fmla="*/ 287 w 355"/>
              <a:gd name="T31" fmla="*/ 111 h 274"/>
              <a:gd name="T32" fmla="*/ 284 w 355"/>
              <a:gd name="T33" fmla="*/ 109 h 274"/>
              <a:gd name="T34" fmla="*/ 279 w 355"/>
              <a:gd name="T35" fmla="*/ 104 h 274"/>
              <a:gd name="T36" fmla="*/ 275 w 355"/>
              <a:gd name="T37" fmla="*/ 101 h 274"/>
              <a:gd name="T38" fmla="*/ 272 w 355"/>
              <a:gd name="T39" fmla="*/ 99 h 274"/>
              <a:gd name="T40" fmla="*/ 270 w 355"/>
              <a:gd name="T41" fmla="*/ 97 h 274"/>
              <a:gd name="T42" fmla="*/ 270 w 355"/>
              <a:gd name="T43" fmla="*/ 97 h 274"/>
              <a:gd name="T44" fmla="*/ 265 w 355"/>
              <a:gd name="T45" fmla="*/ 92 h 274"/>
              <a:gd name="T46" fmla="*/ 263 w 355"/>
              <a:gd name="T47" fmla="*/ 87 h 274"/>
              <a:gd name="T48" fmla="*/ 263 w 355"/>
              <a:gd name="T49" fmla="*/ 85 h 274"/>
              <a:gd name="T50" fmla="*/ 258 w 355"/>
              <a:gd name="T51" fmla="*/ 78 h 274"/>
              <a:gd name="T52" fmla="*/ 258 w 355"/>
              <a:gd name="T53" fmla="*/ 78 h 274"/>
              <a:gd name="T54" fmla="*/ 244 w 355"/>
              <a:gd name="T55" fmla="*/ 49 h 274"/>
              <a:gd name="T56" fmla="*/ 232 w 355"/>
              <a:gd name="T57" fmla="*/ 42 h 274"/>
              <a:gd name="T58" fmla="*/ 227 w 355"/>
              <a:gd name="T59" fmla="*/ 33 h 274"/>
              <a:gd name="T60" fmla="*/ 194 w 355"/>
              <a:gd name="T61" fmla="*/ 7 h 274"/>
              <a:gd name="T62" fmla="*/ 161 w 355"/>
              <a:gd name="T63" fmla="*/ 0 h 274"/>
              <a:gd name="T64" fmla="*/ 130 w 355"/>
              <a:gd name="T65" fmla="*/ 4 h 274"/>
              <a:gd name="T66" fmla="*/ 57 w 355"/>
              <a:gd name="T67" fmla="*/ 45 h 274"/>
              <a:gd name="T68" fmla="*/ 17 w 355"/>
              <a:gd name="T69" fmla="*/ 94 h 274"/>
              <a:gd name="T70" fmla="*/ 5 w 355"/>
              <a:gd name="T71" fmla="*/ 144 h 274"/>
              <a:gd name="T72" fmla="*/ 38 w 355"/>
              <a:gd name="T73" fmla="*/ 144 h 274"/>
              <a:gd name="T74" fmla="*/ 45 w 355"/>
              <a:gd name="T75" fmla="*/ 146 h 274"/>
              <a:gd name="T76" fmla="*/ 62 w 355"/>
              <a:gd name="T77" fmla="*/ 149 h 274"/>
              <a:gd name="T78" fmla="*/ 69 w 355"/>
              <a:gd name="T79" fmla="*/ 146 h 274"/>
              <a:gd name="T80" fmla="*/ 73 w 355"/>
              <a:gd name="T81" fmla="*/ 158 h 274"/>
              <a:gd name="T82" fmla="*/ 90 w 355"/>
              <a:gd name="T83" fmla="*/ 184 h 274"/>
              <a:gd name="T84" fmla="*/ 99 w 355"/>
              <a:gd name="T85" fmla="*/ 187 h 274"/>
              <a:gd name="T86" fmla="*/ 102 w 355"/>
              <a:gd name="T87" fmla="*/ 189 h 274"/>
              <a:gd name="T88" fmla="*/ 90 w 355"/>
              <a:gd name="T89" fmla="*/ 194 h 274"/>
              <a:gd name="T90" fmla="*/ 95 w 355"/>
              <a:gd name="T91" fmla="*/ 206 h 274"/>
              <a:gd name="T92" fmla="*/ 92 w 355"/>
              <a:gd name="T93" fmla="*/ 215 h 274"/>
              <a:gd name="T94" fmla="*/ 97 w 355"/>
              <a:gd name="T95" fmla="*/ 224 h 274"/>
              <a:gd name="T96" fmla="*/ 95 w 355"/>
              <a:gd name="T97" fmla="*/ 227 h 274"/>
              <a:gd name="T98" fmla="*/ 107 w 355"/>
              <a:gd name="T99" fmla="*/ 236 h 274"/>
              <a:gd name="T100" fmla="*/ 104 w 355"/>
              <a:gd name="T101" fmla="*/ 243 h 274"/>
              <a:gd name="T102" fmla="*/ 109 w 355"/>
              <a:gd name="T103" fmla="*/ 241 h 274"/>
              <a:gd name="T104" fmla="*/ 111 w 355"/>
              <a:gd name="T105" fmla="*/ 253 h 274"/>
              <a:gd name="T106" fmla="*/ 128 w 355"/>
              <a:gd name="T107" fmla="*/ 260 h 274"/>
              <a:gd name="T108" fmla="*/ 133 w 355"/>
              <a:gd name="T109" fmla="*/ 258 h 274"/>
              <a:gd name="T110" fmla="*/ 137 w 355"/>
              <a:gd name="T111" fmla="*/ 265 h 274"/>
              <a:gd name="T112" fmla="*/ 147 w 355"/>
              <a:gd name="T113" fmla="*/ 269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55" h="274">
                <a:moveTo>
                  <a:pt x="147" y="269"/>
                </a:moveTo>
                <a:lnTo>
                  <a:pt x="161" y="258"/>
                </a:lnTo>
                <a:lnTo>
                  <a:pt x="175" y="246"/>
                </a:lnTo>
                <a:lnTo>
                  <a:pt x="175" y="255"/>
                </a:lnTo>
                <a:lnTo>
                  <a:pt x="175" y="255"/>
                </a:lnTo>
                <a:lnTo>
                  <a:pt x="182" y="255"/>
                </a:lnTo>
                <a:lnTo>
                  <a:pt x="182" y="241"/>
                </a:lnTo>
                <a:lnTo>
                  <a:pt x="192" y="232"/>
                </a:lnTo>
                <a:lnTo>
                  <a:pt x="192" y="229"/>
                </a:lnTo>
                <a:lnTo>
                  <a:pt x="194" y="227"/>
                </a:lnTo>
                <a:lnTo>
                  <a:pt x="199" y="227"/>
                </a:lnTo>
                <a:lnTo>
                  <a:pt x="199" y="227"/>
                </a:lnTo>
                <a:lnTo>
                  <a:pt x="208" y="220"/>
                </a:lnTo>
                <a:lnTo>
                  <a:pt x="213" y="215"/>
                </a:lnTo>
                <a:lnTo>
                  <a:pt x="213" y="215"/>
                </a:lnTo>
                <a:lnTo>
                  <a:pt x="227" y="206"/>
                </a:lnTo>
                <a:lnTo>
                  <a:pt x="234" y="198"/>
                </a:lnTo>
                <a:lnTo>
                  <a:pt x="242" y="194"/>
                </a:lnTo>
                <a:lnTo>
                  <a:pt x="242" y="194"/>
                </a:lnTo>
                <a:lnTo>
                  <a:pt x="258" y="180"/>
                </a:lnTo>
                <a:lnTo>
                  <a:pt x="272" y="168"/>
                </a:lnTo>
                <a:lnTo>
                  <a:pt x="279" y="163"/>
                </a:lnTo>
                <a:lnTo>
                  <a:pt x="310" y="137"/>
                </a:lnTo>
                <a:lnTo>
                  <a:pt x="310" y="137"/>
                </a:lnTo>
                <a:lnTo>
                  <a:pt x="355" y="139"/>
                </a:lnTo>
                <a:lnTo>
                  <a:pt x="355" y="139"/>
                </a:lnTo>
                <a:lnTo>
                  <a:pt x="341" y="137"/>
                </a:lnTo>
                <a:lnTo>
                  <a:pt x="339" y="137"/>
                </a:lnTo>
                <a:lnTo>
                  <a:pt x="339" y="137"/>
                </a:lnTo>
                <a:lnTo>
                  <a:pt x="339" y="137"/>
                </a:lnTo>
                <a:lnTo>
                  <a:pt x="339" y="135"/>
                </a:lnTo>
                <a:lnTo>
                  <a:pt x="336" y="135"/>
                </a:lnTo>
                <a:lnTo>
                  <a:pt x="336" y="135"/>
                </a:lnTo>
                <a:lnTo>
                  <a:pt x="334" y="135"/>
                </a:lnTo>
                <a:lnTo>
                  <a:pt x="331" y="137"/>
                </a:lnTo>
                <a:lnTo>
                  <a:pt x="329" y="137"/>
                </a:lnTo>
                <a:lnTo>
                  <a:pt x="329" y="137"/>
                </a:lnTo>
                <a:lnTo>
                  <a:pt x="329" y="137"/>
                </a:lnTo>
                <a:lnTo>
                  <a:pt x="327" y="135"/>
                </a:lnTo>
                <a:lnTo>
                  <a:pt x="327" y="132"/>
                </a:lnTo>
                <a:lnTo>
                  <a:pt x="324" y="130"/>
                </a:lnTo>
                <a:lnTo>
                  <a:pt x="322" y="127"/>
                </a:lnTo>
                <a:lnTo>
                  <a:pt x="320" y="127"/>
                </a:lnTo>
                <a:lnTo>
                  <a:pt x="317" y="125"/>
                </a:lnTo>
                <a:lnTo>
                  <a:pt x="315" y="120"/>
                </a:lnTo>
                <a:lnTo>
                  <a:pt x="310" y="120"/>
                </a:lnTo>
                <a:lnTo>
                  <a:pt x="310" y="120"/>
                </a:lnTo>
                <a:lnTo>
                  <a:pt x="305" y="120"/>
                </a:lnTo>
                <a:lnTo>
                  <a:pt x="305" y="118"/>
                </a:lnTo>
                <a:lnTo>
                  <a:pt x="303" y="116"/>
                </a:lnTo>
                <a:lnTo>
                  <a:pt x="301" y="116"/>
                </a:lnTo>
                <a:lnTo>
                  <a:pt x="301" y="116"/>
                </a:lnTo>
                <a:lnTo>
                  <a:pt x="301" y="116"/>
                </a:lnTo>
                <a:lnTo>
                  <a:pt x="301" y="113"/>
                </a:lnTo>
                <a:lnTo>
                  <a:pt x="298" y="113"/>
                </a:lnTo>
                <a:lnTo>
                  <a:pt x="298" y="113"/>
                </a:lnTo>
                <a:lnTo>
                  <a:pt x="298" y="113"/>
                </a:lnTo>
                <a:lnTo>
                  <a:pt x="298" y="116"/>
                </a:lnTo>
                <a:lnTo>
                  <a:pt x="296" y="116"/>
                </a:lnTo>
                <a:lnTo>
                  <a:pt x="296" y="116"/>
                </a:lnTo>
                <a:lnTo>
                  <a:pt x="296" y="113"/>
                </a:lnTo>
                <a:lnTo>
                  <a:pt x="296" y="113"/>
                </a:lnTo>
                <a:lnTo>
                  <a:pt x="296" y="113"/>
                </a:lnTo>
                <a:lnTo>
                  <a:pt x="294" y="113"/>
                </a:lnTo>
                <a:lnTo>
                  <a:pt x="294" y="111"/>
                </a:lnTo>
                <a:lnTo>
                  <a:pt x="294" y="111"/>
                </a:lnTo>
                <a:lnTo>
                  <a:pt x="294" y="111"/>
                </a:lnTo>
                <a:lnTo>
                  <a:pt x="294" y="111"/>
                </a:lnTo>
                <a:lnTo>
                  <a:pt x="294" y="111"/>
                </a:lnTo>
                <a:lnTo>
                  <a:pt x="291" y="111"/>
                </a:lnTo>
                <a:lnTo>
                  <a:pt x="291" y="111"/>
                </a:lnTo>
                <a:lnTo>
                  <a:pt x="291" y="111"/>
                </a:lnTo>
                <a:lnTo>
                  <a:pt x="291" y="111"/>
                </a:lnTo>
                <a:lnTo>
                  <a:pt x="289" y="111"/>
                </a:lnTo>
                <a:lnTo>
                  <a:pt x="289" y="111"/>
                </a:lnTo>
                <a:lnTo>
                  <a:pt x="289" y="111"/>
                </a:lnTo>
                <a:lnTo>
                  <a:pt x="287" y="111"/>
                </a:lnTo>
                <a:lnTo>
                  <a:pt x="287" y="111"/>
                </a:lnTo>
                <a:lnTo>
                  <a:pt x="287" y="111"/>
                </a:lnTo>
                <a:lnTo>
                  <a:pt x="287" y="111"/>
                </a:lnTo>
                <a:lnTo>
                  <a:pt x="287" y="111"/>
                </a:lnTo>
                <a:lnTo>
                  <a:pt x="287" y="111"/>
                </a:lnTo>
                <a:lnTo>
                  <a:pt x="284" y="109"/>
                </a:lnTo>
                <a:lnTo>
                  <a:pt x="284" y="109"/>
                </a:lnTo>
                <a:lnTo>
                  <a:pt x="284" y="109"/>
                </a:lnTo>
                <a:lnTo>
                  <a:pt x="284" y="109"/>
                </a:lnTo>
                <a:lnTo>
                  <a:pt x="282" y="109"/>
                </a:lnTo>
                <a:lnTo>
                  <a:pt x="282" y="106"/>
                </a:lnTo>
                <a:lnTo>
                  <a:pt x="282" y="104"/>
                </a:lnTo>
                <a:lnTo>
                  <a:pt x="279" y="104"/>
                </a:lnTo>
                <a:lnTo>
                  <a:pt x="277" y="104"/>
                </a:lnTo>
                <a:lnTo>
                  <a:pt x="277" y="104"/>
                </a:lnTo>
                <a:lnTo>
                  <a:pt x="277" y="104"/>
                </a:lnTo>
                <a:lnTo>
                  <a:pt x="277" y="104"/>
                </a:lnTo>
                <a:lnTo>
                  <a:pt x="275" y="101"/>
                </a:lnTo>
                <a:lnTo>
                  <a:pt x="275" y="101"/>
                </a:lnTo>
                <a:lnTo>
                  <a:pt x="275" y="99"/>
                </a:lnTo>
                <a:lnTo>
                  <a:pt x="272" y="99"/>
                </a:lnTo>
                <a:lnTo>
                  <a:pt x="272" y="99"/>
                </a:lnTo>
                <a:lnTo>
                  <a:pt x="272" y="99"/>
                </a:lnTo>
                <a:lnTo>
                  <a:pt x="272" y="97"/>
                </a:lnTo>
                <a:lnTo>
                  <a:pt x="272" y="97"/>
                </a:lnTo>
                <a:lnTo>
                  <a:pt x="272" y="97"/>
                </a:lnTo>
                <a:lnTo>
                  <a:pt x="270" y="97"/>
                </a:lnTo>
                <a:lnTo>
                  <a:pt x="270" y="97"/>
                </a:lnTo>
                <a:lnTo>
                  <a:pt x="270" y="97"/>
                </a:lnTo>
                <a:lnTo>
                  <a:pt x="270" y="97"/>
                </a:lnTo>
                <a:lnTo>
                  <a:pt x="270" y="97"/>
                </a:lnTo>
                <a:lnTo>
                  <a:pt x="270" y="97"/>
                </a:lnTo>
                <a:lnTo>
                  <a:pt x="270" y="97"/>
                </a:lnTo>
                <a:lnTo>
                  <a:pt x="268" y="97"/>
                </a:lnTo>
                <a:lnTo>
                  <a:pt x="268" y="94"/>
                </a:lnTo>
                <a:lnTo>
                  <a:pt x="268" y="94"/>
                </a:lnTo>
                <a:lnTo>
                  <a:pt x="265" y="92"/>
                </a:lnTo>
                <a:lnTo>
                  <a:pt x="265" y="92"/>
                </a:lnTo>
                <a:lnTo>
                  <a:pt x="265" y="90"/>
                </a:lnTo>
                <a:lnTo>
                  <a:pt x="265" y="90"/>
                </a:lnTo>
                <a:lnTo>
                  <a:pt x="265" y="90"/>
                </a:lnTo>
                <a:lnTo>
                  <a:pt x="263" y="87"/>
                </a:lnTo>
                <a:lnTo>
                  <a:pt x="263" y="87"/>
                </a:lnTo>
                <a:lnTo>
                  <a:pt x="263" y="87"/>
                </a:lnTo>
                <a:lnTo>
                  <a:pt x="265" y="87"/>
                </a:lnTo>
                <a:lnTo>
                  <a:pt x="265" y="85"/>
                </a:lnTo>
                <a:lnTo>
                  <a:pt x="265" y="85"/>
                </a:lnTo>
                <a:lnTo>
                  <a:pt x="263" y="85"/>
                </a:lnTo>
                <a:lnTo>
                  <a:pt x="263" y="85"/>
                </a:lnTo>
                <a:lnTo>
                  <a:pt x="260" y="83"/>
                </a:lnTo>
                <a:lnTo>
                  <a:pt x="260" y="83"/>
                </a:lnTo>
                <a:lnTo>
                  <a:pt x="260" y="80"/>
                </a:lnTo>
                <a:lnTo>
                  <a:pt x="258" y="78"/>
                </a:lnTo>
                <a:lnTo>
                  <a:pt x="258" y="78"/>
                </a:lnTo>
                <a:lnTo>
                  <a:pt x="258" y="78"/>
                </a:lnTo>
                <a:lnTo>
                  <a:pt x="258" y="78"/>
                </a:lnTo>
                <a:lnTo>
                  <a:pt x="258" y="78"/>
                </a:lnTo>
                <a:lnTo>
                  <a:pt x="258" y="78"/>
                </a:lnTo>
                <a:lnTo>
                  <a:pt x="253" y="71"/>
                </a:lnTo>
                <a:lnTo>
                  <a:pt x="249" y="64"/>
                </a:lnTo>
                <a:lnTo>
                  <a:pt x="249" y="61"/>
                </a:lnTo>
                <a:lnTo>
                  <a:pt x="244" y="52"/>
                </a:lnTo>
                <a:lnTo>
                  <a:pt x="244" y="49"/>
                </a:lnTo>
                <a:lnTo>
                  <a:pt x="239" y="47"/>
                </a:lnTo>
                <a:lnTo>
                  <a:pt x="237" y="45"/>
                </a:lnTo>
                <a:lnTo>
                  <a:pt x="234" y="45"/>
                </a:lnTo>
                <a:lnTo>
                  <a:pt x="234" y="42"/>
                </a:lnTo>
                <a:lnTo>
                  <a:pt x="232" y="42"/>
                </a:lnTo>
                <a:lnTo>
                  <a:pt x="232" y="42"/>
                </a:lnTo>
                <a:lnTo>
                  <a:pt x="232" y="40"/>
                </a:lnTo>
                <a:lnTo>
                  <a:pt x="232" y="38"/>
                </a:lnTo>
                <a:lnTo>
                  <a:pt x="230" y="33"/>
                </a:lnTo>
                <a:lnTo>
                  <a:pt x="227" y="33"/>
                </a:lnTo>
                <a:lnTo>
                  <a:pt x="227" y="33"/>
                </a:lnTo>
                <a:lnTo>
                  <a:pt x="220" y="30"/>
                </a:lnTo>
                <a:lnTo>
                  <a:pt x="220" y="26"/>
                </a:lnTo>
                <a:lnTo>
                  <a:pt x="220" y="7"/>
                </a:lnTo>
                <a:lnTo>
                  <a:pt x="194" y="7"/>
                </a:lnTo>
                <a:lnTo>
                  <a:pt x="182" y="7"/>
                </a:lnTo>
                <a:lnTo>
                  <a:pt x="175" y="7"/>
                </a:lnTo>
                <a:lnTo>
                  <a:pt x="168" y="7"/>
                </a:lnTo>
                <a:lnTo>
                  <a:pt x="168" y="0"/>
                </a:lnTo>
                <a:lnTo>
                  <a:pt x="161" y="0"/>
                </a:lnTo>
                <a:lnTo>
                  <a:pt x="161" y="0"/>
                </a:lnTo>
                <a:lnTo>
                  <a:pt x="161" y="4"/>
                </a:lnTo>
                <a:lnTo>
                  <a:pt x="140" y="4"/>
                </a:lnTo>
                <a:lnTo>
                  <a:pt x="130" y="4"/>
                </a:lnTo>
                <a:lnTo>
                  <a:pt x="130" y="4"/>
                </a:lnTo>
                <a:lnTo>
                  <a:pt x="57" y="4"/>
                </a:lnTo>
                <a:lnTo>
                  <a:pt x="57" y="4"/>
                </a:lnTo>
                <a:lnTo>
                  <a:pt x="57" y="19"/>
                </a:lnTo>
                <a:lnTo>
                  <a:pt x="57" y="28"/>
                </a:lnTo>
                <a:lnTo>
                  <a:pt x="57" y="45"/>
                </a:lnTo>
                <a:lnTo>
                  <a:pt x="43" y="45"/>
                </a:lnTo>
                <a:lnTo>
                  <a:pt x="38" y="45"/>
                </a:lnTo>
                <a:lnTo>
                  <a:pt x="36" y="49"/>
                </a:lnTo>
                <a:lnTo>
                  <a:pt x="26" y="73"/>
                </a:lnTo>
                <a:lnTo>
                  <a:pt x="17" y="94"/>
                </a:lnTo>
                <a:lnTo>
                  <a:pt x="5" y="127"/>
                </a:lnTo>
                <a:lnTo>
                  <a:pt x="5" y="127"/>
                </a:lnTo>
                <a:lnTo>
                  <a:pt x="0" y="137"/>
                </a:lnTo>
                <a:lnTo>
                  <a:pt x="0" y="137"/>
                </a:lnTo>
                <a:lnTo>
                  <a:pt x="5" y="144"/>
                </a:lnTo>
                <a:lnTo>
                  <a:pt x="12" y="146"/>
                </a:lnTo>
                <a:lnTo>
                  <a:pt x="19" y="149"/>
                </a:lnTo>
                <a:lnTo>
                  <a:pt x="28" y="149"/>
                </a:lnTo>
                <a:lnTo>
                  <a:pt x="33" y="146"/>
                </a:lnTo>
                <a:lnTo>
                  <a:pt x="38" y="144"/>
                </a:lnTo>
                <a:lnTo>
                  <a:pt x="40" y="142"/>
                </a:lnTo>
                <a:lnTo>
                  <a:pt x="43" y="142"/>
                </a:lnTo>
                <a:lnTo>
                  <a:pt x="45" y="144"/>
                </a:lnTo>
                <a:lnTo>
                  <a:pt x="45" y="146"/>
                </a:lnTo>
                <a:lnTo>
                  <a:pt x="45" y="146"/>
                </a:lnTo>
                <a:lnTo>
                  <a:pt x="47" y="151"/>
                </a:lnTo>
                <a:lnTo>
                  <a:pt x="52" y="151"/>
                </a:lnTo>
                <a:lnTo>
                  <a:pt x="54" y="149"/>
                </a:lnTo>
                <a:lnTo>
                  <a:pt x="62" y="149"/>
                </a:lnTo>
                <a:lnTo>
                  <a:pt x="62" y="149"/>
                </a:lnTo>
                <a:lnTo>
                  <a:pt x="62" y="144"/>
                </a:lnTo>
                <a:lnTo>
                  <a:pt x="62" y="144"/>
                </a:lnTo>
                <a:lnTo>
                  <a:pt x="69" y="142"/>
                </a:lnTo>
                <a:lnTo>
                  <a:pt x="69" y="144"/>
                </a:lnTo>
                <a:lnTo>
                  <a:pt x="69" y="146"/>
                </a:lnTo>
                <a:lnTo>
                  <a:pt x="69" y="146"/>
                </a:lnTo>
                <a:lnTo>
                  <a:pt x="69" y="151"/>
                </a:lnTo>
                <a:lnTo>
                  <a:pt x="69" y="154"/>
                </a:lnTo>
                <a:lnTo>
                  <a:pt x="73" y="156"/>
                </a:lnTo>
                <a:lnTo>
                  <a:pt x="73" y="158"/>
                </a:lnTo>
                <a:lnTo>
                  <a:pt x="76" y="163"/>
                </a:lnTo>
                <a:lnTo>
                  <a:pt x="88" y="175"/>
                </a:lnTo>
                <a:lnTo>
                  <a:pt x="90" y="182"/>
                </a:lnTo>
                <a:lnTo>
                  <a:pt x="90" y="184"/>
                </a:lnTo>
                <a:lnTo>
                  <a:pt x="90" y="184"/>
                </a:lnTo>
                <a:lnTo>
                  <a:pt x="90" y="184"/>
                </a:lnTo>
                <a:lnTo>
                  <a:pt x="92" y="184"/>
                </a:lnTo>
                <a:lnTo>
                  <a:pt x="97" y="182"/>
                </a:lnTo>
                <a:lnTo>
                  <a:pt x="99" y="184"/>
                </a:lnTo>
                <a:lnTo>
                  <a:pt x="99" y="187"/>
                </a:lnTo>
                <a:lnTo>
                  <a:pt x="102" y="184"/>
                </a:lnTo>
                <a:lnTo>
                  <a:pt x="102" y="184"/>
                </a:lnTo>
                <a:lnTo>
                  <a:pt x="104" y="184"/>
                </a:lnTo>
                <a:lnTo>
                  <a:pt x="104" y="184"/>
                </a:lnTo>
                <a:lnTo>
                  <a:pt x="102" y="189"/>
                </a:lnTo>
                <a:lnTo>
                  <a:pt x="99" y="191"/>
                </a:lnTo>
                <a:lnTo>
                  <a:pt x="95" y="191"/>
                </a:lnTo>
                <a:lnTo>
                  <a:pt x="95" y="191"/>
                </a:lnTo>
                <a:lnTo>
                  <a:pt x="92" y="191"/>
                </a:lnTo>
                <a:lnTo>
                  <a:pt x="90" y="194"/>
                </a:lnTo>
                <a:lnTo>
                  <a:pt x="90" y="194"/>
                </a:lnTo>
                <a:lnTo>
                  <a:pt x="92" y="198"/>
                </a:lnTo>
                <a:lnTo>
                  <a:pt x="92" y="201"/>
                </a:lnTo>
                <a:lnTo>
                  <a:pt x="95" y="203"/>
                </a:lnTo>
                <a:lnTo>
                  <a:pt x="95" y="206"/>
                </a:lnTo>
                <a:lnTo>
                  <a:pt x="95" y="206"/>
                </a:lnTo>
                <a:lnTo>
                  <a:pt x="95" y="206"/>
                </a:lnTo>
                <a:lnTo>
                  <a:pt x="95" y="213"/>
                </a:lnTo>
                <a:lnTo>
                  <a:pt x="95" y="213"/>
                </a:lnTo>
                <a:lnTo>
                  <a:pt x="92" y="215"/>
                </a:lnTo>
                <a:lnTo>
                  <a:pt x="92" y="220"/>
                </a:lnTo>
                <a:lnTo>
                  <a:pt x="92" y="222"/>
                </a:lnTo>
                <a:lnTo>
                  <a:pt x="95" y="222"/>
                </a:lnTo>
                <a:lnTo>
                  <a:pt x="95" y="224"/>
                </a:lnTo>
                <a:lnTo>
                  <a:pt x="97" y="224"/>
                </a:lnTo>
                <a:lnTo>
                  <a:pt x="97" y="222"/>
                </a:lnTo>
                <a:lnTo>
                  <a:pt x="97" y="222"/>
                </a:lnTo>
                <a:lnTo>
                  <a:pt x="99" y="224"/>
                </a:lnTo>
                <a:lnTo>
                  <a:pt x="97" y="227"/>
                </a:lnTo>
                <a:lnTo>
                  <a:pt x="95" y="227"/>
                </a:lnTo>
                <a:lnTo>
                  <a:pt x="95" y="227"/>
                </a:lnTo>
                <a:lnTo>
                  <a:pt x="97" y="229"/>
                </a:lnTo>
                <a:lnTo>
                  <a:pt x="99" y="234"/>
                </a:lnTo>
                <a:lnTo>
                  <a:pt x="104" y="236"/>
                </a:lnTo>
                <a:lnTo>
                  <a:pt x="107" y="236"/>
                </a:lnTo>
                <a:lnTo>
                  <a:pt x="107" y="236"/>
                </a:lnTo>
                <a:lnTo>
                  <a:pt x="109" y="236"/>
                </a:lnTo>
                <a:lnTo>
                  <a:pt x="107" y="239"/>
                </a:lnTo>
                <a:lnTo>
                  <a:pt x="104" y="239"/>
                </a:lnTo>
                <a:lnTo>
                  <a:pt x="104" y="243"/>
                </a:lnTo>
                <a:lnTo>
                  <a:pt x="107" y="243"/>
                </a:lnTo>
                <a:lnTo>
                  <a:pt x="107" y="243"/>
                </a:lnTo>
                <a:lnTo>
                  <a:pt x="107" y="243"/>
                </a:lnTo>
                <a:lnTo>
                  <a:pt x="107" y="241"/>
                </a:lnTo>
                <a:lnTo>
                  <a:pt x="109" y="241"/>
                </a:lnTo>
                <a:lnTo>
                  <a:pt x="111" y="243"/>
                </a:lnTo>
                <a:lnTo>
                  <a:pt x="111" y="246"/>
                </a:lnTo>
                <a:lnTo>
                  <a:pt x="109" y="251"/>
                </a:lnTo>
                <a:lnTo>
                  <a:pt x="111" y="251"/>
                </a:lnTo>
                <a:lnTo>
                  <a:pt x="111" y="253"/>
                </a:lnTo>
                <a:lnTo>
                  <a:pt x="114" y="251"/>
                </a:lnTo>
                <a:lnTo>
                  <a:pt x="116" y="251"/>
                </a:lnTo>
                <a:lnTo>
                  <a:pt x="121" y="253"/>
                </a:lnTo>
                <a:lnTo>
                  <a:pt x="128" y="260"/>
                </a:lnTo>
                <a:lnTo>
                  <a:pt x="128" y="260"/>
                </a:lnTo>
                <a:lnTo>
                  <a:pt x="128" y="260"/>
                </a:lnTo>
                <a:lnTo>
                  <a:pt x="128" y="258"/>
                </a:lnTo>
                <a:lnTo>
                  <a:pt x="128" y="255"/>
                </a:lnTo>
                <a:lnTo>
                  <a:pt x="133" y="258"/>
                </a:lnTo>
                <a:lnTo>
                  <a:pt x="133" y="258"/>
                </a:lnTo>
                <a:lnTo>
                  <a:pt x="133" y="260"/>
                </a:lnTo>
                <a:lnTo>
                  <a:pt x="133" y="267"/>
                </a:lnTo>
                <a:lnTo>
                  <a:pt x="135" y="267"/>
                </a:lnTo>
                <a:lnTo>
                  <a:pt x="137" y="265"/>
                </a:lnTo>
                <a:lnTo>
                  <a:pt x="137" y="265"/>
                </a:lnTo>
                <a:lnTo>
                  <a:pt x="142" y="269"/>
                </a:lnTo>
                <a:lnTo>
                  <a:pt x="140" y="272"/>
                </a:lnTo>
                <a:lnTo>
                  <a:pt x="140" y="274"/>
                </a:lnTo>
                <a:lnTo>
                  <a:pt x="140" y="274"/>
                </a:lnTo>
                <a:lnTo>
                  <a:pt x="147" y="26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9" name="Freeform 64"/>
          <p:cNvSpPr>
            <a:spLocks/>
          </p:cNvSpPr>
          <p:nvPr/>
        </p:nvSpPr>
        <p:spPr bwMode="auto">
          <a:xfrm>
            <a:off x="3064293" y="4006266"/>
            <a:ext cx="455613" cy="390525"/>
          </a:xfrm>
          <a:custGeom>
            <a:avLst/>
            <a:gdLst>
              <a:gd name="T0" fmla="*/ 145 w 287"/>
              <a:gd name="T1" fmla="*/ 225 h 246"/>
              <a:gd name="T2" fmla="*/ 145 w 287"/>
              <a:gd name="T3" fmla="*/ 225 h 246"/>
              <a:gd name="T4" fmla="*/ 149 w 287"/>
              <a:gd name="T5" fmla="*/ 225 h 246"/>
              <a:gd name="T6" fmla="*/ 152 w 287"/>
              <a:gd name="T7" fmla="*/ 230 h 246"/>
              <a:gd name="T8" fmla="*/ 154 w 287"/>
              <a:gd name="T9" fmla="*/ 232 h 246"/>
              <a:gd name="T10" fmla="*/ 156 w 287"/>
              <a:gd name="T11" fmla="*/ 232 h 246"/>
              <a:gd name="T12" fmla="*/ 161 w 287"/>
              <a:gd name="T13" fmla="*/ 235 h 246"/>
              <a:gd name="T14" fmla="*/ 164 w 287"/>
              <a:gd name="T15" fmla="*/ 235 h 246"/>
              <a:gd name="T16" fmla="*/ 164 w 287"/>
              <a:gd name="T17" fmla="*/ 235 h 246"/>
              <a:gd name="T18" fmla="*/ 171 w 287"/>
              <a:gd name="T19" fmla="*/ 235 h 246"/>
              <a:gd name="T20" fmla="*/ 175 w 287"/>
              <a:gd name="T21" fmla="*/ 237 h 246"/>
              <a:gd name="T22" fmla="*/ 192 w 287"/>
              <a:gd name="T23" fmla="*/ 242 h 246"/>
              <a:gd name="T24" fmla="*/ 199 w 287"/>
              <a:gd name="T25" fmla="*/ 242 h 246"/>
              <a:gd name="T26" fmla="*/ 209 w 287"/>
              <a:gd name="T27" fmla="*/ 244 h 246"/>
              <a:gd name="T28" fmla="*/ 204 w 287"/>
              <a:gd name="T29" fmla="*/ 227 h 246"/>
              <a:gd name="T30" fmla="*/ 206 w 287"/>
              <a:gd name="T31" fmla="*/ 213 h 246"/>
              <a:gd name="T32" fmla="*/ 206 w 287"/>
              <a:gd name="T33" fmla="*/ 199 h 246"/>
              <a:gd name="T34" fmla="*/ 209 w 287"/>
              <a:gd name="T35" fmla="*/ 180 h 246"/>
              <a:gd name="T36" fmla="*/ 223 w 287"/>
              <a:gd name="T37" fmla="*/ 182 h 246"/>
              <a:gd name="T38" fmla="*/ 270 w 287"/>
              <a:gd name="T39" fmla="*/ 135 h 246"/>
              <a:gd name="T40" fmla="*/ 284 w 287"/>
              <a:gd name="T41" fmla="*/ 126 h 246"/>
              <a:gd name="T42" fmla="*/ 280 w 287"/>
              <a:gd name="T43" fmla="*/ 121 h 246"/>
              <a:gd name="T44" fmla="*/ 282 w 287"/>
              <a:gd name="T45" fmla="*/ 116 h 246"/>
              <a:gd name="T46" fmla="*/ 270 w 287"/>
              <a:gd name="T47" fmla="*/ 93 h 246"/>
              <a:gd name="T48" fmla="*/ 239 w 287"/>
              <a:gd name="T49" fmla="*/ 69 h 246"/>
              <a:gd name="T50" fmla="*/ 228 w 287"/>
              <a:gd name="T51" fmla="*/ 71 h 246"/>
              <a:gd name="T52" fmla="*/ 216 w 287"/>
              <a:gd name="T53" fmla="*/ 62 h 246"/>
              <a:gd name="T54" fmla="*/ 168 w 287"/>
              <a:gd name="T55" fmla="*/ 55 h 246"/>
              <a:gd name="T56" fmla="*/ 156 w 287"/>
              <a:gd name="T57" fmla="*/ 43 h 246"/>
              <a:gd name="T58" fmla="*/ 140 w 287"/>
              <a:gd name="T59" fmla="*/ 31 h 246"/>
              <a:gd name="T60" fmla="*/ 138 w 287"/>
              <a:gd name="T61" fmla="*/ 10 h 246"/>
              <a:gd name="T62" fmla="*/ 130 w 287"/>
              <a:gd name="T63" fmla="*/ 0 h 246"/>
              <a:gd name="T64" fmla="*/ 116 w 287"/>
              <a:gd name="T65" fmla="*/ 7 h 246"/>
              <a:gd name="T66" fmla="*/ 85 w 287"/>
              <a:gd name="T67" fmla="*/ 33 h 246"/>
              <a:gd name="T68" fmla="*/ 64 w 287"/>
              <a:gd name="T69" fmla="*/ 43 h 246"/>
              <a:gd name="T70" fmla="*/ 31 w 287"/>
              <a:gd name="T71" fmla="*/ 67 h 246"/>
              <a:gd name="T72" fmla="*/ 0 w 287"/>
              <a:gd name="T73" fmla="*/ 107 h 246"/>
              <a:gd name="T74" fmla="*/ 12 w 287"/>
              <a:gd name="T75" fmla="*/ 119 h 246"/>
              <a:gd name="T76" fmla="*/ 14 w 287"/>
              <a:gd name="T77" fmla="*/ 126 h 246"/>
              <a:gd name="T78" fmla="*/ 29 w 287"/>
              <a:gd name="T79" fmla="*/ 142 h 246"/>
              <a:gd name="T80" fmla="*/ 38 w 287"/>
              <a:gd name="T81" fmla="*/ 159 h 246"/>
              <a:gd name="T82" fmla="*/ 40 w 287"/>
              <a:gd name="T83" fmla="*/ 164 h 246"/>
              <a:gd name="T84" fmla="*/ 45 w 287"/>
              <a:gd name="T85" fmla="*/ 166 h 246"/>
              <a:gd name="T86" fmla="*/ 45 w 287"/>
              <a:gd name="T87" fmla="*/ 171 h 246"/>
              <a:gd name="T88" fmla="*/ 48 w 287"/>
              <a:gd name="T89" fmla="*/ 175 h 246"/>
              <a:gd name="T90" fmla="*/ 50 w 287"/>
              <a:gd name="T91" fmla="*/ 178 h 246"/>
              <a:gd name="T92" fmla="*/ 52 w 287"/>
              <a:gd name="T93" fmla="*/ 178 h 246"/>
              <a:gd name="T94" fmla="*/ 52 w 287"/>
              <a:gd name="T95" fmla="*/ 180 h 246"/>
              <a:gd name="T96" fmla="*/ 57 w 287"/>
              <a:gd name="T97" fmla="*/ 185 h 246"/>
              <a:gd name="T98" fmla="*/ 62 w 287"/>
              <a:gd name="T99" fmla="*/ 187 h 246"/>
              <a:gd name="T100" fmla="*/ 64 w 287"/>
              <a:gd name="T101" fmla="*/ 190 h 246"/>
              <a:gd name="T102" fmla="*/ 67 w 287"/>
              <a:gd name="T103" fmla="*/ 192 h 246"/>
              <a:gd name="T104" fmla="*/ 71 w 287"/>
              <a:gd name="T105" fmla="*/ 192 h 246"/>
              <a:gd name="T106" fmla="*/ 74 w 287"/>
              <a:gd name="T107" fmla="*/ 192 h 246"/>
              <a:gd name="T108" fmla="*/ 76 w 287"/>
              <a:gd name="T109" fmla="*/ 194 h 246"/>
              <a:gd name="T110" fmla="*/ 78 w 287"/>
              <a:gd name="T111" fmla="*/ 197 h 246"/>
              <a:gd name="T112" fmla="*/ 81 w 287"/>
              <a:gd name="T113" fmla="*/ 197 h 246"/>
              <a:gd name="T114" fmla="*/ 85 w 287"/>
              <a:gd name="T115" fmla="*/ 201 h 246"/>
              <a:gd name="T116" fmla="*/ 100 w 287"/>
              <a:gd name="T117" fmla="*/ 208 h 246"/>
              <a:gd name="T118" fmla="*/ 109 w 287"/>
              <a:gd name="T119" fmla="*/ 218 h 246"/>
              <a:gd name="T120" fmla="*/ 116 w 287"/>
              <a:gd name="T121" fmla="*/ 216 h 246"/>
              <a:gd name="T122" fmla="*/ 119 w 287"/>
              <a:gd name="T123" fmla="*/ 218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87" h="246">
                <a:moveTo>
                  <a:pt x="138" y="220"/>
                </a:moveTo>
                <a:lnTo>
                  <a:pt x="138" y="223"/>
                </a:lnTo>
                <a:lnTo>
                  <a:pt x="140" y="223"/>
                </a:lnTo>
                <a:lnTo>
                  <a:pt x="142" y="223"/>
                </a:lnTo>
                <a:lnTo>
                  <a:pt x="145" y="225"/>
                </a:lnTo>
                <a:lnTo>
                  <a:pt x="145" y="225"/>
                </a:lnTo>
                <a:lnTo>
                  <a:pt x="145" y="225"/>
                </a:lnTo>
                <a:lnTo>
                  <a:pt x="145" y="225"/>
                </a:lnTo>
                <a:lnTo>
                  <a:pt x="145" y="225"/>
                </a:lnTo>
                <a:lnTo>
                  <a:pt x="145" y="225"/>
                </a:lnTo>
                <a:lnTo>
                  <a:pt x="145" y="225"/>
                </a:lnTo>
                <a:lnTo>
                  <a:pt x="147" y="225"/>
                </a:lnTo>
                <a:lnTo>
                  <a:pt x="147" y="225"/>
                </a:lnTo>
                <a:lnTo>
                  <a:pt x="147" y="225"/>
                </a:lnTo>
                <a:lnTo>
                  <a:pt x="149" y="225"/>
                </a:lnTo>
                <a:lnTo>
                  <a:pt x="149" y="227"/>
                </a:lnTo>
                <a:lnTo>
                  <a:pt x="149" y="227"/>
                </a:lnTo>
                <a:lnTo>
                  <a:pt x="149" y="227"/>
                </a:lnTo>
                <a:lnTo>
                  <a:pt x="152" y="227"/>
                </a:lnTo>
                <a:lnTo>
                  <a:pt x="152" y="230"/>
                </a:lnTo>
                <a:lnTo>
                  <a:pt x="152" y="230"/>
                </a:lnTo>
                <a:lnTo>
                  <a:pt x="152" y="230"/>
                </a:lnTo>
                <a:lnTo>
                  <a:pt x="152" y="230"/>
                </a:lnTo>
                <a:lnTo>
                  <a:pt x="152" y="230"/>
                </a:lnTo>
                <a:lnTo>
                  <a:pt x="154" y="232"/>
                </a:lnTo>
                <a:lnTo>
                  <a:pt x="154" y="232"/>
                </a:lnTo>
                <a:lnTo>
                  <a:pt x="156" y="232"/>
                </a:lnTo>
                <a:lnTo>
                  <a:pt x="156" y="232"/>
                </a:lnTo>
                <a:lnTo>
                  <a:pt x="156" y="232"/>
                </a:lnTo>
                <a:lnTo>
                  <a:pt x="156" y="232"/>
                </a:lnTo>
                <a:lnTo>
                  <a:pt x="159" y="232"/>
                </a:lnTo>
                <a:lnTo>
                  <a:pt x="159" y="235"/>
                </a:lnTo>
                <a:lnTo>
                  <a:pt x="159" y="232"/>
                </a:lnTo>
                <a:lnTo>
                  <a:pt x="159" y="235"/>
                </a:lnTo>
                <a:lnTo>
                  <a:pt x="161" y="235"/>
                </a:lnTo>
                <a:lnTo>
                  <a:pt x="161" y="235"/>
                </a:lnTo>
                <a:lnTo>
                  <a:pt x="161" y="235"/>
                </a:lnTo>
                <a:lnTo>
                  <a:pt x="161" y="235"/>
                </a:lnTo>
                <a:lnTo>
                  <a:pt x="161" y="235"/>
                </a:lnTo>
                <a:lnTo>
                  <a:pt x="164" y="235"/>
                </a:lnTo>
                <a:lnTo>
                  <a:pt x="164" y="235"/>
                </a:lnTo>
                <a:lnTo>
                  <a:pt x="164" y="235"/>
                </a:lnTo>
                <a:lnTo>
                  <a:pt x="164" y="235"/>
                </a:lnTo>
                <a:lnTo>
                  <a:pt x="164" y="235"/>
                </a:lnTo>
                <a:lnTo>
                  <a:pt x="164" y="235"/>
                </a:lnTo>
                <a:lnTo>
                  <a:pt x="166" y="235"/>
                </a:lnTo>
                <a:lnTo>
                  <a:pt x="166" y="235"/>
                </a:lnTo>
                <a:lnTo>
                  <a:pt x="166" y="235"/>
                </a:lnTo>
                <a:lnTo>
                  <a:pt x="168" y="235"/>
                </a:lnTo>
                <a:lnTo>
                  <a:pt x="171" y="235"/>
                </a:lnTo>
                <a:lnTo>
                  <a:pt x="171" y="235"/>
                </a:lnTo>
                <a:lnTo>
                  <a:pt x="173" y="235"/>
                </a:lnTo>
                <a:lnTo>
                  <a:pt x="173" y="235"/>
                </a:lnTo>
                <a:lnTo>
                  <a:pt x="175" y="235"/>
                </a:lnTo>
                <a:lnTo>
                  <a:pt x="175" y="237"/>
                </a:lnTo>
                <a:lnTo>
                  <a:pt x="178" y="237"/>
                </a:lnTo>
                <a:lnTo>
                  <a:pt x="185" y="237"/>
                </a:lnTo>
                <a:lnTo>
                  <a:pt x="187" y="237"/>
                </a:lnTo>
                <a:lnTo>
                  <a:pt x="190" y="242"/>
                </a:lnTo>
                <a:lnTo>
                  <a:pt x="192" y="242"/>
                </a:lnTo>
                <a:lnTo>
                  <a:pt x="194" y="244"/>
                </a:lnTo>
                <a:lnTo>
                  <a:pt x="197" y="244"/>
                </a:lnTo>
                <a:lnTo>
                  <a:pt x="197" y="244"/>
                </a:lnTo>
                <a:lnTo>
                  <a:pt x="199" y="244"/>
                </a:lnTo>
                <a:lnTo>
                  <a:pt x="199" y="242"/>
                </a:lnTo>
                <a:lnTo>
                  <a:pt x="204" y="244"/>
                </a:lnTo>
                <a:lnTo>
                  <a:pt x="204" y="244"/>
                </a:lnTo>
                <a:lnTo>
                  <a:pt x="206" y="246"/>
                </a:lnTo>
                <a:lnTo>
                  <a:pt x="209" y="244"/>
                </a:lnTo>
                <a:lnTo>
                  <a:pt x="209" y="244"/>
                </a:lnTo>
                <a:lnTo>
                  <a:pt x="211" y="244"/>
                </a:lnTo>
                <a:lnTo>
                  <a:pt x="211" y="242"/>
                </a:lnTo>
                <a:lnTo>
                  <a:pt x="209" y="237"/>
                </a:lnTo>
                <a:lnTo>
                  <a:pt x="204" y="235"/>
                </a:lnTo>
                <a:lnTo>
                  <a:pt x="204" y="227"/>
                </a:lnTo>
                <a:lnTo>
                  <a:pt x="199" y="218"/>
                </a:lnTo>
                <a:lnTo>
                  <a:pt x="199" y="218"/>
                </a:lnTo>
                <a:lnTo>
                  <a:pt x="201" y="216"/>
                </a:lnTo>
                <a:lnTo>
                  <a:pt x="204" y="213"/>
                </a:lnTo>
                <a:lnTo>
                  <a:pt x="206" y="213"/>
                </a:lnTo>
                <a:lnTo>
                  <a:pt x="209" y="211"/>
                </a:lnTo>
                <a:lnTo>
                  <a:pt x="209" y="201"/>
                </a:lnTo>
                <a:lnTo>
                  <a:pt x="209" y="201"/>
                </a:lnTo>
                <a:lnTo>
                  <a:pt x="206" y="199"/>
                </a:lnTo>
                <a:lnTo>
                  <a:pt x="206" y="199"/>
                </a:lnTo>
                <a:lnTo>
                  <a:pt x="206" y="197"/>
                </a:lnTo>
                <a:lnTo>
                  <a:pt x="209" y="199"/>
                </a:lnTo>
                <a:lnTo>
                  <a:pt x="209" y="197"/>
                </a:lnTo>
                <a:lnTo>
                  <a:pt x="211" y="190"/>
                </a:lnTo>
                <a:lnTo>
                  <a:pt x="209" y="180"/>
                </a:lnTo>
                <a:lnTo>
                  <a:pt x="209" y="180"/>
                </a:lnTo>
                <a:lnTo>
                  <a:pt x="209" y="178"/>
                </a:lnTo>
                <a:lnTo>
                  <a:pt x="213" y="180"/>
                </a:lnTo>
                <a:lnTo>
                  <a:pt x="218" y="175"/>
                </a:lnTo>
                <a:lnTo>
                  <a:pt x="223" y="182"/>
                </a:lnTo>
                <a:lnTo>
                  <a:pt x="225" y="180"/>
                </a:lnTo>
                <a:lnTo>
                  <a:pt x="237" y="168"/>
                </a:lnTo>
                <a:lnTo>
                  <a:pt x="246" y="159"/>
                </a:lnTo>
                <a:lnTo>
                  <a:pt x="268" y="138"/>
                </a:lnTo>
                <a:lnTo>
                  <a:pt x="270" y="135"/>
                </a:lnTo>
                <a:lnTo>
                  <a:pt x="273" y="135"/>
                </a:lnTo>
                <a:lnTo>
                  <a:pt x="277" y="128"/>
                </a:lnTo>
                <a:lnTo>
                  <a:pt x="280" y="128"/>
                </a:lnTo>
                <a:lnTo>
                  <a:pt x="282" y="128"/>
                </a:lnTo>
                <a:lnTo>
                  <a:pt x="284" y="126"/>
                </a:lnTo>
                <a:lnTo>
                  <a:pt x="284" y="126"/>
                </a:lnTo>
                <a:lnTo>
                  <a:pt x="284" y="126"/>
                </a:lnTo>
                <a:lnTo>
                  <a:pt x="282" y="123"/>
                </a:lnTo>
                <a:lnTo>
                  <a:pt x="282" y="123"/>
                </a:lnTo>
                <a:lnTo>
                  <a:pt x="280" y="121"/>
                </a:lnTo>
                <a:lnTo>
                  <a:pt x="282" y="119"/>
                </a:lnTo>
                <a:lnTo>
                  <a:pt x="282" y="119"/>
                </a:lnTo>
                <a:lnTo>
                  <a:pt x="282" y="116"/>
                </a:lnTo>
                <a:lnTo>
                  <a:pt x="282" y="116"/>
                </a:lnTo>
                <a:lnTo>
                  <a:pt x="282" y="116"/>
                </a:lnTo>
                <a:lnTo>
                  <a:pt x="282" y="114"/>
                </a:lnTo>
                <a:lnTo>
                  <a:pt x="287" y="111"/>
                </a:lnTo>
                <a:lnTo>
                  <a:pt x="287" y="109"/>
                </a:lnTo>
                <a:lnTo>
                  <a:pt x="277" y="97"/>
                </a:lnTo>
                <a:lnTo>
                  <a:pt x="270" y="93"/>
                </a:lnTo>
                <a:lnTo>
                  <a:pt x="268" y="90"/>
                </a:lnTo>
                <a:lnTo>
                  <a:pt x="263" y="95"/>
                </a:lnTo>
                <a:lnTo>
                  <a:pt x="244" y="76"/>
                </a:lnTo>
                <a:lnTo>
                  <a:pt x="244" y="76"/>
                </a:lnTo>
                <a:lnTo>
                  <a:pt x="239" y="69"/>
                </a:lnTo>
                <a:lnTo>
                  <a:pt x="237" y="69"/>
                </a:lnTo>
                <a:lnTo>
                  <a:pt x="235" y="64"/>
                </a:lnTo>
                <a:lnTo>
                  <a:pt x="230" y="67"/>
                </a:lnTo>
                <a:lnTo>
                  <a:pt x="230" y="67"/>
                </a:lnTo>
                <a:lnTo>
                  <a:pt x="228" y="71"/>
                </a:lnTo>
                <a:lnTo>
                  <a:pt x="225" y="74"/>
                </a:lnTo>
                <a:lnTo>
                  <a:pt x="223" y="74"/>
                </a:lnTo>
                <a:lnTo>
                  <a:pt x="220" y="69"/>
                </a:lnTo>
                <a:lnTo>
                  <a:pt x="220" y="69"/>
                </a:lnTo>
                <a:lnTo>
                  <a:pt x="216" y="62"/>
                </a:lnTo>
                <a:lnTo>
                  <a:pt x="211" y="55"/>
                </a:lnTo>
                <a:lnTo>
                  <a:pt x="199" y="55"/>
                </a:lnTo>
                <a:lnTo>
                  <a:pt x="199" y="55"/>
                </a:lnTo>
                <a:lnTo>
                  <a:pt x="168" y="55"/>
                </a:lnTo>
                <a:lnTo>
                  <a:pt x="168" y="55"/>
                </a:lnTo>
                <a:lnTo>
                  <a:pt x="168" y="55"/>
                </a:lnTo>
                <a:lnTo>
                  <a:pt x="166" y="48"/>
                </a:lnTo>
                <a:lnTo>
                  <a:pt x="164" y="45"/>
                </a:lnTo>
                <a:lnTo>
                  <a:pt x="161" y="45"/>
                </a:lnTo>
                <a:lnTo>
                  <a:pt x="156" y="43"/>
                </a:lnTo>
                <a:lnTo>
                  <a:pt x="152" y="41"/>
                </a:lnTo>
                <a:lnTo>
                  <a:pt x="147" y="36"/>
                </a:lnTo>
                <a:lnTo>
                  <a:pt x="145" y="33"/>
                </a:lnTo>
                <a:lnTo>
                  <a:pt x="142" y="31"/>
                </a:lnTo>
                <a:lnTo>
                  <a:pt x="140" y="31"/>
                </a:lnTo>
                <a:lnTo>
                  <a:pt x="140" y="26"/>
                </a:lnTo>
                <a:lnTo>
                  <a:pt x="140" y="24"/>
                </a:lnTo>
                <a:lnTo>
                  <a:pt x="138" y="19"/>
                </a:lnTo>
                <a:lnTo>
                  <a:pt x="138" y="12"/>
                </a:lnTo>
                <a:lnTo>
                  <a:pt x="138" y="10"/>
                </a:lnTo>
                <a:lnTo>
                  <a:pt x="138" y="7"/>
                </a:lnTo>
                <a:lnTo>
                  <a:pt x="135" y="3"/>
                </a:lnTo>
                <a:lnTo>
                  <a:pt x="130" y="3"/>
                </a:lnTo>
                <a:lnTo>
                  <a:pt x="130" y="0"/>
                </a:lnTo>
                <a:lnTo>
                  <a:pt x="130" y="0"/>
                </a:lnTo>
                <a:lnTo>
                  <a:pt x="121" y="0"/>
                </a:lnTo>
                <a:lnTo>
                  <a:pt x="114" y="0"/>
                </a:lnTo>
                <a:lnTo>
                  <a:pt x="114" y="3"/>
                </a:lnTo>
                <a:lnTo>
                  <a:pt x="116" y="3"/>
                </a:lnTo>
                <a:lnTo>
                  <a:pt x="116" y="7"/>
                </a:lnTo>
                <a:lnTo>
                  <a:pt x="116" y="7"/>
                </a:lnTo>
                <a:lnTo>
                  <a:pt x="121" y="7"/>
                </a:lnTo>
                <a:lnTo>
                  <a:pt x="109" y="17"/>
                </a:lnTo>
                <a:lnTo>
                  <a:pt x="104" y="19"/>
                </a:lnTo>
                <a:lnTo>
                  <a:pt x="85" y="33"/>
                </a:lnTo>
                <a:lnTo>
                  <a:pt x="76" y="36"/>
                </a:lnTo>
                <a:lnTo>
                  <a:pt x="74" y="38"/>
                </a:lnTo>
                <a:lnTo>
                  <a:pt x="64" y="43"/>
                </a:lnTo>
                <a:lnTo>
                  <a:pt x="64" y="43"/>
                </a:lnTo>
                <a:lnTo>
                  <a:pt x="64" y="43"/>
                </a:lnTo>
                <a:lnTo>
                  <a:pt x="55" y="50"/>
                </a:lnTo>
                <a:lnTo>
                  <a:pt x="45" y="55"/>
                </a:lnTo>
                <a:lnTo>
                  <a:pt x="43" y="57"/>
                </a:lnTo>
                <a:lnTo>
                  <a:pt x="33" y="64"/>
                </a:lnTo>
                <a:lnTo>
                  <a:pt x="31" y="67"/>
                </a:lnTo>
                <a:lnTo>
                  <a:pt x="26" y="69"/>
                </a:lnTo>
                <a:lnTo>
                  <a:pt x="19" y="74"/>
                </a:lnTo>
                <a:lnTo>
                  <a:pt x="14" y="78"/>
                </a:lnTo>
                <a:lnTo>
                  <a:pt x="0" y="88"/>
                </a:lnTo>
                <a:lnTo>
                  <a:pt x="0" y="107"/>
                </a:lnTo>
                <a:lnTo>
                  <a:pt x="0" y="111"/>
                </a:lnTo>
                <a:lnTo>
                  <a:pt x="7" y="114"/>
                </a:lnTo>
                <a:lnTo>
                  <a:pt x="7" y="114"/>
                </a:lnTo>
                <a:lnTo>
                  <a:pt x="10" y="114"/>
                </a:lnTo>
                <a:lnTo>
                  <a:pt x="12" y="119"/>
                </a:lnTo>
                <a:lnTo>
                  <a:pt x="12" y="121"/>
                </a:lnTo>
                <a:lnTo>
                  <a:pt x="12" y="123"/>
                </a:lnTo>
                <a:lnTo>
                  <a:pt x="12" y="123"/>
                </a:lnTo>
                <a:lnTo>
                  <a:pt x="14" y="123"/>
                </a:lnTo>
                <a:lnTo>
                  <a:pt x="14" y="126"/>
                </a:lnTo>
                <a:lnTo>
                  <a:pt x="17" y="126"/>
                </a:lnTo>
                <a:lnTo>
                  <a:pt x="19" y="128"/>
                </a:lnTo>
                <a:lnTo>
                  <a:pt x="24" y="130"/>
                </a:lnTo>
                <a:lnTo>
                  <a:pt x="24" y="133"/>
                </a:lnTo>
                <a:lnTo>
                  <a:pt x="29" y="142"/>
                </a:lnTo>
                <a:lnTo>
                  <a:pt x="29" y="145"/>
                </a:lnTo>
                <a:lnTo>
                  <a:pt x="33" y="152"/>
                </a:lnTo>
                <a:lnTo>
                  <a:pt x="38" y="159"/>
                </a:lnTo>
                <a:lnTo>
                  <a:pt x="38" y="159"/>
                </a:lnTo>
                <a:lnTo>
                  <a:pt x="38" y="159"/>
                </a:lnTo>
                <a:lnTo>
                  <a:pt x="38" y="159"/>
                </a:lnTo>
                <a:lnTo>
                  <a:pt x="38" y="159"/>
                </a:lnTo>
                <a:lnTo>
                  <a:pt x="38" y="159"/>
                </a:lnTo>
                <a:lnTo>
                  <a:pt x="40" y="161"/>
                </a:lnTo>
                <a:lnTo>
                  <a:pt x="40" y="164"/>
                </a:lnTo>
                <a:lnTo>
                  <a:pt x="40" y="164"/>
                </a:lnTo>
                <a:lnTo>
                  <a:pt x="43" y="166"/>
                </a:lnTo>
                <a:lnTo>
                  <a:pt x="43" y="166"/>
                </a:lnTo>
                <a:lnTo>
                  <a:pt x="45" y="166"/>
                </a:lnTo>
                <a:lnTo>
                  <a:pt x="45" y="166"/>
                </a:lnTo>
                <a:lnTo>
                  <a:pt x="45" y="168"/>
                </a:lnTo>
                <a:lnTo>
                  <a:pt x="43" y="168"/>
                </a:lnTo>
                <a:lnTo>
                  <a:pt x="43" y="168"/>
                </a:lnTo>
                <a:lnTo>
                  <a:pt x="43" y="168"/>
                </a:lnTo>
                <a:lnTo>
                  <a:pt x="45" y="171"/>
                </a:lnTo>
                <a:lnTo>
                  <a:pt x="45" y="171"/>
                </a:lnTo>
                <a:lnTo>
                  <a:pt x="45" y="171"/>
                </a:lnTo>
                <a:lnTo>
                  <a:pt x="45" y="173"/>
                </a:lnTo>
                <a:lnTo>
                  <a:pt x="45" y="173"/>
                </a:lnTo>
                <a:lnTo>
                  <a:pt x="48" y="175"/>
                </a:lnTo>
                <a:lnTo>
                  <a:pt x="48" y="175"/>
                </a:lnTo>
                <a:lnTo>
                  <a:pt x="48" y="178"/>
                </a:lnTo>
                <a:lnTo>
                  <a:pt x="50" y="178"/>
                </a:lnTo>
                <a:lnTo>
                  <a:pt x="50" y="178"/>
                </a:lnTo>
                <a:lnTo>
                  <a:pt x="50" y="178"/>
                </a:lnTo>
                <a:lnTo>
                  <a:pt x="50" y="178"/>
                </a:lnTo>
                <a:lnTo>
                  <a:pt x="50" y="178"/>
                </a:lnTo>
                <a:lnTo>
                  <a:pt x="50" y="178"/>
                </a:lnTo>
                <a:lnTo>
                  <a:pt x="50" y="178"/>
                </a:lnTo>
                <a:lnTo>
                  <a:pt x="52" y="178"/>
                </a:lnTo>
                <a:lnTo>
                  <a:pt x="52" y="178"/>
                </a:lnTo>
                <a:lnTo>
                  <a:pt x="52" y="178"/>
                </a:lnTo>
                <a:lnTo>
                  <a:pt x="52" y="180"/>
                </a:lnTo>
                <a:lnTo>
                  <a:pt x="52" y="180"/>
                </a:lnTo>
                <a:lnTo>
                  <a:pt x="52" y="180"/>
                </a:lnTo>
                <a:lnTo>
                  <a:pt x="55" y="180"/>
                </a:lnTo>
                <a:lnTo>
                  <a:pt x="55" y="182"/>
                </a:lnTo>
                <a:lnTo>
                  <a:pt x="55" y="182"/>
                </a:lnTo>
                <a:lnTo>
                  <a:pt x="57" y="185"/>
                </a:lnTo>
                <a:lnTo>
                  <a:pt x="57" y="185"/>
                </a:lnTo>
                <a:lnTo>
                  <a:pt x="57" y="185"/>
                </a:lnTo>
                <a:lnTo>
                  <a:pt x="57" y="185"/>
                </a:lnTo>
                <a:lnTo>
                  <a:pt x="59" y="185"/>
                </a:lnTo>
                <a:lnTo>
                  <a:pt x="62" y="185"/>
                </a:lnTo>
                <a:lnTo>
                  <a:pt x="62" y="187"/>
                </a:lnTo>
                <a:lnTo>
                  <a:pt x="62" y="190"/>
                </a:lnTo>
                <a:lnTo>
                  <a:pt x="64" y="190"/>
                </a:lnTo>
                <a:lnTo>
                  <a:pt x="64" y="190"/>
                </a:lnTo>
                <a:lnTo>
                  <a:pt x="64" y="190"/>
                </a:lnTo>
                <a:lnTo>
                  <a:pt x="64" y="190"/>
                </a:lnTo>
                <a:lnTo>
                  <a:pt x="67" y="192"/>
                </a:lnTo>
                <a:lnTo>
                  <a:pt x="67" y="192"/>
                </a:lnTo>
                <a:lnTo>
                  <a:pt x="67" y="192"/>
                </a:lnTo>
                <a:lnTo>
                  <a:pt x="67" y="192"/>
                </a:lnTo>
                <a:lnTo>
                  <a:pt x="67" y="192"/>
                </a:lnTo>
                <a:lnTo>
                  <a:pt x="67" y="192"/>
                </a:lnTo>
                <a:lnTo>
                  <a:pt x="69" y="192"/>
                </a:lnTo>
                <a:lnTo>
                  <a:pt x="69" y="192"/>
                </a:lnTo>
                <a:lnTo>
                  <a:pt x="69" y="192"/>
                </a:lnTo>
                <a:lnTo>
                  <a:pt x="71" y="192"/>
                </a:lnTo>
                <a:lnTo>
                  <a:pt x="71" y="192"/>
                </a:lnTo>
                <a:lnTo>
                  <a:pt x="71" y="192"/>
                </a:lnTo>
                <a:lnTo>
                  <a:pt x="71" y="192"/>
                </a:lnTo>
                <a:lnTo>
                  <a:pt x="74" y="192"/>
                </a:lnTo>
                <a:lnTo>
                  <a:pt x="74" y="192"/>
                </a:lnTo>
                <a:lnTo>
                  <a:pt x="74" y="192"/>
                </a:lnTo>
                <a:lnTo>
                  <a:pt x="74" y="192"/>
                </a:lnTo>
                <a:lnTo>
                  <a:pt x="74" y="192"/>
                </a:lnTo>
                <a:lnTo>
                  <a:pt x="74" y="194"/>
                </a:lnTo>
                <a:lnTo>
                  <a:pt x="76" y="194"/>
                </a:lnTo>
                <a:lnTo>
                  <a:pt x="76" y="194"/>
                </a:lnTo>
                <a:lnTo>
                  <a:pt x="76" y="194"/>
                </a:lnTo>
                <a:lnTo>
                  <a:pt x="76" y="197"/>
                </a:lnTo>
                <a:lnTo>
                  <a:pt x="76" y="197"/>
                </a:lnTo>
                <a:lnTo>
                  <a:pt x="78" y="197"/>
                </a:lnTo>
                <a:lnTo>
                  <a:pt x="78" y="194"/>
                </a:lnTo>
                <a:lnTo>
                  <a:pt x="78" y="194"/>
                </a:lnTo>
                <a:lnTo>
                  <a:pt x="78" y="194"/>
                </a:lnTo>
                <a:lnTo>
                  <a:pt x="81" y="194"/>
                </a:lnTo>
                <a:lnTo>
                  <a:pt x="81" y="197"/>
                </a:lnTo>
                <a:lnTo>
                  <a:pt x="81" y="197"/>
                </a:lnTo>
                <a:lnTo>
                  <a:pt x="81" y="197"/>
                </a:lnTo>
                <a:lnTo>
                  <a:pt x="83" y="197"/>
                </a:lnTo>
                <a:lnTo>
                  <a:pt x="85" y="199"/>
                </a:lnTo>
                <a:lnTo>
                  <a:pt x="85" y="201"/>
                </a:lnTo>
                <a:lnTo>
                  <a:pt x="90" y="201"/>
                </a:lnTo>
                <a:lnTo>
                  <a:pt x="90" y="201"/>
                </a:lnTo>
                <a:lnTo>
                  <a:pt x="95" y="201"/>
                </a:lnTo>
                <a:lnTo>
                  <a:pt x="97" y="206"/>
                </a:lnTo>
                <a:lnTo>
                  <a:pt x="100" y="208"/>
                </a:lnTo>
                <a:lnTo>
                  <a:pt x="102" y="208"/>
                </a:lnTo>
                <a:lnTo>
                  <a:pt x="104" y="211"/>
                </a:lnTo>
                <a:lnTo>
                  <a:pt x="107" y="213"/>
                </a:lnTo>
                <a:lnTo>
                  <a:pt x="107" y="216"/>
                </a:lnTo>
                <a:lnTo>
                  <a:pt x="109" y="218"/>
                </a:lnTo>
                <a:lnTo>
                  <a:pt x="109" y="218"/>
                </a:lnTo>
                <a:lnTo>
                  <a:pt x="109" y="218"/>
                </a:lnTo>
                <a:lnTo>
                  <a:pt x="111" y="218"/>
                </a:lnTo>
                <a:lnTo>
                  <a:pt x="114" y="216"/>
                </a:lnTo>
                <a:lnTo>
                  <a:pt x="116" y="216"/>
                </a:lnTo>
                <a:lnTo>
                  <a:pt x="116" y="216"/>
                </a:lnTo>
                <a:lnTo>
                  <a:pt x="119" y="216"/>
                </a:lnTo>
                <a:lnTo>
                  <a:pt x="119" y="218"/>
                </a:lnTo>
                <a:lnTo>
                  <a:pt x="119" y="218"/>
                </a:lnTo>
                <a:lnTo>
                  <a:pt x="119" y="218"/>
                </a:lnTo>
                <a:lnTo>
                  <a:pt x="121" y="218"/>
                </a:lnTo>
                <a:lnTo>
                  <a:pt x="135" y="220"/>
                </a:lnTo>
                <a:lnTo>
                  <a:pt x="138" y="220"/>
                </a:lnTo>
                <a:lnTo>
                  <a:pt x="138" y="22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0" name="Freeform 65"/>
          <p:cNvSpPr>
            <a:spLocks/>
          </p:cNvSpPr>
          <p:nvPr/>
        </p:nvSpPr>
        <p:spPr bwMode="auto">
          <a:xfrm>
            <a:off x="2553118" y="3075991"/>
            <a:ext cx="481013" cy="468313"/>
          </a:xfrm>
          <a:custGeom>
            <a:avLst/>
            <a:gdLst>
              <a:gd name="T0" fmla="*/ 204 w 303"/>
              <a:gd name="T1" fmla="*/ 279 h 295"/>
              <a:gd name="T2" fmla="*/ 220 w 303"/>
              <a:gd name="T3" fmla="*/ 272 h 295"/>
              <a:gd name="T4" fmla="*/ 230 w 303"/>
              <a:gd name="T5" fmla="*/ 243 h 295"/>
              <a:gd name="T6" fmla="*/ 256 w 303"/>
              <a:gd name="T7" fmla="*/ 229 h 295"/>
              <a:gd name="T8" fmla="*/ 268 w 303"/>
              <a:gd name="T9" fmla="*/ 210 h 295"/>
              <a:gd name="T10" fmla="*/ 270 w 303"/>
              <a:gd name="T11" fmla="*/ 198 h 295"/>
              <a:gd name="T12" fmla="*/ 299 w 303"/>
              <a:gd name="T13" fmla="*/ 163 h 295"/>
              <a:gd name="T14" fmla="*/ 289 w 303"/>
              <a:gd name="T15" fmla="*/ 149 h 295"/>
              <a:gd name="T16" fmla="*/ 289 w 303"/>
              <a:gd name="T17" fmla="*/ 139 h 295"/>
              <a:gd name="T18" fmla="*/ 284 w 303"/>
              <a:gd name="T19" fmla="*/ 137 h 295"/>
              <a:gd name="T20" fmla="*/ 268 w 303"/>
              <a:gd name="T21" fmla="*/ 134 h 295"/>
              <a:gd name="T22" fmla="*/ 258 w 303"/>
              <a:gd name="T23" fmla="*/ 132 h 295"/>
              <a:gd name="T24" fmla="*/ 242 w 303"/>
              <a:gd name="T25" fmla="*/ 130 h 295"/>
              <a:gd name="T26" fmla="*/ 235 w 303"/>
              <a:gd name="T27" fmla="*/ 127 h 295"/>
              <a:gd name="T28" fmla="*/ 225 w 303"/>
              <a:gd name="T29" fmla="*/ 127 h 295"/>
              <a:gd name="T30" fmla="*/ 225 w 303"/>
              <a:gd name="T31" fmla="*/ 118 h 295"/>
              <a:gd name="T32" fmla="*/ 220 w 303"/>
              <a:gd name="T33" fmla="*/ 115 h 295"/>
              <a:gd name="T34" fmla="*/ 220 w 303"/>
              <a:gd name="T35" fmla="*/ 108 h 295"/>
              <a:gd name="T36" fmla="*/ 218 w 303"/>
              <a:gd name="T37" fmla="*/ 113 h 295"/>
              <a:gd name="T38" fmla="*/ 213 w 303"/>
              <a:gd name="T39" fmla="*/ 113 h 295"/>
              <a:gd name="T40" fmla="*/ 220 w 303"/>
              <a:gd name="T41" fmla="*/ 104 h 295"/>
              <a:gd name="T42" fmla="*/ 213 w 303"/>
              <a:gd name="T43" fmla="*/ 101 h 295"/>
              <a:gd name="T44" fmla="*/ 213 w 303"/>
              <a:gd name="T45" fmla="*/ 99 h 295"/>
              <a:gd name="T46" fmla="*/ 216 w 303"/>
              <a:gd name="T47" fmla="*/ 94 h 295"/>
              <a:gd name="T48" fmla="*/ 213 w 303"/>
              <a:gd name="T49" fmla="*/ 89 h 295"/>
              <a:gd name="T50" fmla="*/ 209 w 303"/>
              <a:gd name="T51" fmla="*/ 87 h 295"/>
              <a:gd name="T52" fmla="*/ 199 w 303"/>
              <a:gd name="T53" fmla="*/ 85 h 295"/>
              <a:gd name="T54" fmla="*/ 190 w 303"/>
              <a:gd name="T55" fmla="*/ 78 h 295"/>
              <a:gd name="T56" fmla="*/ 178 w 303"/>
              <a:gd name="T57" fmla="*/ 71 h 295"/>
              <a:gd name="T58" fmla="*/ 171 w 303"/>
              <a:gd name="T59" fmla="*/ 68 h 295"/>
              <a:gd name="T60" fmla="*/ 161 w 303"/>
              <a:gd name="T61" fmla="*/ 71 h 295"/>
              <a:gd name="T62" fmla="*/ 154 w 303"/>
              <a:gd name="T63" fmla="*/ 61 h 295"/>
              <a:gd name="T64" fmla="*/ 149 w 303"/>
              <a:gd name="T65" fmla="*/ 54 h 295"/>
              <a:gd name="T66" fmla="*/ 135 w 303"/>
              <a:gd name="T67" fmla="*/ 30 h 295"/>
              <a:gd name="T68" fmla="*/ 123 w 303"/>
              <a:gd name="T69" fmla="*/ 16 h 295"/>
              <a:gd name="T70" fmla="*/ 123 w 303"/>
              <a:gd name="T71" fmla="*/ 7 h 295"/>
              <a:gd name="T72" fmla="*/ 93 w 303"/>
              <a:gd name="T73" fmla="*/ 0 h 295"/>
              <a:gd name="T74" fmla="*/ 81 w 303"/>
              <a:gd name="T75" fmla="*/ 9 h 295"/>
              <a:gd name="T76" fmla="*/ 64 w 303"/>
              <a:gd name="T77" fmla="*/ 0 h 295"/>
              <a:gd name="T78" fmla="*/ 55 w 303"/>
              <a:gd name="T79" fmla="*/ 4 h 295"/>
              <a:gd name="T80" fmla="*/ 66 w 303"/>
              <a:gd name="T81" fmla="*/ 14 h 295"/>
              <a:gd name="T82" fmla="*/ 74 w 303"/>
              <a:gd name="T83" fmla="*/ 33 h 295"/>
              <a:gd name="T84" fmla="*/ 81 w 303"/>
              <a:gd name="T85" fmla="*/ 47 h 295"/>
              <a:gd name="T86" fmla="*/ 66 w 303"/>
              <a:gd name="T87" fmla="*/ 54 h 295"/>
              <a:gd name="T88" fmla="*/ 66 w 303"/>
              <a:gd name="T89" fmla="*/ 71 h 295"/>
              <a:gd name="T90" fmla="*/ 59 w 303"/>
              <a:gd name="T91" fmla="*/ 82 h 295"/>
              <a:gd name="T92" fmla="*/ 45 w 303"/>
              <a:gd name="T93" fmla="*/ 85 h 295"/>
              <a:gd name="T94" fmla="*/ 52 w 303"/>
              <a:gd name="T95" fmla="*/ 97 h 295"/>
              <a:gd name="T96" fmla="*/ 50 w 303"/>
              <a:gd name="T97" fmla="*/ 120 h 295"/>
              <a:gd name="T98" fmla="*/ 43 w 303"/>
              <a:gd name="T99" fmla="*/ 141 h 295"/>
              <a:gd name="T100" fmla="*/ 43 w 303"/>
              <a:gd name="T101" fmla="*/ 177 h 295"/>
              <a:gd name="T102" fmla="*/ 36 w 303"/>
              <a:gd name="T103" fmla="*/ 179 h 295"/>
              <a:gd name="T104" fmla="*/ 21 w 303"/>
              <a:gd name="T105" fmla="*/ 184 h 295"/>
              <a:gd name="T106" fmla="*/ 0 w 303"/>
              <a:gd name="T107" fmla="*/ 189 h 295"/>
              <a:gd name="T108" fmla="*/ 0 w 303"/>
              <a:gd name="T109" fmla="*/ 234 h 295"/>
              <a:gd name="T110" fmla="*/ 40 w 303"/>
              <a:gd name="T111" fmla="*/ 248 h 295"/>
              <a:gd name="T112" fmla="*/ 76 w 303"/>
              <a:gd name="T113" fmla="*/ 253 h 295"/>
              <a:gd name="T114" fmla="*/ 123 w 303"/>
              <a:gd name="T115" fmla="*/ 262 h 295"/>
              <a:gd name="T116" fmla="*/ 142 w 303"/>
              <a:gd name="T117" fmla="*/ 269 h 295"/>
              <a:gd name="T118" fmla="*/ 147 w 303"/>
              <a:gd name="T119" fmla="*/ 281 h 295"/>
              <a:gd name="T120" fmla="*/ 154 w 303"/>
              <a:gd name="T121" fmla="*/ 288 h 295"/>
              <a:gd name="T122" fmla="*/ 166 w 303"/>
              <a:gd name="T123" fmla="*/ 291 h 295"/>
              <a:gd name="T124" fmla="*/ 173 w 303"/>
              <a:gd name="T125" fmla="*/ 291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03" h="295">
                <a:moveTo>
                  <a:pt x="192" y="291"/>
                </a:moveTo>
                <a:lnTo>
                  <a:pt x="197" y="291"/>
                </a:lnTo>
                <a:lnTo>
                  <a:pt x="197" y="279"/>
                </a:lnTo>
                <a:lnTo>
                  <a:pt x="204" y="279"/>
                </a:lnTo>
                <a:lnTo>
                  <a:pt x="204" y="283"/>
                </a:lnTo>
                <a:lnTo>
                  <a:pt x="211" y="279"/>
                </a:lnTo>
                <a:lnTo>
                  <a:pt x="211" y="272"/>
                </a:lnTo>
                <a:lnTo>
                  <a:pt x="220" y="272"/>
                </a:lnTo>
                <a:lnTo>
                  <a:pt x="220" y="265"/>
                </a:lnTo>
                <a:lnTo>
                  <a:pt x="227" y="265"/>
                </a:lnTo>
                <a:lnTo>
                  <a:pt x="227" y="243"/>
                </a:lnTo>
                <a:lnTo>
                  <a:pt x="230" y="243"/>
                </a:lnTo>
                <a:lnTo>
                  <a:pt x="244" y="243"/>
                </a:lnTo>
                <a:lnTo>
                  <a:pt x="254" y="231"/>
                </a:lnTo>
                <a:lnTo>
                  <a:pt x="256" y="227"/>
                </a:lnTo>
                <a:lnTo>
                  <a:pt x="256" y="229"/>
                </a:lnTo>
                <a:lnTo>
                  <a:pt x="263" y="220"/>
                </a:lnTo>
                <a:lnTo>
                  <a:pt x="263" y="217"/>
                </a:lnTo>
                <a:lnTo>
                  <a:pt x="268" y="217"/>
                </a:lnTo>
                <a:lnTo>
                  <a:pt x="268" y="210"/>
                </a:lnTo>
                <a:lnTo>
                  <a:pt x="263" y="210"/>
                </a:lnTo>
                <a:lnTo>
                  <a:pt x="263" y="210"/>
                </a:lnTo>
                <a:lnTo>
                  <a:pt x="263" y="205"/>
                </a:lnTo>
                <a:lnTo>
                  <a:pt x="270" y="198"/>
                </a:lnTo>
                <a:lnTo>
                  <a:pt x="282" y="189"/>
                </a:lnTo>
                <a:lnTo>
                  <a:pt x="291" y="177"/>
                </a:lnTo>
                <a:lnTo>
                  <a:pt x="303" y="165"/>
                </a:lnTo>
                <a:lnTo>
                  <a:pt x="299" y="163"/>
                </a:lnTo>
                <a:lnTo>
                  <a:pt x="296" y="158"/>
                </a:lnTo>
                <a:lnTo>
                  <a:pt x="294" y="151"/>
                </a:lnTo>
                <a:lnTo>
                  <a:pt x="291" y="151"/>
                </a:lnTo>
                <a:lnTo>
                  <a:pt x="289" y="149"/>
                </a:lnTo>
                <a:lnTo>
                  <a:pt x="287" y="144"/>
                </a:lnTo>
                <a:lnTo>
                  <a:pt x="287" y="141"/>
                </a:lnTo>
                <a:lnTo>
                  <a:pt x="289" y="139"/>
                </a:lnTo>
                <a:lnTo>
                  <a:pt x="289" y="139"/>
                </a:lnTo>
                <a:lnTo>
                  <a:pt x="289" y="139"/>
                </a:lnTo>
                <a:lnTo>
                  <a:pt x="287" y="137"/>
                </a:lnTo>
                <a:lnTo>
                  <a:pt x="287" y="137"/>
                </a:lnTo>
                <a:lnTo>
                  <a:pt x="284" y="137"/>
                </a:lnTo>
                <a:lnTo>
                  <a:pt x="282" y="139"/>
                </a:lnTo>
                <a:lnTo>
                  <a:pt x="280" y="139"/>
                </a:lnTo>
                <a:lnTo>
                  <a:pt x="277" y="137"/>
                </a:lnTo>
                <a:lnTo>
                  <a:pt x="268" y="134"/>
                </a:lnTo>
                <a:lnTo>
                  <a:pt x="263" y="137"/>
                </a:lnTo>
                <a:lnTo>
                  <a:pt x="261" y="134"/>
                </a:lnTo>
                <a:lnTo>
                  <a:pt x="261" y="132"/>
                </a:lnTo>
                <a:lnTo>
                  <a:pt x="258" y="132"/>
                </a:lnTo>
                <a:lnTo>
                  <a:pt x="254" y="130"/>
                </a:lnTo>
                <a:lnTo>
                  <a:pt x="251" y="130"/>
                </a:lnTo>
                <a:lnTo>
                  <a:pt x="242" y="132"/>
                </a:lnTo>
                <a:lnTo>
                  <a:pt x="242" y="130"/>
                </a:lnTo>
                <a:lnTo>
                  <a:pt x="242" y="127"/>
                </a:lnTo>
                <a:lnTo>
                  <a:pt x="239" y="127"/>
                </a:lnTo>
                <a:lnTo>
                  <a:pt x="239" y="127"/>
                </a:lnTo>
                <a:lnTo>
                  <a:pt x="235" y="127"/>
                </a:lnTo>
                <a:lnTo>
                  <a:pt x="230" y="130"/>
                </a:lnTo>
                <a:lnTo>
                  <a:pt x="227" y="130"/>
                </a:lnTo>
                <a:lnTo>
                  <a:pt x="225" y="127"/>
                </a:lnTo>
                <a:lnTo>
                  <a:pt x="225" y="127"/>
                </a:lnTo>
                <a:lnTo>
                  <a:pt x="225" y="127"/>
                </a:lnTo>
                <a:lnTo>
                  <a:pt x="227" y="127"/>
                </a:lnTo>
                <a:lnTo>
                  <a:pt x="230" y="125"/>
                </a:lnTo>
                <a:lnTo>
                  <a:pt x="225" y="118"/>
                </a:lnTo>
                <a:lnTo>
                  <a:pt x="223" y="115"/>
                </a:lnTo>
                <a:lnTo>
                  <a:pt x="220" y="118"/>
                </a:lnTo>
                <a:lnTo>
                  <a:pt x="220" y="115"/>
                </a:lnTo>
                <a:lnTo>
                  <a:pt x="220" y="115"/>
                </a:lnTo>
                <a:lnTo>
                  <a:pt x="220" y="113"/>
                </a:lnTo>
                <a:lnTo>
                  <a:pt x="223" y="111"/>
                </a:lnTo>
                <a:lnTo>
                  <a:pt x="223" y="108"/>
                </a:lnTo>
                <a:lnTo>
                  <a:pt x="220" y="108"/>
                </a:lnTo>
                <a:lnTo>
                  <a:pt x="220" y="108"/>
                </a:lnTo>
                <a:lnTo>
                  <a:pt x="216" y="111"/>
                </a:lnTo>
                <a:lnTo>
                  <a:pt x="216" y="111"/>
                </a:lnTo>
                <a:lnTo>
                  <a:pt x="218" y="113"/>
                </a:lnTo>
                <a:lnTo>
                  <a:pt x="218" y="115"/>
                </a:lnTo>
                <a:lnTo>
                  <a:pt x="216" y="115"/>
                </a:lnTo>
                <a:lnTo>
                  <a:pt x="216" y="115"/>
                </a:lnTo>
                <a:lnTo>
                  <a:pt x="213" y="113"/>
                </a:lnTo>
                <a:lnTo>
                  <a:pt x="213" y="108"/>
                </a:lnTo>
                <a:lnTo>
                  <a:pt x="213" y="108"/>
                </a:lnTo>
                <a:lnTo>
                  <a:pt x="213" y="108"/>
                </a:lnTo>
                <a:lnTo>
                  <a:pt x="220" y="104"/>
                </a:lnTo>
                <a:lnTo>
                  <a:pt x="220" y="101"/>
                </a:lnTo>
                <a:lnTo>
                  <a:pt x="220" y="101"/>
                </a:lnTo>
                <a:lnTo>
                  <a:pt x="218" y="99"/>
                </a:lnTo>
                <a:lnTo>
                  <a:pt x="213" y="101"/>
                </a:lnTo>
                <a:lnTo>
                  <a:pt x="213" y="104"/>
                </a:lnTo>
                <a:lnTo>
                  <a:pt x="211" y="101"/>
                </a:lnTo>
                <a:lnTo>
                  <a:pt x="211" y="99"/>
                </a:lnTo>
                <a:lnTo>
                  <a:pt x="213" y="99"/>
                </a:lnTo>
                <a:lnTo>
                  <a:pt x="213" y="99"/>
                </a:lnTo>
                <a:lnTo>
                  <a:pt x="216" y="99"/>
                </a:lnTo>
                <a:lnTo>
                  <a:pt x="216" y="97"/>
                </a:lnTo>
                <a:lnTo>
                  <a:pt x="216" y="94"/>
                </a:lnTo>
                <a:lnTo>
                  <a:pt x="216" y="94"/>
                </a:lnTo>
                <a:lnTo>
                  <a:pt x="218" y="92"/>
                </a:lnTo>
                <a:lnTo>
                  <a:pt x="216" y="89"/>
                </a:lnTo>
                <a:lnTo>
                  <a:pt x="213" y="89"/>
                </a:lnTo>
                <a:lnTo>
                  <a:pt x="211" y="89"/>
                </a:lnTo>
                <a:lnTo>
                  <a:pt x="211" y="92"/>
                </a:lnTo>
                <a:lnTo>
                  <a:pt x="209" y="89"/>
                </a:lnTo>
                <a:lnTo>
                  <a:pt x="209" y="87"/>
                </a:lnTo>
                <a:lnTo>
                  <a:pt x="206" y="87"/>
                </a:lnTo>
                <a:lnTo>
                  <a:pt x="204" y="85"/>
                </a:lnTo>
                <a:lnTo>
                  <a:pt x="201" y="85"/>
                </a:lnTo>
                <a:lnTo>
                  <a:pt x="199" y="85"/>
                </a:lnTo>
                <a:lnTo>
                  <a:pt x="197" y="82"/>
                </a:lnTo>
                <a:lnTo>
                  <a:pt x="194" y="78"/>
                </a:lnTo>
                <a:lnTo>
                  <a:pt x="192" y="78"/>
                </a:lnTo>
                <a:lnTo>
                  <a:pt x="190" y="78"/>
                </a:lnTo>
                <a:lnTo>
                  <a:pt x="187" y="80"/>
                </a:lnTo>
                <a:lnTo>
                  <a:pt x="187" y="78"/>
                </a:lnTo>
                <a:lnTo>
                  <a:pt x="180" y="73"/>
                </a:lnTo>
                <a:lnTo>
                  <a:pt x="178" y="71"/>
                </a:lnTo>
                <a:lnTo>
                  <a:pt x="175" y="68"/>
                </a:lnTo>
                <a:lnTo>
                  <a:pt x="175" y="68"/>
                </a:lnTo>
                <a:lnTo>
                  <a:pt x="171" y="68"/>
                </a:lnTo>
                <a:lnTo>
                  <a:pt x="171" y="68"/>
                </a:lnTo>
                <a:lnTo>
                  <a:pt x="168" y="71"/>
                </a:lnTo>
                <a:lnTo>
                  <a:pt x="164" y="73"/>
                </a:lnTo>
                <a:lnTo>
                  <a:pt x="164" y="73"/>
                </a:lnTo>
                <a:lnTo>
                  <a:pt x="161" y="71"/>
                </a:lnTo>
                <a:lnTo>
                  <a:pt x="161" y="71"/>
                </a:lnTo>
                <a:lnTo>
                  <a:pt x="156" y="63"/>
                </a:lnTo>
                <a:lnTo>
                  <a:pt x="154" y="61"/>
                </a:lnTo>
                <a:lnTo>
                  <a:pt x="154" y="61"/>
                </a:lnTo>
                <a:lnTo>
                  <a:pt x="154" y="59"/>
                </a:lnTo>
                <a:lnTo>
                  <a:pt x="154" y="59"/>
                </a:lnTo>
                <a:lnTo>
                  <a:pt x="152" y="56"/>
                </a:lnTo>
                <a:lnTo>
                  <a:pt x="149" y="54"/>
                </a:lnTo>
                <a:lnTo>
                  <a:pt x="149" y="52"/>
                </a:lnTo>
                <a:lnTo>
                  <a:pt x="147" y="52"/>
                </a:lnTo>
                <a:lnTo>
                  <a:pt x="142" y="42"/>
                </a:lnTo>
                <a:lnTo>
                  <a:pt x="135" y="30"/>
                </a:lnTo>
                <a:lnTo>
                  <a:pt x="130" y="23"/>
                </a:lnTo>
                <a:lnTo>
                  <a:pt x="130" y="23"/>
                </a:lnTo>
                <a:lnTo>
                  <a:pt x="128" y="18"/>
                </a:lnTo>
                <a:lnTo>
                  <a:pt x="123" y="16"/>
                </a:lnTo>
                <a:lnTo>
                  <a:pt x="123" y="14"/>
                </a:lnTo>
                <a:lnTo>
                  <a:pt x="126" y="11"/>
                </a:lnTo>
                <a:lnTo>
                  <a:pt x="126" y="9"/>
                </a:lnTo>
                <a:lnTo>
                  <a:pt x="123" y="7"/>
                </a:lnTo>
                <a:lnTo>
                  <a:pt x="123" y="4"/>
                </a:lnTo>
                <a:lnTo>
                  <a:pt x="121" y="2"/>
                </a:lnTo>
                <a:lnTo>
                  <a:pt x="121" y="2"/>
                </a:lnTo>
                <a:lnTo>
                  <a:pt x="93" y="0"/>
                </a:lnTo>
                <a:lnTo>
                  <a:pt x="93" y="7"/>
                </a:lnTo>
                <a:lnTo>
                  <a:pt x="93" y="14"/>
                </a:lnTo>
                <a:lnTo>
                  <a:pt x="81" y="14"/>
                </a:lnTo>
                <a:lnTo>
                  <a:pt x="81" y="9"/>
                </a:lnTo>
                <a:lnTo>
                  <a:pt x="81" y="7"/>
                </a:lnTo>
                <a:lnTo>
                  <a:pt x="81" y="0"/>
                </a:lnTo>
                <a:lnTo>
                  <a:pt x="74" y="0"/>
                </a:lnTo>
                <a:lnTo>
                  <a:pt x="64" y="0"/>
                </a:lnTo>
                <a:lnTo>
                  <a:pt x="55" y="0"/>
                </a:lnTo>
                <a:lnTo>
                  <a:pt x="55" y="2"/>
                </a:lnTo>
                <a:lnTo>
                  <a:pt x="55" y="2"/>
                </a:lnTo>
                <a:lnTo>
                  <a:pt x="55" y="4"/>
                </a:lnTo>
                <a:lnTo>
                  <a:pt x="55" y="7"/>
                </a:lnTo>
                <a:lnTo>
                  <a:pt x="59" y="7"/>
                </a:lnTo>
                <a:lnTo>
                  <a:pt x="59" y="14"/>
                </a:lnTo>
                <a:lnTo>
                  <a:pt x="66" y="14"/>
                </a:lnTo>
                <a:lnTo>
                  <a:pt x="66" y="14"/>
                </a:lnTo>
                <a:lnTo>
                  <a:pt x="66" y="18"/>
                </a:lnTo>
                <a:lnTo>
                  <a:pt x="66" y="33"/>
                </a:lnTo>
                <a:lnTo>
                  <a:pt x="74" y="33"/>
                </a:lnTo>
                <a:lnTo>
                  <a:pt x="74" y="40"/>
                </a:lnTo>
                <a:lnTo>
                  <a:pt x="74" y="40"/>
                </a:lnTo>
                <a:lnTo>
                  <a:pt x="81" y="40"/>
                </a:lnTo>
                <a:lnTo>
                  <a:pt x="81" y="47"/>
                </a:lnTo>
                <a:lnTo>
                  <a:pt x="74" y="47"/>
                </a:lnTo>
                <a:lnTo>
                  <a:pt x="74" y="52"/>
                </a:lnTo>
                <a:lnTo>
                  <a:pt x="74" y="54"/>
                </a:lnTo>
                <a:lnTo>
                  <a:pt x="66" y="54"/>
                </a:lnTo>
                <a:lnTo>
                  <a:pt x="66" y="56"/>
                </a:lnTo>
                <a:lnTo>
                  <a:pt x="66" y="61"/>
                </a:lnTo>
                <a:lnTo>
                  <a:pt x="66" y="66"/>
                </a:lnTo>
                <a:lnTo>
                  <a:pt x="66" y="71"/>
                </a:lnTo>
                <a:lnTo>
                  <a:pt x="66" y="73"/>
                </a:lnTo>
                <a:lnTo>
                  <a:pt x="66" y="78"/>
                </a:lnTo>
                <a:lnTo>
                  <a:pt x="64" y="82"/>
                </a:lnTo>
                <a:lnTo>
                  <a:pt x="59" y="82"/>
                </a:lnTo>
                <a:lnTo>
                  <a:pt x="52" y="82"/>
                </a:lnTo>
                <a:lnTo>
                  <a:pt x="52" y="82"/>
                </a:lnTo>
                <a:lnTo>
                  <a:pt x="45" y="82"/>
                </a:lnTo>
                <a:lnTo>
                  <a:pt x="45" y="85"/>
                </a:lnTo>
                <a:lnTo>
                  <a:pt x="45" y="89"/>
                </a:lnTo>
                <a:lnTo>
                  <a:pt x="45" y="94"/>
                </a:lnTo>
                <a:lnTo>
                  <a:pt x="48" y="97"/>
                </a:lnTo>
                <a:lnTo>
                  <a:pt x="52" y="97"/>
                </a:lnTo>
                <a:lnTo>
                  <a:pt x="52" y="101"/>
                </a:lnTo>
                <a:lnTo>
                  <a:pt x="52" y="113"/>
                </a:lnTo>
                <a:lnTo>
                  <a:pt x="50" y="115"/>
                </a:lnTo>
                <a:lnTo>
                  <a:pt x="50" y="120"/>
                </a:lnTo>
                <a:lnTo>
                  <a:pt x="50" y="127"/>
                </a:lnTo>
                <a:lnTo>
                  <a:pt x="50" y="137"/>
                </a:lnTo>
                <a:lnTo>
                  <a:pt x="43" y="137"/>
                </a:lnTo>
                <a:lnTo>
                  <a:pt x="43" y="141"/>
                </a:lnTo>
                <a:lnTo>
                  <a:pt x="43" y="158"/>
                </a:lnTo>
                <a:lnTo>
                  <a:pt x="43" y="172"/>
                </a:lnTo>
                <a:lnTo>
                  <a:pt x="43" y="175"/>
                </a:lnTo>
                <a:lnTo>
                  <a:pt x="43" y="177"/>
                </a:lnTo>
                <a:lnTo>
                  <a:pt x="43" y="177"/>
                </a:lnTo>
                <a:lnTo>
                  <a:pt x="36" y="177"/>
                </a:lnTo>
                <a:lnTo>
                  <a:pt x="36" y="179"/>
                </a:lnTo>
                <a:lnTo>
                  <a:pt x="36" y="179"/>
                </a:lnTo>
                <a:lnTo>
                  <a:pt x="36" y="184"/>
                </a:lnTo>
                <a:lnTo>
                  <a:pt x="36" y="184"/>
                </a:lnTo>
                <a:lnTo>
                  <a:pt x="24" y="184"/>
                </a:lnTo>
                <a:lnTo>
                  <a:pt x="21" y="184"/>
                </a:lnTo>
                <a:lnTo>
                  <a:pt x="21" y="177"/>
                </a:lnTo>
                <a:lnTo>
                  <a:pt x="17" y="177"/>
                </a:lnTo>
                <a:lnTo>
                  <a:pt x="0" y="177"/>
                </a:lnTo>
                <a:lnTo>
                  <a:pt x="0" y="189"/>
                </a:lnTo>
                <a:lnTo>
                  <a:pt x="0" y="208"/>
                </a:lnTo>
                <a:lnTo>
                  <a:pt x="0" y="210"/>
                </a:lnTo>
                <a:lnTo>
                  <a:pt x="0" y="224"/>
                </a:lnTo>
                <a:lnTo>
                  <a:pt x="0" y="234"/>
                </a:lnTo>
                <a:lnTo>
                  <a:pt x="0" y="246"/>
                </a:lnTo>
                <a:lnTo>
                  <a:pt x="26" y="248"/>
                </a:lnTo>
                <a:lnTo>
                  <a:pt x="38" y="248"/>
                </a:lnTo>
                <a:lnTo>
                  <a:pt x="40" y="248"/>
                </a:lnTo>
                <a:lnTo>
                  <a:pt x="64" y="248"/>
                </a:lnTo>
                <a:lnTo>
                  <a:pt x="69" y="248"/>
                </a:lnTo>
                <a:lnTo>
                  <a:pt x="76" y="248"/>
                </a:lnTo>
                <a:lnTo>
                  <a:pt x="76" y="253"/>
                </a:lnTo>
                <a:lnTo>
                  <a:pt x="76" y="260"/>
                </a:lnTo>
                <a:lnTo>
                  <a:pt x="76" y="262"/>
                </a:lnTo>
                <a:lnTo>
                  <a:pt x="78" y="262"/>
                </a:lnTo>
                <a:lnTo>
                  <a:pt x="123" y="262"/>
                </a:lnTo>
                <a:lnTo>
                  <a:pt x="128" y="262"/>
                </a:lnTo>
                <a:lnTo>
                  <a:pt x="130" y="262"/>
                </a:lnTo>
                <a:lnTo>
                  <a:pt x="142" y="262"/>
                </a:lnTo>
                <a:lnTo>
                  <a:pt x="142" y="269"/>
                </a:lnTo>
                <a:lnTo>
                  <a:pt x="142" y="276"/>
                </a:lnTo>
                <a:lnTo>
                  <a:pt x="142" y="281"/>
                </a:lnTo>
                <a:lnTo>
                  <a:pt x="142" y="281"/>
                </a:lnTo>
                <a:lnTo>
                  <a:pt x="147" y="281"/>
                </a:lnTo>
                <a:lnTo>
                  <a:pt x="152" y="281"/>
                </a:lnTo>
                <a:lnTo>
                  <a:pt x="152" y="281"/>
                </a:lnTo>
                <a:lnTo>
                  <a:pt x="152" y="286"/>
                </a:lnTo>
                <a:lnTo>
                  <a:pt x="154" y="288"/>
                </a:lnTo>
                <a:lnTo>
                  <a:pt x="161" y="293"/>
                </a:lnTo>
                <a:lnTo>
                  <a:pt x="164" y="291"/>
                </a:lnTo>
                <a:lnTo>
                  <a:pt x="164" y="291"/>
                </a:lnTo>
                <a:lnTo>
                  <a:pt x="166" y="291"/>
                </a:lnTo>
                <a:lnTo>
                  <a:pt x="171" y="295"/>
                </a:lnTo>
                <a:lnTo>
                  <a:pt x="173" y="293"/>
                </a:lnTo>
                <a:lnTo>
                  <a:pt x="173" y="293"/>
                </a:lnTo>
                <a:lnTo>
                  <a:pt x="173" y="291"/>
                </a:lnTo>
                <a:lnTo>
                  <a:pt x="178" y="293"/>
                </a:lnTo>
                <a:lnTo>
                  <a:pt x="178" y="291"/>
                </a:lnTo>
                <a:lnTo>
                  <a:pt x="192" y="291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1" name="Freeform 66"/>
          <p:cNvSpPr>
            <a:spLocks/>
          </p:cNvSpPr>
          <p:nvPr/>
        </p:nvSpPr>
        <p:spPr bwMode="auto">
          <a:xfrm>
            <a:off x="3816768" y="4325353"/>
            <a:ext cx="673100" cy="758825"/>
          </a:xfrm>
          <a:custGeom>
            <a:avLst/>
            <a:gdLst>
              <a:gd name="T0" fmla="*/ 393 w 424"/>
              <a:gd name="T1" fmla="*/ 161 h 478"/>
              <a:gd name="T2" fmla="*/ 398 w 424"/>
              <a:gd name="T3" fmla="*/ 86 h 478"/>
              <a:gd name="T4" fmla="*/ 308 w 424"/>
              <a:gd name="T5" fmla="*/ 45 h 478"/>
              <a:gd name="T6" fmla="*/ 312 w 424"/>
              <a:gd name="T7" fmla="*/ 24 h 478"/>
              <a:gd name="T8" fmla="*/ 258 w 424"/>
              <a:gd name="T9" fmla="*/ 0 h 478"/>
              <a:gd name="T10" fmla="*/ 192 w 424"/>
              <a:gd name="T11" fmla="*/ 5 h 478"/>
              <a:gd name="T12" fmla="*/ 94 w 424"/>
              <a:gd name="T13" fmla="*/ 57 h 478"/>
              <a:gd name="T14" fmla="*/ 12 w 424"/>
              <a:gd name="T15" fmla="*/ 102 h 478"/>
              <a:gd name="T16" fmla="*/ 33 w 424"/>
              <a:gd name="T17" fmla="*/ 183 h 478"/>
              <a:gd name="T18" fmla="*/ 52 w 424"/>
              <a:gd name="T19" fmla="*/ 223 h 478"/>
              <a:gd name="T20" fmla="*/ 73 w 424"/>
              <a:gd name="T21" fmla="*/ 272 h 478"/>
              <a:gd name="T22" fmla="*/ 121 w 424"/>
              <a:gd name="T23" fmla="*/ 374 h 478"/>
              <a:gd name="T24" fmla="*/ 147 w 424"/>
              <a:gd name="T25" fmla="*/ 431 h 478"/>
              <a:gd name="T26" fmla="*/ 161 w 424"/>
              <a:gd name="T27" fmla="*/ 464 h 478"/>
              <a:gd name="T28" fmla="*/ 192 w 424"/>
              <a:gd name="T29" fmla="*/ 464 h 478"/>
              <a:gd name="T30" fmla="*/ 244 w 424"/>
              <a:gd name="T31" fmla="*/ 436 h 478"/>
              <a:gd name="T32" fmla="*/ 253 w 424"/>
              <a:gd name="T33" fmla="*/ 438 h 478"/>
              <a:gd name="T34" fmla="*/ 293 w 424"/>
              <a:gd name="T35" fmla="*/ 407 h 478"/>
              <a:gd name="T36" fmla="*/ 331 w 424"/>
              <a:gd name="T37" fmla="*/ 379 h 478"/>
              <a:gd name="T38" fmla="*/ 331 w 424"/>
              <a:gd name="T39" fmla="*/ 369 h 478"/>
              <a:gd name="T40" fmla="*/ 360 w 424"/>
              <a:gd name="T41" fmla="*/ 341 h 478"/>
              <a:gd name="T42" fmla="*/ 357 w 424"/>
              <a:gd name="T43" fmla="*/ 341 h 478"/>
              <a:gd name="T44" fmla="*/ 355 w 424"/>
              <a:gd name="T45" fmla="*/ 339 h 478"/>
              <a:gd name="T46" fmla="*/ 350 w 424"/>
              <a:gd name="T47" fmla="*/ 332 h 478"/>
              <a:gd name="T48" fmla="*/ 341 w 424"/>
              <a:gd name="T49" fmla="*/ 325 h 478"/>
              <a:gd name="T50" fmla="*/ 343 w 424"/>
              <a:gd name="T51" fmla="*/ 315 h 478"/>
              <a:gd name="T52" fmla="*/ 345 w 424"/>
              <a:gd name="T53" fmla="*/ 317 h 478"/>
              <a:gd name="T54" fmla="*/ 350 w 424"/>
              <a:gd name="T55" fmla="*/ 315 h 478"/>
              <a:gd name="T56" fmla="*/ 355 w 424"/>
              <a:gd name="T57" fmla="*/ 301 h 478"/>
              <a:gd name="T58" fmla="*/ 353 w 424"/>
              <a:gd name="T59" fmla="*/ 301 h 478"/>
              <a:gd name="T60" fmla="*/ 357 w 424"/>
              <a:gd name="T61" fmla="*/ 296 h 478"/>
              <a:gd name="T62" fmla="*/ 360 w 424"/>
              <a:gd name="T63" fmla="*/ 296 h 478"/>
              <a:gd name="T64" fmla="*/ 360 w 424"/>
              <a:gd name="T65" fmla="*/ 294 h 478"/>
              <a:gd name="T66" fmla="*/ 364 w 424"/>
              <a:gd name="T67" fmla="*/ 287 h 478"/>
              <a:gd name="T68" fmla="*/ 362 w 424"/>
              <a:gd name="T69" fmla="*/ 284 h 478"/>
              <a:gd name="T70" fmla="*/ 364 w 424"/>
              <a:gd name="T71" fmla="*/ 275 h 478"/>
              <a:gd name="T72" fmla="*/ 364 w 424"/>
              <a:gd name="T73" fmla="*/ 270 h 478"/>
              <a:gd name="T74" fmla="*/ 369 w 424"/>
              <a:gd name="T75" fmla="*/ 272 h 478"/>
              <a:gd name="T76" fmla="*/ 372 w 424"/>
              <a:gd name="T77" fmla="*/ 268 h 478"/>
              <a:gd name="T78" fmla="*/ 376 w 424"/>
              <a:gd name="T79" fmla="*/ 258 h 478"/>
              <a:gd name="T80" fmla="*/ 376 w 424"/>
              <a:gd name="T81" fmla="*/ 246 h 478"/>
              <a:gd name="T82" fmla="*/ 376 w 424"/>
              <a:gd name="T83" fmla="*/ 237 h 478"/>
              <a:gd name="T84" fmla="*/ 379 w 424"/>
              <a:gd name="T85" fmla="*/ 223 h 478"/>
              <a:gd name="T86" fmla="*/ 381 w 424"/>
              <a:gd name="T87" fmla="*/ 220 h 478"/>
              <a:gd name="T88" fmla="*/ 386 w 424"/>
              <a:gd name="T89" fmla="*/ 213 h 478"/>
              <a:gd name="T90" fmla="*/ 400 w 424"/>
              <a:gd name="T91" fmla="*/ 213 h 478"/>
              <a:gd name="T92" fmla="*/ 412 w 424"/>
              <a:gd name="T93" fmla="*/ 209 h 478"/>
              <a:gd name="T94" fmla="*/ 414 w 424"/>
              <a:gd name="T95" fmla="*/ 204 h 478"/>
              <a:gd name="T96" fmla="*/ 417 w 424"/>
              <a:gd name="T97" fmla="*/ 194 h 478"/>
              <a:gd name="T98" fmla="*/ 421 w 424"/>
              <a:gd name="T99" fmla="*/ 185 h 478"/>
              <a:gd name="T100" fmla="*/ 412 w 424"/>
              <a:gd name="T101" fmla="*/ 180 h 478"/>
              <a:gd name="T102" fmla="*/ 405 w 424"/>
              <a:gd name="T103" fmla="*/ 175 h 478"/>
              <a:gd name="T104" fmla="*/ 402 w 424"/>
              <a:gd name="T105" fmla="*/ 166 h 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24" h="478">
                <a:moveTo>
                  <a:pt x="402" y="166"/>
                </a:moveTo>
                <a:lnTo>
                  <a:pt x="393" y="161"/>
                </a:lnTo>
                <a:lnTo>
                  <a:pt x="393" y="161"/>
                </a:lnTo>
                <a:lnTo>
                  <a:pt x="395" y="138"/>
                </a:lnTo>
                <a:lnTo>
                  <a:pt x="395" y="102"/>
                </a:lnTo>
                <a:lnTo>
                  <a:pt x="398" y="86"/>
                </a:lnTo>
                <a:lnTo>
                  <a:pt x="383" y="81"/>
                </a:lnTo>
                <a:lnTo>
                  <a:pt x="379" y="78"/>
                </a:lnTo>
                <a:lnTo>
                  <a:pt x="308" y="45"/>
                </a:lnTo>
                <a:lnTo>
                  <a:pt x="310" y="34"/>
                </a:lnTo>
                <a:lnTo>
                  <a:pt x="310" y="29"/>
                </a:lnTo>
                <a:lnTo>
                  <a:pt x="312" y="24"/>
                </a:lnTo>
                <a:lnTo>
                  <a:pt x="286" y="12"/>
                </a:lnTo>
                <a:lnTo>
                  <a:pt x="260" y="0"/>
                </a:lnTo>
                <a:lnTo>
                  <a:pt x="258" y="0"/>
                </a:lnTo>
                <a:lnTo>
                  <a:pt x="192" y="5"/>
                </a:lnTo>
                <a:lnTo>
                  <a:pt x="192" y="5"/>
                </a:lnTo>
                <a:lnTo>
                  <a:pt x="192" y="5"/>
                </a:lnTo>
                <a:lnTo>
                  <a:pt x="184" y="10"/>
                </a:lnTo>
                <a:lnTo>
                  <a:pt x="132" y="36"/>
                </a:lnTo>
                <a:lnTo>
                  <a:pt x="94" y="57"/>
                </a:lnTo>
                <a:lnTo>
                  <a:pt x="50" y="81"/>
                </a:lnTo>
                <a:lnTo>
                  <a:pt x="28" y="95"/>
                </a:lnTo>
                <a:lnTo>
                  <a:pt x="12" y="102"/>
                </a:lnTo>
                <a:lnTo>
                  <a:pt x="0" y="112"/>
                </a:lnTo>
                <a:lnTo>
                  <a:pt x="2" y="116"/>
                </a:lnTo>
                <a:lnTo>
                  <a:pt x="33" y="183"/>
                </a:lnTo>
                <a:lnTo>
                  <a:pt x="42" y="204"/>
                </a:lnTo>
                <a:lnTo>
                  <a:pt x="47" y="213"/>
                </a:lnTo>
                <a:lnTo>
                  <a:pt x="52" y="223"/>
                </a:lnTo>
                <a:lnTo>
                  <a:pt x="61" y="246"/>
                </a:lnTo>
                <a:lnTo>
                  <a:pt x="73" y="272"/>
                </a:lnTo>
                <a:lnTo>
                  <a:pt x="73" y="272"/>
                </a:lnTo>
                <a:lnTo>
                  <a:pt x="83" y="289"/>
                </a:lnTo>
                <a:lnTo>
                  <a:pt x="109" y="346"/>
                </a:lnTo>
                <a:lnTo>
                  <a:pt x="121" y="374"/>
                </a:lnTo>
                <a:lnTo>
                  <a:pt x="135" y="407"/>
                </a:lnTo>
                <a:lnTo>
                  <a:pt x="147" y="429"/>
                </a:lnTo>
                <a:lnTo>
                  <a:pt x="147" y="431"/>
                </a:lnTo>
                <a:lnTo>
                  <a:pt x="149" y="438"/>
                </a:lnTo>
                <a:lnTo>
                  <a:pt x="154" y="445"/>
                </a:lnTo>
                <a:lnTo>
                  <a:pt x="161" y="464"/>
                </a:lnTo>
                <a:lnTo>
                  <a:pt x="166" y="474"/>
                </a:lnTo>
                <a:lnTo>
                  <a:pt x="168" y="478"/>
                </a:lnTo>
                <a:lnTo>
                  <a:pt x="192" y="464"/>
                </a:lnTo>
                <a:lnTo>
                  <a:pt x="194" y="464"/>
                </a:lnTo>
                <a:lnTo>
                  <a:pt x="234" y="440"/>
                </a:lnTo>
                <a:lnTo>
                  <a:pt x="244" y="436"/>
                </a:lnTo>
                <a:lnTo>
                  <a:pt x="244" y="436"/>
                </a:lnTo>
                <a:lnTo>
                  <a:pt x="248" y="433"/>
                </a:lnTo>
                <a:lnTo>
                  <a:pt x="253" y="438"/>
                </a:lnTo>
                <a:lnTo>
                  <a:pt x="258" y="433"/>
                </a:lnTo>
                <a:lnTo>
                  <a:pt x="263" y="438"/>
                </a:lnTo>
                <a:lnTo>
                  <a:pt x="293" y="407"/>
                </a:lnTo>
                <a:lnTo>
                  <a:pt x="327" y="377"/>
                </a:lnTo>
                <a:lnTo>
                  <a:pt x="327" y="374"/>
                </a:lnTo>
                <a:lnTo>
                  <a:pt x="331" y="379"/>
                </a:lnTo>
                <a:lnTo>
                  <a:pt x="334" y="377"/>
                </a:lnTo>
                <a:lnTo>
                  <a:pt x="336" y="374"/>
                </a:lnTo>
                <a:lnTo>
                  <a:pt x="331" y="369"/>
                </a:lnTo>
                <a:lnTo>
                  <a:pt x="341" y="360"/>
                </a:lnTo>
                <a:lnTo>
                  <a:pt x="355" y="346"/>
                </a:lnTo>
                <a:lnTo>
                  <a:pt x="360" y="341"/>
                </a:lnTo>
                <a:lnTo>
                  <a:pt x="360" y="341"/>
                </a:lnTo>
                <a:lnTo>
                  <a:pt x="360" y="341"/>
                </a:lnTo>
                <a:lnTo>
                  <a:pt x="357" y="341"/>
                </a:lnTo>
                <a:lnTo>
                  <a:pt x="357" y="341"/>
                </a:lnTo>
                <a:lnTo>
                  <a:pt x="355" y="341"/>
                </a:lnTo>
                <a:lnTo>
                  <a:pt x="355" y="339"/>
                </a:lnTo>
                <a:lnTo>
                  <a:pt x="355" y="339"/>
                </a:lnTo>
                <a:lnTo>
                  <a:pt x="355" y="336"/>
                </a:lnTo>
                <a:lnTo>
                  <a:pt x="350" y="332"/>
                </a:lnTo>
                <a:lnTo>
                  <a:pt x="348" y="327"/>
                </a:lnTo>
                <a:lnTo>
                  <a:pt x="341" y="325"/>
                </a:lnTo>
                <a:lnTo>
                  <a:pt x="341" y="325"/>
                </a:lnTo>
                <a:lnTo>
                  <a:pt x="343" y="322"/>
                </a:lnTo>
                <a:lnTo>
                  <a:pt x="343" y="317"/>
                </a:lnTo>
                <a:lnTo>
                  <a:pt x="343" y="315"/>
                </a:lnTo>
                <a:lnTo>
                  <a:pt x="345" y="315"/>
                </a:lnTo>
                <a:lnTo>
                  <a:pt x="345" y="315"/>
                </a:lnTo>
                <a:lnTo>
                  <a:pt x="345" y="317"/>
                </a:lnTo>
                <a:lnTo>
                  <a:pt x="348" y="317"/>
                </a:lnTo>
                <a:lnTo>
                  <a:pt x="350" y="317"/>
                </a:lnTo>
                <a:lnTo>
                  <a:pt x="350" y="315"/>
                </a:lnTo>
                <a:lnTo>
                  <a:pt x="355" y="303"/>
                </a:lnTo>
                <a:lnTo>
                  <a:pt x="355" y="303"/>
                </a:lnTo>
                <a:lnTo>
                  <a:pt x="355" y="301"/>
                </a:lnTo>
                <a:lnTo>
                  <a:pt x="355" y="301"/>
                </a:lnTo>
                <a:lnTo>
                  <a:pt x="353" y="301"/>
                </a:lnTo>
                <a:lnTo>
                  <a:pt x="353" y="301"/>
                </a:lnTo>
                <a:lnTo>
                  <a:pt x="353" y="301"/>
                </a:lnTo>
                <a:lnTo>
                  <a:pt x="355" y="296"/>
                </a:lnTo>
                <a:lnTo>
                  <a:pt x="357" y="296"/>
                </a:lnTo>
                <a:lnTo>
                  <a:pt x="357" y="296"/>
                </a:lnTo>
                <a:lnTo>
                  <a:pt x="357" y="296"/>
                </a:lnTo>
                <a:lnTo>
                  <a:pt x="360" y="296"/>
                </a:lnTo>
                <a:lnTo>
                  <a:pt x="360" y="294"/>
                </a:lnTo>
                <a:lnTo>
                  <a:pt x="360" y="294"/>
                </a:lnTo>
                <a:lnTo>
                  <a:pt x="360" y="294"/>
                </a:lnTo>
                <a:lnTo>
                  <a:pt x="360" y="291"/>
                </a:lnTo>
                <a:lnTo>
                  <a:pt x="362" y="289"/>
                </a:lnTo>
                <a:lnTo>
                  <a:pt x="364" y="287"/>
                </a:lnTo>
                <a:lnTo>
                  <a:pt x="362" y="287"/>
                </a:lnTo>
                <a:lnTo>
                  <a:pt x="362" y="284"/>
                </a:lnTo>
                <a:lnTo>
                  <a:pt x="362" y="284"/>
                </a:lnTo>
                <a:lnTo>
                  <a:pt x="364" y="280"/>
                </a:lnTo>
                <a:lnTo>
                  <a:pt x="364" y="277"/>
                </a:lnTo>
                <a:lnTo>
                  <a:pt x="364" y="275"/>
                </a:lnTo>
                <a:lnTo>
                  <a:pt x="364" y="272"/>
                </a:lnTo>
                <a:lnTo>
                  <a:pt x="364" y="272"/>
                </a:lnTo>
                <a:lnTo>
                  <a:pt x="364" y="270"/>
                </a:lnTo>
                <a:lnTo>
                  <a:pt x="364" y="270"/>
                </a:lnTo>
                <a:lnTo>
                  <a:pt x="367" y="272"/>
                </a:lnTo>
                <a:lnTo>
                  <a:pt x="369" y="272"/>
                </a:lnTo>
                <a:lnTo>
                  <a:pt x="372" y="270"/>
                </a:lnTo>
                <a:lnTo>
                  <a:pt x="372" y="270"/>
                </a:lnTo>
                <a:lnTo>
                  <a:pt x="372" y="268"/>
                </a:lnTo>
                <a:lnTo>
                  <a:pt x="372" y="268"/>
                </a:lnTo>
                <a:lnTo>
                  <a:pt x="374" y="265"/>
                </a:lnTo>
                <a:lnTo>
                  <a:pt x="376" y="258"/>
                </a:lnTo>
                <a:lnTo>
                  <a:pt x="379" y="258"/>
                </a:lnTo>
                <a:lnTo>
                  <a:pt x="376" y="251"/>
                </a:lnTo>
                <a:lnTo>
                  <a:pt x="376" y="246"/>
                </a:lnTo>
                <a:lnTo>
                  <a:pt x="374" y="239"/>
                </a:lnTo>
                <a:lnTo>
                  <a:pt x="374" y="237"/>
                </a:lnTo>
                <a:lnTo>
                  <a:pt x="376" y="237"/>
                </a:lnTo>
                <a:lnTo>
                  <a:pt x="383" y="228"/>
                </a:lnTo>
                <a:lnTo>
                  <a:pt x="383" y="228"/>
                </a:lnTo>
                <a:lnTo>
                  <a:pt x="379" y="223"/>
                </a:lnTo>
                <a:lnTo>
                  <a:pt x="379" y="220"/>
                </a:lnTo>
                <a:lnTo>
                  <a:pt x="379" y="218"/>
                </a:lnTo>
                <a:lnTo>
                  <a:pt x="381" y="220"/>
                </a:lnTo>
                <a:lnTo>
                  <a:pt x="383" y="218"/>
                </a:lnTo>
                <a:lnTo>
                  <a:pt x="383" y="216"/>
                </a:lnTo>
                <a:lnTo>
                  <a:pt x="386" y="213"/>
                </a:lnTo>
                <a:lnTo>
                  <a:pt x="393" y="213"/>
                </a:lnTo>
                <a:lnTo>
                  <a:pt x="395" y="211"/>
                </a:lnTo>
                <a:lnTo>
                  <a:pt x="400" y="213"/>
                </a:lnTo>
                <a:lnTo>
                  <a:pt x="402" y="213"/>
                </a:lnTo>
                <a:lnTo>
                  <a:pt x="402" y="213"/>
                </a:lnTo>
                <a:lnTo>
                  <a:pt x="412" y="209"/>
                </a:lnTo>
                <a:lnTo>
                  <a:pt x="414" y="206"/>
                </a:lnTo>
                <a:lnTo>
                  <a:pt x="414" y="204"/>
                </a:lnTo>
                <a:lnTo>
                  <a:pt x="414" y="204"/>
                </a:lnTo>
                <a:lnTo>
                  <a:pt x="414" y="202"/>
                </a:lnTo>
                <a:lnTo>
                  <a:pt x="414" y="202"/>
                </a:lnTo>
                <a:lnTo>
                  <a:pt x="417" y="194"/>
                </a:lnTo>
                <a:lnTo>
                  <a:pt x="417" y="192"/>
                </a:lnTo>
                <a:lnTo>
                  <a:pt x="424" y="187"/>
                </a:lnTo>
                <a:lnTo>
                  <a:pt x="421" y="185"/>
                </a:lnTo>
                <a:lnTo>
                  <a:pt x="421" y="185"/>
                </a:lnTo>
                <a:lnTo>
                  <a:pt x="419" y="185"/>
                </a:lnTo>
                <a:lnTo>
                  <a:pt x="412" y="180"/>
                </a:lnTo>
                <a:lnTo>
                  <a:pt x="409" y="178"/>
                </a:lnTo>
                <a:lnTo>
                  <a:pt x="407" y="175"/>
                </a:lnTo>
                <a:lnTo>
                  <a:pt x="405" y="175"/>
                </a:lnTo>
                <a:lnTo>
                  <a:pt x="412" y="171"/>
                </a:lnTo>
                <a:lnTo>
                  <a:pt x="407" y="168"/>
                </a:lnTo>
                <a:lnTo>
                  <a:pt x="402" y="166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2" name="Freeform 67"/>
          <p:cNvSpPr>
            <a:spLocks/>
          </p:cNvSpPr>
          <p:nvPr/>
        </p:nvSpPr>
        <p:spPr bwMode="auto">
          <a:xfrm>
            <a:off x="4143793" y="4866691"/>
            <a:ext cx="454025" cy="522288"/>
          </a:xfrm>
          <a:custGeom>
            <a:avLst/>
            <a:gdLst>
              <a:gd name="T0" fmla="*/ 277 w 286"/>
              <a:gd name="T1" fmla="*/ 277 h 329"/>
              <a:gd name="T2" fmla="*/ 270 w 286"/>
              <a:gd name="T3" fmla="*/ 267 h 329"/>
              <a:gd name="T4" fmla="*/ 251 w 286"/>
              <a:gd name="T5" fmla="*/ 253 h 329"/>
              <a:gd name="T6" fmla="*/ 241 w 286"/>
              <a:gd name="T7" fmla="*/ 237 h 329"/>
              <a:gd name="T8" fmla="*/ 241 w 286"/>
              <a:gd name="T9" fmla="*/ 232 h 329"/>
              <a:gd name="T10" fmla="*/ 237 w 286"/>
              <a:gd name="T11" fmla="*/ 227 h 329"/>
              <a:gd name="T12" fmla="*/ 241 w 286"/>
              <a:gd name="T13" fmla="*/ 220 h 329"/>
              <a:gd name="T14" fmla="*/ 234 w 286"/>
              <a:gd name="T15" fmla="*/ 213 h 329"/>
              <a:gd name="T16" fmla="*/ 234 w 286"/>
              <a:gd name="T17" fmla="*/ 204 h 329"/>
              <a:gd name="T18" fmla="*/ 237 w 286"/>
              <a:gd name="T19" fmla="*/ 199 h 329"/>
              <a:gd name="T20" fmla="*/ 227 w 286"/>
              <a:gd name="T21" fmla="*/ 192 h 329"/>
              <a:gd name="T22" fmla="*/ 232 w 286"/>
              <a:gd name="T23" fmla="*/ 189 h 329"/>
              <a:gd name="T24" fmla="*/ 229 w 286"/>
              <a:gd name="T25" fmla="*/ 170 h 329"/>
              <a:gd name="T26" fmla="*/ 225 w 286"/>
              <a:gd name="T27" fmla="*/ 154 h 329"/>
              <a:gd name="T28" fmla="*/ 227 w 286"/>
              <a:gd name="T29" fmla="*/ 142 h 329"/>
              <a:gd name="T30" fmla="*/ 229 w 286"/>
              <a:gd name="T31" fmla="*/ 123 h 329"/>
              <a:gd name="T32" fmla="*/ 225 w 286"/>
              <a:gd name="T33" fmla="*/ 109 h 329"/>
              <a:gd name="T34" fmla="*/ 222 w 286"/>
              <a:gd name="T35" fmla="*/ 109 h 329"/>
              <a:gd name="T36" fmla="*/ 220 w 286"/>
              <a:gd name="T37" fmla="*/ 104 h 329"/>
              <a:gd name="T38" fmla="*/ 220 w 286"/>
              <a:gd name="T39" fmla="*/ 90 h 329"/>
              <a:gd name="T40" fmla="*/ 218 w 286"/>
              <a:gd name="T41" fmla="*/ 78 h 329"/>
              <a:gd name="T42" fmla="*/ 218 w 286"/>
              <a:gd name="T43" fmla="*/ 66 h 329"/>
              <a:gd name="T44" fmla="*/ 208 w 286"/>
              <a:gd name="T45" fmla="*/ 55 h 329"/>
              <a:gd name="T46" fmla="*/ 213 w 286"/>
              <a:gd name="T47" fmla="*/ 38 h 329"/>
              <a:gd name="T48" fmla="*/ 208 w 286"/>
              <a:gd name="T49" fmla="*/ 26 h 329"/>
              <a:gd name="T50" fmla="*/ 211 w 286"/>
              <a:gd name="T51" fmla="*/ 12 h 329"/>
              <a:gd name="T52" fmla="*/ 192 w 286"/>
              <a:gd name="T53" fmla="*/ 5 h 329"/>
              <a:gd name="T54" fmla="*/ 196 w 286"/>
              <a:gd name="T55" fmla="*/ 12 h 329"/>
              <a:gd name="T56" fmla="*/ 187 w 286"/>
              <a:gd name="T57" fmla="*/ 12 h 329"/>
              <a:gd name="T58" fmla="*/ 166 w 286"/>
              <a:gd name="T59" fmla="*/ 7 h 329"/>
              <a:gd name="T60" fmla="*/ 156 w 286"/>
              <a:gd name="T61" fmla="*/ 2 h 329"/>
              <a:gd name="T62" fmla="*/ 130 w 286"/>
              <a:gd name="T63" fmla="*/ 33 h 329"/>
              <a:gd name="T64" fmla="*/ 87 w 286"/>
              <a:gd name="T65" fmla="*/ 66 h 329"/>
              <a:gd name="T66" fmla="*/ 38 w 286"/>
              <a:gd name="T67" fmla="*/ 95 h 329"/>
              <a:gd name="T68" fmla="*/ 0 w 286"/>
              <a:gd name="T69" fmla="*/ 156 h 329"/>
              <a:gd name="T70" fmla="*/ 23 w 286"/>
              <a:gd name="T71" fmla="*/ 163 h 329"/>
              <a:gd name="T72" fmla="*/ 31 w 286"/>
              <a:gd name="T73" fmla="*/ 187 h 329"/>
              <a:gd name="T74" fmla="*/ 38 w 286"/>
              <a:gd name="T75" fmla="*/ 194 h 329"/>
              <a:gd name="T76" fmla="*/ 59 w 286"/>
              <a:gd name="T77" fmla="*/ 208 h 329"/>
              <a:gd name="T78" fmla="*/ 76 w 286"/>
              <a:gd name="T79" fmla="*/ 211 h 329"/>
              <a:gd name="T80" fmla="*/ 90 w 286"/>
              <a:gd name="T81" fmla="*/ 218 h 329"/>
              <a:gd name="T82" fmla="*/ 99 w 286"/>
              <a:gd name="T83" fmla="*/ 225 h 329"/>
              <a:gd name="T84" fmla="*/ 106 w 286"/>
              <a:gd name="T85" fmla="*/ 237 h 329"/>
              <a:gd name="T86" fmla="*/ 118 w 286"/>
              <a:gd name="T87" fmla="*/ 244 h 329"/>
              <a:gd name="T88" fmla="*/ 130 w 286"/>
              <a:gd name="T89" fmla="*/ 251 h 329"/>
              <a:gd name="T90" fmla="*/ 135 w 286"/>
              <a:gd name="T91" fmla="*/ 253 h 329"/>
              <a:gd name="T92" fmla="*/ 151 w 286"/>
              <a:gd name="T93" fmla="*/ 256 h 329"/>
              <a:gd name="T94" fmla="*/ 161 w 286"/>
              <a:gd name="T95" fmla="*/ 275 h 329"/>
              <a:gd name="T96" fmla="*/ 166 w 286"/>
              <a:gd name="T97" fmla="*/ 284 h 329"/>
              <a:gd name="T98" fmla="*/ 173 w 286"/>
              <a:gd name="T99" fmla="*/ 291 h 329"/>
              <a:gd name="T100" fmla="*/ 189 w 286"/>
              <a:gd name="T101" fmla="*/ 308 h 329"/>
              <a:gd name="T102" fmla="*/ 192 w 286"/>
              <a:gd name="T103" fmla="*/ 315 h 329"/>
              <a:gd name="T104" fmla="*/ 206 w 286"/>
              <a:gd name="T105" fmla="*/ 319 h 329"/>
              <a:gd name="T106" fmla="*/ 208 w 286"/>
              <a:gd name="T107" fmla="*/ 327 h 329"/>
              <a:gd name="T108" fmla="*/ 218 w 286"/>
              <a:gd name="T109" fmla="*/ 324 h 329"/>
              <a:gd name="T110" fmla="*/ 225 w 286"/>
              <a:gd name="T111" fmla="*/ 324 h 329"/>
              <a:gd name="T112" fmla="*/ 239 w 286"/>
              <a:gd name="T113" fmla="*/ 312 h 329"/>
              <a:gd name="T114" fmla="*/ 246 w 286"/>
              <a:gd name="T115" fmla="*/ 315 h 329"/>
              <a:gd name="T116" fmla="*/ 263 w 286"/>
              <a:gd name="T117" fmla="*/ 298 h 329"/>
              <a:gd name="T118" fmla="*/ 284 w 286"/>
              <a:gd name="T119" fmla="*/ 296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6" h="329">
                <a:moveTo>
                  <a:pt x="286" y="289"/>
                </a:moveTo>
                <a:lnTo>
                  <a:pt x="286" y="286"/>
                </a:lnTo>
                <a:lnTo>
                  <a:pt x="286" y="284"/>
                </a:lnTo>
                <a:lnTo>
                  <a:pt x="282" y="277"/>
                </a:lnTo>
                <a:lnTo>
                  <a:pt x="277" y="277"/>
                </a:lnTo>
                <a:lnTo>
                  <a:pt x="274" y="272"/>
                </a:lnTo>
                <a:lnTo>
                  <a:pt x="274" y="270"/>
                </a:lnTo>
                <a:lnTo>
                  <a:pt x="272" y="267"/>
                </a:lnTo>
                <a:lnTo>
                  <a:pt x="272" y="267"/>
                </a:lnTo>
                <a:lnTo>
                  <a:pt x="270" y="267"/>
                </a:lnTo>
                <a:lnTo>
                  <a:pt x="270" y="267"/>
                </a:lnTo>
                <a:lnTo>
                  <a:pt x="267" y="267"/>
                </a:lnTo>
                <a:lnTo>
                  <a:pt x="263" y="263"/>
                </a:lnTo>
                <a:lnTo>
                  <a:pt x="253" y="253"/>
                </a:lnTo>
                <a:lnTo>
                  <a:pt x="251" y="253"/>
                </a:lnTo>
                <a:lnTo>
                  <a:pt x="248" y="253"/>
                </a:lnTo>
                <a:lnTo>
                  <a:pt x="244" y="249"/>
                </a:lnTo>
                <a:lnTo>
                  <a:pt x="241" y="241"/>
                </a:lnTo>
                <a:lnTo>
                  <a:pt x="241" y="241"/>
                </a:lnTo>
                <a:lnTo>
                  <a:pt x="241" y="237"/>
                </a:lnTo>
                <a:lnTo>
                  <a:pt x="241" y="237"/>
                </a:lnTo>
                <a:lnTo>
                  <a:pt x="244" y="237"/>
                </a:lnTo>
                <a:lnTo>
                  <a:pt x="244" y="234"/>
                </a:lnTo>
                <a:lnTo>
                  <a:pt x="244" y="234"/>
                </a:lnTo>
                <a:lnTo>
                  <a:pt x="241" y="232"/>
                </a:lnTo>
                <a:lnTo>
                  <a:pt x="241" y="232"/>
                </a:lnTo>
                <a:lnTo>
                  <a:pt x="239" y="232"/>
                </a:lnTo>
                <a:lnTo>
                  <a:pt x="237" y="232"/>
                </a:lnTo>
                <a:lnTo>
                  <a:pt x="237" y="230"/>
                </a:lnTo>
                <a:lnTo>
                  <a:pt x="237" y="227"/>
                </a:lnTo>
                <a:lnTo>
                  <a:pt x="237" y="227"/>
                </a:lnTo>
                <a:lnTo>
                  <a:pt x="239" y="227"/>
                </a:lnTo>
                <a:lnTo>
                  <a:pt x="241" y="225"/>
                </a:lnTo>
                <a:lnTo>
                  <a:pt x="241" y="222"/>
                </a:lnTo>
                <a:lnTo>
                  <a:pt x="241" y="220"/>
                </a:lnTo>
                <a:lnTo>
                  <a:pt x="241" y="220"/>
                </a:lnTo>
                <a:lnTo>
                  <a:pt x="239" y="218"/>
                </a:lnTo>
                <a:lnTo>
                  <a:pt x="237" y="218"/>
                </a:lnTo>
                <a:lnTo>
                  <a:pt x="234" y="215"/>
                </a:lnTo>
                <a:lnTo>
                  <a:pt x="234" y="213"/>
                </a:lnTo>
                <a:lnTo>
                  <a:pt x="234" y="211"/>
                </a:lnTo>
                <a:lnTo>
                  <a:pt x="232" y="208"/>
                </a:lnTo>
                <a:lnTo>
                  <a:pt x="232" y="208"/>
                </a:lnTo>
                <a:lnTo>
                  <a:pt x="234" y="206"/>
                </a:lnTo>
                <a:lnTo>
                  <a:pt x="234" y="204"/>
                </a:lnTo>
                <a:lnTo>
                  <a:pt x="234" y="204"/>
                </a:lnTo>
                <a:lnTo>
                  <a:pt x="234" y="201"/>
                </a:lnTo>
                <a:lnTo>
                  <a:pt x="234" y="201"/>
                </a:lnTo>
                <a:lnTo>
                  <a:pt x="237" y="199"/>
                </a:lnTo>
                <a:lnTo>
                  <a:pt x="237" y="199"/>
                </a:lnTo>
                <a:lnTo>
                  <a:pt x="234" y="196"/>
                </a:lnTo>
                <a:lnTo>
                  <a:pt x="232" y="194"/>
                </a:lnTo>
                <a:lnTo>
                  <a:pt x="229" y="194"/>
                </a:lnTo>
                <a:lnTo>
                  <a:pt x="229" y="194"/>
                </a:lnTo>
                <a:lnTo>
                  <a:pt x="227" y="192"/>
                </a:lnTo>
                <a:lnTo>
                  <a:pt x="225" y="189"/>
                </a:lnTo>
                <a:lnTo>
                  <a:pt x="227" y="189"/>
                </a:lnTo>
                <a:lnTo>
                  <a:pt x="229" y="187"/>
                </a:lnTo>
                <a:lnTo>
                  <a:pt x="232" y="189"/>
                </a:lnTo>
                <a:lnTo>
                  <a:pt x="232" y="189"/>
                </a:lnTo>
                <a:lnTo>
                  <a:pt x="232" y="189"/>
                </a:lnTo>
                <a:lnTo>
                  <a:pt x="234" y="185"/>
                </a:lnTo>
                <a:lnTo>
                  <a:pt x="232" y="175"/>
                </a:lnTo>
                <a:lnTo>
                  <a:pt x="234" y="170"/>
                </a:lnTo>
                <a:lnTo>
                  <a:pt x="229" y="170"/>
                </a:lnTo>
                <a:lnTo>
                  <a:pt x="225" y="163"/>
                </a:lnTo>
                <a:lnTo>
                  <a:pt x="225" y="161"/>
                </a:lnTo>
                <a:lnTo>
                  <a:pt x="225" y="161"/>
                </a:lnTo>
                <a:lnTo>
                  <a:pt x="225" y="156"/>
                </a:lnTo>
                <a:lnTo>
                  <a:pt x="225" y="154"/>
                </a:lnTo>
                <a:lnTo>
                  <a:pt x="222" y="154"/>
                </a:lnTo>
                <a:lnTo>
                  <a:pt x="220" y="152"/>
                </a:lnTo>
                <a:lnTo>
                  <a:pt x="220" y="149"/>
                </a:lnTo>
                <a:lnTo>
                  <a:pt x="225" y="147"/>
                </a:lnTo>
                <a:lnTo>
                  <a:pt x="227" y="142"/>
                </a:lnTo>
                <a:lnTo>
                  <a:pt x="232" y="135"/>
                </a:lnTo>
                <a:lnTo>
                  <a:pt x="232" y="125"/>
                </a:lnTo>
                <a:lnTo>
                  <a:pt x="232" y="123"/>
                </a:lnTo>
                <a:lnTo>
                  <a:pt x="232" y="123"/>
                </a:lnTo>
                <a:lnTo>
                  <a:pt x="229" y="123"/>
                </a:lnTo>
                <a:lnTo>
                  <a:pt x="222" y="118"/>
                </a:lnTo>
                <a:lnTo>
                  <a:pt x="222" y="116"/>
                </a:lnTo>
                <a:lnTo>
                  <a:pt x="225" y="116"/>
                </a:lnTo>
                <a:lnTo>
                  <a:pt x="225" y="116"/>
                </a:lnTo>
                <a:lnTo>
                  <a:pt x="225" y="109"/>
                </a:lnTo>
                <a:lnTo>
                  <a:pt x="225" y="107"/>
                </a:lnTo>
                <a:lnTo>
                  <a:pt x="222" y="107"/>
                </a:lnTo>
                <a:lnTo>
                  <a:pt x="222" y="107"/>
                </a:lnTo>
                <a:lnTo>
                  <a:pt x="222" y="109"/>
                </a:lnTo>
                <a:lnTo>
                  <a:pt x="222" y="109"/>
                </a:lnTo>
                <a:lnTo>
                  <a:pt x="220" y="109"/>
                </a:lnTo>
                <a:lnTo>
                  <a:pt x="220" y="109"/>
                </a:lnTo>
                <a:lnTo>
                  <a:pt x="220" y="107"/>
                </a:lnTo>
                <a:lnTo>
                  <a:pt x="220" y="107"/>
                </a:lnTo>
                <a:lnTo>
                  <a:pt x="220" y="104"/>
                </a:lnTo>
                <a:lnTo>
                  <a:pt x="220" y="102"/>
                </a:lnTo>
                <a:lnTo>
                  <a:pt x="220" y="99"/>
                </a:lnTo>
                <a:lnTo>
                  <a:pt x="220" y="99"/>
                </a:lnTo>
                <a:lnTo>
                  <a:pt x="218" y="95"/>
                </a:lnTo>
                <a:lnTo>
                  <a:pt x="220" y="90"/>
                </a:lnTo>
                <a:lnTo>
                  <a:pt x="222" y="88"/>
                </a:lnTo>
                <a:lnTo>
                  <a:pt x="222" y="85"/>
                </a:lnTo>
                <a:lnTo>
                  <a:pt x="222" y="85"/>
                </a:lnTo>
                <a:lnTo>
                  <a:pt x="220" y="83"/>
                </a:lnTo>
                <a:lnTo>
                  <a:pt x="218" y="78"/>
                </a:lnTo>
                <a:lnTo>
                  <a:pt x="215" y="73"/>
                </a:lnTo>
                <a:lnTo>
                  <a:pt x="215" y="73"/>
                </a:lnTo>
                <a:lnTo>
                  <a:pt x="218" y="71"/>
                </a:lnTo>
                <a:lnTo>
                  <a:pt x="218" y="69"/>
                </a:lnTo>
                <a:lnTo>
                  <a:pt x="218" y="66"/>
                </a:lnTo>
                <a:lnTo>
                  <a:pt x="218" y="64"/>
                </a:lnTo>
                <a:lnTo>
                  <a:pt x="213" y="62"/>
                </a:lnTo>
                <a:lnTo>
                  <a:pt x="211" y="57"/>
                </a:lnTo>
                <a:lnTo>
                  <a:pt x="211" y="57"/>
                </a:lnTo>
                <a:lnTo>
                  <a:pt x="208" y="55"/>
                </a:lnTo>
                <a:lnTo>
                  <a:pt x="206" y="55"/>
                </a:lnTo>
                <a:lnTo>
                  <a:pt x="206" y="52"/>
                </a:lnTo>
                <a:lnTo>
                  <a:pt x="208" y="50"/>
                </a:lnTo>
                <a:lnTo>
                  <a:pt x="213" y="43"/>
                </a:lnTo>
                <a:lnTo>
                  <a:pt x="213" y="38"/>
                </a:lnTo>
                <a:lnTo>
                  <a:pt x="215" y="33"/>
                </a:lnTo>
                <a:lnTo>
                  <a:pt x="213" y="28"/>
                </a:lnTo>
                <a:lnTo>
                  <a:pt x="211" y="28"/>
                </a:lnTo>
                <a:lnTo>
                  <a:pt x="208" y="28"/>
                </a:lnTo>
                <a:lnTo>
                  <a:pt x="208" y="26"/>
                </a:lnTo>
                <a:lnTo>
                  <a:pt x="206" y="19"/>
                </a:lnTo>
                <a:lnTo>
                  <a:pt x="208" y="17"/>
                </a:lnTo>
                <a:lnTo>
                  <a:pt x="211" y="17"/>
                </a:lnTo>
                <a:lnTo>
                  <a:pt x="211" y="14"/>
                </a:lnTo>
                <a:lnTo>
                  <a:pt x="211" y="12"/>
                </a:lnTo>
                <a:lnTo>
                  <a:pt x="208" y="12"/>
                </a:lnTo>
                <a:lnTo>
                  <a:pt x="208" y="12"/>
                </a:lnTo>
                <a:lnTo>
                  <a:pt x="203" y="10"/>
                </a:lnTo>
                <a:lnTo>
                  <a:pt x="201" y="10"/>
                </a:lnTo>
                <a:lnTo>
                  <a:pt x="192" y="5"/>
                </a:lnTo>
                <a:lnTo>
                  <a:pt x="192" y="5"/>
                </a:lnTo>
                <a:lnTo>
                  <a:pt x="194" y="7"/>
                </a:lnTo>
                <a:lnTo>
                  <a:pt x="196" y="7"/>
                </a:lnTo>
                <a:lnTo>
                  <a:pt x="196" y="10"/>
                </a:lnTo>
                <a:lnTo>
                  <a:pt x="196" y="12"/>
                </a:lnTo>
                <a:lnTo>
                  <a:pt x="194" y="12"/>
                </a:lnTo>
                <a:lnTo>
                  <a:pt x="189" y="14"/>
                </a:lnTo>
                <a:lnTo>
                  <a:pt x="187" y="12"/>
                </a:lnTo>
                <a:lnTo>
                  <a:pt x="187" y="12"/>
                </a:lnTo>
                <a:lnTo>
                  <a:pt x="187" y="12"/>
                </a:lnTo>
                <a:lnTo>
                  <a:pt x="177" y="12"/>
                </a:lnTo>
                <a:lnTo>
                  <a:pt x="175" y="12"/>
                </a:lnTo>
                <a:lnTo>
                  <a:pt x="173" y="12"/>
                </a:lnTo>
                <a:lnTo>
                  <a:pt x="168" y="10"/>
                </a:lnTo>
                <a:lnTo>
                  <a:pt x="166" y="7"/>
                </a:lnTo>
                <a:lnTo>
                  <a:pt x="166" y="5"/>
                </a:lnTo>
                <a:lnTo>
                  <a:pt x="161" y="2"/>
                </a:lnTo>
                <a:lnTo>
                  <a:pt x="158" y="2"/>
                </a:lnTo>
                <a:lnTo>
                  <a:pt x="156" y="2"/>
                </a:lnTo>
                <a:lnTo>
                  <a:pt x="156" y="2"/>
                </a:lnTo>
                <a:lnTo>
                  <a:pt x="154" y="0"/>
                </a:lnTo>
                <a:lnTo>
                  <a:pt x="149" y="5"/>
                </a:lnTo>
                <a:lnTo>
                  <a:pt x="135" y="19"/>
                </a:lnTo>
                <a:lnTo>
                  <a:pt x="125" y="28"/>
                </a:lnTo>
                <a:lnTo>
                  <a:pt x="130" y="33"/>
                </a:lnTo>
                <a:lnTo>
                  <a:pt x="128" y="36"/>
                </a:lnTo>
                <a:lnTo>
                  <a:pt x="125" y="38"/>
                </a:lnTo>
                <a:lnTo>
                  <a:pt x="121" y="33"/>
                </a:lnTo>
                <a:lnTo>
                  <a:pt x="121" y="36"/>
                </a:lnTo>
                <a:lnTo>
                  <a:pt x="87" y="66"/>
                </a:lnTo>
                <a:lnTo>
                  <a:pt x="57" y="97"/>
                </a:lnTo>
                <a:lnTo>
                  <a:pt x="52" y="92"/>
                </a:lnTo>
                <a:lnTo>
                  <a:pt x="47" y="97"/>
                </a:lnTo>
                <a:lnTo>
                  <a:pt x="42" y="92"/>
                </a:lnTo>
                <a:lnTo>
                  <a:pt x="38" y="95"/>
                </a:lnTo>
                <a:lnTo>
                  <a:pt x="45" y="104"/>
                </a:lnTo>
                <a:lnTo>
                  <a:pt x="47" y="107"/>
                </a:lnTo>
                <a:lnTo>
                  <a:pt x="33" y="121"/>
                </a:lnTo>
                <a:lnTo>
                  <a:pt x="7" y="147"/>
                </a:lnTo>
                <a:lnTo>
                  <a:pt x="0" y="156"/>
                </a:lnTo>
                <a:lnTo>
                  <a:pt x="2" y="156"/>
                </a:lnTo>
                <a:lnTo>
                  <a:pt x="7" y="156"/>
                </a:lnTo>
                <a:lnTo>
                  <a:pt x="7" y="156"/>
                </a:lnTo>
                <a:lnTo>
                  <a:pt x="16" y="156"/>
                </a:lnTo>
                <a:lnTo>
                  <a:pt x="23" y="163"/>
                </a:lnTo>
                <a:lnTo>
                  <a:pt x="26" y="168"/>
                </a:lnTo>
                <a:lnTo>
                  <a:pt x="26" y="175"/>
                </a:lnTo>
                <a:lnTo>
                  <a:pt x="26" y="178"/>
                </a:lnTo>
                <a:lnTo>
                  <a:pt x="31" y="187"/>
                </a:lnTo>
                <a:lnTo>
                  <a:pt x="31" y="187"/>
                </a:lnTo>
                <a:lnTo>
                  <a:pt x="33" y="187"/>
                </a:lnTo>
                <a:lnTo>
                  <a:pt x="35" y="189"/>
                </a:lnTo>
                <a:lnTo>
                  <a:pt x="35" y="192"/>
                </a:lnTo>
                <a:lnTo>
                  <a:pt x="38" y="194"/>
                </a:lnTo>
                <a:lnTo>
                  <a:pt x="38" y="194"/>
                </a:lnTo>
                <a:lnTo>
                  <a:pt x="45" y="199"/>
                </a:lnTo>
                <a:lnTo>
                  <a:pt x="47" y="199"/>
                </a:lnTo>
                <a:lnTo>
                  <a:pt x="50" y="199"/>
                </a:lnTo>
                <a:lnTo>
                  <a:pt x="57" y="206"/>
                </a:lnTo>
                <a:lnTo>
                  <a:pt x="59" y="208"/>
                </a:lnTo>
                <a:lnTo>
                  <a:pt x="59" y="208"/>
                </a:lnTo>
                <a:lnTo>
                  <a:pt x="61" y="211"/>
                </a:lnTo>
                <a:lnTo>
                  <a:pt x="68" y="211"/>
                </a:lnTo>
                <a:lnTo>
                  <a:pt x="73" y="211"/>
                </a:lnTo>
                <a:lnTo>
                  <a:pt x="76" y="211"/>
                </a:lnTo>
                <a:lnTo>
                  <a:pt x="78" y="211"/>
                </a:lnTo>
                <a:lnTo>
                  <a:pt x="80" y="213"/>
                </a:lnTo>
                <a:lnTo>
                  <a:pt x="80" y="215"/>
                </a:lnTo>
                <a:lnTo>
                  <a:pt x="87" y="218"/>
                </a:lnTo>
                <a:lnTo>
                  <a:pt x="90" y="218"/>
                </a:lnTo>
                <a:lnTo>
                  <a:pt x="90" y="218"/>
                </a:lnTo>
                <a:lnTo>
                  <a:pt x="92" y="218"/>
                </a:lnTo>
                <a:lnTo>
                  <a:pt x="94" y="218"/>
                </a:lnTo>
                <a:lnTo>
                  <a:pt x="94" y="220"/>
                </a:lnTo>
                <a:lnTo>
                  <a:pt x="99" y="225"/>
                </a:lnTo>
                <a:lnTo>
                  <a:pt x="102" y="232"/>
                </a:lnTo>
                <a:lnTo>
                  <a:pt x="104" y="232"/>
                </a:lnTo>
                <a:lnTo>
                  <a:pt x="106" y="234"/>
                </a:lnTo>
                <a:lnTo>
                  <a:pt x="106" y="237"/>
                </a:lnTo>
                <a:lnTo>
                  <a:pt x="106" y="237"/>
                </a:lnTo>
                <a:lnTo>
                  <a:pt x="109" y="241"/>
                </a:lnTo>
                <a:lnTo>
                  <a:pt x="113" y="244"/>
                </a:lnTo>
                <a:lnTo>
                  <a:pt x="113" y="246"/>
                </a:lnTo>
                <a:lnTo>
                  <a:pt x="116" y="244"/>
                </a:lnTo>
                <a:lnTo>
                  <a:pt x="118" y="244"/>
                </a:lnTo>
                <a:lnTo>
                  <a:pt x="118" y="246"/>
                </a:lnTo>
                <a:lnTo>
                  <a:pt x="118" y="249"/>
                </a:lnTo>
                <a:lnTo>
                  <a:pt x="121" y="249"/>
                </a:lnTo>
                <a:lnTo>
                  <a:pt x="123" y="251"/>
                </a:lnTo>
                <a:lnTo>
                  <a:pt x="130" y="251"/>
                </a:lnTo>
                <a:lnTo>
                  <a:pt x="130" y="251"/>
                </a:lnTo>
                <a:lnTo>
                  <a:pt x="130" y="253"/>
                </a:lnTo>
                <a:lnTo>
                  <a:pt x="132" y="253"/>
                </a:lnTo>
                <a:lnTo>
                  <a:pt x="135" y="253"/>
                </a:lnTo>
                <a:lnTo>
                  <a:pt x="135" y="253"/>
                </a:lnTo>
                <a:lnTo>
                  <a:pt x="135" y="253"/>
                </a:lnTo>
                <a:lnTo>
                  <a:pt x="137" y="253"/>
                </a:lnTo>
                <a:lnTo>
                  <a:pt x="142" y="253"/>
                </a:lnTo>
                <a:lnTo>
                  <a:pt x="142" y="253"/>
                </a:lnTo>
                <a:lnTo>
                  <a:pt x="151" y="256"/>
                </a:lnTo>
                <a:lnTo>
                  <a:pt x="156" y="260"/>
                </a:lnTo>
                <a:lnTo>
                  <a:pt x="156" y="265"/>
                </a:lnTo>
                <a:lnTo>
                  <a:pt x="156" y="267"/>
                </a:lnTo>
                <a:lnTo>
                  <a:pt x="158" y="272"/>
                </a:lnTo>
                <a:lnTo>
                  <a:pt x="161" y="275"/>
                </a:lnTo>
                <a:lnTo>
                  <a:pt x="163" y="277"/>
                </a:lnTo>
                <a:lnTo>
                  <a:pt x="163" y="279"/>
                </a:lnTo>
                <a:lnTo>
                  <a:pt x="163" y="279"/>
                </a:lnTo>
                <a:lnTo>
                  <a:pt x="166" y="282"/>
                </a:lnTo>
                <a:lnTo>
                  <a:pt x="166" y="284"/>
                </a:lnTo>
                <a:lnTo>
                  <a:pt x="170" y="284"/>
                </a:lnTo>
                <a:lnTo>
                  <a:pt x="173" y="289"/>
                </a:lnTo>
                <a:lnTo>
                  <a:pt x="173" y="289"/>
                </a:lnTo>
                <a:lnTo>
                  <a:pt x="173" y="291"/>
                </a:lnTo>
                <a:lnTo>
                  <a:pt x="173" y="291"/>
                </a:lnTo>
                <a:lnTo>
                  <a:pt x="175" y="291"/>
                </a:lnTo>
                <a:lnTo>
                  <a:pt x="175" y="293"/>
                </a:lnTo>
                <a:lnTo>
                  <a:pt x="175" y="296"/>
                </a:lnTo>
                <a:lnTo>
                  <a:pt x="187" y="308"/>
                </a:lnTo>
                <a:lnTo>
                  <a:pt x="189" y="308"/>
                </a:lnTo>
                <a:lnTo>
                  <a:pt x="189" y="310"/>
                </a:lnTo>
                <a:lnTo>
                  <a:pt x="189" y="310"/>
                </a:lnTo>
                <a:lnTo>
                  <a:pt x="192" y="312"/>
                </a:lnTo>
                <a:lnTo>
                  <a:pt x="192" y="312"/>
                </a:lnTo>
                <a:lnTo>
                  <a:pt x="192" y="315"/>
                </a:lnTo>
                <a:lnTo>
                  <a:pt x="194" y="315"/>
                </a:lnTo>
                <a:lnTo>
                  <a:pt x="196" y="315"/>
                </a:lnTo>
                <a:lnTo>
                  <a:pt x="196" y="317"/>
                </a:lnTo>
                <a:lnTo>
                  <a:pt x="206" y="319"/>
                </a:lnTo>
                <a:lnTo>
                  <a:pt x="206" y="319"/>
                </a:lnTo>
                <a:lnTo>
                  <a:pt x="206" y="322"/>
                </a:lnTo>
                <a:lnTo>
                  <a:pt x="203" y="322"/>
                </a:lnTo>
                <a:lnTo>
                  <a:pt x="203" y="322"/>
                </a:lnTo>
                <a:lnTo>
                  <a:pt x="203" y="324"/>
                </a:lnTo>
                <a:lnTo>
                  <a:pt x="208" y="327"/>
                </a:lnTo>
                <a:lnTo>
                  <a:pt x="211" y="327"/>
                </a:lnTo>
                <a:lnTo>
                  <a:pt x="211" y="329"/>
                </a:lnTo>
                <a:lnTo>
                  <a:pt x="211" y="329"/>
                </a:lnTo>
                <a:lnTo>
                  <a:pt x="215" y="327"/>
                </a:lnTo>
                <a:lnTo>
                  <a:pt x="218" y="324"/>
                </a:lnTo>
                <a:lnTo>
                  <a:pt x="220" y="322"/>
                </a:lnTo>
                <a:lnTo>
                  <a:pt x="222" y="324"/>
                </a:lnTo>
                <a:lnTo>
                  <a:pt x="222" y="324"/>
                </a:lnTo>
                <a:lnTo>
                  <a:pt x="222" y="324"/>
                </a:lnTo>
                <a:lnTo>
                  <a:pt x="225" y="324"/>
                </a:lnTo>
                <a:lnTo>
                  <a:pt x="227" y="322"/>
                </a:lnTo>
                <a:lnTo>
                  <a:pt x="229" y="322"/>
                </a:lnTo>
                <a:lnTo>
                  <a:pt x="232" y="322"/>
                </a:lnTo>
                <a:lnTo>
                  <a:pt x="237" y="317"/>
                </a:lnTo>
                <a:lnTo>
                  <a:pt x="239" y="312"/>
                </a:lnTo>
                <a:lnTo>
                  <a:pt x="241" y="312"/>
                </a:lnTo>
                <a:lnTo>
                  <a:pt x="241" y="312"/>
                </a:lnTo>
                <a:lnTo>
                  <a:pt x="244" y="312"/>
                </a:lnTo>
                <a:lnTo>
                  <a:pt x="244" y="312"/>
                </a:lnTo>
                <a:lnTo>
                  <a:pt x="246" y="315"/>
                </a:lnTo>
                <a:lnTo>
                  <a:pt x="248" y="315"/>
                </a:lnTo>
                <a:lnTo>
                  <a:pt x="253" y="312"/>
                </a:lnTo>
                <a:lnTo>
                  <a:pt x="256" y="310"/>
                </a:lnTo>
                <a:lnTo>
                  <a:pt x="260" y="303"/>
                </a:lnTo>
                <a:lnTo>
                  <a:pt x="263" y="298"/>
                </a:lnTo>
                <a:lnTo>
                  <a:pt x="267" y="296"/>
                </a:lnTo>
                <a:lnTo>
                  <a:pt x="270" y="296"/>
                </a:lnTo>
                <a:lnTo>
                  <a:pt x="277" y="296"/>
                </a:lnTo>
                <a:lnTo>
                  <a:pt x="282" y="298"/>
                </a:lnTo>
                <a:lnTo>
                  <a:pt x="284" y="296"/>
                </a:lnTo>
                <a:lnTo>
                  <a:pt x="284" y="293"/>
                </a:lnTo>
                <a:lnTo>
                  <a:pt x="286" y="291"/>
                </a:lnTo>
                <a:lnTo>
                  <a:pt x="286" y="28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3" name="Freeform 68"/>
          <p:cNvSpPr>
            <a:spLocks/>
          </p:cNvSpPr>
          <p:nvPr/>
        </p:nvSpPr>
        <p:spPr bwMode="auto">
          <a:xfrm>
            <a:off x="4462881" y="4806366"/>
            <a:ext cx="282575" cy="541338"/>
          </a:xfrm>
          <a:custGeom>
            <a:avLst/>
            <a:gdLst>
              <a:gd name="T0" fmla="*/ 109 w 178"/>
              <a:gd name="T1" fmla="*/ 14 h 341"/>
              <a:gd name="T2" fmla="*/ 81 w 178"/>
              <a:gd name="T3" fmla="*/ 19 h 341"/>
              <a:gd name="T4" fmla="*/ 59 w 178"/>
              <a:gd name="T5" fmla="*/ 24 h 341"/>
              <a:gd name="T6" fmla="*/ 5 w 178"/>
              <a:gd name="T7" fmla="*/ 36 h 341"/>
              <a:gd name="T8" fmla="*/ 2 w 178"/>
              <a:gd name="T9" fmla="*/ 45 h 341"/>
              <a:gd name="T10" fmla="*/ 0 w 178"/>
              <a:gd name="T11" fmla="*/ 48 h 341"/>
              <a:gd name="T12" fmla="*/ 7 w 178"/>
              <a:gd name="T13" fmla="*/ 50 h 341"/>
              <a:gd name="T14" fmla="*/ 7 w 178"/>
              <a:gd name="T15" fmla="*/ 55 h 341"/>
              <a:gd name="T16" fmla="*/ 10 w 178"/>
              <a:gd name="T17" fmla="*/ 66 h 341"/>
              <a:gd name="T18" fmla="*/ 12 w 178"/>
              <a:gd name="T19" fmla="*/ 81 h 341"/>
              <a:gd name="T20" fmla="*/ 7 w 178"/>
              <a:gd name="T21" fmla="*/ 93 h 341"/>
              <a:gd name="T22" fmla="*/ 17 w 178"/>
              <a:gd name="T23" fmla="*/ 102 h 341"/>
              <a:gd name="T24" fmla="*/ 14 w 178"/>
              <a:gd name="T25" fmla="*/ 111 h 341"/>
              <a:gd name="T26" fmla="*/ 21 w 178"/>
              <a:gd name="T27" fmla="*/ 123 h 341"/>
              <a:gd name="T28" fmla="*/ 17 w 178"/>
              <a:gd name="T29" fmla="*/ 133 h 341"/>
              <a:gd name="T30" fmla="*/ 19 w 178"/>
              <a:gd name="T31" fmla="*/ 142 h 341"/>
              <a:gd name="T32" fmla="*/ 19 w 178"/>
              <a:gd name="T33" fmla="*/ 147 h 341"/>
              <a:gd name="T34" fmla="*/ 21 w 178"/>
              <a:gd name="T35" fmla="*/ 145 h 341"/>
              <a:gd name="T36" fmla="*/ 24 w 178"/>
              <a:gd name="T37" fmla="*/ 154 h 341"/>
              <a:gd name="T38" fmla="*/ 31 w 178"/>
              <a:gd name="T39" fmla="*/ 161 h 341"/>
              <a:gd name="T40" fmla="*/ 26 w 178"/>
              <a:gd name="T41" fmla="*/ 180 h 341"/>
              <a:gd name="T42" fmla="*/ 21 w 178"/>
              <a:gd name="T43" fmla="*/ 192 h 341"/>
              <a:gd name="T44" fmla="*/ 24 w 178"/>
              <a:gd name="T45" fmla="*/ 199 h 341"/>
              <a:gd name="T46" fmla="*/ 31 w 178"/>
              <a:gd name="T47" fmla="*/ 213 h 341"/>
              <a:gd name="T48" fmla="*/ 31 w 178"/>
              <a:gd name="T49" fmla="*/ 227 h 341"/>
              <a:gd name="T50" fmla="*/ 26 w 178"/>
              <a:gd name="T51" fmla="*/ 230 h 341"/>
              <a:gd name="T52" fmla="*/ 33 w 178"/>
              <a:gd name="T53" fmla="*/ 234 h 341"/>
              <a:gd name="T54" fmla="*/ 33 w 178"/>
              <a:gd name="T55" fmla="*/ 239 h 341"/>
              <a:gd name="T56" fmla="*/ 31 w 178"/>
              <a:gd name="T57" fmla="*/ 246 h 341"/>
              <a:gd name="T58" fmla="*/ 33 w 178"/>
              <a:gd name="T59" fmla="*/ 253 h 341"/>
              <a:gd name="T60" fmla="*/ 40 w 178"/>
              <a:gd name="T61" fmla="*/ 258 h 341"/>
              <a:gd name="T62" fmla="*/ 36 w 178"/>
              <a:gd name="T63" fmla="*/ 265 h 341"/>
              <a:gd name="T64" fmla="*/ 38 w 178"/>
              <a:gd name="T65" fmla="*/ 270 h 341"/>
              <a:gd name="T66" fmla="*/ 43 w 178"/>
              <a:gd name="T67" fmla="*/ 272 h 341"/>
              <a:gd name="T68" fmla="*/ 40 w 178"/>
              <a:gd name="T69" fmla="*/ 279 h 341"/>
              <a:gd name="T70" fmla="*/ 50 w 178"/>
              <a:gd name="T71" fmla="*/ 291 h 341"/>
              <a:gd name="T72" fmla="*/ 69 w 178"/>
              <a:gd name="T73" fmla="*/ 305 h 341"/>
              <a:gd name="T74" fmla="*/ 73 w 178"/>
              <a:gd name="T75" fmla="*/ 308 h 341"/>
              <a:gd name="T76" fmla="*/ 85 w 178"/>
              <a:gd name="T77" fmla="*/ 322 h 341"/>
              <a:gd name="T78" fmla="*/ 83 w 178"/>
              <a:gd name="T79" fmla="*/ 331 h 341"/>
              <a:gd name="T80" fmla="*/ 90 w 178"/>
              <a:gd name="T81" fmla="*/ 331 h 341"/>
              <a:gd name="T82" fmla="*/ 102 w 178"/>
              <a:gd name="T83" fmla="*/ 334 h 341"/>
              <a:gd name="T84" fmla="*/ 114 w 178"/>
              <a:gd name="T85" fmla="*/ 341 h 341"/>
              <a:gd name="T86" fmla="*/ 128 w 178"/>
              <a:gd name="T87" fmla="*/ 336 h 341"/>
              <a:gd name="T88" fmla="*/ 116 w 178"/>
              <a:gd name="T89" fmla="*/ 331 h 341"/>
              <a:gd name="T90" fmla="*/ 114 w 178"/>
              <a:gd name="T91" fmla="*/ 331 h 341"/>
              <a:gd name="T92" fmla="*/ 126 w 178"/>
              <a:gd name="T93" fmla="*/ 324 h 341"/>
              <a:gd name="T94" fmla="*/ 126 w 178"/>
              <a:gd name="T95" fmla="*/ 320 h 341"/>
              <a:gd name="T96" fmla="*/ 128 w 178"/>
              <a:gd name="T97" fmla="*/ 294 h 341"/>
              <a:gd name="T98" fmla="*/ 137 w 178"/>
              <a:gd name="T99" fmla="*/ 234 h 341"/>
              <a:gd name="T100" fmla="*/ 147 w 178"/>
              <a:gd name="T101" fmla="*/ 171 h 341"/>
              <a:gd name="T102" fmla="*/ 156 w 178"/>
              <a:gd name="T103" fmla="*/ 107 h 341"/>
              <a:gd name="T104" fmla="*/ 156 w 178"/>
              <a:gd name="T105" fmla="*/ 85 h 341"/>
              <a:gd name="T106" fmla="*/ 178 w 178"/>
              <a:gd name="T107" fmla="*/ 0 h 3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78" h="341">
                <a:moveTo>
                  <a:pt x="171" y="0"/>
                </a:moveTo>
                <a:lnTo>
                  <a:pt x="161" y="3"/>
                </a:lnTo>
                <a:lnTo>
                  <a:pt x="118" y="12"/>
                </a:lnTo>
                <a:lnTo>
                  <a:pt x="109" y="14"/>
                </a:lnTo>
                <a:lnTo>
                  <a:pt x="100" y="17"/>
                </a:lnTo>
                <a:lnTo>
                  <a:pt x="90" y="19"/>
                </a:lnTo>
                <a:lnTo>
                  <a:pt x="88" y="19"/>
                </a:lnTo>
                <a:lnTo>
                  <a:pt x="81" y="19"/>
                </a:lnTo>
                <a:lnTo>
                  <a:pt x="78" y="19"/>
                </a:lnTo>
                <a:lnTo>
                  <a:pt x="78" y="19"/>
                </a:lnTo>
                <a:lnTo>
                  <a:pt x="62" y="24"/>
                </a:lnTo>
                <a:lnTo>
                  <a:pt x="59" y="24"/>
                </a:lnTo>
                <a:lnTo>
                  <a:pt x="57" y="26"/>
                </a:lnTo>
                <a:lnTo>
                  <a:pt x="50" y="26"/>
                </a:lnTo>
                <a:lnTo>
                  <a:pt x="24" y="33"/>
                </a:lnTo>
                <a:lnTo>
                  <a:pt x="5" y="36"/>
                </a:lnTo>
                <a:lnTo>
                  <a:pt x="5" y="38"/>
                </a:lnTo>
                <a:lnTo>
                  <a:pt x="5" y="38"/>
                </a:lnTo>
                <a:lnTo>
                  <a:pt x="2" y="43"/>
                </a:lnTo>
                <a:lnTo>
                  <a:pt x="2" y="45"/>
                </a:lnTo>
                <a:lnTo>
                  <a:pt x="0" y="45"/>
                </a:lnTo>
                <a:lnTo>
                  <a:pt x="0" y="45"/>
                </a:lnTo>
                <a:lnTo>
                  <a:pt x="0" y="48"/>
                </a:lnTo>
                <a:lnTo>
                  <a:pt x="0" y="48"/>
                </a:lnTo>
                <a:lnTo>
                  <a:pt x="0" y="48"/>
                </a:lnTo>
                <a:lnTo>
                  <a:pt x="2" y="48"/>
                </a:lnTo>
                <a:lnTo>
                  <a:pt x="7" y="50"/>
                </a:lnTo>
                <a:lnTo>
                  <a:pt x="7" y="50"/>
                </a:lnTo>
                <a:lnTo>
                  <a:pt x="10" y="50"/>
                </a:lnTo>
                <a:lnTo>
                  <a:pt x="10" y="52"/>
                </a:lnTo>
                <a:lnTo>
                  <a:pt x="10" y="55"/>
                </a:lnTo>
                <a:lnTo>
                  <a:pt x="7" y="55"/>
                </a:lnTo>
                <a:lnTo>
                  <a:pt x="5" y="57"/>
                </a:lnTo>
                <a:lnTo>
                  <a:pt x="7" y="64"/>
                </a:lnTo>
                <a:lnTo>
                  <a:pt x="7" y="66"/>
                </a:lnTo>
                <a:lnTo>
                  <a:pt x="10" y="66"/>
                </a:lnTo>
                <a:lnTo>
                  <a:pt x="12" y="66"/>
                </a:lnTo>
                <a:lnTo>
                  <a:pt x="14" y="71"/>
                </a:lnTo>
                <a:lnTo>
                  <a:pt x="12" y="76"/>
                </a:lnTo>
                <a:lnTo>
                  <a:pt x="12" y="81"/>
                </a:lnTo>
                <a:lnTo>
                  <a:pt x="7" y="88"/>
                </a:lnTo>
                <a:lnTo>
                  <a:pt x="5" y="90"/>
                </a:lnTo>
                <a:lnTo>
                  <a:pt x="5" y="93"/>
                </a:lnTo>
                <a:lnTo>
                  <a:pt x="7" y="93"/>
                </a:lnTo>
                <a:lnTo>
                  <a:pt x="10" y="95"/>
                </a:lnTo>
                <a:lnTo>
                  <a:pt x="10" y="95"/>
                </a:lnTo>
                <a:lnTo>
                  <a:pt x="12" y="100"/>
                </a:lnTo>
                <a:lnTo>
                  <a:pt x="17" y="102"/>
                </a:lnTo>
                <a:lnTo>
                  <a:pt x="17" y="104"/>
                </a:lnTo>
                <a:lnTo>
                  <a:pt x="17" y="107"/>
                </a:lnTo>
                <a:lnTo>
                  <a:pt x="17" y="109"/>
                </a:lnTo>
                <a:lnTo>
                  <a:pt x="14" y="111"/>
                </a:lnTo>
                <a:lnTo>
                  <a:pt x="14" y="111"/>
                </a:lnTo>
                <a:lnTo>
                  <a:pt x="17" y="116"/>
                </a:lnTo>
                <a:lnTo>
                  <a:pt x="19" y="121"/>
                </a:lnTo>
                <a:lnTo>
                  <a:pt x="21" y="123"/>
                </a:lnTo>
                <a:lnTo>
                  <a:pt x="21" y="123"/>
                </a:lnTo>
                <a:lnTo>
                  <a:pt x="21" y="126"/>
                </a:lnTo>
                <a:lnTo>
                  <a:pt x="19" y="128"/>
                </a:lnTo>
                <a:lnTo>
                  <a:pt x="17" y="133"/>
                </a:lnTo>
                <a:lnTo>
                  <a:pt x="19" y="137"/>
                </a:lnTo>
                <a:lnTo>
                  <a:pt x="19" y="137"/>
                </a:lnTo>
                <a:lnTo>
                  <a:pt x="19" y="140"/>
                </a:lnTo>
                <a:lnTo>
                  <a:pt x="19" y="142"/>
                </a:lnTo>
                <a:lnTo>
                  <a:pt x="19" y="145"/>
                </a:lnTo>
                <a:lnTo>
                  <a:pt x="19" y="145"/>
                </a:lnTo>
                <a:lnTo>
                  <a:pt x="19" y="147"/>
                </a:lnTo>
                <a:lnTo>
                  <a:pt x="19" y="147"/>
                </a:lnTo>
                <a:lnTo>
                  <a:pt x="21" y="147"/>
                </a:lnTo>
                <a:lnTo>
                  <a:pt x="21" y="147"/>
                </a:lnTo>
                <a:lnTo>
                  <a:pt x="21" y="145"/>
                </a:lnTo>
                <a:lnTo>
                  <a:pt x="21" y="145"/>
                </a:lnTo>
                <a:lnTo>
                  <a:pt x="24" y="145"/>
                </a:lnTo>
                <a:lnTo>
                  <a:pt x="24" y="147"/>
                </a:lnTo>
                <a:lnTo>
                  <a:pt x="24" y="154"/>
                </a:lnTo>
                <a:lnTo>
                  <a:pt x="24" y="154"/>
                </a:lnTo>
                <a:lnTo>
                  <a:pt x="21" y="154"/>
                </a:lnTo>
                <a:lnTo>
                  <a:pt x="21" y="156"/>
                </a:lnTo>
                <a:lnTo>
                  <a:pt x="28" y="161"/>
                </a:lnTo>
                <a:lnTo>
                  <a:pt x="31" y="161"/>
                </a:lnTo>
                <a:lnTo>
                  <a:pt x="31" y="161"/>
                </a:lnTo>
                <a:lnTo>
                  <a:pt x="31" y="163"/>
                </a:lnTo>
                <a:lnTo>
                  <a:pt x="31" y="173"/>
                </a:lnTo>
                <a:lnTo>
                  <a:pt x="26" y="180"/>
                </a:lnTo>
                <a:lnTo>
                  <a:pt x="24" y="185"/>
                </a:lnTo>
                <a:lnTo>
                  <a:pt x="19" y="187"/>
                </a:lnTo>
                <a:lnTo>
                  <a:pt x="19" y="190"/>
                </a:lnTo>
                <a:lnTo>
                  <a:pt x="21" y="192"/>
                </a:lnTo>
                <a:lnTo>
                  <a:pt x="24" y="192"/>
                </a:lnTo>
                <a:lnTo>
                  <a:pt x="24" y="194"/>
                </a:lnTo>
                <a:lnTo>
                  <a:pt x="24" y="199"/>
                </a:lnTo>
                <a:lnTo>
                  <a:pt x="24" y="199"/>
                </a:lnTo>
                <a:lnTo>
                  <a:pt x="24" y="201"/>
                </a:lnTo>
                <a:lnTo>
                  <a:pt x="28" y="208"/>
                </a:lnTo>
                <a:lnTo>
                  <a:pt x="33" y="208"/>
                </a:lnTo>
                <a:lnTo>
                  <a:pt x="31" y="213"/>
                </a:lnTo>
                <a:lnTo>
                  <a:pt x="33" y="223"/>
                </a:lnTo>
                <a:lnTo>
                  <a:pt x="31" y="227"/>
                </a:lnTo>
                <a:lnTo>
                  <a:pt x="31" y="227"/>
                </a:lnTo>
                <a:lnTo>
                  <a:pt x="31" y="227"/>
                </a:lnTo>
                <a:lnTo>
                  <a:pt x="28" y="225"/>
                </a:lnTo>
                <a:lnTo>
                  <a:pt x="26" y="227"/>
                </a:lnTo>
                <a:lnTo>
                  <a:pt x="24" y="227"/>
                </a:lnTo>
                <a:lnTo>
                  <a:pt x="26" y="230"/>
                </a:lnTo>
                <a:lnTo>
                  <a:pt x="28" y="232"/>
                </a:lnTo>
                <a:lnTo>
                  <a:pt x="28" y="232"/>
                </a:lnTo>
                <a:lnTo>
                  <a:pt x="31" y="232"/>
                </a:lnTo>
                <a:lnTo>
                  <a:pt x="33" y="234"/>
                </a:lnTo>
                <a:lnTo>
                  <a:pt x="36" y="237"/>
                </a:lnTo>
                <a:lnTo>
                  <a:pt x="36" y="237"/>
                </a:lnTo>
                <a:lnTo>
                  <a:pt x="33" y="239"/>
                </a:lnTo>
                <a:lnTo>
                  <a:pt x="33" y="239"/>
                </a:lnTo>
                <a:lnTo>
                  <a:pt x="33" y="242"/>
                </a:lnTo>
                <a:lnTo>
                  <a:pt x="33" y="242"/>
                </a:lnTo>
                <a:lnTo>
                  <a:pt x="33" y="244"/>
                </a:lnTo>
                <a:lnTo>
                  <a:pt x="31" y="246"/>
                </a:lnTo>
                <a:lnTo>
                  <a:pt x="31" y="246"/>
                </a:lnTo>
                <a:lnTo>
                  <a:pt x="33" y="249"/>
                </a:lnTo>
                <a:lnTo>
                  <a:pt x="33" y="251"/>
                </a:lnTo>
                <a:lnTo>
                  <a:pt x="33" y="253"/>
                </a:lnTo>
                <a:lnTo>
                  <a:pt x="36" y="256"/>
                </a:lnTo>
                <a:lnTo>
                  <a:pt x="38" y="256"/>
                </a:lnTo>
                <a:lnTo>
                  <a:pt x="40" y="258"/>
                </a:lnTo>
                <a:lnTo>
                  <a:pt x="40" y="258"/>
                </a:lnTo>
                <a:lnTo>
                  <a:pt x="40" y="260"/>
                </a:lnTo>
                <a:lnTo>
                  <a:pt x="40" y="263"/>
                </a:lnTo>
                <a:lnTo>
                  <a:pt x="38" y="265"/>
                </a:lnTo>
                <a:lnTo>
                  <a:pt x="36" y="265"/>
                </a:lnTo>
                <a:lnTo>
                  <a:pt x="36" y="265"/>
                </a:lnTo>
                <a:lnTo>
                  <a:pt x="36" y="268"/>
                </a:lnTo>
                <a:lnTo>
                  <a:pt x="36" y="270"/>
                </a:lnTo>
                <a:lnTo>
                  <a:pt x="38" y="270"/>
                </a:lnTo>
                <a:lnTo>
                  <a:pt x="40" y="270"/>
                </a:lnTo>
                <a:lnTo>
                  <a:pt x="40" y="270"/>
                </a:lnTo>
                <a:lnTo>
                  <a:pt x="43" y="272"/>
                </a:lnTo>
                <a:lnTo>
                  <a:pt x="43" y="272"/>
                </a:lnTo>
                <a:lnTo>
                  <a:pt x="43" y="275"/>
                </a:lnTo>
                <a:lnTo>
                  <a:pt x="40" y="275"/>
                </a:lnTo>
                <a:lnTo>
                  <a:pt x="40" y="275"/>
                </a:lnTo>
                <a:lnTo>
                  <a:pt x="40" y="279"/>
                </a:lnTo>
                <a:lnTo>
                  <a:pt x="40" y="279"/>
                </a:lnTo>
                <a:lnTo>
                  <a:pt x="43" y="287"/>
                </a:lnTo>
                <a:lnTo>
                  <a:pt x="47" y="291"/>
                </a:lnTo>
                <a:lnTo>
                  <a:pt x="50" y="291"/>
                </a:lnTo>
                <a:lnTo>
                  <a:pt x="52" y="291"/>
                </a:lnTo>
                <a:lnTo>
                  <a:pt x="62" y="301"/>
                </a:lnTo>
                <a:lnTo>
                  <a:pt x="66" y="305"/>
                </a:lnTo>
                <a:lnTo>
                  <a:pt x="69" y="305"/>
                </a:lnTo>
                <a:lnTo>
                  <a:pt x="69" y="305"/>
                </a:lnTo>
                <a:lnTo>
                  <a:pt x="71" y="305"/>
                </a:lnTo>
                <a:lnTo>
                  <a:pt x="71" y="305"/>
                </a:lnTo>
                <a:lnTo>
                  <a:pt x="73" y="308"/>
                </a:lnTo>
                <a:lnTo>
                  <a:pt x="73" y="310"/>
                </a:lnTo>
                <a:lnTo>
                  <a:pt x="76" y="315"/>
                </a:lnTo>
                <a:lnTo>
                  <a:pt x="81" y="315"/>
                </a:lnTo>
                <a:lnTo>
                  <a:pt x="85" y="322"/>
                </a:lnTo>
                <a:lnTo>
                  <a:pt x="85" y="324"/>
                </a:lnTo>
                <a:lnTo>
                  <a:pt x="85" y="327"/>
                </a:lnTo>
                <a:lnTo>
                  <a:pt x="85" y="329"/>
                </a:lnTo>
                <a:lnTo>
                  <a:pt x="83" y="331"/>
                </a:lnTo>
                <a:lnTo>
                  <a:pt x="85" y="334"/>
                </a:lnTo>
                <a:lnTo>
                  <a:pt x="88" y="334"/>
                </a:lnTo>
                <a:lnTo>
                  <a:pt x="88" y="334"/>
                </a:lnTo>
                <a:lnTo>
                  <a:pt x="90" y="331"/>
                </a:lnTo>
                <a:lnTo>
                  <a:pt x="90" y="329"/>
                </a:lnTo>
                <a:lnTo>
                  <a:pt x="90" y="331"/>
                </a:lnTo>
                <a:lnTo>
                  <a:pt x="95" y="331"/>
                </a:lnTo>
                <a:lnTo>
                  <a:pt x="102" y="334"/>
                </a:lnTo>
                <a:lnTo>
                  <a:pt x="102" y="334"/>
                </a:lnTo>
                <a:lnTo>
                  <a:pt x="107" y="339"/>
                </a:lnTo>
                <a:lnTo>
                  <a:pt x="111" y="339"/>
                </a:lnTo>
                <a:lnTo>
                  <a:pt x="114" y="341"/>
                </a:lnTo>
                <a:lnTo>
                  <a:pt x="118" y="341"/>
                </a:lnTo>
                <a:lnTo>
                  <a:pt x="121" y="341"/>
                </a:lnTo>
                <a:lnTo>
                  <a:pt x="126" y="339"/>
                </a:lnTo>
                <a:lnTo>
                  <a:pt x="128" y="336"/>
                </a:lnTo>
                <a:lnTo>
                  <a:pt x="128" y="334"/>
                </a:lnTo>
                <a:lnTo>
                  <a:pt x="128" y="334"/>
                </a:lnTo>
                <a:lnTo>
                  <a:pt x="118" y="331"/>
                </a:lnTo>
                <a:lnTo>
                  <a:pt x="116" y="331"/>
                </a:lnTo>
                <a:lnTo>
                  <a:pt x="116" y="334"/>
                </a:lnTo>
                <a:lnTo>
                  <a:pt x="114" y="334"/>
                </a:lnTo>
                <a:lnTo>
                  <a:pt x="114" y="334"/>
                </a:lnTo>
                <a:lnTo>
                  <a:pt x="114" y="331"/>
                </a:lnTo>
                <a:lnTo>
                  <a:pt x="116" y="327"/>
                </a:lnTo>
                <a:lnTo>
                  <a:pt x="118" y="324"/>
                </a:lnTo>
                <a:lnTo>
                  <a:pt x="121" y="324"/>
                </a:lnTo>
                <a:lnTo>
                  <a:pt x="126" y="324"/>
                </a:lnTo>
                <a:lnTo>
                  <a:pt x="126" y="324"/>
                </a:lnTo>
                <a:lnTo>
                  <a:pt x="128" y="322"/>
                </a:lnTo>
                <a:lnTo>
                  <a:pt x="126" y="322"/>
                </a:lnTo>
                <a:lnTo>
                  <a:pt x="126" y="320"/>
                </a:lnTo>
                <a:lnTo>
                  <a:pt x="128" y="313"/>
                </a:lnTo>
                <a:lnTo>
                  <a:pt x="128" y="310"/>
                </a:lnTo>
                <a:lnTo>
                  <a:pt x="128" y="303"/>
                </a:lnTo>
                <a:lnTo>
                  <a:pt x="128" y="294"/>
                </a:lnTo>
                <a:lnTo>
                  <a:pt x="133" y="277"/>
                </a:lnTo>
                <a:lnTo>
                  <a:pt x="135" y="256"/>
                </a:lnTo>
                <a:lnTo>
                  <a:pt x="137" y="239"/>
                </a:lnTo>
                <a:lnTo>
                  <a:pt x="137" y="234"/>
                </a:lnTo>
                <a:lnTo>
                  <a:pt x="140" y="223"/>
                </a:lnTo>
                <a:lnTo>
                  <a:pt x="140" y="220"/>
                </a:lnTo>
                <a:lnTo>
                  <a:pt x="147" y="173"/>
                </a:lnTo>
                <a:lnTo>
                  <a:pt x="147" y="171"/>
                </a:lnTo>
                <a:lnTo>
                  <a:pt x="147" y="171"/>
                </a:lnTo>
                <a:lnTo>
                  <a:pt x="152" y="137"/>
                </a:lnTo>
                <a:lnTo>
                  <a:pt x="154" y="123"/>
                </a:lnTo>
                <a:lnTo>
                  <a:pt x="156" y="107"/>
                </a:lnTo>
                <a:lnTo>
                  <a:pt x="156" y="102"/>
                </a:lnTo>
                <a:lnTo>
                  <a:pt x="156" y="97"/>
                </a:lnTo>
                <a:lnTo>
                  <a:pt x="156" y="93"/>
                </a:lnTo>
                <a:lnTo>
                  <a:pt x="156" y="85"/>
                </a:lnTo>
                <a:lnTo>
                  <a:pt x="161" y="66"/>
                </a:lnTo>
                <a:lnTo>
                  <a:pt x="161" y="50"/>
                </a:lnTo>
                <a:lnTo>
                  <a:pt x="175" y="0"/>
                </a:lnTo>
                <a:lnTo>
                  <a:pt x="178" y="0"/>
                </a:lnTo>
                <a:lnTo>
                  <a:pt x="175" y="0"/>
                </a:lnTo>
                <a:lnTo>
                  <a:pt x="171" y="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4" name="Freeform 69"/>
          <p:cNvSpPr>
            <a:spLocks/>
          </p:cNvSpPr>
          <p:nvPr/>
        </p:nvSpPr>
        <p:spPr bwMode="auto">
          <a:xfrm>
            <a:off x="2921418" y="4352341"/>
            <a:ext cx="357188" cy="341313"/>
          </a:xfrm>
          <a:custGeom>
            <a:avLst/>
            <a:gdLst>
              <a:gd name="T0" fmla="*/ 12 w 225"/>
              <a:gd name="T1" fmla="*/ 144 h 215"/>
              <a:gd name="T2" fmla="*/ 10 w 225"/>
              <a:gd name="T3" fmla="*/ 144 h 215"/>
              <a:gd name="T4" fmla="*/ 5 w 225"/>
              <a:gd name="T5" fmla="*/ 147 h 215"/>
              <a:gd name="T6" fmla="*/ 0 w 225"/>
              <a:gd name="T7" fmla="*/ 151 h 215"/>
              <a:gd name="T8" fmla="*/ 0 w 225"/>
              <a:gd name="T9" fmla="*/ 156 h 215"/>
              <a:gd name="T10" fmla="*/ 22 w 225"/>
              <a:gd name="T11" fmla="*/ 151 h 215"/>
              <a:gd name="T12" fmla="*/ 33 w 225"/>
              <a:gd name="T13" fmla="*/ 156 h 215"/>
              <a:gd name="T14" fmla="*/ 59 w 225"/>
              <a:gd name="T15" fmla="*/ 158 h 215"/>
              <a:gd name="T16" fmla="*/ 67 w 225"/>
              <a:gd name="T17" fmla="*/ 154 h 215"/>
              <a:gd name="T18" fmla="*/ 67 w 225"/>
              <a:gd name="T19" fmla="*/ 161 h 215"/>
              <a:gd name="T20" fmla="*/ 67 w 225"/>
              <a:gd name="T21" fmla="*/ 177 h 215"/>
              <a:gd name="T22" fmla="*/ 81 w 225"/>
              <a:gd name="T23" fmla="*/ 166 h 215"/>
              <a:gd name="T24" fmla="*/ 85 w 225"/>
              <a:gd name="T25" fmla="*/ 168 h 215"/>
              <a:gd name="T26" fmla="*/ 100 w 225"/>
              <a:gd name="T27" fmla="*/ 173 h 215"/>
              <a:gd name="T28" fmla="*/ 102 w 225"/>
              <a:gd name="T29" fmla="*/ 180 h 215"/>
              <a:gd name="T30" fmla="*/ 112 w 225"/>
              <a:gd name="T31" fmla="*/ 185 h 215"/>
              <a:gd name="T32" fmla="*/ 119 w 225"/>
              <a:gd name="T33" fmla="*/ 187 h 215"/>
              <a:gd name="T34" fmla="*/ 123 w 225"/>
              <a:gd name="T35" fmla="*/ 192 h 215"/>
              <a:gd name="T36" fmla="*/ 123 w 225"/>
              <a:gd name="T37" fmla="*/ 196 h 215"/>
              <a:gd name="T38" fmla="*/ 128 w 225"/>
              <a:gd name="T39" fmla="*/ 196 h 215"/>
              <a:gd name="T40" fmla="*/ 130 w 225"/>
              <a:gd name="T41" fmla="*/ 199 h 215"/>
              <a:gd name="T42" fmla="*/ 135 w 225"/>
              <a:gd name="T43" fmla="*/ 201 h 215"/>
              <a:gd name="T44" fmla="*/ 142 w 225"/>
              <a:gd name="T45" fmla="*/ 213 h 215"/>
              <a:gd name="T46" fmla="*/ 157 w 225"/>
              <a:gd name="T47" fmla="*/ 208 h 215"/>
              <a:gd name="T48" fmla="*/ 157 w 225"/>
              <a:gd name="T49" fmla="*/ 166 h 215"/>
              <a:gd name="T50" fmla="*/ 164 w 225"/>
              <a:gd name="T51" fmla="*/ 151 h 215"/>
              <a:gd name="T52" fmla="*/ 171 w 225"/>
              <a:gd name="T53" fmla="*/ 158 h 215"/>
              <a:gd name="T54" fmla="*/ 192 w 225"/>
              <a:gd name="T55" fmla="*/ 158 h 215"/>
              <a:gd name="T56" fmla="*/ 192 w 225"/>
              <a:gd name="T57" fmla="*/ 135 h 215"/>
              <a:gd name="T58" fmla="*/ 201 w 225"/>
              <a:gd name="T59" fmla="*/ 140 h 215"/>
              <a:gd name="T60" fmla="*/ 201 w 225"/>
              <a:gd name="T61" fmla="*/ 142 h 215"/>
              <a:gd name="T62" fmla="*/ 204 w 225"/>
              <a:gd name="T63" fmla="*/ 144 h 215"/>
              <a:gd name="T64" fmla="*/ 211 w 225"/>
              <a:gd name="T65" fmla="*/ 147 h 215"/>
              <a:gd name="T66" fmla="*/ 213 w 225"/>
              <a:gd name="T67" fmla="*/ 135 h 215"/>
              <a:gd name="T68" fmla="*/ 213 w 225"/>
              <a:gd name="T69" fmla="*/ 87 h 215"/>
              <a:gd name="T70" fmla="*/ 216 w 225"/>
              <a:gd name="T71" fmla="*/ 78 h 215"/>
              <a:gd name="T72" fmla="*/ 218 w 225"/>
              <a:gd name="T73" fmla="*/ 71 h 215"/>
              <a:gd name="T74" fmla="*/ 213 w 225"/>
              <a:gd name="T75" fmla="*/ 59 h 215"/>
              <a:gd name="T76" fmla="*/ 213 w 225"/>
              <a:gd name="T77" fmla="*/ 50 h 215"/>
              <a:gd name="T78" fmla="*/ 206 w 225"/>
              <a:gd name="T79" fmla="*/ 35 h 215"/>
              <a:gd name="T80" fmla="*/ 220 w 225"/>
              <a:gd name="T81" fmla="*/ 28 h 215"/>
              <a:gd name="T82" fmla="*/ 223 w 225"/>
              <a:gd name="T83" fmla="*/ 14 h 215"/>
              <a:gd name="T84" fmla="*/ 225 w 225"/>
              <a:gd name="T85" fmla="*/ 12 h 215"/>
              <a:gd name="T86" fmla="*/ 225 w 225"/>
              <a:gd name="T87" fmla="*/ 5 h 215"/>
              <a:gd name="T88" fmla="*/ 180 w 225"/>
              <a:gd name="T89" fmla="*/ 0 h 215"/>
              <a:gd name="T90" fmla="*/ 149 w 225"/>
              <a:gd name="T91" fmla="*/ 26 h 215"/>
              <a:gd name="T92" fmla="*/ 128 w 225"/>
              <a:gd name="T93" fmla="*/ 43 h 215"/>
              <a:gd name="T94" fmla="*/ 112 w 225"/>
              <a:gd name="T95" fmla="*/ 57 h 215"/>
              <a:gd name="T96" fmla="*/ 97 w 225"/>
              <a:gd name="T97" fmla="*/ 69 h 215"/>
              <a:gd name="T98" fmla="*/ 83 w 225"/>
              <a:gd name="T99" fmla="*/ 78 h 215"/>
              <a:gd name="T100" fmla="*/ 69 w 225"/>
              <a:gd name="T101" fmla="*/ 90 h 215"/>
              <a:gd name="T102" fmla="*/ 64 w 225"/>
              <a:gd name="T103" fmla="*/ 90 h 215"/>
              <a:gd name="T104" fmla="*/ 62 w 225"/>
              <a:gd name="T105" fmla="*/ 95 h 215"/>
              <a:gd name="T106" fmla="*/ 52 w 225"/>
              <a:gd name="T107" fmla="*/ 118 h 215"/>
              <a:gd name="T108" fmla="*/ 45 w 225"/>
              <a:gd name="T109" fmla="*/ 118 h 215"/>
              <a:gd name="T110" fmla="*/ 31 w 225"/>
              <a:gd name="T111" fmla="*/ 121 h 215"/>
              <a:gd name="T112" fmla="*/ 10 w 225"/>
              <a:gd name="T113" fmla="*/ 137 h 215"/>
              <a:gd name="T114" fmla="*/ 10 w 225"/>
              <a:gd name="T115" fmla="*/ 140 h 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25" h="215">
                <a:moveTo>
                  <a:pt x="12" y="142"/>
                </a:moveTo>
                <a:lnTo>
                  <a:pt x="12" y="144"/>
                </a:lnTo>
                <a:lnTo>
                  <a:pt x="12" y="144"/>
                </a:lnTo>
                <a:lnTo>
                  <a:pt x="10" y="144"/>
                </a:lnTo>
                <a:lnTo>
                  <a:pt x="7" y="144"/>
                </a:lnTo>
                <a:lnTo>
                  <a:pt x="5" y="147"/>
                </a:lnTo>
                <a:lnTo>
                  <a:pt x="3" y="151"/>
                </a:lnTo>
                <a:lnTo>
                  <a:pt x="0" y="151"/>
                </a:lnTo>
                <a:lnTo>
                  <a:pt x="0" y="154"/>
                </a:lnTo>
                <a:lnTo>
                  <a:pt x="0" y="156"/>
                </a:lnTo>
                <a:lnTo>
                  <a:pt x="22" y="156"/>
                </a:lnTo>
                <a:lnTo>
                  <a:pt x="22" y="151"/>
                </a:lnTo>
                <a:lnTo>
                  <a:pt x="33" y="151"/>
                </a:lnTo>
                <a:lnTo>
                  <a:pt x="33" y="156"/>
                </a:lnTo>
                <a:lnTo>
                  <a:pt x="57" y="158"/>
                </a:lnTo>
                <a:lnTo>
                  <a:pt x="59" y="158"/>
                </a:lnTo>
                <a:lnTo>
                  <a:pt x="62" y="154"/>
                </a:lnTo>
                <a:lnTo>
                  <a:pt x="67" y="154"/>
                </a:lnTo>
                <a:lnTo>
                  <a:pt x="67" y="156"/>
                </a:lnTo>
                <a:lnTo>
                  <a:pt x="67" y="161"/>
                </a:lnTo>
                <a:lnTo>
                  <a:pt x="62" y="175"/>
                </a:lnTo>
                <a:lnTo>
                  <a:pt x="67" y="177"/>
                </a:lnTo>
                <a:lnTo>
                  <a:pt x="67" y="166"/>
                </a:lnTo>
                <a:lnTo>
                  <a:pt x="81" y="166"/>
                </a:lnTo>
                <a:lnTo>
                  <a:pt x="83" y="166"/>
                </a:lnTo>
                <a:lnTo>
                  <a:pt x="85" y="168"/>
                </a:lnTo>
                <a:lnTo>
                  <a:pt x="93" y="168"/>
                </a:lnTo>
                <a:lnTo>
                  <a:pt x="100" y="173"/>
                </a:lnTo>
                <a:lnTo>
                  <a:pt x="102" y="175"/>
                </a:lnTo>
                <a:lnTo>
                  <a:pt x="102" y="180"/>
                </a:lnTo>
                <a:lnTo>
                  <a:pt x="104" y="180"/>
                </a:lnTo>
                <a:lnTo>
                  <a:pt x="112" y="185"/>
                </a:lnTo>
                <a:lnTo>
                  <a:pt x="116" y="185"/>
                </a:lnTo>
                <a:lnTo>
                  <a:pt x="119" y="187"/>
                </a:lnTo>
                <a:lnTo>
                  <a:pt x="121" y="189"/>
                </a:lnTo>
                <a:lnTo>
                  <a:pt x="123" y="192"/>
                </a:lnTo>
                <a:lnTo>
                  <a:pt x="123" y="194"/>
                </a:lnTo>
                <a:lnTo>
                  <a:pt x="123" y="196"/>
                </a:lnTo>
                <a:lnTo>
                  <a:pt x="126" y="196"/>
                </a:lnTo>
                <a:lnTo>
                  <a:pt x="128" y="196"/>
                </a:lnTo>
                <a:lnTo>
                  <a:pt x="130" y="196"/>
                </a:lnTo>
                <a:lnTo>
                  <a:pt x="130" y="199"/>
                </a:lnTo>
                <a:lnTo>
                  <a:pt x="135" y="199"/>
                </a:lnTo>
                <a:lnTo>
                  <a:pt x="135" y="201"/>
                </a:lnTo>
                <a:lnTo>
                  <a:pt x="135" y="215"/>
                </a:lnTo>
                <a:lnTo>
                  <a:pt x="142" y="213"/>
                </a:lnTo>
                <a:lnTo>
                  <a:pt x="142" y="208"/>
                </a:lnTo>
                <a:lnTo>
                  <a:pt x="157" y="208"/>
                </a:lnTo>
                <a:lnTo>
                  <a:pt x="157" y="180"/>
                </a:lnTo>
                <a:lnTo>
                  <a:pt x="157" y="166"/>
                </a:lnTo>
                <a:lnTo>
                  <a:pt x="164" y="166"/>
                </a:lnTo>
                <a:lnTo>
                  <a:pt x="164" y="151"/>
                </a:lnTo>
                <a:lnTo>
                  <a:pt x="171" y="151"/>
                </a:lnTo>
                <a:lnTo>
                  <a:pt x="171" y="158"/>
                </a:lnTo>
                <a:lnTo>
                  <a:pt x="175" y="158"/>
                </a:lnTo>
                <a:lnTo>
                  <a:pt x="192" y="158"/>
                </a:lnTo>
                <a:lnTo>
                  <a:pt x="192" y="149"/>
                </a:lnTo>
                <a:lnTo>
                  <a:pt x="192" y="135"/>
                </a:lnTo>
                <a:lnTo>
                  <a:pt x="194" y="137"/>
                </a:lnTo>
                <a:lnTo>
                  <a:pt x="201" y="140"/>
                </a:lnTo>
                <a:lnTo>
                  <a:pt x="201" y="140"/>
                </a:lnTo>
                <a:lnTo>
                  <a:pt x="201" y="142"/>
                </a:lnTo>
                <a:lnTo>
                  <a:pt x="204" y="144"/>
                </a:lnTo>
                <a:lnTo>
                  <a:pt x="204" y="144"/>
                </a:lnTo>
                <a:lnTo>
                  <a:pt x="206" y="144"/>
                </a:lnTo>
                <a:lnTo>
                  <a:pt x="211" y="147"/>
                </a:lnTo>
                <a:lnTo>
                  <a:pt x="211" y="144"/>
                </a:lnTo>
                <a:lnTo>
                  <a:pt x="213" y="135"/>
                </a:lnTo>
                <a:lnTo>
                  <a:pt x="213" y="92"/>
                </a:lnTo>
                <a:lnTo>
                  <a:pt x="213" y="87"/>
                </a:lnTo>
                <a:lnTo>
                  <a:pt x="213" y="80"/>
                </a:lnTo>
                <a:lnTo>
                  <a:pt x="216" y="78"/>
                </a:lnTo>
                <a:lnTo>
                  <a:pt x="216" y="76"/>
                </a:lnTo>
                <a:lnTo>
                  <a:pt x="218" y="71"/>
                </a:lnTo>
                <a:lnTo>
                  <a:pt x="213" y="71"/>
                </a:lnTo>
                <a:lnTo>
                  <a:pt x="213" y="59"/>
                </a:lnTo>
                <a:lnTo>
                  <a:pt x="213" y="54"/>
                </a:lnTo>
                <a:lnTo>
                  <a:pt x="213" y="50"/>
                </a:lnTo>
                <a:lnTo>
                  <a:pt x="206" y="50"/>
                </a:lnTo>
                <a:lnTo>
                  <a:pt x="206" y="35"/>
                </a:lnTo>
                <a:lnTo>
                  <a:pt x="220" y="35"/>
                </a:lnTo>
                <a:lnTo>
                  <a:pt x="220" y="28"/>
                </a:lnTo>
                <a:lnTo>
                  <a:pt x="220" y="17"/>
                </a:lnTo>
                <a:lnTo>
                  <a:pt x="223" y="14"/>
                </a:lnTo>
                <a:lnTo>
                  <a:pt x="225" y="12"/>
                </a:lnTo>
                <a:lnTo>
                  <a:pt x="225" y="12"/>
                </a:lnTo>
                <a:lnTo>
                  <a:pt x="225" y="7"/>
                </a:lnTo>
                <a:lnTo>
                  <a:pt x="225" y="5"/>
                </a:lnTo>
                <a:lnTo>
                  <a:pt x="225" y="2"/>
                </a:lnTo>
                <a:lnTo>
                  <a:pt x="180" y="0"/>
                </a:lnTo>
                <a:lnTo>
                  <a:pt x="180" y="0"/>
                </a:lnTo>
                <a:lnTo>
                  <a:pt x="149" y="26"/>
                </a:lnTo>
                <a:lnTo>
                  <a:pt x="142" y="31"/>
                </a:lnTo>
                <a:lnTo>
                  <a:pt x="128" y="43"/>
                </a:lnTo>
                <a:lnTo>
                  <a:pt x="112" y="57"/>
                </a:lnTo>
                <a:lnTo>
                  <a:pt x="112" y="57"/>
                </a:lnTo>
                <a:lnTo>
                  <a:pt x="104" y="61"/>
                </a:lnTo>
                <a:lnTo>
                  <a:pt x="97" y="69"/>
                </a:lnTo>
                <a:lnTo>
                  <a:pt x="83" y="78"/>
                </a:lnTo>
                <a:lnTo>
                  <a:pt x="83" y="78"/>
                </a:lnTo>
                <a:lnTo>
                  <a:pt x="78" y="83"/>
                </a:lnTo>
                <a:lnTo>
                  <a:pt x="69" y="90"/>
                </a:lnTo>
                <a:lnTo>
                  <a:pt x="69" y="90"/>
                </a:lnTo>
                <a:lnTo>
                  <a:pt x="64" y="90"/>
                </a:lnTo>
                <a:lnTo>
                  <a:pt x="62" y="92"/>
                </a:lnTo>
                <a:lnTo>
                  <a:pt x="62" y="95"/>
                </a:lnTo>
                <a:lnTo>
                  <a:pt x="52" y="104"/>
                </a:lnTo>
                <a:lnTo>
                  <a:pt x="52" y="118"/>
                </a:lnTo>
                <a:lnTo>
                  <a:pt x="45" y="118"/>
                </a:lnTo>
                <a:lnTo>
                  <a:pt x="45" y="118"/>
                </a:lnTo>
                <a:lnTo>
                  <a:pt x="45" y="109"/>
                </a:lnTo>
                <a:lnTo>
                  <a:pt x="31" y="121"/>
                </a:lnTo>
                <a:lnTo>
                  <a:pt x="17" y="132"/>
                </a:lnTo>
                <a:lnTo>
                  <a:pt x="10" y="137"/>
                </a:lnTo>
                <a:lnTo>
                  <a:pt x="10" y="137"/>
                </a:lnTo>
                <a:lnTo>
                  <a:pt x="10" y="140"/>
                </a:lnTo>
                <a:lnTo>
                  <a:pt x="12" y="14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" name="Freeform 70"/>
          <p:cNvSpPr>
            <a:spLocks/>
          </p:cNvSpPr>
          <p:nvPr/>
        </p:nvSpPr>
        <p:spPr bwMode="auto">
          <a:xfrm>
            <a:off x="4358106" y="4596816"/>
            <a:ext cx="412750" cy="292100"/>
          </a:xfrm>
          <a:custGeom>
            <a:avLst/>
            <a:gdLst>
              <a:gd name="T0" fmla="*/ 78 w 260"/>
              <a:gd name="T1" fmla="*/ 14 h 184"/>
              <a:gd name="T2" fmla="*/ 76 w 260"/>
              <a:gd name="T3" fmla="*/ 21 h 184"/>
              <a:gd name="T4" fmla="*/ 73 w 260"/>
              <a:gd name="T5" fmla="*/ 33 h 184"/>
              <a:gd name="T6" fmla="*/ 61 w 260"/>
              <a:gd name="T7" fmla="*/ 42 h 184"/>
              <a:gd name="T8" fmla="*/ 52 w 260"/>
              <a:gd name="T9" fmla="*/ 42 h 184"/>
              <a:gd name="T10" fmla="*/ 40 w 260"/>
              <a:gd name="T11" fmla="*/ 49 h 184"/>
              <a:gd name="T12" fmla="*/ 42 w 260"/>
              <a:gd name="T13" fmla="*/ 57 h 184"/>
              <a:gd name="T14" fmla="*/ 33 w 260"/>
              <a:gd name="T15" fmla="*/ 68 h 184"/>
              <a:gd name="T16" fmla="*/ 35 w 260"/>
              <a:gd name="T17" fmla="*/ 87 h 184"/>
              <a:gd name="T18" fmla="*/ 31 w 260"/>
              <a:gd name="T19" fmla="*/ 99 h 184"/>
              <a:gd name="T20" fmla="*/ 23 w 260"/>
              <a:gd name="T21" fmla="*/ 99 h 184"/>
              <a:gd name="T22" fmla="*/ 23 w 260"/>
              <a:gd name="T23" fmla="*/ 104 h 184"/>
              <a:gd name="T24" fmla="*/ 21 w 260"/>
              <a:gd name="T25" fmla="*/ 113 h 184"/>
              <a:gd name="T26" fmla="*/ 19 w 260"/>
              <a:gd name="T27" fmla="*/ 120 h 184"/>
              <a:gd name="T28" fmla="*/ 19 w 260"/>
              <a:gd name="T29" fmla="*/ 125 h 184"/>
              <a:gd name="T30" fmla="*/ 14 w 260"/>
              <a:gd name="T31" fmla="*/ 125 h 184"/>
              <a:gd name="T32" fmla="*/ 14 w 260"/>
              <a:gd name="T33" fmla="*/ 130 h 184"/>
              <a:gd name="T34" fmla="*/ 9 w 260"/>
              <a:gd name="T35" fmla="*/ 144 h 184"/>
              <a:gd name="T36" fmla="*/ 4 w 260"/>
              <a:gd name="T37" fmla="*/ 144 h 184"/>
              <a:gd name="T38" fmla="*/ 2 w 260"/>
              <a:gd name="T39" fmla="*/ 151 h 184"/>
              <a:gd name="T40" fmla="*/ 9 w 260"/>
              <a:gd name="T41" fmla="*/ 161 h 184"/>
              <a:gd name="T42" fmla="*/ 14 w 260"/>
              <a:gd name="T43" fmla="*/ 170 h 184"/>
              <a:gd name="T44" fmla="*/ 19 w 260"/>
              <a:gd name="T45" fmla="*/ 170 h 184"/>
              <a:gd name="T46" fmla="*/ 23 w 260"/>
              <a:gd name="T47" fmla="*/ 172 h 184"/>
              <a:gd name="T48" fmla="*/ 33 w 260"/>
              <a:gd name="T49" fmla="*/ 180 h 184"/>
              <a:gd name="T50" fmla="*/ 52 w 260"/>
              <a:gd name="T51" fmla="*/ 182 h 184"/>
              <a:gd name="T52" fmla="*/ 59 w 260"/>
              <a:gd name="T53" fmla="*/ 182 h 184"/>
              <a:gd name="T54" fmla="*/ 59 w 260"/>
              <a:gd name="T55" fmla="*/ 177 h 184"/>
              <a:gd name="T56" fmla="*/ 66 w 260"/>
              <a:gd name="T57" fmla="*/ 180 h 184"/>
              <a:gd name="T58" fmla="*/ 68 w 260"/>
              <a:gd name="T59" fmla="*/ 177 h 184"/>
              <a:gd name="T60" fmla="*/ 71 w 260"/>
              <a:gd name="T61" fmla="*/ 168 h 184"/>
              <a:gd name="T62" fmla="*/ 125 w 260"/>
              <a:gd name="T63" fmla="*/ 156 h 184"/>
              <a:gd name="T64" fmla="*/ 147 w 260"/>
              <a:gd name="T65" fmla="*/ 151 h 184"/>
              <a:gd name="T66" fmla="*/ 175 w 260"/>
              <a:gd name="T67" fmla="*/ 146 h 184"/>
              <a:gd name="T68" fmla="*/ 241 w 260"/>
              <a:gd name="T69" fmla="*/ 132 h 184"/>
              <a:gd name="T70" fmla="*/ 241 w 260"/>
              <a:gd name="T71" fmla="*/ 128 h 184"/>
              <a:gd name="T72" fmla="*/ 246 w 260"/>
              <a:gd name="T73" fmla="*/ 111 h 184"/>
              <a:gd name="T74" fmla="*/ 253 w 260"/>
              <a:gd name="T75" fmla="*/ 97 h 184"/>
              <a:gd name="T76" fmla="*/ 258 w 260"/>
              <a:gd name="T77" fmla="*/ 68 h 184"/>
              <a:gd name="T78" fmla="*/ 255 w 260"/>
              <a:gd name="T79" fmla="*/ 57 h 184"/>
              <a:gd name="T80" fmla="*/ 251 w 260"/>
              <a:gd name="T81" fmla="*/ 49 h 184"/>
              <a:gd name="T82" fmla="*/ 232 w 260"/>
              <a:gd name="T83" fmla="*/ 42 h 184"/>
              <a:gd name="T84" fmla="*/ 220 w 260"/>
              <a:gd name="T85" fmla="*/ 35 h 184"/>
              <a:gd name="T86" fmla="*/ 208 w 260"/>
              <a:gd name="T87" fmla="*/ 31 h 184"/>
              <a:gd name="T88" fmla="*/ 203 w 260"/>
              <a:gd name="T89" fmla="*/ 26 h 184"/>
              <a:gd name="T90" fmla="*/ 196 w 260"/>
              <a:gd name="T91" fmla="*/ 19 h 184"/>
              <a:gd name="T92" fmla="*/ 184 w 260"/>
              <a:gd name="T93" fmla="*/ 16 h 184"/>
              <a:gd name="T94" fmla="*/ 182 w 260"/>
              <a:gd name="T95" fmla="*/ 12 h 184"/>
              <a:gd name="T96" fmla="*/ 173 w 260"/>
              <a:gd name="T97" fmla="*/ 12 h 184"/>
              <a:gd name="T98" fmla="*/ 149 w 260"/>
              <a:gd name="T99" fmla="*/ 12 h 184"/>
              <a:gd name="T100" fmla="*/ 135 w 260"/>
              <a:gd name="T101" fmla="*/ 7 h 184"/>
              <a:gd name="T102" fmla="*/ 106 w 260"/>
              <a:gd name="T103" fmla="*/ 4 h 184"/>
              <a:gd name="T104" fmla="*/ 83 w 260"/>
              <a:gd name="T105" fmla="*/ 2 h 184"/>
              <a:gd name="T106" fmla="*/ 66 w 260"/>
              <a:gd name="T107" fmla="*/ 4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60" h="184">
                <a:moveTo>
                  <a:pt x="66" y="4"/>
                </a:moveTo>
                <a:lnTo>
                  <a:pt x="68" y="7"/>
                </a:lnTo>
                <a:lnTo>
                  <a:pt x="71" y="9"/>
                </a:lnTo>
                <a:lnTo>
                  <a:pt x="78" y="14"/>
                </a:lnTo>
                <a:lnTo>
                  <a:pt x="80" y="14"/>
                </a:lnTo>
                <a:lnTo>
                  <a:pt x="80" y="14"/>
                </a:lnTo>
                <a:lnTo>
                  <a:pt x="83" y="16"/>
                </a:lnTo>
                <a:lnTo>
                  <a:pt x="76" y="21"/>
                </a:lnTo>
                <a:lnTo>
                  <a:pt x="76" y="23"/>
                </a:lnTo>
                <a:lnTo>
                  <a:pt x="73" y="31"/>
                </a:lnTo>
                <a:lnTo>
                  <a:pt x="73" y="31"/>
                </a:lnTo>
                <a:lnTo>
                  <a:pt x="73" y="33"/>
                </a:lnTo>
                <a:lnTo>
                  <a:pt x="73" y="33"/>
                </a:lnTo>
                <a:lnTo>
                  <a:pt x="73" y="35"/>
                </a:lnTo>
                <a:lnTo>
                  <a:pt x="71" y="38"/>
                </a:lnTo>
                <a:lnTo>
                  <a:pt x="61" y="42"/>
                </a:lnTo>
                <a:lnTo>
                  <a:pt x="61" y="42"/>
                </a:lnTo>
                <a:lnTo>
                  <a:pt x="59" y="42"/>
                </a:lnTo>
                <a:lnTo>
                  <a:pt x="54" y="40"/>
                </a:lnTo>
                <a:lnTo>
                  <a:pt x="52" y="42"/>
                </a:lnTo>
                <a:lnTo>
                  <a:pt x="45" y="42"/>
                </a:lnTo>
                <a:lnTo>
                  <a:pt x="42" y="45"/>
                </a:lnTo>
                <a:lnTo>
                  <a:pt x="42" y="47"/>
                </a:lnTo>
                <a:lnTo>
                  <a:pt x="40" y="49"/>
                </a:lnTo>
                <a:lnTo>
                  <a:pt x="38" y="47"/>
                </a:lnTo>
                <a:lnTo>
                  <a:pt x="38" y="49"/>
                </a:lnTo>
                <a:lnTo>
                  <a:pt x="38" y="52"/>
                </a:lnTo>
                <a:lnTo>
                  <a:pt x="42" y="57"/>
                </a:lnTo>
                <a:lnTo>
                  <a:pt x="42" y="57"/>
                </a:lnTo>
                <a:lnTo>
                  <a:pt x="35" y="66"/>
                </a:lnTo>
                <a:lnTo>
                  <a:pt x="33" y="66"/>
                </a:lnTo>
                <a:lnTo>
                  <a:pt x="33" y="68"/>
                </a:lnTo>
                <a:lnTo>
                  <a:pt x="35" y="75"/>
                </a:lnTo>
                <a:lnTo>
                  <a:pt x="35" y="80"/>
                </a:lnTo>
                <a:lnTo>
                  <a:pt x="38" y="87"/>
                </a:lnTo>
                <a:lnTo>
                  <a:pt x="35" y="87"/>
                </a:lnTo>
                <a:lnTo>
                  <a:pt x="33" y="94"/>
                </a:lnTo>
                <a:lnTo>
                  <a:pt x="31" y="97"/>
                </a:lnTo>
                <a:lnTo>
                  <a:pt x="31" y="97"/>
                </a:lnTo>
                <a:lnTo>
                  <a:pt x="31" y="99"/>
                </a:lnTo>
                <a:lnTo>
                  <a:pt x="31" y="99"/>
                </a:lnTo>
                <a:lnTo>
                  <a:pt x="28" y="101"/>
                </a:lnTo>
                <a:lnTo>
                  <a:pt x="26" y="101"/>
                </a:lnTo>
                <a:lnTo>
                  <a:pt x="23" y="99"/>
                </a:lnTo>
                <a:lnTo>
                  <a:pt x="23" y="99"/>
                </a:lnTo>
                <a:lnTo>
                  <a:pt x="23" y="101"/>
                </a:lnTo>
                <a:lnTo>
                  <a:pt x="23" y="101"/>
                </a:lnTo>
                <a:lnTo>
                  <a:pt x="23" y="104"/>
                </a:lnTo>
                <a:lnTo>
                  <a:pt x="23" y="106"/>
                </a:lnTo>
                <a:lnTo>
                  <a:pt x="23" y="109"/>
                </a:lnTo>
                <a:lnTo>
                  <a:pt x="21" y="113"/>
                </a:lnTo>
                <a:lnTo>
                  <a:pt x="21" y="113"/>
                </a:lnTo>
                <a:lnTo>
                  <a:pt x="21" y="116"/>
                </a:lnTo>
                <a:lnTo>
                  <a:pt x="23" y="116"/>
                </a:lnTo>
                <a:lnTo>
                  <a:pt x="21" y="118"/>
                </a:lnTo>
                <a:lnTo>
                  <a:pt x="19" y="120"/>
                </a:lnTo>
                <a:lnTo>
                  <a:pt x="19" y="123"/>
                </a:lnTo>
                <a:lnTo>
                  <a:pt x="19" y="123"/>
                </a:lnTo>
                <a:lnTo>
                  <a:pt x="19" y="123"/>
                </a:lnTo>
                <a:lnTo>
                  <a:pt x="19" y="125"/>
                </a:lnTo>
                <a:lnTo>
                  <a:pt x="16" y="125"/>
                </a:lnTo>
                <a:lnTo>
                  <a:pt x="16" y="125"/>
                </a:lnTo>
                <a:lnTo>
                  <a:pt x="16" y="125"/>
                </a:lnTo>
                <a:lnTo>
                  <a:pt x="14" y="125"/>
                </a:lnTo>
                <a:lnTo>
                  <a:pt x="12" y="130"/>
                </a:lnTo>
                <a:lnTo>
                  <a:pt x="12" y="130"/>
                </a:lnTo>
                <a:lnTo>
                  <a:pt x="12" y="130"/>
                </a:lnTo>
                <a:lnTo>
                  <a:pt x="14" y="130"/>
                </a:lnTo>
                <a:lnTo>
                  <a:pt x="14" y="130"/>
                </a:lnTo>
                <a:lnTo>
                  <a:pt x="14" y="132"/>
                </a:lnTo>
                <a:lnTo>
                  <a:pt x="14" y="132"/>
                </a:lnTo>
                <a:lnTo>
                  <a:pt x="9" y="144"/>
                </a:lnTo>
                <a:lnTo>
                  <a:pt x="9" y="146"/>
                </a:lnTo>
                <a:lnTo>
                  <a:pt x="7" y="146"/>
                </a:lnTo>
                <a:lnTo>
                  <a:pt x="4" y="146"/>
                </a:lnTo>
                <a:lnTo>
                  <a:pt x="4" y="144"/>
                </a:lnTo>
                <a:lnTo>
                  <a:pt x="4" y="144"/>
                </a:lnTo>
                <a:lnTo>
                  <a:pt x="2" y="144"/>
                </a:lnTo>
                <a:lnTo>
                  <a:pt x="2" y="146"/>
                </a:lnTo>
                <a:lnTo>
                  <a:pt x="2" y="151"/>
                </a:lnTo>
                <a:lnTo>
                  <a:pt x="0" y="154"/>
                </a:lnTo>
                <a:lnTo>
                  <a:pt x="0" y="154"/>
                </a:lnTo>
                <a:lnTo>
                  <a:pt x="7" y="156"/>
                </a:lnTo>
                <a:lnTo>
                  <a:pt x="9" y="161"/>
                </a:lnTo>
                <a:lnTo>
                  <a:pt x="14" y="165"/>
                </a:lnTo>
                <a:lnTo>
                  <a:pt x="14" y="168"/>
                </a:lnTo>
                <a:lnTo>
                  <a:pt x="14" y="168"/>
                </a:lnTo>
                <a:lnTo>
                  <a:pt x="14" y="170"/>
                </a:lnTo>
                <a:lnTo>
                  <a:pt x="16" y="170"/>
                </a:lnTo>
                <a:lnTo>
                  <a:pt x="16" y="170"/>
                </a:lnTo>
                <a:lnTo>
                  <a:pt x="19" y="170"/>
                </a:lnTo>
                <a:lnTo>
                  <a:pt x="19" y="170"/>
                </a:lnTo>
                <a:lnTo>
                  <a:pt x="19" y="170"/>
                </a:lnTo>
                <a:lnTo>
                  <a:pt x="21" y="172"/>
                </a:lnTo>
                <a:lnTo>
                  <a:pt x="21" y="172"/>
                </a:lnTo>
                <a:lnTo>
                  <a:pt x="23" y="172"/>
                </a:lnTo>
                <a:lnTo>
                  <a:pt x="26" y="172"/>
                </a:lnTo>
                <a:lnTo>
                  <a:pt x="31" y="175"/>
                </a:lnTo>
                <a:lnTo>
                  <a:pt x="31" y="177"/>
                </a:lnTo>
                <a:lnTo>
                  <a:pt x="33" y="180"/>
                </a:lnTo>
                <a:lnTo>
                  <a:pt x="38" y="182"/>
                </a:lnTo>
                <a:lnTo>
                  <a:pt x="40" y="182"/>
                </a:lnTo>
                <a:lnTo>
                  <a:pt x="42" y="182"/>
                </a:lnTo>
                <a:lnTo>
                  <a:pt x="52" y="182"/>
                </a:lnTo>
                <a:lnTo>
                  <a:pt x="52" y="182"/>
                </a:lnTo>
                <a:lnTo>
                  <a:pt x="52" y="182"/>
                </a:lnTo>
                <a:lnTo>
                  <a:pt x="54" y="184"/>
                </a:lnTo>
                <a:lnTo>
                  <a:pt x="59" y="182"/>
                </a:lnTo>
                <a:lnTo>
                  <a:pt x="61" y="182"/>
                </a:lnTo>
                <a:lnTo>
                  <a:pt x="61" y="180"/>
                </a:lnTo>
                <a:lnTo>
                  <a:pt x="61" y="177"/>
                </a:lnTo>
                <a:lnTo>
                  <a:pt x="59" y="177"/>
                </a:lnTo>
                <a:lnTo>
                  <a:pt x="57" y="175"/>
                </a:lnTo>
                <a:lnTo>
                  <a:pt x="57" y="175"/>
                </a:lnTo>
                <a:lnTo>
                  <a:pt x="66" y="180"/>
                </a:lnTo>
                <a:lnTo>
                  <a:pt x="66" y="180"/>
                </a:lnTo>
                <a:lnTo>
                  <a:pt x="66" y="180"/>
                </a:lnTo>
                <a:lnTo>
                  <a:pt x="66" y="177"/>
                </a:lnTo>
                <a:lnTo>
                  <a:pt x="66" y="177"/>
                </a:lnTo>
                <a:lnTo>
                  <a:pt x="68" y="177"/>
                </a:lnTo>
                <a:lnTo>
                  <a:pt x="68" y="175"/>
                </a:lnTo>
                <a:lnTo>
                  <a:pt x="71" y="170"/>
                </a:lnTo>
                <a:lnTo>
                  <a:pt x="71" y="170"/>
                </a:lnTo>
                <a:lnTo>
                  <a:pt x="71" y="168"/>
                </a:lnTo>
                <a:lnTo>
                  <a:pt x="90" y="165"/>
                </a:lnTo>
                <a:lnTo>
                  <a:pt x="116" y="158"/>
                </a:lnTo>
                <a:lnTo>
                  <a:pt x="123" y="158"/>
                </a:lnTo>
                <a:lnTo>
                  <a:pt x="125" y="156"/>
                </a:lnTo>
                <a:lnTo>
                  <a:pt x="128" y="156"/>
                </a:lnTo>
                <a:lnTo>
                  <a:pt x="144" y="151"/>
                </a:lnTo>
                <a:lnTo>
                  <a:pt x="144" y="151"/>
                </a:lnTo>
                <a:lnTo>
                  <a:pt x="147" y="151"/>
                </a:lnTo>
                <a:lnTo>
                  <a:pt x="154" y="151"/>
                </a:lnTo>
                <a:lnTo>
                  <a:pt x="156" y="151"/>
                </a:lnTo>
                <a:lnTo>
                  <a:pt x="166" y="149"/>
                </a:lnTo>
                <a:lnTo>
                  <a:pt x="175" y="146"/>
                </a:lnTo>
                <a:lnTo>
                  <a:pt x="184" y="144"/>
                </a:lnTo>
                <a:lnTo>
                  <a:pt x="227" y="135"/>
                </a:lnTo>
                <a:lnTo>
                  <a:pt x="237" y="132"/>
                </a:lnTo>
                <a:lnTo>
                  <a:pt x="241" y="132"/>
                </a:lnTo>
                <a:lnTo>
                  <a:pt x="244" y="132"/>
                </a:lnTo>
                <a:lnTo>
                  <a:pt x="241" y="132"/>
                </a:lnTo>
                <a:lnTo>
                  <a:pt x="241" y="130"/>
                </a:lnTo>
                <a:lnTo>
                  <a:pt x="241" y="128"/>
                </a:lnTo>
                <a:lnTo>
                  <a:pt x="241" y="123"/>
                </a:lnTo>
                <a:lnTo>
                  <a:pt x="241" y="118"/>
                </a:lnTo>
                <a:lnTo>
                  <a:pt x="244" y="116"/>
                </a:lnTo>
                <a:lnTo>
                  <a:pt x="246" y="111"/>
                </a:lnTo>
                <a:lnTo>
                  <a:pt x="246" y="109"/>
                </a:lnTo>
                <a:lnTo>
                  <a:pt x="251" y="104"/>
                </a:lnTo>
                <a:lnTo>
                  <a:pt x="253" y="99"/>
                </a:lnTo>
                <a:lnTo>
                  <a:pt x="253" y="97"/>
                </a:lnTo>
                <a:lnTo>
                  <a:pt x="253" y="92"/>
                </a:lnTo>
                <a:lnTo>
                  <a:pt x="253" y="83"/>
                </a:lnTo>
                <a:lnTo>
                  <a:pt x="255" y="75"/>
                </a:lnTo>
                <a:lnTo>
                  <a:pt x="258" y="68"/>
                </a:lnTo>
                <a:lnTo>
                  <a:pt x="260" y="59"/>
                </a:lnTo>
                <a:lnTo>
                  <a:pt x="260" y="59"/>
                </a:lnTo>
                <a:lnTo>
                  <a:pt x="258" y="59"/>
                </a:lnTo>
                <a:lnTo>
                  <a:pt x="255" y="57"/>
                </a:lnTo>
                <a:lnTo>
                  <a:pt x="253" y="54"/>
                </a:lnTo>
                <a:lnTo>
                  <a:pt x="253" y="52"/>
                </a:lnTo>
                <a:lnTo>
                  <a:pt x="253" y="52"/>
                </a:lnTo>
                <a:lnTo>
                  <a:pt x="251" y="49"/>
                </a:lnTo>
                <a:lnTo>
                  <a:pt x="244" y="47"/>
                </a:lnTo>
                <a:lnTo>
                  <a:pt x="237" y="45"/>
                </a:lnTo>
                <a:lnTo>
                  <a:pt x="234" y="45"/>
                </a:lnTo>
                <a:lnTo>
                  <a:pt x="232" y="42"/>
                </a:lnTo>
                <a:lnTo>
                  <a:pt x="232" y="40"/>
                </a:lnTo>
                <a:lnTo>
                  <a:pt x="227" y="38"/>
                </a:lnTo>
                <a:lnTo>
                  <a:pt x="225" y="35"/>
                </a:lnTo>
                <a:lnTo>
                  <a:pt x="220" y="35"/>
                </a:lnTo>
                <a:lnTo>
                  <a:pt x="215" y="33"/>
                </a:lnTo>
                <a:lnTo>
                  <a:pt x="215" y="33"/>
                </a:lnTo>
                <a:lnTo>
                  <a:pt x="213" y="31"/>
                </a:lnTo>
                <a:lnTo>
                  <a:pt x="208" y="31"/>
                </a:lnTo>
                <a:lnTo>
                  <a:pt x="206" y="28"/>
                </a:lnTo>
                <a:lnTo>
                  <a:pt x="206" y="28"/>
                </a:lnTo>
                <a:lnTo>
                  <a:pt x="206" y="28"/>
                </a:lnTo>
                <a:lnTo>
                  <a:pt x="203" y="26"/>
                </a:lnTo>
                <a:lnTo>
                  <a:pt x="196" y="21"/>
                </a:lnTo>
                <a:lnTo>
                  <a:pt x="194" y="19"/>
                </a:lnTo>
                <a:lnTo>
                  <a:pt x="196" y="19"/>
                </a:lnTo>
                <a:lnTo>
                  <a:pt x="196" y="19"/>
                </a:lnTo>
                <a:lnTo>
                  <a:pt x="189" y="16"/>
                </a:lnTo>
                <a:lnTo>
                  <a:pt x="187" y="16"/>
                </a:lnTo>
                <a:lnTo>
                  <a:pt x="187" y="16"/>
                </a:lnTo>
                <a:lnTo>
                  <a:pt x="184" y="16"/>
                </a:lnTo>
                <a:lnTo>
                  <a:pt x="184" y="16"/>
                </a:lnTo>
                <a:lnTo>
                  <a:pt x="184" y="14"/>
                </a:lnTo>
                <a:lnTo>
                  <a:pt x="184" y="12"/>
                </a:lnTo>
                <a:lnTo>
                  <a:pt x="182" y="12"/>
                </a:lnTo>
                <a:lnTo>
                  <a:pt x="182" y="12"/>
                </a:lnTo>
                <a:lnTo>
                  <a:pt x="180" y="12"/>
                </a:lnTo>
                <a:lnTo>
                  <a:pt x="177" y="12"/>
                </a:lnTo>
                <a:lnTo>
                  <a:pt x="173" y="12"/>
                </a:lnTo>
                <a:lnTo>
                  <a:pt x="166" y="9"/>
                </a:lnTo>
                <a:lnTo>
                  <a:pt x="158" y="12"/>
                </a:lnTo>
                <a:lnTo>
                  <a:pt x="154" y="12"/>
                </a:lnTo>
                <a:lnTo>
                  <a:pt x="149" y="12"/>
                </a:lnTo>
                <a:lnTo>
                  <a:pt x="144" y="12"/>
                </a:lnTo>
                <a:lnTo>
                  <a:pt x="142" y="9"/>
                </a:lnTo>
                <a:lnTo>
                  <a:pt x="139" y="9"/>
                </a:lnTo>
                <a:lnTo>
                  <a:pt x="135" y="7"/>
                </a:lnTo>
                <a:lnTo>
                  <a:pt x="132" y="4"/>
                </a:lnTo>
                <a:lnTo>
                  <a:pt x="123" y="4"/>
                </a:lnTo>
                <a:lnTo>
                  <a:pt x="116" y="4"/>
                </a:lnTo>
                <a:lnTo>
                  <a:pt x="106" y="4"/>
                </a:lnTo>
                <a:lnTo>
                  <a:pt x="94" y="4"/>
                </a:lnTo>
                <a:lnTo>
                  <a:pt x="90" y="4"/>
                </a:lnTo>
                <a:lnTo>
                  <a:pt x="87" y="4"/>
                </a:lnTo>
                <a:lnTo>
                  <a:pt x="83" y="2"/>
                </a:lnTo>
                <a:lnTo>
                  <a:pt x="78" y="2"/>
                </a:lnTo>
                <a:lnTo>
                  <a:pt x="71" y="0"/>
                </a:lnTo>
                <a:lnTo>
                  <a:pt x="64" y="4"/>
                </a:lnTo>
                <a:lnTo>
                  <a:pt x="66" y="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6" name="Freeform 71"/>
          <p:cNvSpPr>
            <a:spLocks/>
          </p:cNvSpPr>
          <p:nvPr/>
        </p:nvSpPr>
        <p:spPr bwMode="auto">
          <a:xfrm>
            <a:off x="4053306" y="2966453"/>
            <a:ext cx="376238" cy="393700"/>
          </a:xfrm>
          <a:custGeom>
            <a:avLst/>
            <a:gdLst>
              <a:gd name="T0" fmla="*/ 28 w 237"/>
              <a:gd name="T1" fmla="*/ 45 h 248"/>
              <a:gd name="T2" fmla="*/ 38 w 237"/>
              <a:gd name="T3" fmla="*/ 50 h 248"/>
              <a:gd name="T4" fmla="*/ 45 w 237"/>
              <a:gd name="T5" fmla="*/ 61 h 248"/>
              <a:gd name="T6" fmla="*/ 28 w 237"/>
              <a:gd name="T7" fmla="*/ 92 h 248"/>
              <a:gd name="T8" fmla="*/ 12 w 237"/>
              <a:gd name="T9" fmla="*/ 90 h 248"/>
              <a:gd name="T10" fmla="*/ 17 w 237"/>
              <a:gd name="T11" fmla="*/ 109 h 248"/>
              <a:gd name="T12" fmla="*/ 9 w 237"/>
              <a:gd name="T13" fmla="*/ 118 h 248"/>
              <a:gd name="T14" fmla="*/ 14 w 237"/>
              <a:gd name="T15" fmla="*/ 161 h 248"/>
              <a:gd name="T16" fmla="*/ 19 w 237"/>
              <a:gd name="T17" fmla="*/ 180 h 248"/>
              <a:gd name="T18" fmla="*/ 5 w 237"/>
              <a:gd name="T19" fmla="*/ 220 h 248"/>
              <a:gd name="T20" fmla="*/ 12 w 237"/>
              <a:gd name="T21" fmla="*/ 229 h 248"/>
              <a:gd name="T22" fmla="*/ 24 w 237"/>
              <a:gd name="T23" fmla="*/ 241 h 248"/>
              <a:gd name="T24" fmla="*/ 38 w 237"/>
              <a:gd name="T25" fmla="*/ 239 h 248"/>
              <a:gd name="T26" fmla="*/ 45 w 237"/>
              <a:gd name="T27" fmla="*/ 237 h 248"/>
              <a:gd name="T28" fmla="*/ 76 w 237"/>
              <a:gd name="T29" fmla="*/ 246 h 248"/>
              <a:gd name="T30" fmla="*/ 88 w 237"/>
              <a:gd name="T31" fmla="*/ 248 h 248"/>
              <a:gd name="T32" fmla="*/ 99 w 237"/>
              <a:gd name="T33" fmla="*/ 241 h 248"/>
              <a:gd name="T34" fmla="*/ 109 w 237"/>
              <a:gd name="T35" fmla="*/ 246 h 248"/>
              <a:gd name="T36" fmla="*/ 114 w 237"/>
              <a:gd name="T37" fmla="*/ 241 h 248"/>
              <a:gd name="T38" fmla="*/ 104 w 237"/>
              <a:gd name="T39" fmla="*/ 225 h 248"/>
              <a:gd name="T40" fmla="*/ 111 w 237"/>
              <a:gd name="T41" fmla="*/ 220 h 248"/>
              <a:gd name="T42" fmla="*/ 125 w 237"/>
              <a:gd name="T43" fmla="*/ 203 h 248"/>
              <a:gd name="T44" fmla="*/ 135 w 237"/>
              <a:gd name="T45" fmla="*/ 192 h 248"/>
              <a:gd name="T46" fmla="*/ 135 w 237"/>
              <a:gd name="T47" fmla="*/ 182 h 248"/>
              <a:gd name="T48" fmla="*/ 161 w 237"/>
              <a:gd name="T49" fmla="*/ 187 h 248"/>
              <a:gd name="T50" fmla="*/ 170 w 237"/>
              <a:gd name="T51" fmla="*/ 184 h 248"/>
              <a:gd name="T52" fmla="*/ 180 w 237"/>
              <a:gd name="T53" fmla="*/ 184 h 248"/>
              <a:gd name="T54" fmla="*/ 187 w 237"/>
              <a:gd name="T55" fmla="*/ 187 h 248"/>
              <a:gd name="T56" fmla="*/ 192 w 237"/>
              <a:gd name="T57" fmla="*/ 180 h 248"/>
              <a:gd name="T58" fmla="*/ 196 w 237"/>
              <a:gd name="T59" fmla="*/ 170 h 248"/>
              <a:gd name="T60" fmla="*/ 204 w 237"/>
              <a:gd name="T61" fmla="*/ 163 h 248"/>
              <a:gd name="T62" fmla="*/ 208 w 237"/>
              <a:gd name="T63" fmla="*/ 154 h 248"/>
              <a:gd name="T64" fmla="*/ 206 w 237"/>
              <a:gd name="T65" fmla="*/ 144 h 248"/>
              <a:gd name="T66" fmla="*/ 213 w 237"/>
              <a:gd name="T67" fmla="*/ 142 h 248"/>
              <a:gd name="T68" fmla="*/ 218 w 237"/>
              <a:gd name="T69" fmla="*/ 130 h 248"/>
              <a:gd name="T70" fmla="*/ 220 w 237"/>
              <a:gd name="T71" fmla="*/ 123 h 248"/>
              <a:gd name="T72" fmla="*/ 223 w 237"/>
              <a:gd name="T73" fmla="*/ 118 h 248"/>
              <a:gd name="T74" fmla="*/ 230 w 237"/>
              <a:gd name="T75" fmla="*/ 118 h 248"/>
              <a:gd name="T76" fmla="*/ 232 w 237"/>
              <a:gd name="T77" fmla="*/ 109 h 248"/>
              <a:gd name="T78" fmla="*/ 230 w 237"/>
              <a:gd name="T79" fmla="*/ 99 h 248"/>
              <a:gd name="T80" fmla="*/ 215 w 237"/>
              <a:gd name="T81" fmla="*/ 97 h 248"/>
              <a:gd name="T82" fmla="*/ 211 w 237"/>
              <a:gd name="T83" fmla="*/ 104 h 248"/>
              <a:gd name="T84" fmla="*/ 211 w 237"/>
              <a:gd name="T85" fmla="*/ 99 h 248"/>
              <a:gd name="T86" fmla="*/ 204 w 237"/>
              <a:gd name="T87" fmla="*/ 99 h 248"/>
              <a:gd name="T88" fmla="*/ 192 w 237"/>
              <a:gd name="T89" fmla="*/ 102 h 248"/>
              <a:gd name="T90" fmla="*/ 189 w 237"/>
              <a:gd name="T91" fmla="*/ 99 h 248"/>
              <a:gd name="T92" fmla="*/ 185 w 237"/>
              <a:gd name="T93" fmla="*/ 95 h 248"/>
              <a:gd name="T94" fmla="*/ 182 w 237"/>
              <a:gd name="T95" fmla="*/ 97 h 248"/>
              <a:gd name="T96" fmla="*/ 166 w 237"/>
              <a:gd name="T97" fmla="*/ 85 h 248"/>
              <a:gd name="T98" fmla="*/ 144 w 237"/>
              <a:gd name="T99" fmla="*/ 66 h 248"/>
              <a:gd name="T100" fmla="*/ 137 w 237"/>
              <a:gd name="T101" fmla="*/ 66 h 248"/>
              <a:gd name="T102" fmla="*/ 133 w 237"/>
              <a:gd name="T103" fmla="*/ 71 h 248"/>
              <a:gd name="T104" fmla="*/ 123 w 237"/>
              <a:gd name="T105" fmla="*/ 71 h 248"/>
              <a:gd name="T106" fmla="*/ 116 w 237"/>
              <a:gd name="T107" fmla="*/ 78 h 248"/>
              <a:gd name="T108" fmla="*/ 97 w 237"/>
              <a:gd name="T109" fmla="*/ 80 h 248"/>
              <a:gd name="T110" fmla="*/ 99 w 237"/>
              <a:gd name="T111" fmla="*/ 92 h 248"/>
              <a:gd name="T112" fmla="*/ 97 w 237"/>
              <a:gd name="T113" fmla="*/ 95 h 248"/>
              <a:gd name="T114" fmla="*/ 88 w 237"/>
              <a:gd name="T115" fmla="*/ 83 h 248"/>
              <a:gd name="T116" fmla="*/ 28 w 237"/>
              <a:gd name="T117" fmla="*/ 16 h 248"/>
              <a:gd name="T118" fmla="*/ 24 w 237"/>
              <a:gd name="T119" fmla="*/ 19 h 248"/>
              <a:gd name="T120" fmla="*/ 17 w 237"/>
              <a:gd name="T121" fmla="*/ 26 h 248"/>
              <a:gd name="T122" fmla="*/ 14 w 237"/>
              <a:gd name="T123" fmla="*/ 33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37" h="248">
                <a:moveTo>
                  <a:pt x="24" y="40"/>
                </a:moveTo>
                <a:lnTo>
                  <a:pt x="26" y="45"/>
                </a:lnTo>
                <a:lnTo>
                  <a:pt x="28" y="45"/>
                </a:lnTo>
                <a:lnTo>
                  <a:pt x="33" y="47"/>
                </a:lnTo>
                <a:lnTo>
                  <a:pt x="35" y="47"/>
                </a:lnTo>
                <a:lnTo>
                  <a:pt x="38" y="50"/>
                </a:lnTo>
                <a:lnTo>
                  <a:pt x="40" y="54"/>
                </a:lnTo>
                <a:lnTo>
                  <a:pt x="45" y="57"/>
                </a:lnTo>
                <a:lnTo>
                  <a:pt x="45" y="61"/>
                </a:lnTo>
                <a:lnTo>
                  <a:pt x="45" y="64"/>
                </a:lnTo>
                <a:lnTo>
                  <a:pt x="31" y="76"/>
                </a:lnTo>
                <a:lnTo>
                  <a:pt x="28" y="92"/>
                </a:lnTo>
                <a:lnTo>
                  <a:pt x="26" y="99"/>
                </a:lnTo>
                <a:lnTo>
                  <a:pt x="19" y="87"/>
                </a:lnTo>
                <a:lnTo>
                  <a:pt x="12" y="90"/>
                </a:lnTo>
                <a:lnTo>
                  <a:pt x="9" y="95"/>
                </a:lnTo>
                <a:lnTo>
                  <a:pt x="14" y="102"/>
                </a:lnTo>
                <a:lnTo>
                  <a:pt x="17" y="109"/>
                </a:lnTo>
                <a:lnTo>
                  <a:pt x="19" y="109"/>
                </a:lnTo>
                <a:lnTo>
                  <a:pt x="9" y="118"/>
                </a:lnTo>
                <a:lnTo>
                  <a:pt x="9" y="118"/>
                </a:lnTo>
                <a:lnTo>
                  <a:pt x="5" y="123"/>
                </a:lnTo>
                <a:lnTo>
                  <a:pt x="0" y="128"/>
                </a:lnTo>
                <a:lnTo>
                  <a:pt x="14" y="161"/>
                </a:lnTo>
                <a:lnTo>
                  <a:pt x="17" y="166"/>
                </a:lnTo>
                <a:lnTo>
                  <a:pt x="21" y="180"/>
                </a:lnTo>
                <a:lnTo>
                  <a:pt x="19" y="180"/>
                </a:lnTo>
                <a:lnTo>
                  <a:pt x="21" y="206"/>
                </a:lnTo>
                <a:lnTo>
                  <a:pt x="12" y="213"/>
                </a:lnTo>
                <a:lnTo>
                  <a:pt x="5" y="220"/>
                </a:lnTo>
                <a:lnTo>
                  <a:pt x="2" y="222"/>
                </a:lnTo>
                <a:lnTo>
                  <a:pt x="5" y="222"/>
                </a:lnTo>
                <a:lnTo>
                  <a:pt x="12" y="229"/>
                </a:lnTo>
                <a:lnTo>
                  <a:pt x="14" y="232"/>
                </a:lnTo>
                <a:lnTo>
                  <a:pt x="17" y="234"/>
                </a:lnTo>
                <a:lnTo>
                  <a:pt x="24" y="241"/>
                </a:lnTo>
                <a:lnTo>
                  <a:pt x="24" y="239"/>
                </a:lnTo>
                <a:lnTo>
                  <a:pt x="28" y="237"/>
                </a:lnTo>
                <a:lnTo>
                  <a:pt x="38" y="239"/>
                </a:lnTo>
                <a:lnTo>
                  <a:pt x="40" y="237"/>
                </a:lnTo>
                <a:lnTo>
                  <a:pt x="43" y="237"/>
                </a:lnTo>
                <a:lnTo>
                  <a:pt x="45" y="237"/>
                </a:lnTo>
                <a:lnTo>
                  <a:pt x="50" y="239"/>
                </a:lnTo>
                <a:lnTo>
                  <a:pt x="54" y="244"/>
                </a:lnTo>
                <a:lnTo>
                  <a:pt x="76" y="246"/>
                </a:lnTo>
                <a:lnTo>
                  <a:pt x="78" y="248"/>
                </a:lnTo>
                <a:lnTo>
                  <a:pt x="80" y="248"/>
                </a:lnTo>
                <a:lnTo>
                  <a:pt x="88" y="248"/>
                </a:lnTo>
                <a:lnTo>
                  <a:pt x="90" y="244"/>
                </a:lnTo>
                <a:lnTo>
                  <a:pt x="95" y="241"/>
                </a:lnTo>
                <a:lnTo>
                  <a:pt x="99" y="241"/>
                </a:lnTo>
                <a:lnTo>
                  <a:pt x="102" y="241"/>
                </a:lnTo>
                <a:lnTo>
                  <a:pt x="104" y="244"/>
                </a:lnTo>
                <a:lnTo>
                  <a:pt x="109" y="246"/>
                </a:lnTo>
                <a:lnTo>
                  <a:pt x="114" y="244"/>
                </a:lnTo>
                <a:lnTo>
                  <a:pt x="116" y="244"/>
                </a:lnTo>
                <a:lnTo>
                  <a:pt x="114" y="241"/>
                </a:lnTo>
                <a:lnTo>
                  <a:pt x="111" y="234"/>
                </a:lnTo>
                <a:lnTo>
                  <a:pt x="107" y="225"/>
                </a:lnTo>
                <a:lnTo>
                  <a:pt x="104" y="225"/>
                </a:lnTo>
                <a:lnTo>
                  <a:pt x="107" y="225"/>
                </a:lnTo>
                <a:lnTo>
                  <a:pt x="109" y="222"/>
                </a:lnTo>
                <a:lnTo>
                  <a:pt x="111" y="220"/>
                </a:lnTo>
                <a:lnTo>
                  <a:pt x="118" y="210"/>
                </a:lnTo>
                <a:lnTo>
                  <a:pt x="125" y="206"/>
                </a:lnTo>
                <a:lnTo>
                  <a:pt x="125" y="203"/>
                </a:lnTo>
                <a:lnTo>
                  <a:pt x="125" y="196"/>
                </a:lnTo>
                <a:lnTo>
                  <a:pt x="135" y="194"/>
                </a:lnTo>
                <a:lnTo>
                  <a:pt x="135" y="192"/>
                </a:lnTo>
                <a:lnTo>
                  <a:pt x="135" y="192"/>
                </a:lnTo>
                <a:lnTo>
                  <a:pt x="135" y="187"/>
                </a:lnTo>
                <a:lnTo>
                  <a:pt x="135" y="182"/>
                </a:lnTo>
                <a:lnTo>
                  <a:pt x="137" y="180"/>
                </a:lnTo>
                <a:lnTo>
                  <a:pt x="142" y="177"/>
                </a:lnTo>
                <a:lnTo>
                  <a:pt x="161" y="187"/>
                </a:lnTo>
                <a:lnTo>
                  <a:pt x="166" y="184"/>
                </a:lnTo>
                <a:lnTo>
                  <a:pt x="168" y="184"/>
                </a:lnTo>
                <a:lnTo>
                  <a:pt x="170" y="184"/>
                </a:lnTo>
                <a:lnTo>
                  <a:pt x="173" y="184"/>
                </a:lnTo>
                <a:lnTo>
                  <a:pt x="175" y="184"/>
                </a:lnTo>
                <a:lnTo>
                  <a:pt x="180" y="184"/>
                </a:lnTo>
                <a:lnTo>
                  <a:pt x="185" y="184"/>
                </a:lnTo>
                <a:lnTo>
                  <a:pt x="187" y="187"/>
                </a:lnTo>
                <a:lnTo>
                  <a:pt x="187" y="187"/>
                </a:lnTo>
                <a:lnTo>
                  <a:pt x="187" y="187"/>
                </a:lnTo>
                <a:lnTo>
                  <a:pt x="189" y="184"/>
                </a:lnTo>
                <a:lnTo>
                  <a:pt x="192" y="180"/>
                </a:lnTo>
                <a:lnTo>
                  <a:pt x="194" y="173"/>
                </a:lnTo>
                <a:lnTo>
                  <a:pt x="194" y="170"/>
                </a:lnTo>
                <a:lnTo>
                  <a:pt x="196" y="170"/>
                </a:lnTo>
                <a:lnTo>
                  <a:pt x="199" y="170"/>
                </a:lnTo>
                <a:lnTo>
                  <a:pt x="204" y="168"/>
                </a:lnTo>
                <a:lnTo>
                  <a:pt x="204" y="163"/>
                </a:lnTo>
                <a:lnTo>
                  <a:pt x="206" y="163"/>
                </a:lnTo>
                <a:lnTo>
                  <a:pt x="208" y="161"/>
                </a:lnTo>
                <a:lnTo>
                  <a:pt x="208" y="154"/>
                </a:lnTo>
                <a:lnTo>
                  <a:pt x="206" y="151"/>
                </a:lnTo>
                <a:lnTo>
                  <a:pt x="206" y="149"/>
                </a:lnTo>
                <a:lnTo>
                  <a:pt x="206" y="144"/>
                </a:lnTo>
                <a:lnTo>
                  <a:pt x="208" y="142"/>
                </a:lnTo>
                <a:lnTo>
                  <a:pt x="211" y="142"/>
                </a:lnTo>
                <a:lnTo>
                  <a:pt x="213" y="142"/>
                </a:lnTo>
                <a:lnTo>
                  <a:pt x="213" y="140"/>
                </a:lnTo>
                <a:lnTo>
                  <a:pt x="215" y="135"/>
                </a:lnTo>
                <a:lnTo>
                  <a:pt x="218" y="130"/>
                </a:lnTo>
                <a:lnTo>
                  <a:pt x="220" y="128"/>
                </a:lnTo>
                <a:lnTo>
                  <a:pt x="220" y="125"/>
                </a:lnTo>
                <a:lnTo>
                  <a:pt x="220" y="123"/>
                </a:lnTo>
                <a:lnTo>
                  <a:pt x="218" y="123"/>
                </a:lnTo>
                <a:lnTo>
                  <a:pt x="218" y="121"/>
                </a:lnTo>
                <a:lnTo>
                  <a:pt x="223" y="118"/>
                </a:lnTo>
                <a:lnTo>
                  <a:pt x="225" y="116"/>
                </a:lnTo>
                <a:lnTo>
                  <a:pt x="230" y="118"/>
                </a:lnTo>
                <a:lnTo>
                  <a:pt x="230" y="118"/>
                </a:lnTo>
                <a:lnTo>
                  <a:pt x="237" y="111"/>
                </a:lnTo>
                <a:lnTo>
                  <a:pt x="234" y="111"/>
                </a:lnTo>
                <a:lnTo>
                  <a:pt x="232" y="109"/>
                </a:lnTo>
                <a:lnTo>
                  <a:pt x="230" y="106"/>
                </a:lnTo>
                <a:lnTo>
                  <a:pt x="230" y="102"/>
                </a:lnTo>
                <a:lnTo>
                  <a:pt x="230" y="99"/>
                </a:lnTo>
                <a:lnTo>
                  <a:pt x="227" y="97"/>
                </a:lnTo>
                <a:lnTo>
                  <a:pt x="223" y="95"/>
                </a:lnTo>
                <a:lnTo>
                  <a:pt x="215" y="97"/>
                </a:lnTo>
                <a:lnTo>
                  <a:pt x="215" y="102"/>
                </a:lnTo>
                <a:lnTo>
                  <a:pt x="211" y="106"/>
                </a:lnTo>
                <a:lnTo>
                  <a:pt x="211" y="104"/>
                </a:lnTo>
                <a:lnTo>
                  <a:pt x="208" y="104"/>
                </a:lnTo>
                <a:lnTo>
                  <a:pt x="211" y="99"/>
                </a:lnTo>
                <a:lnTo>
                  <a:pt x="211" y="99"/>
                </a:lnTo>
                <a:lnTo>
                  <a:pt x="208" y="99"/>
                </a:lnTo>
                <a:lnTo>
                  <a:pt x="204" y="99"/>
                </a:lnTo>
                <a:lnTo>
                  <a:pt x="204" y="99"/>
                </a:lnTo>
                <a:lnTo>
                  <a:pt x="201" y="99"/>
                </a:lnTo>
                <a:lnTo>
                  <a:pt x="194" y="99"/>
                </a:lnTo>
                <a:lnTo>
                  <a:pt x="192" y="102"/>
                </a:lnTo>
                <a:lnTo>
                  <a:pt x="189" y="102"/>
                </a:lnTo>
                <a:lnTo>
                  <a:pt x="189" y="99"/>
                </a:lnTo>
                <a:lnTo>
                  <a:pt x="189" y="99"/>
                </a:lnTo>
                <a:lnTo>
                  <a:pt x="187" y="97"/>
                </a:lnTo>
                <a:lnTo>
                  <a:pt x="187" y="95"/>
                </a:lnTo>
                <a:lnTo>
                  <a:pt x="185" y="95"/>
                </a:lnTo>
                <a:lnTo>
                  <a:pt x="185" y="95"/>
                </a:lnTo>
                <a:lnTo>
                  <a:pt x="185" y="97"/>
                </a:lnTo>
                <a:lnTo>
                  <a:pt x="182" y="97"/>
                </a:lnTo>
                <a:lnTo>
                  <a:pt x="178" y="92"/>
                </a:lnTo>
                <a:lnTo>
                  <a:pt x="175" y="90"/>
                </a:lnTo>
                <a:lnTo>
                  <a:pt x="166" y="85"/>
                </a:lnTo>
                <a:lnTo>
                  <a:pt x="147" y="71"/>
                </a:lnTo>
                <a:lnTo>
                  <a:pt x="144" y="69"/>
                </a:lnTo>
                <a:lnTo>
                  <a:pt x="144" y="66"/>
                </a:lnTo>
                <a:lnTo>
                  <a:pt x="142" y="66"/>
                </a:lnTo>
                <a:lnTo>
                  <a:pt x="142" y="64"/>
                </a:lnTo>
                <a:lnTo>
                  <a:pt x="137" y="66"/>
                </a:lnTo>
                <a:lnTo>
                  <a:pt x="135" y="66"/>
                </a:lnTo>
                <a:lnTo>
                  <a:pt x="135" y="66"/>
                </a:lnTo>
                <a:lnTo>
                  <a:pt x="133" y="71"/>
                </a:lnTo>
                <a:lnTo>
                  <a:pt x="128" y="69"/>
                </a:lnTo>
                <a:lnTo>
                  <a:pt x="125" y="71"/>
                </a:lnTo>
                <a:lnTo>
                  <a:pt x="123" y="71"/>
                </a:lnTo>
                <a:lnTo>
                  <a:pt x="121" y="76"/>
                </a:lnTo>
                <a:lnTo>
                  <a:pt x="118" y="78"/>
                </a:lnTo>
                <a:lnTo>
                  <a:pt x="116" y="78"/>
                </a:lnTo>
                <a:lnTo>
                  <a:pt x="116" y="78"/>
                </a:lnTo>
                <a:lnTo>
                  <a:pt x="102" y="76"/>
                </a:lnTo>
                <a:lnTo>
                  <a:pt x="97" y="80"/>
                </a:lnTo>
                <a:lnTo>
                  <a:pt x="99" y="85"/>
                </a:lnTo>
                <a:lnTo>
                  <a:pt x="95" y="90"/>
                </a:lnTo>
                <a:lnTo>
                  <a:pt x="99" y="92"/>
                </a:lnTo>
                <a:lnTo>
                  <a:pt x="99" y="92"/>
                </a:lnTo>
                <a:lnTo>
                  <a:pt x="99" y="92"/>
                </a:lnTo>
                <a:lnTo>
                  <a:pt x="97" y="95"/>
                </a:lnTo>
                <a:lnTo>
                  <a:pt x="92" y="90"/>
                </a:lnTo>
                <a:lnTo>
                  <a:pt x="92" y="90"/>
                </a:lnTo>
                <a:lnTo>
                  <a:pt x="88" y="83"/>
                </a:lnTo>
                <a:lnTo>
                  <a:pt x="54" y="16"/>
                </a:lnTo>
                <a:lnTo>
                  <a:pt x="47" y="0"/>
                </a:lnTo>
                <a:lnTo>
                  <a:pt x="28" y="16"/>
                </a:lnTo>
                <a:lnTo>
                  <a:pt x="26" y="16"/>
                </a:lnTo>
                <a:lnTo>
                  <a:pt x="24" y="19"/>
                </a:lnTo>
                <a:lnTo>
                  <a:pt x="24" y="19"/>
                </a:lnTo>
                <a:lnTo>
                  <a:pt x="19" y="21"/>
                </a:lnTo>
                <a:lnTo>
                  <a:pt x="17" y="24"/>
                </a:lnTo>
                <a:lnTo>
                  <a:pt x="17" y="26"/>
                </a:lnTo>
                <a:lnTo>
                  <a:pt x="17" y="31"/>
                </a:lnTo>
                <a:lnTo>
                  <a:pt x="14" y="33"/>
                </a:lnTo>
                <a:lnTo>
                  <a:pt x="14" y="33"/>
                </a:lnTo>
                <a:lnTo>
                  <a:pt x="19" y="40"/>
                </a:lnTo>
                <a:lnTo>
                  <a:pt x="24" y="4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7" name="Freeform 72"/>
          <p:cNvSpPr>
            <a:spLocks/>
          </p:cNvSpPr>
          <p:nvPr/>
        </p:nvSpPr>
        <p:spPr bwMode="auto">
          <a:xfrm>
            <a:off x="3989806" y="3626853"/>
            <a:ext cx="635000" cy="642938"/>
          </a:xfrm>
          <a:custGeom>
            <a:avLst/>
            <a:gdLst>
              <a:gd name="T0" fmla="*/ 277 w 400"/>
              <a:gd name="T1" fmla="*/ 86 h 405"/>
              <a:gd name="T2" fmla="*/ 263 w 400"/>
              <a:gd name="T3" fmla="*/ 76 h 405"/>
              <a:gd name="T4" fmla="*/ 248 w 400"/>
              <a:gd name="T5" fmla="*/ 57 h 405"/>
              <a:gd name="T6" fmla="*/ 236 w 400"/>
              <a:gd name="T7" fmla="*/ 43 h 405"/>
              <a:gd name="T8" fmla="*/ 236 w 400"/>
              <a:gd name="T9" fmla="*/ 31 h 405"/>
              <a:gd name="T10" fmla="*/ 239 w 400"/>
              <a:gd name="T11" fmla="*/ 24 h 405"/>
              <a:gd name="T12" fmla="*/ 234 w 400"/>
              <a:gd name="T13" fmla="*/ 19 h 405"/>
              <a:gd name="T14" fmla="*/ 234 w 400"/>
              <a:gd name="T15" fmla="*/ 7 h 405"/>
              <a:gd name="T16" fmla="*/ 218 w 400"/>
              <a:gd name="T17" fmla="*/ 0 h 405"/>
              <a:gd name="T18" fmla="*/ 201 w 400"/>
              <a:gd name="T19" fmla="*/ 7 h 405"/>
              <a:gd name="T20" fmla="*/ 184 w 400"/>
              <a:gd name="T21" fmla="*/ 17 h 405"/>
              <a:gd name="T22" fmla="*/ 175 w 400"/>
              <a:gd name="T23" fmla="*/ 26 h 405"/>
              <a:gd name="T24" fmla="*/ 158 w 400"/>
              <a:gd name="T25" fmla="*/ 33 h 405"/>
              <a:gd name="T26" fmla="*/ 151 w 400"/>
              <a:gd name="T27" fmla="*/ 41 h 405"/>
              <a:gd name="T28" fmla="*/ 137 w 400"/>
              <a:gd name="T29" fmla="*/ 71 h 405"/>
              <a:gd name="T30" fmla="*/ 120 w 400"/>
              <a:gd name="T31" fmla="*/ 93 h 405"/>
              <a:gd name="T32" fmla="*/ 104 w 400"/>
              <a:gd name="T33" fmla="*/ 102 h 405"/>
              <a:gd name="T34" fmla="*/ 83 w 400"/>
              <a:gd name="T35" fmla="*/ 109 h 405"/>
              <a:gd name="T36" fmla="*/ 73 w 400"/>
              <a:gd name="T37" fmla="*/ 109 h 405"/>
              <a:gd name="T38" fmla="*/ 52 w 400"/>
              <a:gd name="T39" fmla="*/ 128 h 405"/>
              <a:gd name="T40" fmla="*/ 16 w 400"/>
              <a:gd name="T41" fmla="*/ 133 h 405"/>
              <a:gd name="T42" fmla="*/ 21 w 400"/>
              <a:gd name="T43" fmla="*/ 147 h 405"/>
              <a:gd name="T44" fmla="*/ 12 w 400"/>
              <a:gd name="T45" fmla="*/ 161 h 405"/>
              <a:gd name="T46" fmla="*/ 4 w 400"/>
              <a:gd name="T47" fmla="*/ 183 h 405"/>
              <a:gd name="T48" fmla="*/ 14 w 400"/>
              <a:gd name="T49" fmla="*/ 201 h 405"/>
              <a:gd name="T50" fmla="*/ 14 w 400"/>
              <a:gd name="T51" fmla="*/ 218 h 405"/>
              <a:gd name="T52" fmla="*/ 4 w 400"/>
              <a:gd name="T53" fmla="*/ 223 h 405"/>
              <a:gd name="T54" fmla="*/ 2 w 400"/>
              <a:gd name="T55" fmla="*/ 239 h 405"/>
              <a:gd name="T56" fmla="*/ 2 w 400"/>
              <a:gd name="T57" fmla="*/ 249 h 405"/>
              <a:gd name="T58" fmla="*/ 9 w 400"/>
              <a:gd name="T59" fmla="*/ 258 h 405"/>
              <a:gd name="T60" fmla="*/ 14 w 400"/>
              <a:gd name="T61" fmla="*/ 275 h 405"/>
              <a:gd name="T62" fmla="*/ 19 w 400"/>
              <a:gd name="T63" fmla="*/ 280 h 405"/>
              <a:gd name="T64" fmla="*/ 16 w 400"/>
              <a:gd name="T65" fmla="*/ 291 h 405"/>
              <a:gd name="T66" fmla="*/ 28 w 400"/>
              <a:gd name="T67" fmla="*/ 310 h 405"/>
              <a:gd name="T68" fmla="*/ 33 w 400"/>
              <a:gd name="T69" fmla="*/ 322 h 405"/>
              <a:gd name="T70" fmla="*/ 40 w 400"/>
              <a:gd name="T71" fmla="*/ 320 h 405"/>
              <a:gd name="T72" fmla="*/ 59 w 400"/>
              <a:gd name="T73" fmla="*/ 324 h 405"/>
              <a:gd name="T74" fmla="*/ 64 w 400"/>
              <a:gd name="T75" fmla="*/ 332 h 405"/>
              <a:gd name="T76" fmla="*/ 73 w 400"/>
              <a:gd name="T77" fmla="*/ 348 h 405"/>
              <a:gd name="T78" fmla="*/ 85 w 400"/>
              <a:gd name="T79" fmla="*/ 367 h 405"/>
              <a:gd name="T80" fmla="*/ 85 w 400"/>
              <a:gd name="T81" fmla="*/ 405 h 405"/>
              <a:gd name="T82" fmla="*/ 87 w 400"/>
              <a:gd name="T83" fmla="*/ 400 h 405"/>
              <a:gd name="T84" fmla="*/ 194 w 400"/>
              <a:gd name="T85" fmla="*/ 365 h 405"/>
              <a:gd name="T86" fmla="*/ 210 w 400"/>
              <a:gd name="T87" fmla="*/ 374 h 405"/>
              <a:gd name="T88" fmla="*/ 229 w 400"/>
              <a:gd name="T89" fmla="*/ 388 h 405"/>
              <a:gd name="T90" fmla="*/ 258 w 400"/>
              <a:gd name="T91" fmla="*/ 381 h 405"/>
              <a:gd name="T92" fmla="*/ 289 w 400"/>
              <a:gd name="T93" fmla="*/ 384 h 405"/>
              <a:gd name="T94" fmla="*/ 336 w 400"/>
              <a:gd name="T95" fmla="*/ 365 h 405"/>
              <a:gd name="T96" fmla="*/ 393 w 400"/>
              <a:gd name="T97" fmla="*/ 348 h 405"/>
              <a:gd name="T98" fmla="*/ 398 w 400"/>
              <a:gd name="T99" fmla="*/ 277 h 405"/>
              <a:gd name="T100" fmla="*/ 371 w 400"/>
              <a:gd name="T101" fmla="*/ 192 h 405"/>
              <a:gd name="T102" fmla="*/ 364 w 400"/>
              <a:gd name="T103" fmla="*/ 187 h 405"/>
              <a:gd name="T104" fmla="*/ 353 w 400"/>
              <a:gd name="T105" fmla="*/ 180 h 405"/>
              <a:gd name="T106" fmla="*/ 348 w 400"/>
              <a:gd name="T107" fmla="*/ 173 h 405"/>
              <a:gd name="T108" fmla="*/ 336 w 400"/>
              <a:gd name="T109" fmla="*/ 173 h 405"/>
              <a:gd name="T110" fmla="*/ 331 w 400"/>
              <a:gd name="T111" fmla="*/ 161 h 405"/>
              <a:gd name="T112" fmla="*/ 326 w 400"/>
              <a:gd name="T113" fmla="*/ 149 h 405"/>
              <a:gd name="T114" fmla="*/ 315 w 400"/>
              <a:gd name="T115" fmla="*/ 145 h 405"/>
              <a:gd name="T116" fmla="*/ 315 w 400"/>
              <a:gd name="T117" fmla="*/ 138 h 405"/>
              <a:gd name="T118" fmla="*/ 305 w 400"/>
              <a:gd name="T119" fmla="*/ 128 h 405"/>
              <a:gd name="T120" fmla="*/ 303 w 400"/>
              <a:gd name="T121" fmla="*/ 114 h 405"/>
              <a:gd name="T122" fmla="*/ 296 w 400"/>
              <a:gd name="T123" fmla="*/ 102 h 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00" h="405">
                <a:moveTo>
                  <a:pt x="286" y="88"/>
                </a:moveTo>
                <a:lnTo>
                  <a:pt x="284" y="86"/>
                </a:lnTo>
                <a:lnTo>
                  <a:pt x="279" y="88"/>
                </a:lnTo>
                <a:lnTo>
                  <a:pt x="279" y="88"/>
                </a:lnTo>
                <a:lnTo>
                  <a:pt x="277" y="86"/>
                </a:lnTo>
                <a:lnTo>
                  <a:pt x="274" y="83"/>
                </a:lnTo>
                <a:lnTo>
                  <a:pt x="274" y="81"/>
                </a:lnTo>
                <a:lnTo>
                  <a:pt x="270" y="78"/>
                </a:lnTo>
                <a:lnTo>
                  <a:pt x="265" y="78"/>
                </a:lnTo>
                <a:lnTo>
                  <a:pt x="263" y="76"/>
                </a:lnTo>
                <a:lnTo>
                  <a:pt x="258" y="71"/>
                </a:lnTo>
                <a:lnTo>
                  <a:pt x="258" y="69"/>
                </a:lnTo>
                <a:lnTo>
                  <a:pt x="258" y="64"/>
                </a:lnTo>
                <a:lnTo>
                  <a:pt x="251" y="57"/>
                </a:lnTo>
                <a:lnTo>
                  <a:pt x="248" y="57"/>
                </a:lnTo>
                <a:lnTo>
                  <a:pt x="241" y="55"/>
                </a:lnTo>
                <a:lnTo>
                  <a:pt x="239" y="55"/>
                </a:lnTo>
                <a:lnTo>
                  <a:pt x="236" y="52"/>
                </a:lnTo>
                <a:lnTo>
                  <a:pt x="236" y="48"/>
                </a:lnTo>
                <a:lnTo>
                  <a:pt x="236" y="43"/>
                </a:lnTo>
                <a:lnTo>
                  <a:pt x="234" y="41"/>
                </a:lnTo>
                <a:lnTo>
                  <a:pt x="234" y="38"/>
                </a:lnTo>
                <a:lnTo>
                  <a:pt x="234" y="36"/>
                </a:lnTo>
                <a:lnTo>
                  <a:pt x="234" y="33"/>
                </a:lnTo>
                <a:lnTo>
                  <a:pt x="236" y="31"/>
                </a:lnTo>
                <a:lnTo>
                  <a:pt x="236" y="31"/>
                </a:lnTo>
                <a:lnTo>
                  <a:pt x="239" y="31"/>
                </a:lnTo>
                <a:lnTo>
                  <a:pt x="239" y="29"/>
                </a:lnTo>
                <a:lnTo>
                  <a:pt x="241" y="29"/>
                </a:lnTo>
                <a:lnTo>
                  <a:pt x="239" y="24"/>
                </a:lnTo>
                <a:lnTo>
                  <a:pt x="236" y="24"/>
                </a:lnTo>
                <a:lnTo>
                  <a:pt x="234" y="22"/>
                </a:lnTo>
                <a:lnTo>
                  <a:pt x="234" y="22"/>
                </a:lnTo>
                <a:lnTo>
                  <a:pt x="234" y="19"/>
                </a:lnTo>
                <a:lnTo>
                  <a:pt x="234" y="19"/>
                </a:lnTo>
                <a:lnTo>
                  <a:pt x="236" y="19"/>
                </a:lnTo>
                <a:lnTo>
                  <a:pt x="239" y="17"/>
                </a:lnTo>
                <a:lnTo>
                  <a:pt x="239" y="17"/>
                </a:lnTo>
                <a:lnTo>
                  <a:pt x="236" y="12"/>
                </a:lnTo>
                <a:lnTo>
                  <a:pt x="234" y="7"/>
                </a:lnTo>
                <a:lnTo>
                  <a:pt x="234" y="5"/>
                </a:lnTo>
                <a:lnTo>
                  <a:pt x="234" y="3"/>
                </a:lnTo>
                <a:lnTo>
                  <a:pt x="232" y="3"/>
                </a:lnTo>
                <a:lnTo>
                  <a:pt x="229" y="0"/>
                </a:lnTo>
                <a:lnTo>
                  <a:pt x="218" y="0"/>
                </a:lnTo>
                <a:lnTo>
                  <a:pt x="215" y="0"/>
                </a:lnTo>
                <a:lnTo>
                  <a:pt x="208" y="0"/>
                </a:lnTo>
                <a:lnTo>
                  <a:pt x="203" y="3"/>
                </a:lnTo>
                <a:lnTo>
                  <a:pt x="201" y="5"/>
                </a:lnTo>
                <a:lnTo>
                  <a:pt x="201" y="7"/>
                </a:lnTo>
                <a:lnTo>
                  <a:pt x="196" y="10"/>
                </a:lnTo>
                <a:lnTo>
                  <a:pt x="194" y="12"/>
                </a:lnTo>
                <a:lnTo>
                  <a:pt x="194" y="15"/>
                </a:lnTo>
                <a:lnTo>
                  <a:pt x="187" y="15"/>
                </a:lnTo>
                <a:lnTo>
                  <a:pt x="184" y="17"/>
                </a:lnTo>
                <a:lnTo>
                  <a:pt x="182" y="19"/>
                </a:lnTo>
                <a:lnTo>
                  <a:pt x="180" y="19"/>
                </a:lnTo>
                <a:lnTo>
                  <a:pt x="175" y="22"/>
                </a:lnTo>
                <a:lnTo>
                  <a:pt x="175" y="24"/>
                </a:lnTo>
                <a:lnTo>
                  <a:pt x="175" y="26"/>
                </a:lnTo>
                <a:lnTo>
                  <a:pt x="173" y="26"/>
                </a:lnTo>
                <a:lnTo>
                  <a:pt x="170" y="31"/>
                </a:lnTo>
                <a:lnTo>
                  <a:pt x="165" y="31"/>
                </a:lnTo>
                <a:lnTo>
                  <a:pt x="161" y="31"/>
                </a:lnTo>
                <a:lnTo>
                  <a:pt x="158" y="33"/>
                </a:lnTo>
                <a:lnTo>
                  <a:pt x="154" y="36"/>
                </a:lnTo>
                <a:lnTo>
                  <a:pt x="154" y="36"/>
                </a:lnTo>
                <a:lnTo>
                  <a:pt x="154" y="38"/>
                </a:lnTo>
                <a:lnTo>
                  <a:pt x="151" y="41"/>
                </a:lnTo>
                <a:lnTo>
                  <a:pt x="151" y="41"/>
                </a:lnTo>
                <a:lnTo>
                  <a:pt x="149" y="43"/>
                </a:lnTo>
                <a:lnTo>
                  <a:pt x="147" y="48"/>
                </a:lnTo>
                <a:lnTo>
                  <a:pt x="144" y="50"/>
                </a:lnTo>
                <a:lnTo>
                  <a:pt x="144" y="50"/>
                </a:lnTo>
                <a:lnTo>
                  <a:pt x="137" y="71"/>
                </a:lnTo>
                <a:lnTo>
                  <a:pt x="135" y="71"/>
                </a:lnTo>
                <a:lnTo>
                  <a:pt x="130" y="83"/>
                </a:lnTo>
                <a:lnTo>
                  <a:pt x="130" y="83"/>
                </a:lnTo>
                <a:lnTo>
                  <a:pt x="123" y="93"/>
                </a:lnTo>
                <a:lnTo>
                  <a:pt x="120" y="93"/>
                </a:lnTo>
                <a:lnTo>
                  <a:pt x="116" y="93"/>
                </a:lnTo>
                <a:lnTo>
                  <a:pt x="111" y="95"/>
                </a:lnTo>
                <a:lnTo>
                  <a:pt x="111" y="95"/>
                </a:lnTo>
                <a:lnTo>
                  <a:pt x="104" y="102"/>
                </a:lnTo>
                <a:lnTo>
                  <a:pt x="104" y="102"/>
                </a:lnTo>
                <a:lnTo>
                  <a:pt x="94" y="104"/>
                </a:lnTo>
                <a:lnTo>
                  <a:pt x="92" y="107"/>
                </a:lnTo>
                <a:lnTo>
                  <a:pt x="90" y="109"/>
                </a:lnTo>
                <a:lnTo>
                  <a:pt x="87" y="109"/>
                </a:lnTo>
                <a:lnTo>
                  <a:pt x="83" y="109"/>
                </a:lnTo>
                <a:lnTo>
                  <a:pt x="83" y="109"/>
                </a:lnTo>
                <a:lnTo>
                  <a:pt x="83" y="112"/>
                </a:lnTo>
                <a:lnTo>
                  <a:pt x="80" y="112"/>
                </a:lnTo>
                <a:lnTo>
                  <a:pt x="78" y="109"/>
                </a:lnTo>
                <a:lnTo>
                  <a:pt x="73" y="109"/>
                </a:lnTo>
                <a:lnTo>
                  <a:pt x="66" y="114"/>
                </a:lnTo>
                <a:lnTo>
                  <a:pt x="61" y="119"/>
                </a:lnTo>
                <a:lnTo>
                  <a:pt x="59" y="121"/>
                </a:lnTo>
                <a:lnTo>
                  <a:pt x="59" y="123"/>
                </a:lnTo>
                <a:lnTo>
                  <a:pt x="52" y="128"/>
                </a:lnTo>
                <a:lnTo>
                  <a:pt x="45" y="133"/>
                </a:lnTo>
                <a:lnTo>
                  <a:pt x="45" y="133"/>
                </a:lnTo>
                <a:lnTo>
                  <a:pt x="35" y="133"/>
                </a:lnTo>
                <a:lnTo>
                  <a:pt x="26" y="133"/>
                </a:lnTo>
                <a:lnTo>
                  <a:pt x="16" y="133"/>
                </a:lnTo>
                <a:lnTo>
                  <a:pt x="14" y="133"/>
                </a:lnTo>
                <a:lnTo>
                  <a:pt x="16" y="135"/>
                </a:lnTo>
                <a:lnTo>
                  <a:pt x="19" y="140"/>
                </a:lnTo>
                <a:lnTo>
                  <a:pt x="21" y="145"/>
                </a:lnTo>
                <a:lnTo>
                  <a:pt x="21" y="147"/>
                </a:lnTo>
                <a:lnTo>
                  <a:pt x="19" y="149"/>
                </a:lnTo>
                <a:lnTo>
                  <a:pt x="16" y="156"/>
                </a:lnTo>
                <a:lnTo>
                  <a:pt x="14" y="159"/>
                </a:lnTo>
                <a:lnTo>
                  <a:pt x="14" y="159"/>
                </a:lnTo>
                <a:lnTo>
                  <a:pt x="12" y="161"/>
                </a:lnTo>
                <a:lnTo>
                  <a:pt x="12" y="168"/>
                </a:lnTo>
                <a:lnTo>
                  <a:pt x="7" y="175"/>
                </a:lnTo>
                <a:lnTo>
                  <a:pt x="4" y="178"/>
                </a:lnTo>
                <a:lnTo>
                  <a:pt x="4" y="180"/>
                </a:lnTo>
                <a:lnTo>
                  <a:pt x="4" y="183"/>
                </a:lnTo>
                <a:lnTo>
                  <a:pt x="7" y="187"/>
                </a:lnTo>
                <a:lnTo>
                  <a:pt x="14" y="194"/>
                </a:lnTo>
                <a:lnTo>
                  <a:pt x="16" y="197"/>
                </a:lnTo>
                <a:lnTo>
                  <a:pt x="16" y="201"/>
                </a:lnTo>
                <a:lnTo>
                  <a:pt x="14" y="201"/>
                </a:lnTo>
                <a:lnTo>
                  <a:pt x="16" y="204"/>
                </a:lnTo>
                <a:lnTo>
                  <a:pt x="16" y="209"/>
                </a:lnTo>
                <a:lnTo>
                  <a:pt x="16" y="211"/>
                </a:lnTo>
                <a:lnTo>
                  <a:pt x="14" y="216"/>
                </a:lnTo>
                <a:lnTo>
                  <a:pt x="14" y="218"/>
                </a:lnTo>
                <a:lnTo>
                  <a:pt x="14" y="218"/>
                </a:lnTo>
                <a:lnTo>
                  <a:pt x="12" y="223"/>
                </a:lnTo>
                <a:lnTo>
                  <a:pt x="7" y="223"/>
                </a:lnTo>
                <a:lnTo>
                  <a:pt x="4" y="223"/>
                </a:lnTo>
                <a:lnTo>
                  <a:pt x="4" y="223"/>
                </a:lnTo>
                <a:lnTo>
                  <a:pt x="0" y="230"/>
                </a:lnTo>
                <a:lnTo>
                  <a:pt x="0" y="235"/>
                </a:lnTo>
                <a:lnTo>
                  <a:pt x="2" y="237"/>
                </a:lnTo>
                <a:lnTo>
                  <a:pt x="2" y="237"/>
                </a:lnTo>
                <a:lnTo>
                  <a:pt x="2" y="239"/>
                </a:lnTo>
                <a:lnTo>
                  <a:pt x="2" y="244"/>
                </a:lnTo>
                <a:lnTo>
                  <a:pt x="2" y="246"/>
                </a:lnTo>
                <a:lnTo>
                  <a:pt x="0" y="246"/>
                </a:lnTo>
                <a:lnTo>
                  <a:pt x="0" y="246"/>
                </a:lnTo>
                <a:lnTo>
                  <a:pt x="2" y="249"/>
                </a:lnTo>
                <a:lnTo>
                  <a:pt x="4" y="249"/>
                </a:lnTo>
                <a:lnTo>
                  <a:pt x="4" y="253"/>
                </a:lnTo>
                <a:lnTo>
                  <a:pt x="4" y="256"/>
                </a:lnTo>
                <a:lnTo>
                  <a:pt x="9" y="256"/>
                </a:lnTo>
                <a:lnTo>
                  <a:pt x="9" y="258"/>
                </a:lnTo>
                <a:lnTo>
                  <a:pt x="9" y="263"/>
                </a:lnTo>
                <a:lnTo>
                  <a:pt x="7" y="268"/>
                </a:lnTo>
                <a:lnTo>
                  <a:pt x="12" y="268"/>
                </a:lnTo>
                <a:lnTo>
                  <a:pt x="14" y="272"/>
                </a:lnTo>
                <a:lnTo>
                  <a:pt x="14" y="275"/>
                </a:lnTo>
                <a:lnTo>
                  <a:pt x="14" y="275"/>
                </a:lnTo>
                <a:lnTo>
                  <a:pt x="16" y="277"/>
                </a:lnTo>
                <a:lnTo>
                  <a:pt x="19" y="277"/>
                </a:lnTo>
                <a:lnTo>
                  <a:pt x="19" y="277"/>
                </a:lnTo>
                <a:lnTo>
                  <a:pt x="19" y="280"/>
                </a:lnTo>
                <a:lnTo>
                  <a:pt x="19" y="282"/>
                </a:lnTo>
                <a:lnTo>
                  <a:pt x="16" y="280"/>
                </a:lnTo>
                <a:lnTo>
                  <a:pt x="16" y="280"/>
                </a:lnTo>
                <a:lnTo>
                  <a:pt x="14" y="284"/>
                </a:lnTo>
                <a:lnTo>
                  <a:pt x="16" y="291"/>
                </a:lnTo>
                <a:lnTo>
                  <a:pt x="19" y="296"/>
                </a:lnTo>
                <a:lnTo>
                  <a:pt x="19" y="298"/>
                </a:lnTo>
                <a:lnTo>
                  <a:pt x="23" y="301"/>
                </a:lnTo>
                <a:lnTo>
                  <a:pt x="28" y="308"/>
                </a:lnTo>
                <a:lnTo>
                  <a:pt x="28" y="310"/>
                </a:lnTo>
                <a:lnTo>
                  <a:pt x="28" y="313"/>
                </a:lnTo>
                <a:lnTo>
                  <a:pt x="30" y="313"/>
                </a:lnTo>
                <a:lnTo>
                  <a:pt x="30" y="313"/>
                </a:lnTo>
                <a:lnTo>
                  <a:pt x="30" y="317"/>
                </a:lnTo>
                <a:lnTo>
                  <a:pt x="33" y="322"/>
                </a:lnTo>
                <a:lnTo>
                  <a:pt x="35" y="324"/>
                </a:lnTo>
                <a:lnTo>
                  <a:pt x="38" y="322"/>
                </a:lnTo>
                <a:lnTo>
                  <a:pt x="38" y="322"/>
                </a:lnTo>
                <a:lnTo>
                  <a:pt x="40" y="320"/>
                </a:lnTo>
                <a:lnTo>
                  <a:pt x="40" y="320"/>
                </a:lnTo>
                <a:lnTo>
                  <a:pt x="42" y="322"/>
                </a:lnTo>
                <a:lnTo>
                  <a:pt x="45" y="322"/>
                </a:lnTo>
                <a:lnTo>
                  <a:pt x="49" y="322"/>
                </a:lnTo>
                <a:lnTo>
                  <a:pt x="52" y="322"/>
                </a:lnTo>
                <a:lnTo>
                  <a:pt x="59" y="324"/>
                </a:lnTo>
                <a:lnTo>
                  <a:pt x="59" y="324"/>
                </a:lnTo>
                <a:lnTo>
                  <a:pt x="59" y="327"/>
                </a:lnTo>
                <a:lnTo>
                  <a:pt x="59" y="327"/>
                </a:lnTo>
                <a:lnTo>
                  <a:pt x="59" y="329"/>
                </a:lnTo>
                <a:lnTo>
                  <a:pt x="64" y="332"/>
                </a:lnTo>
                <a:lnTo>
                  <a:pt x="66" y="334"/>
                </a:lnTo>
                <a:lnTo>
                  <a:pt x="71" y="336"/>
                </a:lnTo>
                <a:lnTo>
                  <a:pt x="73" y="341"/>
                </a:lnTo>
                <a:lnTo>
                  <a:pt x="73" y="348"/>
                </a:lnTo>
                <a:lnTo>
                  <a:pt x="73" y="348"/>
                </a:lnTo>
                <a:lnTo>
                  <a:pt x="71" y="350"/>
                </a:lnTo>
                <a:lnTo>
                  <a:pt x="78" y="358"/>
                </a:lnTo>
                <a:lnTo>
                  <a:pt x="80" y="362"/>
                </a:lnTo>
                <a:lnTo>
                  <a:pt x="83" y="365"/>
                </a:lnTo>
                <a:lnTo>
                  <a:pt x="85" y="367"/>
                </a:lnTo>
                <a:lnTo>
                  <a:pt x="83" y="381"/>
                </a:lnTo>
                <a:lnTo>
                  <a:pt x="80" y="391"/>
                </a:lnTo>
                <a:lnTo>
                  <a:pt x="80" y="403"/>
                </a:lnTo>
                <a:lnTo>
                  <a:pt x="80" y="403"/>
                </a:lnTo>
                <a:lnTo>
                  <a:pt x="85" y="405"/>
                </a:lnTo>
                <a:lnTo>
                  <a:pt x="87" y="405"/>
                </a:lnTo>
                <a:lnTo>
                  <a:pt x="87" y="403"/>
                </a:lnTo>
                <a:lnTo>
                  <a:pt x="87" y="403"/>
                </a:lnTo>
                <a:lnTo>
                  <a:pt x="87" y="400"/>
                </a:lnTo>
                <a:lnTo>
                  <a:pt x="87" y="400"/>
                </a:lnTo>
                <a:lnTo>
                  <a:pt x="90" y="403"/>
                </a:lnTo>
                <a:lnTo>
                  <a:pt x="156" y="377"/>
                </a:lnTo>
                <a:lnTo>
                  <a:pt x="177" y="367"/>
                </a:lnTo>
                <a:lnTo>
                  <a:pt x="191" y="360"/>
                </a:lnTo>
                <a:lnTo>
                  <a:pt x="194" y="365"/>
                </a:lnTo>
                <a:lnTo>
                  <a:pt x="194" y="365"/>
                </a:lnTo>
                <a:lnTo>
                  <a:pt x="196" y="367"/>
                </a:lnTo>
                <a:lnTo>
                  <a:pt x="206" y="369"/>
                </a:lnTo>
                <a:lnTo>
                  <a:pt x="208" y="369"/>
                </a:lnTo>
                <a:lnTo>
                  <a:pt x="210" y="374"/>
                </a:lnTo>
                <a:lnTo>
                  <a:pt x="213" y="377"/>
                </a:lnTo>
                <a:lnTo>
                  <a:pt x="215" y="386"/>
                </a:lnTo>
                <a:lnTo>
                  <a:pt x="215" y="391"/>
                </a:lnTo>
                <a:lnTo>
                  <a:pt x="218" y="395"/>
                </a:lnTo>
                <a:lnTo>
                  <a:pt x="229" y="388"/>
                </a:lnTo>
                <a:lnTo>
                  <a:pt x="239" y="386"/>
                </a:lnTo>
                <a:lnTo>
                  <a:pt x="241" y="384"/>
                </a:lnTo>
                <a:lnTo>
                  <a:pt x="251" y="384"/>
                </a:lnTo>
                <a:lnTo>
                  <a:pt x="255" y="381"/>
                </a:lnTo>
                <a:lnTo>
                  <a:pt x="258" y="381"/>
                </a:lnTo>
                <a:lnTo>
                  <a:pt x="258" y="381"/>
                </a:lnTo>
                <a:lnTo>
                  <a:pt x="267" y="377"/>
                </a:lnTo>
                <a:lnTo>
                  <a:pt x="279" y="372"/>
                </a:lnTo>
                <a:lnTo>
                  <a:pt x="289" y="381"/>
                </a:lnTo>
                <a:lnTo>
                  <a:pt x="289" y="384"/>
                </a:lnTo>
                <a:lnTo>
                  <a:pt x="296" y="379"/>
                </a:lnTo>
                <a:lnTo>
                  <a:pt x="315" y="372"/>
                </a:lnTo>
                <a:lnTo>
                  <a:pt x="317" y="374"/>
                </a:lnTo>
                <a:lnTo>
                  <a:pt x="329" y="369"/>
                </a:lnTo>
                <a:lnTo>
                  <a:pt x="336" y="365"/>
                </a:lnTo>
                <a:lnTo>
                  <a:pt x="355" y="355"/>
                </a:lnTo>
                <a:lnTo>
                  <a:pt x="362" y="353"/>
                </a:lnTo>
                <a:lnTo>
                  <a:pt x="364" y="350"/>
                </a:lnTo>
                <a:lnTo>
                  <a:pt x="374" y="350"/>
                </a:lnTo>
                <a:lnTo>
                  <a:pt x="393" y="348"/>
                </a:lnTo>
                <a:lnTo>
                  <a:pt x="388" y="339"/>
                </a:lnTo>
                <a:lnTo>
                  <a:pt x="390" y="313"/>
                </a:lnTo>
                <a:lnTo>
                  <a:pt x="395" y="310"/>
                </a:lnTo>
                <a:lnTo>
                  <a:pt x="395" y="296"/>
                </a:lnTo>
                <a:lnTo>
                  <a:pt x="398" y="277"/>
                </a:lnTo>
                <a:lnTo>
                  <a:pt x="400" y="270"/>
                </a:lnTo>
                <a:lnTo>
                  <a:pt x="400" y="268"/>
                </a:lnTo>
                <a:lnTo>
                  <a:pt x="379" y="244"/>
                </a:lnTo>
                <a:lnTo>
                  <a:pt x="376" y="220"/>
                </a:lnTo>
                <a:lnTo>
                  <a:pt x="371" y="192"/>
                </a:lnTo>
                <a:lnTo>
                  <a:pt x="371" y="183"/>
                </a:lnTo>
                <a:lnTo>
                  <a:pt x="369" y="185"/>
                </a:lnTo>
                <a:lnTo>
                  <a:pt x="369" y="185"/>
                </a:lnTo>
                <a:lnTo>
                  <a:pt x="367" y="187"/>
                </a:lnTo>
                <a:lnTo>
                  <a:pt x="364" y="187"/>
                </a:lnTo>
                <a:lnTo>
                  <a:pt x="362" y="185"/>
                </a:lnTo>
                <a:lnTo>
                  <a:pt x="362" y="183"/>
                </a:lnTo>
                <a:lnTo>
                  <a:pt x="360" y="183"/>
                </a:lnTo>
                <a:lnTo>
                  <a:pt x="357" y="183"/>
                </a:lnTo>
                <a:lnTo>
                  <a:pt x="353" y="180"/>
                </a:lnTo>
                <a:lnTo>
                  <a:pt x="350" y="178"/>
                </a:lnTo>
                <a:lnTo>
                  <a:pt x="353" y="178"/>
                </a:lnTo>
                <a:lnTo>
                  <a:pt x="353" y="178"/>
                </a:lnTo>
                <a:lnTo>
                  <a:pt x="350" y="175"/>
                </a:lnTo>
                <a:lnTo>
                  <a:pt x="348" y="173"/>
                </a:lnTo>
                <a:lnTo>
                  <a:pt x="348" y="175"/>
                </a:lnTo>
                <a:lnTo>
                  <a:pt x="343" y="173"/>
                </a:lnTo>
                <a:lnTo>
                  <a:pt x="341" y="171"/>
                </a:lnTo>
                <a:lnTo>
                  <a:pt x="338" y="171"/>
                </a:lnTo>
                <a:lnTo>
                  <a:pt x="336" y="173"/>
                </a:lnTo>
                <a:lnTo>
                  <a:pt x="336" y="173"/>
                </a:lnTo>
                <a:lnTo>
                  <a:pt x="334" y="171"/>
                </a:lnTo>
                <a:lnTo>
                  <a:pt x="336" y="171"/>
                </a:lnTo>
                <a:lnTo>
                  <a:pt x="334" y="164"/>
                </a:lnTo>
                <a:lnTo>
                  <a:pt x="331" y="161"/>
                </a:lnTo>
                <a:lnTo>
                  <a:pt x="329" y="159"/>
                </a:lnTo>
                <a:lnTo>
                  <a:pt x="326" y="156"/>
                </a:lnTo>
                <a:lnTo>
                  <a:pt x="324" y="154"/>
                </a:lnTo>
                <a:lnTo>
                  <a:pt x="326" y="152"/>
                </a:lnTo>
                <a:lnTo>
                  <a:pt x="326" y="149"/>
                </a:lnTo>
                <a:lnTo>
                  <a:pt x="324" y="147"/>
                </a:lnTo>
                <a:lnTo>
                  <a:pt x="322" y="147"/>
                </a:lnTo>
                <a:lnTo>
                  <a:pt x="319" y="147"/>
                </a:lnTo>
                <a:lnTo>
                  <a:pt x="315" y="147"/>
                </a:lnTo>
                <a:lnTo>
                  <a:pt x="315" y="145"/>
                </a:lnTo>
                <a:lnTo>
                  <a:pt x="315" y="145"/>
                </a:lnTo>
                <a:lnTo>
                  <a:pt x="315" y="142"/>
                </a:lnTo>
                <a:lnTo>
                  <a:pt x="317" y="140"/>
                </a:lnTo>
                <a:lnTo>
                  <a:pt x="315" y="138"/>
                </a:lnTo>
                <a:lnTo>
                  <a:pt x="315" y="138"/>
                </a:lnTo>
                <a:lnTo>
                  <a:pt x="312" y="135"/>
                </a:lnTo>
                <a:lnTo>
                  <a:pt x="310" y="135"/>
                </a:lnTo>
                <a:lnTo>
                  <a:pt x="310" y="135"/>
                </a:lnTo>
                <a:lnTo>
                  <a:pt x="310" y="135"/>
                </a:lnTo>
                <a:lnTo>
                  <a:pt x="305" y="128"/>
                </a:lnTo>
                <a:lnTo>
                  <a:pt x="305" y="123"/>
                </a:lnTo>
                <a:lnTo>
                  <a:pt x="308" y="121"/>
                </a:lnTo>
                <a:lnTo>
                  <a:pt x="308" y="116"/>
                </a:lnTo>
                <a:lnTo>
                  <a:pt x="308" y="114"/>
                </a:lnTo>
                <a:lnTo>
                  <a:pt x="303" y="114"/>
                </a:lnTo>
                <a:lnTo>
                  <a:pt x="300" y="114"/>
                </a:lnTo>
                <a:lnTo>
                  <a:pt x="300" y="112"/>
                </a:lnTo>
                <a:lnTo>
                  <a:pt x="298" y="107"/>
                </a:lnTo>
                <a:lnTo>
                  <a:pt x="298" y="104"/>
                </a:lnTo>
                <a:lnTo>
                  <a:pt x="296" y="102"/>
                </a:lnTo>
                <a:lnTo>
                  <a:pt x="293" y="97"/>
                </a:lnTo>
                <a:lnTo>
                  <a:pt x="291" y="93"/>
                </a:lnTo>
                <a:lnTo>
                  <a:pt x="291" y="90"/>
                </a:lnTo>
                <a:lnTo>
                  <a:pt x="286" y="88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8" name="Freeform 73"/>
          <p:cNvSpPr>
            <a:spLocks/>
          </p:cNvSpPr>
          <p:nvPr/>
        </p:nvSpPr>
        <p:spPr bwMode="auto">
          <a:xfrm>
            <a:off x="4218406" y="3128378"/>
            <a:ext cx="544513" cy="476250"/>
          </a:xfrm>
          <a:custGeom>
            <a:avLst/>
            <a:gdLst>
              <a:gd name="T0" fmla="*/ 114 w 343"/>
              <a:gd name="T1" fmla="*/ 19 h 300"/>
              <a:gd name="T2" fmla="*/ 116 w 343"/>
              <a:gd name="T3" fmla="*/ 26 h 300"/>
              <a:gd name="T4" fmla="*/ 109 w 343"/>
              <a:gd name="T5" fmla="*/ 40 h 300"/>
              <a:gd name="T6" fmla="*/ 102 w 343"/>
              <a:gd name="T7" fmla="*/ 47 h 300"/>
              <a:gd name="T8" fmla="*/ 102 w 343"/>
              <a:gd name="T9" fmla="*/ 61 h 300"/>
              <a:gd name="T10" fmla="*/ 92 w 343"/>
              <a:gd name="T11" fmla="*/ 68 h 300"/>
              <a:gd name="T12" fmla="*/ 85 w 343"/>
              <a:gd name="T13" fmla="*/ 82 h 300"/>
              <a:gd name="T14" fmla="*/ 81 w 343"/>
              <a:gd name="T15" fmla="*/ 82 h 300"/>
              <a:gd name="T16" fmla="*/ 66 w 343"/>
              <a:gd name="T17" fmla="*/ 82 h 300"/>
              <a:gd name="T18" fmla="*/ 38 w 343"/>
              <a:gd name="T19" fmla="*/ 75 h 300"/>
              <a:gd name="T20" fmla="*/ 31 w 343"/>
              <a:gd name="T21" fmla="*/ 90 h 300"/>
              <a:gd name="T22" fmla="*/ 21 w 343"/>
              <a:gd name="T23" fmla="*/ 101 h 300"/>
              <a:gd name="T24" fmla="*/ 5 w 343"/>
              <a:gd name="T25" fmla="*/ 120 h 300"/>
              <a:gd name="T26" fmla="*/ 7 w 343"/>
              <a:gd name="T27" fmla="*/ 132 h 300"/>
              <a:gd name="T28" fmla="*/ 14 w 343"/>
              <a:gd name="T29" fmla="*/ 144 h 300"/>
              <a:gd name="T30" fmla="*/ 24 w 343"/>
              <a:gd name="T31" fmla="*/ 151 h 300"/>
              <a:gd name="T32" fmla="*/ 29 w 343"/>
              <a:gd name="T33" fmla="*/ 165 h 300"/>
              <a:gd name="T34" fmla="*/ 29 w 343"/>
              <a:gd name="T35" fmla="*/ 179 h 300"/>
              <a:gd name="T36" fmla="*/ 36 w 343"/>
              <a:gd name="T37" fmla="*/ 194 h 300"/>
              <a:gd name="T38" fmla="*/ 38 w 343"/>
              <a:gd name="T39" fmla="*/ 205 h 300"/>
              <a:gd name="T40" fmla="*/ 47 w 343"/>
              <a:gd name="T41" fmla="*/ 210 h 300"/>
              <a:gd name="T42" fmla="*/ 47 w 343"/>
              <a:gd name="T43" fmla="*/ 222 h 300"/>
              <a:gd name="T44" fmla="*/ 50 w 343"/>
              <a:gd name="T45" fmla="*/ 236 h 300"/>
              <a:gd name="T46" fmla="*/ 52 w 343"/>
              <a:gd name="T47" fmla="*/ 246 h 300"/>
              <a:gd name="T48" fmla="*/ 52 w 343"/>
              <a:gd name="T49" fmla="*/ 253 h 300"/>
              <a:gd name="T50" fmla="*/ 62 w 343"/>
              <a:gd name="T51" fmla="*/ 255 h 300"/>
              <a:gd name="T52" fmla="*/ 59 w 343"/>
              <a:gd name="T53" fmla="*/ 279 h 300"/>
              <a:gd name="T54" fmla="*/ 66 w 343"/>
              <a:gd name="T55" fmla="*/ 291 h 300"/>
              <a:gd name="T56" fmla="*/ 71 w 343"/>
              <a:gd name="T57" fmla="*/ 295 h 300"/>
              <a:gd name="T58" fmla="*/ 74 w 343"/>
              <a:gd name="T59" fmla="*/ 300 h 300"/>
              <a:gd name="T60" fmla="*/ 81 w 343"/>
              <a:gd name="T61" fmla="*/ 300 h 300"/>
              <a:gd name="T62" fmla="*/ 95 w 343"/>
              <a:gd name="T63" fmla="*/ 298 h 300"/>
              <a:gd name="T64" fmla="*/ 111 w 343"/>
              <a:gd name="T65" fmla="*/ 288 h 300"/>
              <a:gd name="T66" fmla="*/ 126 w 343"/>
              <a:gd name="T67" fmla="*/ 286 h 300"/>
              <a:gd name="T68" fmla="*/ 147 w 343"/>
              <a:gd name="T69" fmla="*/ 269 h 300"/>
              <a:gd name="T70" fmla="*/ 156 w 343"/>
              <a:gd name="T71" fmla="*/ 260 h 300"/>
              <a:gd name="T72" fmla="*/ 171 w 343"/>
              <a:gd name="T73" fmla="*/ 255 h 300"/>
              <a:gd name="T74" fmla="*/ 182 w 343"/>
              <a:gd name="T75" fmla="*/ 253 h 300"/>
              <a:gd name="T76" fmla="*/ 194 w 343"/>
              <a:gd name="T77" fmla="*/ 243 h 300"/>
              <a:gd name="T78" fmla="*/ 211 w 343"/>
              <a:gd name="T79" fmla="*/ 241 h 300"/>
              <a:gd name="T80" fmla="*/ 263 w 343"/>
              <a:gd name="T81" fmla="*/ 258 h 300"/>
              <a:gd name="T82" fmla="*/ 315 w 343"/>
              <a:gd name="T83" fmla="*/ 276 h 300"/>
              <a:gd name="T84" fmla="*/ 332 w 343"/>
              <a:gd name="T85" fmla="*/ 248 h 300"/>
              <a:gd name="T86" fmla="*/ 317 w 343"/>
              <a:gd name="T87" fmla="*/ 234 h 300"/>
              <a:gd name="T88" fmla="*/ 306 w 343"/>
              <a:gd name="T89" fmla="*/ 234 h 300"/>
              <a:gd name="T90" fmla="*/ 296 w 343"/>
              <a:gd name="T91" fmla="*/ 227 h 300"/>
              <a:gd name="T92" fmla="*/ 277 w 343"/>
              <a:gd name="T93" fmla="*/ 227 h 300"/>
              <a:gd name="T94" fmla="*/ 261 w 343"/>
              <a:gd name="T95" fmla="*/ 229 h 300"/>
              <a:gd name="T96" fmla="*/ 256 w 343"/>
              <a:gd name="T97" fmla="*/ 224 h 300"/>
              <a:gd name="T98" fmla="*/ 242 w 343"/>
              <a:gd name="T99" fmla="*/ 215 h 300"/>
              <a:gd name="T100" fmla="*/ 227 w 343"/>
              <a:gd name="T101" fmla="*/ 217 h 300"/>
              <a:gd name="T102" fmla="*/ 225 w 343"/>
              <a:gd name="T103" fmla="*/ 213 h 300"/>
              <a:gd name="T104" fmla="*/ 223 w 343"/>
              <a:gd name="T105" fmla="*/ 163 h 300"/>
              <a:gd name="T106" fmla="*/ 197 w 343"/>
              <a:gd name="T107" fmla="*/ 127 h 300"/>
              <a:gd name="T108" fmla="*/ 185 w 343"/>
              <a:gd name="T109" fmla="*/ 94 h 300"/>
              <a:gd name="T110" fmla="*/ 161 w 343"/>
              <a:gd name="T111" fmla="*/ 23 h 300"/>
              <a:gd name="T112" fmla="*/ 154 w 343"/>
              <a:gd name="T113" fmla="*/ 2 h 300"/>
              <a:gd name="T114" fmla="*/ 149 w 343"/>
              <a:gd name="T115" fmla="*/ 2 h 300"/>
              <a:gd name="T116" fmla="*/ 152 w 343"/>
              <a:gd name="T117" fmla="*/ 11 h 300"/>
              <a:gd name="T118" fmla="*/ 149 w 343"/>
              <a:gd name="T119" fmla="*/ 9 h 300"/>
              <a:gd name="T120" fmla="*/ 137 w 343"/>
              <a:gd name="T121" fmla="*/ 7 h 300"/>
              <a:gd name="T122" fmla="*/ 126 w 343"/>
              <a:gd name="T123" fmla="*/ 16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43" h="300">
                <a:moveTo>
                  <a:pt x="126" y="16"/>
                </a:moveTo>
                <a:lnTo>
                  <a:pt x="121" y="14"/>
                </a:lnTo>
                <a:lnTo>
                  <a:pt x="119" y="16"/>
                </a:lnTo>
                <a:lnTo>
                  <a:pt x="114" y="19"/>
                </a:lnTo>
                <a:lnTo>
                  <a:pt x="114" y="21"/>
                </a:lnTo>
                <a:lnTo>
                  <a:pt x="116" y="21"/>
                </a:lnTo>
                <a:lnTo>
                  <a:pt x="116" y="23"/>
                </a:lnTo>
                <a:lnTo>
                  <a:pt x="116" y="26"/>
                </a:lnTo>
                <a:lnTo>
                  <a:pt x="114" y="28"/>
                </a:lnTo>
                <a:lnTo>
                  <a:pt x="111" y="33"/>
                </a:lnTo>
                <a:lnTo>
                  <a:pt x="109" y="38"/>
                </a:lnTo>
                <a:lnTo>
                  <a:pt x="109" y="40"/>
                </a:lnTo>
                <a:lnTo>
                  <a:pt x="107" y="40"/>
                </a:lnTo>
                <a:lnTo>
                  <a:pt x="104" y="40"/>
                </a:lnTo>
                <a:lnTo>
                  <a:pt x="102" y="42"/>
                </a:lnTo>
                <a:lnTo>
                  <a:pt x="102" y="47"/>
                </a:lnTo>
                <a:lnTo>
                  <a:pt x="102" y="49"/>
                </a:lnTo>
                <a:lnTo>
                  <a:pt x="104" y="52"/>
                </a:lnTo>
                <a:lnTo>
                  <a:pt x="104" y="59"/>
                </a:lnTo>
                <a:lnTo>
                  <a:pt x="102" y="61"/>
                </a:lnTo>
                <a:lnTo>
                  <a:pt x="100" y="61"/>
                </a:lnTo>
                <a:lnTo>
                  <a:pt x="100" y="66"/>
                </a:lnTo>
                <a:lnTo>
                  <a:pt x="95" y="68"/>
                </a:lnTo>
                <a:lnTo>
                  <a:pt x="92" y="68"/>
                </a:lnTo>
                <a:lnTo>
                  <a:pt x="90" y="68"/>
                </a:lnTo>
                <a:lnTo>
                  <a:pt x="90" y="71"/>
                </a:lnTo>
                <a:lnTo>
                  <a:pt x="88" y="78"/>
                </a:lnTo>
                <a:lnTo>
                  <a:pt x="85" y="82"/>
                </a:lnTo>
                <a:lnTo>
                  <a:pt x="83" y="85"/>
                </a:lnTo>
                <a:lnTo>
                  <a:pt x="83" y="85"/>
                </a:lnTo>
                <a:lnTo>
                  <a:pt x="83" y="85"/>
                </a:lnTo>
                <a:lnTo>
                  <a:pt x="81" y="82"/>
                </a:lnTo>
                <a:lnTo>
                  <a:pt x="76" y="82"/>
                </a:lnTo>
                <a:lnTo>
                  <a:pt x="71" y="82"/>
                </a:lnTo>
                <a:lnTo>
                  <a:pt x="69" y="82"/>
                </a:lnTo>
                <a:lnTo>
                  <a:pt x="66" y="82"/>
                </a:lnTo>
                <a:lnTo>
                  <a:pt x="64" y="82"/>
                </a:lnTo>
                <a:lnTo>
                  <a:pt x="62" y="82"/>
                </a:lnTo>
                <a:lnTo>
                  <a:pt x="57" y="85"/>
                </a:lnTo>
                <a:lnTo>
                  <a:pt x="38" y="75"/>
                </a:lnTo>
                <a:lnTo>
                  <a:pt x="33" y="78"/>
                </a:lnTo>
                <a:lnTo>
                  <a:pt x="31" y="80"/>
                </a:lnTo>
                <a:lnTo>
                  <a:pt x="31" y="85"/>
                </a:lnTo>
                <a:lnTo>
                  <a:pt x="31" y="90"/>
                </a:lnTo>
                <a:lnTo>
                  <a:pt x="31" y="90"/>
                </a:lnTo>
                <a:lnTo>
                  <a:pt x="31" y="92"/>
                </a:lnTo>
                <a:lnTo>
                  <a:pt x="21" y="94"/>
                </a:lnTo>
                <a:lnTo>
                  <a:pt x="21" y="101"/>
                </a:lnTo>
                <a:lnTo>
                  <a:pt x="21" y="104"/>
                </a:lnTo>
                <a:lnTo>
                  <a:pt x="14" y="108"/>
                </a:lnTo>
                <a:lnTo>
                  <a:pt x="7" y="118"/>
                </a:lnTo>
                <a:lnTo>
                  <a:pt x="5" y="120"/>
                </a:lnTo>
                <a:lnTo>
                  <a:pt x="3" y="123"/>
                </a:lnTo>
                <a:lnTo>
                  <a:pt x="0" y="123"/>
                </a:lnTo>
                <a:lnTo>
                  <a:pt x="3" y="123"/>
                </a:lnTo>
                <a:lnTo>
                  <a:pt x="7" y="132"/>
                </a:lnTo>
                <a:lnTo>
                  <a:pt x="10" y="139"/>
                </a:lnTo>
                <a:lnTo>
                  <a:pt x="12" y="142"/>
                </a:lnTo>
                <a:lnTo>
                  <a:pt x="14" y="144"/>
                </a:lnTo>
                <a:lnTo>
                  <a:pt x="14" y="144"/>
                </a:lnTo>
                <a:lnTo>
                  <a:pt x="14" y="146"/>
                </a:lnTo>
                <a:lnTo>
                  <a:pt x="19" y="151"/>
                </a:lnTo>
                <a:lnTo>
                  <a:pt x="19" y="151"/>
                </a:lnTo>
                <a:lnTo>
                  <a:pt x="24" y="151"/>
                </a:lnTo>
                <a:lnTo>
                  <a:pt x="31" y="153"/>
                </a:lnTo>
                <a:lnTo>
                  <a:pt x="33" y="156"/>
                </a:lnTo>
                <a:lnTo>
                  <a:pt x="29" y="163"/>
                </a:lnTo>
                <a:lnTo>
                  <a:pt x="29" y="165"/>
                </a:lnTo>
                <a:lnTo>
                  <a:pt x="31" y="168"/>
                </a:lnTo>
                <a:lnTo>
                  <a:pt x="33" y="172"/>
                </a:lnTo>
                <a:lnTo>
                  <a:pt x="31" y="177"/>
                </a:lnTo>
                <a:lnTo>
                  <a:pt x="29" y="179"/>
                </a:lnTo>
                <a:lnTo>
                  <a:pt x="31" y="184"/>
                </a:lnTo>
                <a:lnTo>
                  <a:pt x="36" y="189"/>
                </a:lnTo>
                <a:lnTo>
                  <a:pt x="36" y="191"/>
                </a:lnTo>
                <a:lnTo>
                  <a:pt x="36" y="194"/>
                </a:lnTo>
                <a:lnTo>
                  <a:pt x="33" y="201"/>
                </a:lnTo>
                <a:lnTo>
                  <a:pt x="36" y="201"/>
                </a:lnTo>
                <a:lnTo>
                  <a:pt x="36" y="201"/>
                </a:lnTo>
                <a:lnTo>
                  <a:pt x="38" y="205"/>
                </a:lnTo>
                <a:lnTo>
                  <a:pt x="40" y="208"/>
                </a:lnTo>
                <a:lnTo>
                  <a:pt x="45" y="205"/>
                </a:lnTo>
                <a:lnTo>
                  <a:pt x="47" y="208"/>
                </a:lnTo>
                <a:lnTo>
                  <a:pt x="47" y="210"/>
                </a:lnTo>
                <a:lnTo>
                  <a:pt x="47" y="210"/>
                </a:lnTo>
                <a:lnTo>
                  <a:pt x="50" y="215"/>
                </a:lnTo>
                <a:lnTo>
                  <a:pt x="50" y="215"/>
                </a:lnTo>
                <a:lnTo>
                  <a:pt x="47" y="222"/>
                </a:lnTo>
                <a:lnTo>
                  <a:pt x="50" y="224"/>
                </a:lnTo>
                <a:lnTo>
                  <a:pt x="50" y="234"/>
                </a:lnTo>
                <a:lnTo>
                  <a:pt x="50" y="234"/>
                </a:lnTo>
                <a:lnTo>
                  <a:pt x="50" y="236"/>
                </a:lnTo>
                <a:lnTo>
                  <a:pt x="50" y="241"/>
                </a:lnTo>
                <a:lnTo>
                  <a:pt x="52" y="243"/>
                </a:lnTo>
                <a:lnTo>
                  <a:pt x="55" y="246"/>
                </a:lnTo>
                <a:lnTo>
                  <a:pt x="52" y="246"/>
                </a:lnTo>
                <a:lnTo>
                  <a:pt x="52" y="246"/>
                </a:lnTo>
                <a:lnTo>
                  <a:pt x="52" y="248"/>
                </a:lnTo>
                <a:lnTo>
                  <a:pt x="52" y="253"/>
                </a:lnTo>
                <a:lnTo>
                  <a:pt x="52" y="253"/>
                </a:lnTo>
                <a:lnTo>
                  <a:pt x="57" y="253"/>
                </a:lnTo>
                <a:lnTo>
                  <a:pt x="59" y="253"/>
                </a:lnTo>
                <a:lnTo>
                  <a:pt x="59" y="255"/>
                </a:lnTo>
                <a:lnTo>
                  <a:pt x="62" y="255"/>
                </a:lnTo>
                <a:lnTo>
                  <a:pt x="62" y="258"/>
                </a:lnTo>
                <a:lnTo>
                  <a:pt x="62" y="267"/>
                </a:lnTo>
                <a:lnTo>
                  <a:pt x="62" y="276"/>
                </a:lnTo>
                <a:lnTo>
                  <a:pt x="59" y="279"/>
                </a:lnTo>
                <a:lnTo>
                  <a:pt x="59" y="281"/>
                </a:lnTo>
                <a:lnTo>
                  <a:pt x="59" y="288"/>
                </a:lnTo>
                <a:lnTo>
                  <a:pt x="64" y="291"/>
                </a:lnTo>
                <a:lnTo>
                  <a:pt x="66" y="291"/>
                </a:lnTo>
                <a:lnTo>
                  <a:pt x="66" y="293"/>
                </a:lnTo>
                <a:lnTo>
                  <a:pt x="66" y="295"/>
                </a:lnTo>
                <a:lnTo>
                  <a:pt x="66" y="295"/>
                </a:lnTo>
                <a:lnTo>
                  <a:pt x="71" y="295"/>
                </a:lnTo>
                <a:lnTo>
                  <a:pt x="74" y="295"/>
                </a:lnTo>
                <a:lnTo>
                  <a:pt x="74" y="295"/>
                </a:lnTo>
                <a:lnTo>
                  <a:pt x="74" y="300"/>
                </a:lnTo>
                <a:lnTo>
                  <a:pt x="74" y="300"/>
                </a:lnTo>
                <a:lnTo>
                  <a:pt x="76" y="300"/>
                </a:lnTo>
                <a:lnTo>
                  <a:pt x="78" y="300"/>
                </a:lnTo>
                <a:lnTo>
                  <a:pt x="81" y="300"/>
                </a:lnTo>
                <a:lnTo>
                  <a:pt x="81" y="300"/>
                </a:lnTo>
                <a:lnTo>
                  <a:pt x="85" y="298"/>
                </a:lnTo>
                <a:lnTo>
                  <a:pt x="88" y="298"/>
                </a:lnTo>
                <a:lnTo>
                  <a:pt x="92" y="298"/>
                </a:lnTo>
                <a:lnTo>
                  <a:pt x="95" y="298"/>
                </a:lnTo>
                <a:lnTo>
                  <a:pt x="97" y="298"/>
                </a:lnTo>
                <a:lnTo>
                  <a:pt x="102" y="295"/>
                </a:lnTo>
                <a:lnTo>
                  <a:pt x="107" y="291"/>
                </a:lnTo>
                <a:lnTo>
                  <a:pt x="111" y="288"/>
                </a:lnTo>
                <a:lnTo>
                  <a:pt x="114" y="288"/>
                </a:lnTo>
                <a:lnTo>
                  <a:pt x="116" y="284"/>
                </a:lnTo>
                <a:lnTo>
                  <a:pt x="121" y="284"/>
                </a:lnTo>
                <a:lnTo>
                  <a:pt x="126" y="286"/>
                </a:lnTo>
                <a:lnTo>
                  <a:pt x="130" y="286"/>
                </a:lnTo>
                <a:lnTo>
                  <a:pt x="133" y="284"/>
                </a:lnTo>
                <a:lnTo>
                  <a:pt x="135" y="284"/>
                </a:lnTo>
                <a:lnTo>
                  <a:pt x="147" y="269"/>
                </a:lnTo>
                <a:lnTo>
                  <a:pt x="152" y="267"/>
                </a:lnTo>
                <a:lnTo>
                  <a:pt x="154" y="265"/>
                </a:lnTo>
                <a:lnTo>
                  <a:pt x="156" y="262"/>
                </a:lnTo>
                <a:lnTo>
                  <a:pt x="156" y="260"/>
                </a:lnTo>
                <a:lnTo>
                  <a:pt x="164" y="260"/>
                </a:lnTo>
                <a:lnTo>
                  <a:pt x="168" y="255"/>
                </a:lnTo>
                <a:lnTo>
                  <a:pt x="168" y="255"/>
                </a:lnTo>
                <a:lnTo>
                  <a:pt x="171" y="255"/>
                </a:lnTo>
                <a:lnTo>
                  <a:pt x="178" y="255"/>
                </a:lnTo>
                <a:lnTo>
                  <a:pt x="178" y="255"/>
                </a:lnTo>
                <a:lnTo>
                  <a:pt x="180" y="255"/>
                </a:lnTo>
                <a:lnTo>
                  <a:pt x="182" y="253"/>
                </a:lnTo>
                <a:lnTo>
                  <a:pt x="187" y="253"/>
                </a:lnTo>
                <a:lnTo>
                  <a:pt x="187" y="253"/>
                </a:lnTo>
                <a:lnTo>
                  <a:pt x="192" y="250"/>
                </a:lnTo>
                <a:lnTo>
                  <a:pt x="194" y="243"/>
                </a:lnTo>
                <a:lnTo>
                  <a:pt x="197" y="243"/>
                </a:lnTo>
                <a:lnTo>
                  <a:pt x="199" y="241"/>
                </a:lnTo>
                <a:lnTo>
                  <a:pt x="209" y="243"/>
                </a:lnTo>
                <a:lnTo>
                  <a:pt x="211" y="241"/>
                </a:lnTo>
                <a:lnTo>
                  <a:pt x="218" y="239"/>
                </a:lnTo>
                <a:lnTo>
                  <a:pt x="230" y="243"/>
                </a:lnTo>
                <a:lnTo>
                  <a:pt x="258" y="258"/>
                </a:lnTo>
                <a:lnTo>
                  <a:pt x="263" y="258"/>
                </a:lnTo>
                <a:lnTo>
                  <a:pt x="308" y="281"/>
                </a:lnTo>
                <a:lnTo>
                  <a:pt x="310" y="279"/>
                </a:lnTo>
                <a:lnTo>
                  <a:pt x="313" y="279"/>
                </a:lnTo>
                <a:lnTo>
                  <a:pt x="315" y="276"/>
                </a:lnTo>
                <a:lnTo>
                  <a:pt x="343" y="250"/>
                </a:lnTo>
                <a:lnTo>
                  <a:pt x="336" y="250"/>
                </a:lnTo>
                <a:lnTo>
                  <a:pt x="332" y="248"/>
                </a:lnTo>
                <a:lnTo>
                  <a:pt x="332" y="248"/>
                </a:lnTo>
                <a:lnTo>
                  <a:pt x="329" y="246"/>
                </a:lnTo>
                <a:lnTo>
                  <a:pt x="325" y="243"/>
                </a:lnTo>
                <a:lnTo>
                  <a:pt x="322" y="243"/>
                </a:lnTo>
                <a:lnTo>
                  <a:pt x="317" y="234"/>
                </a:lnTo>
                <a:lnTo>
                  <a:pt x="317" y="234"/>
                </a:lnTo>
                <a:lnTo>
                  <a:pt x="313" y="234"/>
                </a:lnTo>
                <a:lnTo>
                  <a:pt x="313" y="234"/>
                </a:lnTo>
                <a:lnTo>
                  <a:pt x="306" y="234"/>
                </a:lnTo>
                <a:lnTo>
                  <a:pt x="306" y="232"/>
                </a:lnTo>
                <a:lnTo>
                  <a:pt x="301" y="229"/>
                </a:lnTo>
                <a:lnTo>
                  <a:pt x="296" y="229"/>
                </a:lnTo>
                <a:lnTo>
                  <a:pt x="296" y="227"/>
                </a:lnTo>
                <a:lnTo>
                  <a:pt x="296" y="227"/>
                </a:lnTo>
                <a:lnTo>
                  <a:pt x="289" y="227"/>
                </a:lnTo>
                <a:lnTo>
                  <a:pt x="282" y="227"/>
                </a:lnTo>
                <a:lnTo>
                  <a:pt x="277" y="227"/>
                </a:lnTo>
                <a:lnTo>
                  <a:pt x="270" y="227"/>
                </a:lnTo>
                <a:lnTo>
                  <a:pt x="268" y="229"/>
                </a:lnTo>
                <a:lnTo>
                  <a:pt x="263" y="229"/>
                </a:lnTo>
                <a:lnTo>
                  <a:pt x="261" y="229"/>
                </a:lnTo>
                <a:lnTo>
                  <a:pt x="261" y="227"/>
                </a:lnTo>
                <a:lnTo>
                  <a:pt x="261" y="224"/>
                </a:lnTo>
                <a:lnTo>
                  <a:pt x="258" y="224"/>
                </a:lnTo>
                <a:lnTo>
                  <a:pt x="256" y="224"/>
                </a:lnTo>
                <a:lnTo>
                  <a:pt x="254" y="224"/>
                </a:lnTo>
                <a:lnTo>
                  <a:pt x="251" y="224"/>
                </a:lnTo>
                <a:lnTo>
                  <a:pt x="246" y="220"/>
                </a:lnTo>
                <a:lnTo>
                  <a:pt x="242" y="215"/>
                </a:lnTo>
                <a:lnTo>
                  <a:pt x="235" y="213"/>
                </a:lnTo>
                <a:lnTo>
                  <a:pt x="235" y="213"/>
                </a:lnTo>
                <a:lnTo>
                  <a:pt x="232" y="215"/>
                </a:lnTo>
                <a:lnTo>
                  <a:pt x="227" y="217"/>
                </a:lnTo>
                <a:lnTo>
                  <a:pt x="227" y="217"/>
                </a:lnTo>
                <a:lnTo>
                  <a:pt x="227" y="217"/>
                </a:lnTo>
                <a:lnTo>
                  <a:pt x="227" y="217"/>
                </a:lnTo>
                <a:lnTo>
                  <a:pt x="225" y="213"/>
                </a:lnTo>
                <a:lnTo>
                  <a:pt x="230" y="198"/>
                </a:lnTo>
                <a:lnTo>
                  <a:pt x="227" y="189"/>
                </a:lnTo>
                <a:lnTo>
                  <a:pt x="223" y="170"/>
                </a:lnTo>
                <a:lnTo>
                  <a:pt x="223" y="163"/>
                </a:lnTo>
                <a:lnTo>
                  <a:pt x="220" y="161"/>
                </a:lnTo>
                <a:lnTo>
                  <a:pt x="213" y="153"/>
                </a:lnTo>
                <a:lnTo>
                  <a:pt x="199" y="135"/>
                </a:lnTo>
                <a:lnTo>
                  <a:pt x="197" y="127"/>
                </a:lnTo>
                <a:lnTo>
                  <a:pt x="197" y="127"/>
                </a:lnTo>
                <a:lnTo>
                  <a:pt x="197" y="125"/>
                </a:lnTo>
                <a:lnTo>
                  <a:pt x="187" y="97"/>
                </a:lnTo>
                <a:lnTo>
                  <a:pt x="185" y="94"/>
                </a:lnTo>
                <a:lnTo>
                  <a:pt x="185" y="92"/>
                </a:lnTo>
                <a:lnTo>
                  <a:pt x="185" y="87"/>
                </a:lnTo>
                <a:lnTo>
                  <a:pt x="171" y="52"/>
                </a:lnTo>
                <a:lnTo>
                  <a:pt x="161" y="23"/>
                </a:lnTo>
                <a:lnTo>
                  <a:pt x="161" y="23"/>
                </a:lnTo>
                <a:lnTo>
                  <a:pt x="161" y="21"/>
                </a:lnTo>
                <a:lnTo>
                  <a:pt x="156" y="11"/>
                </a:lnTo>
                <a:lnTo>
                  <a:pt x="154" y="2"/>
                </a:lnTo>
                <a:lnTo>
                  <a:pt x="154" y="2"/>
                </a:lnTo>
                <a:lnTo>
                  <a:pt x="152" y="0"/>
                </a:lnTo>
                <a:lnTo>
                  <a:pt x="152" y="0"/>
                </a:lnTo>
                <a:lnTo>
                  <a:pt x="149" y="2"/>
                </a:lnTo>
                <a:lnTo>
                  <a:pt x="149" y="4"/>
                </a:lnTo>
                <a:lnTo>
                  <a:pt x="149" y="7"/>
                </a:lnTo>
                <a:lnTo>
                  <a:pt x="149" y="7"/>
                </a:lnTo>
                <a:lnTo>
                  <a:pt x="152" y="11"/>
                </a:lnTo>
                <a:lnTo>
                  <a:pt x="152" y="11"/>
                </a:lnTo>
                <a:lnTo>
                  <a:pt x="149" y="11"/>
                </a:lnTo>
                <a:lnTo>
                  <a:pt x="149" y="9"/>
                </a:lnTo>
                <a:lnTo>
                  <a:pt x="149" y="9"/>
                </a:lnTo>
                <a:lnTo>
                  <a:pt x="147" y="7"/>
                </a:lnTo>
                <a:lnTo>
                  <a:pt x="142" y="4"/>
                </a:lnTo>
                <a:lnTo>
                  <a:pt x="140" y="7"/>
                </a:lnTo>
                <a:lnTo>
                  <a:pt x="137" y="7"/>
                </a:lnTo>
                <a:lnTo>
                  <a:pt x="137" y="7"/>
                </a:lnTo>
                <a:lnTo>
                  <a:pt x="133" y="9"/>
                </a:lnTo>
                <a:lnTo>
                  <a:pt x="126" y="16"/>
                </a:lnTo>
                <a:lnTo>
                  <a:pt x="126" y="16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9" name="Freeform 74"/>
          <p:cNvSpPr>
            <a:spLocks/>
          </p:cNvSpPr>
          <p:nvPr/>
        </p:nvSpPr>
        <p:spPr bwMode="auto">
          <a:xfrm>
            <a:off x="4353343" y="3507791"/>
            <a:ext cx="365125" cy="277813"/>
          </a:xfrm>
          <a:custGeom>
            <a:avLst/>
            <a:gdLst>
              <a:gd name="T0" fmla="*/ 140 w 230"/>
              <a:gd name="T1" fmla="*/ 0 h 175"/>
              <a:gd name="T2" fmla="*/ 121 w 230"/>
              <a:gd name="T3" fmla="*/ 2 h 175"/>
              <a:gd name="T4" fmla="*/ 112 w 230"/>
              <a:gd name="T5" fmla="*/ 11 h 175"/>
              <a:gd name="T6" fmla="*/ 105 w 230"/>
              <a:gd name="T7" fmla="*/ 14 h 175"/>
              <a:gd name="T8" fmla="*/ 97 w 230"/>
              <a:gd name="T9" fmla="*/ 16 h 175"/>
              <a:gd name="T10" fmla="*/ 88 w 230"/>
              <a:gd name="T11" fmla="*/ 16 h 175"/>
              <a:gd name="T12" fmla="*/ 76 w 230"/>
              <a:gd name="T13" fmla="*/ 23 h 175"/>
              <a:gd name="T14" fmla="*/ 69 w 230"/>
              <a:gd name="T15" fmla="*/ 30 h 175"/>
              <a:gd name="T16" fmla="*/ 50 w 230"/>
              <a:gd name="T17" fmla="*/ 47 h 175"/>
              <a:gd name="T18" fmla="*/ 38 w 230"/>
              <a:gd name="T19" fmla="*/ 45 h 175"/>
              <a:gd name="T20" fmla="*/ 29 w 230"/>
              <a:gd name="T21" fmla="*/ 52 h 175"/>
              <a:gd name="T22" fmla="*/ 15 w 230"/>
              <a:gd name="T23" fmla="*/ 59 h 175"/>
              <a:gd name="T24" fmla="*/ 7 w 230"/>
              <a:gd name="T25" fmla="*/ 59 h 175"/>
              <a:gd name="T26" fmla="*/ 3 w 230"/>
              <a:gd name="T27" fmla="*/ 64 h 175"/>
              <a:gd name="T28" fmla="*/ 7 w 230"/>
              <a:gd name="T29" fmla="*/ 68 h 175"/>
              <a:gd name="T30" fmla="*/ 5 w 230"/>
              <a:gd name="T31" fmla="*/ 73 h 175"/>
              <a:gd name="T32" fmla="*/ 10 w 230"/>
              <a:gd name="T33" fmla="*/ 78 h 175"/>
              <a:gd name="T34" fmla="*/ 15 w 230"/>
              <a:gd name="T35" fmla="*/ 87 h 175"/>
              <a:gd name="T36" fmla="*/ 15 w 230"/>
              <a:gd name="T37" fmla="*/ 94 h 175"/>
              <a:gd name="T38" fmla="*/ 12 w 230"/>
              <a:gd name="T39" fmla="*/ 97 h 175"/>
              <a:gd name="T40" fmla="*/ 17 w 230"/>
              <a:gd name="T41" fmla="*/ 99 h 175"/>
              <a:gd name="T42" fmla="*/ 17 w 230"/>
              <a:gd name="T43" fmla="*/ 106 h 175"/>
              <a:gd name="T44" fmla="*/ 12 w 230"/>
              <a:gd name="T45" fmla="*/ 108 h 175"/>
              <a:gd name="T46" fmla="*/ 12 w 230"/>
              <a:gd name="T47" fmla="*/ 116 h 175"/>
              <a:gd name="T48" fmla="*/ 12 w 230"/>
              <a:gd name="T49" fmla="*/ 127 h 175"/>
              <a:gd name="T50" fmla="*/ 26 w 230"/>
              <a:gd name="T51" fmla="*/ 132 h 175"/>
              <a:gd name="T52" fmla="*/ 36 w 230"/>
              <a:gd name="T53" fmla="*/ 144 h 175"/>
              <a:gd name="T54" fmla="*/ 43 w 230"/>
              <a:gd name="T55" fmla="*/ 153 h 175"/>
              <a:gd name="T56" fmla="*/ 52 w 230"/>
              <a:gd name="T57" fmla="*/ 158 h 175"/>
              <a:gd name="T58" fmla="*/ 57 w 230"/>
              <a:gd name="T59" fmla="*/ 163 h 175"/>
              <a:gd name="T60" fmla="*/ 69 w 230"/>
              <a:gd name="T61" fmla="*/ 165 h 175"/>
              <a:gd name="T62" fmla="*/ 83 w 230"/>
              <a:gd name="T63" fmla="*/ 172 h 175"/>
              <a:gd name="T64" fmla="*/ 109 w 230"/>
              <a:gd name="T65" fmla="*/ 170 h 175"/>
              <a:gd name="T66" fmla="*/ 119 w 230"/>
              <a:gd name="T67" fmla="*/ 170 h 175"/>
              <a:gd name="T68" fmla="*/ 126 w 230"/>
              <a:gd name="T69" fmla="*/ 175 h 175"/>
              <a:gd name="T70" fmla="*/ 126 w 230"/>
              <a:gd name="T71" fmla="*/ 163 h 175"/>
              <a:gd name="T72" fmla="*/ 128 w 230"/>
              <a:gd name="T73" fmla="*/ 151 h 175"/>
              <a:gd name="T74" fmla="*/ 131 w 230"/>
              <a:gd name="T75" fmla="*/ 144 h 175"/>
              <a:gd name="T76" fmla="*/ 124 w 230"/>
              <a:gd name="T77" fmla="*/ 134 h 175"/>
              <a:gd name="T78" fmla="*/ 121 w 230"/>
              <a:gd name="T79" fmla="*/ 130 h 175"/>
              <a:gd name="T80" fmla="*/ 176 w 230"/>
              <a:gd name="T81" fmla="*/ 87 h 175"/>
              <a:gd name="T82" fmla="*/ 230 w 230"/>
              <a:gd name="T83" fmla="*/ 42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30" h="175">
                <a:moveTo>
                  <a:pt x="178" y="19"/>
                </a:moveTo>
                <a:lnTo>
                  <a:pt x="152" y="4"/>
                </a:lnTo>
                <a:lnTo>
                  <a:pt x="140" y="0"/>
                </a:lnTo>
                <a:lnTo>
                  <a:pt x="133" y="2"/>
                </a:lnTo>
                <a:lnTo>
                  <a:pt x="131" y="4"/>
                </a:lnTo>
                <a:lnTo>
                  <a:pt x="121" y="2"/>
                </a:lnTo>
                <a:lnTo>
                  <a:pt x="119" y="4"/>
                </a:lnTo>
                <a:lnTo>
                  <a:pt x="116" y="4"/>
                </a:lnTo>
                <a:lnTo>
                  <a:pt x="112" y="11"/>
                </a:lnTo>
                <a:lnTo>
                  <a:pt x="109" y="14"/>
                </a:lnTo>
                <a:lnTo>
                  <a:pt x="109" y="14"/>
                </a:lnTo>
                <a:lnTo>
                  <a:pt x="105" y="14"/>
                </a:lnTo>
                <a:lnTo>
                  <a:pt x="100" y="16"/>
                </a:lnTo>
                <a:lnTo>
                  <a:pt x="100" y="16"/>
                </a:lnTo>
                <a:lnTo>
                  <a:pt x="97" y="16"/>
                </a:lnTo>
                <a:lnTo>
                  <a:pt x="93" y="16"/>
                </a:lnTo>
                <a:lnTo>
                  <a:pt x="90" y="16"/>
                </a:lnTo>
                <a:lnTo>
                  <a:pt x="88" y="16"/>
                </a:lnTo>
                <a:lnTo>
                  <a:pt x="83" y="21"/>
                </a:lnTo>
                <a:lnTo>
                  <a:pt x="79" y="21"/>
                </a:lnTo>
                <a:lnTo>
                  <a:pt x="76" y="23"/>
                </a:lnTo>
                <a:lnTo>
                  <a:pt x="76" y="26"/>
                </a:lnTo>
                <a:lnTo>
                  <a:pt x="74" y="28"/>
                </a:lnTo>
                <a:lnTo>
                  <a:pt x="69" y="30"/>
                </a:lnTo>
                <a:lnTo>
                  <a:pt x="57" y="45"/>
                </a:lnTo>
                <a:lnTo>
                  <a:pt x="55" y="45"/>
                </a:lnTo>
                <a:lnTo>
                  <a:pt x="50" y="47"/>
                </a:lnTo>
                <a:lnTo>
                  <a:pt x="48" y="47"/>
                </a:lnTo>
                <a:lnTo>
                  <a:pt x="41" y="45"/>
                </a:lnTo>
                <a:lnTo>
                  <a:pt x="38" y="45"/>
                </a:lnTo>
                <a:lnTo>
                  <a:pt x="36" y="49"/>
                </a:lnTo>
                <a:lnTo>
                  <a:pt x="31" y="49"/>
                </a:lnTo>
                <a:lnTo>
                  <a:pt x="29" y="52"/>
                </a:lnTo>
                <a:lnTo>
                  <a:pt x="22" y="56"/>
                </a:lnTo>
                <a:lnTo>
                  <a:pt x="17" y="59"/>
                </a:lnTo>
                <a:lnTo>
                  <a:pt x="15" y="59"/>
                </a:lnTo>
                <a:lnTo>
                  <a:pt x="12" y="59"/>
                </a:lnTo>
                <a:lnTo>
                  <a:pt x="10" y="59"/>
                </a:lnTo>
                <a:lnTo>
                  <a:pt x="7" y="59"/>
                </a:lnTo>
                <a:lnTo>
                  <a:pt x="0" y="61"/>
                </a:lnTo>
                <a:lnTo>
                  <a:pt x="0" y="61"/>
                </a:lnTo>
                <a:lnTo>
                  <a:pt x="3" y="64"/>
                </a:lnTo>
                <a:lnTo>
                  <a:pt x="7" y="66"/>
                </a:lnTo>
                <a:lnTo>
                  <a:pt x="7" y="68"/>
                </a:lnTo>
                <a:lnTo>
                  <a:pt x="7" y="68"/>
                </a:lnTo>
                <a:lnTo>
                  <a:pt x="7" y="68"/>
                </a:lnTo>
                <a:lnTo>
                  <a:pt x="7" y="68"/>
                </a:lnTo>
                <a:lnTo>
                  <a:pt x="5" y="73"/>
                </a:lnTo>
                <a:lnTo>
                  <a:pt x="7" y="75"/>
                </a:lnTo>
                <a:lnTo>
                  <a:pt x="7" y="78"/>
                </a:lnTo>
                <a:lnTo>
                  <a:pt x="10" y="78"/>
                </a:lnTo>
                <a:lnTo>
                  <a:pt x="12" y="80"/>
                </a:lnTo>
                <a:lnTo>
                  <a:pt x="10" y="82"/>
                </a:lnTo>
                <a:lnTo>
                  <a:pt x="15" y="87"/>
                </a:lnTo>
                <a:lnTo>
                  <a:pt x="15" y="92"/>
                </a:lnTo>
                <a:lnTo>
                  <a:pt x="15" y="92"/>
                </a:lnTo>
                <a:lnTo>
                  <a:pt x="15" y="94"/>
                </a:lnTo>
                <a:lnTo>
                  <a:pt x="12" y="94"/>
                </a:lnTo>
                <a:lnTo>
                  <a:pt x="12" y="94"/>
                </a:lnTo>
                <a:lnTo>
                  <a:pt x="12" y="97"/>
                </a:lnTo>
                <a:lnTo>
                  <a:pt x="12" y="97"/>
                </a:lnTo>
                <a:lnTo>
                  <a:pt x="15" y="99"/>
                </a:lnTo>
                <a:lnTo>
                  <a:pt x="17" y="99"/>
                </a:lnTo>
                <a:lnTo>
                  <a:pt x="17" y="104"/>
                </a:lnTo>
                <a:lnTo>
                  <a:pt x="17" y="104"/>
                </a:lnTo>
                <a:lnTo>
                  <a:pt x="17" y="106"/>
                </a:lnTo>
                <a:lnTo>
                  <a:pt x="15" y="106"/>
                </a:lnTo>
                <a:lnTo>
                  <a:pt x="12" y="106"/>
                </a:lnTo>
                <a:lnTo>
                  <a:pt x="12" y="108"/>
                </a:lnTo>
                <a:lnTo>
                  <a:pt x="12" y="111"/>
                </a:lnTo>
                <a:lnTo>
                  <a:pt x="12" y="113"/>
                </a:lnTo>
                <a:lnTo>
                  <a:pt x="12" y="116"/>
                </a:lnTo>
                <a:lnTo>
                  <a:pt x="15" y="118"/>
                </a:lnTo>
                <a:lnTo>
                  <a:pt x="12" y="123"/>
                </a:lnTo>
                <a:lnTo>
                  <a:pt x="12" y="127"/>
                </a:lnTo>
                <a:lnTo>
                  <a:pt x="15" y="130"/>
                </a:lnTo>
                <a:lnTo>
                  <a:pt x="17" y="130"/>
                </a:lnTo>
                <a:lnTo>
                  <a:pt x="26" y="132"/>
                </a:lnTo>
                <a:lnTo>
                  <a:pt x="29" y="132"/>
                </a:lnTo>
                <a:lnTo>
                  <a:pt x="34" y="139"/>
                </a:lnTo>
                <a:lnTo>
                  <a:pt x="36" y="144"/>
                </a:lnTo>
                <a:lnTo>
                  <a:pt x="36" y="146"/>
                </a:lnTo>
                <a:lnTo>
                  <a:pt x="38" y="151"/>
                </a:lnTo>
                <a:lnTo>
                  <a:pt x="43" y="153"/>
                </a:lnTo>
                <a:lnTo>
                  <a:pt x="48" y="153"/>
                </a:lnTo>
                <a:lnTo>
                  <a:pt x="50" y="156"/>
                </a:lnTo>
                <a:lnTo>
                  <a:pt x="52" y="158"/>
                </a:lnTo>
                <a:lnTo>
                  <a:pt x="52" y="161"/>
                </a:lnTo>
                <a:lnTo>
                  <a:pt x="55" y="163"/>
                </a:lnTo>
                <a:lnTo>
                  <a:pt x="57" y="163"/>
                </a:lnTo>
                <a:lnTo>
                  <a:pt x="62" y="161"/>
                </a:lnTo>
                <a:lnTo>
                  <a:pt x="62" y="163"/>
                </a:lnTo>
                <a:lnTo>
                  <a:pt x="69" y="165"/>
                </a:lnTo>
                <a:lnTo>
                  <a:pt x="69" y="168"/>
                </a:lnTo>
                <a:lnTo>
                  <a:pt x="76" y="170"/>
                </a:lnTo>
                <a:lnTo>
                  <a:pt x="83" y="172"/>
                </a:lnTo>
                <a:lnTo>
                  <a:pt x="83" y="170"/>
                </a:lnTo>
                <a:lnTo>
                  <a:pt x="83" y="170"/>
                </a:lnTo>
                <a:lnTo>
                  <a:pt x="109" y="170"/>
                </a:lnTo>
                <a:lnTo>
                  <a:pt x="112" y="170"/>
                </a:lnTo>
                <a:lnTo>
                  <a:pt x="114" y="170"/>
                </a:lnTo>
                <a:lnTo>
                  <a:pt x="119" y="170"/>
                </a:lnTo>
                <a:lnTo>
                  <a:pt x="121" y="172"/>
                </a:lnTo>
                <a:lnTo>
                  <a:pt x="124" y="175"/>
                </a:lnTo>
                <a:lnTo>
                  <a:pt x="126" y="175"/>
                </a:lnTo>
                <a:lnTo>
                  <a:pt x="126" y="172"/>
                </a:lnTo>
                <a:lnTo>
                  <a:pt x="128" y="170"/>
                </a:lnTo>
                <a:lnTo>
                  <a:pt x="126" y="163"/>
                </a:lnTo>
                <a:lnTo>
                  <a:pt x="126" y="156"/>
                </a:lnTo>
                <a:lnTo>
                  <a:pt x="128" y="151"/>
                </a:lnTo>
                <a:lnTo>
                  <a:pt x="128" y="151"/>
                </a:lnTo>
                <a:lnTo>
                  <a:pt x="131" y="151"/>
                </a:lnTo>
                <a:lnTo>
                  <a:pt x="131" y="146"/>
                </a:lnTo>
                <a:lnTo>
                  <a:pt x="131" y="144"/>
                </a:lnTo>
                <a:lnTo>
                  <a:pt x="128" y="142"/>
                </a:lnTo>
                <a:lnTo>
                  <a:pt x="124" y="139"/>
                </a:lnTo>
                <a:lnTo>
                  <a:pt x="124" y="134"/>
                </a:lnTo>
                <a:lnTo>
                  <a:pt x="124" y="134"/>
                </a:lnTo>
                <a:lnTo>
                  <a:pt x="121" y="132"/>
                </a:lnTo>
                <a:lnTo>
                  <a:pt x="121" y="130"/>
                </a:lnTo>
                <a:lnTo>
                  <a:pt x="171" y="92"/>
                </a:lnTo>
                <a:lnTo>
                  <a:pt x="176" y="87"/>
                </a:lnTo>
                <a:lnTo>
                  <a:pt x="176" y="87"/>
                </a:lnTo>
                <a:lnTo>
                  <a:pt x="199" y="66"/>
                </a:lnTo>
                <a:lnTo>
                  <a:pt x="206" y="61"/>
                </a:lnTo>
                <a:lnTo>
                  <a:pt x="230" y="42"/>
                </a:lnTo>
                <a:lnTo>
                  <a:pt x="185" y="19"/>
                </a:lnTo>
                <a:lnTo>
                  <a:pt x="178" y="1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" name="Freeform 75"/>
          <p:cNvSpPr>
            <a:spLocks/>
          </p:cNvSpPr>
          <p:nvPr/>
        </p:nvSpPr>
        <p:spPr bwMode="auto">
          <a:xfrm>
            <a:off x="4121568" y="4179303"/>
            <a:ext cx="588963" cy="420688"/>
          </a:xfrm>
          <a:custGeom>
            <a:avLst/>
            <a:gdLst>
              <a:gd name="T0" fmla="*/ 272 w 371"/>
              <a:gd name="T1" fmla="*/ 7 h 265"/>
              <a:gd name="T2" fmla="*/ 234 w 371"/>
              <a:gd name="T3" fmla="*/ 26 h 265"/>
              <a:gd name="T4" fmla="*/ 206 w 371"/>
              <a:gd name="T5" fmla="*/ 36 h 265"/>
              <a:gd name="T6" fmla="*/ 184 w 371"/>
              <a:gd name="T7" fmla="*/ 29 h 265"/>
              <a:gd name="T8" fmla="*/ 172 w 371"/>
              <a:gd name="T9" fmla="*/ 33 h 265"/>
              <a:gd name="T10" fmla="*/ 156 w 371"/>
              <a:gd name="T11" fmla="*/ 38 h 265"/>
              <a:gd name="T12" fmla="*/ 132 w 371"/>
              <a:gd name="T13" fmla="*/ 43 h 265"/>
              <a:gd name="T14" fmla="*/ 127 w 371"/>
              <a:gd name="T15" fmla="*/ 26 h 265"/>
              <a:gd name="T16" fmla="*/ 113 w 371"/>
              <a:gd name="T17" fmla="*/ 19 h 265"/>
              <a:gd name="T18" fmla="*/ 108 w 371"/>
              <a:gd name="T19" fmla="*/ 12 h 265"/>
              <a:gd name="T20" fmla="*/ 7 w 371"/>
              <a:gd name="T21" fmla="*/ 55 h 265"/>
              <a:gd name="T22" fmla="*/ 7 w 371"/>
              <a:gd name="T23" fmla="*/ 71 h 265"/>
              <a:gd name="T24" fmla="*/ 2 w 371"/>
              <a:gd name="T25" fmla="*/ 85 h 265"/>
              <a:gd name="T26" fmla="*/ 0 w 371"/>
              <a:gd name="T27" fmla="*/ 97 h 265"/>
              <a:gd name="T28" fmla="*/ 94 w 371"/>
              <a:gd name="T29" fmla="*/ 104 h 265"/>
              <a:gd name="T30" fmla="*/ 118 w 371"/>
              <a:gd name="T31" fmla="*/ 126 h 265"/>
              <a:gd name="T32" fmla="*/ 191 w 371"/>
              <a:gd name="T33" fmla="*/ 173 h 265"/>
              <a:gd name="T34" fmla="*/ 203 w 371"/>
              <a:gd name="T35" fmla="*/ 230 h 265"/>
              <a:gd name="T36" fmla="*/ 210 w 371"/>
              <a:gd name="T37" fmla="*/ 258 h 265"/>
              <a:gd name="T38" fmla="*/ 227 w 371"/>
              <a:gd name="T39" fmla="*/ 258 h 265"/>
              <a:gd name="T40" fmla="*/ 239 w 371"/>
              <a:gd name="T41" fmla="*/ 258 h 265"/>
              <a:gd name="T42" fmla="*/ 255 w 371"/>
              <a:gd name="T43" fmla="*/ 258 h 265"/>
              <a:gd name="T44" fmla="*/ 260 w 371"/>
              <a:gd name="T45" fmla="*/ 244 h 265"/>
              <a:gd name="T46" fmla="*/ 262 w 371"/>
              <a:gd name="T47" fmla="*/ 249 h 265"/>
              <a:gd name="T48" fmla="*/ 267 w 371"/>
              <a:gd name="T49" fmla="*/ 249 h 265"/>
              <a:gd name="T50" fmla="*/ 274 w 371"/>
              <a:gd name="T51" fmla="*/ 239 h 265"/>
              <a:gd name="T52" fmla="*/ 267 w 371"/>
              <a:gd name="T53" fmla="*/ 232 h 265"/>
              <a:gd name="T54" fmla="*/ 260 w 371"/>
              <a:gd name="T55" fmla="*/ 223 h 265"/>
              <a:gd name="T56" fmla="*/ 260 w 371"/>
              <a:gd name="T57" fmla="*/ 211 h 265"/>
              <a:gd name="T58" fmla="*/ 300 w 371"/>
              <a:gd name="T59" fmla="*/ 178 h 265"/>
              <a:gd name="T60" fmla="*/ 312 w 371"/>
              <a:gd name="T61" fmla="*/ 161 h 265"/>
              <a:gd name="T62" fmla="*/ 319 w 371"/>
              <a:gd name="T63" fmla="*/ 154 h 265"/>
              <a:gd name="T64" fmla="*/ 350 w 371"/>
              <a:gd name="T65" fmla="*/ 147 h 265"/>
              <a:gd name="T66" fmla="*/ 348 w 371"/>
              <a:gd name="T67" fmla="*/ 147 h 265"/>
              <a:gd name="T68" fmla="*/ 343 w 371"/>
              <a:gd name="T69" fmla="*/ 142 h 265"/>
              <a:gd name="T70" fmla="*/ 331 w 371"/>
              <a:gd name="T71" fmla="*/ 135 h 265"/>
              <a:gd name="T72" fmla="*/ 331 w 371"/>
              <a:gd name="T73" fmla="*/ 128 h 265"/>
              <a:gd name="T74" fmla="*/ 326 w 371"/>
              <a:gd name="T75" fmla="*/ 121 h 265"/>
              <a:gd name="T76" fmla="*/ 338 w 371"/>
              <a:gd name="T77" fmla="*/ 102 h 265"/>
              <a:gd name="T78" fmla="*/ 357 w 371"/>
              <a:gd name="T79" fmla="*/ 88 h 265"/>
              <a:gd name="T80" fmla="*/ 371 w 371"/>
              <a:gd name="T81" fmla="*/ 52 h 265"/>
              <a:gd name="T82" fmla="*/ 359 w 371"/>
              <a:gd name="T83" fmla="*/ 47 h 265"/>
              <a:gd name="T84" fmla="*/ 350 w 371"/>
              <a:gd name="T85" fmla="*/ 43 h 265"/>
              <a:gd name="T86" fmla="*/ 333 w 371"/>
              <a:gd name="T87" fmla="*/ 24 h 265"/>
              <a:gd name="T88" fmla="*/ 315 w 371"/>
              <a:gd name="T89" fmla="*/ 7 h 265"/>
              <a:gd name="T90" fmla="*/ 281 w 371"/>
              <a:gd name="T91" fmla="*/ 2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71" h="265">
                <a:moveTo>
                  <a:pt x="281" y="2"/>
                </a:moveTo>
                <a:lnTo>
                  <a:pt x="279" y="5"/>
                </a:lnTo>
                <a:lnTo>
                  <a:pt x="272" y="7"/>
                </a:lnTo>
                <a:lnTo>
                  <a:pt x="253" y="17"/>
                </a:lnTo>
                <a:lnTo>
                  <a:pt x="246" y="21"/>
                </a:lnTo>
                <a:lnTo>
                  <a:pt x="234" y="26"/>
                </a:lnTo>
                <a:lnTo>
                  <a:pt x="232" y="24"/>
                </a:lnTo>
                <a:lnTo>
                  <a:pt x="213" y="31"/>
                </a:lnTo>
                <a:lnTo>
                  <a:pt x="206" y="36"/>
                </a:lnTo>
                <a:lnTo>
                  <a:pt x="206" y="33"/>
                </a:lnTo>
                <a:lnTo>
                  <a:pt x="196" y="24"/>
                </a:lnTo>
                <a:lnTo>
                  <a:pt x="184" y="29"/>
                </a:lnTo>
                <a:lnTo>
                  <a:pt x="175" y="33"/>
                </a:lnTo>
                <a:lnTo>
                  <a:pt x="175" y="33"/>
                </a:lnTo>
                <a:lnTo>
                  <a:pt x="172" y="33"/>
                </a:lnTo>
                <a:lnTo>
                  <a:pt x="168" y="36"/>
                </a:lnTo>
                <a:lnTo>
                  <a:pt x="158" y="36"/>
                </a:lnTo>
                <a:lnTo>
                  <a:pt x="156" y="38"/>
                </a:lnTo>
                <a:lnTo>
                  <a:pt x="146" y="40"/>
                </a:lnTo>
                <a:lnTo>
                  <a:pt x="135" y="47"/>
                </a:lnTo>
                <a:lnTo>
                  <a:pt x="132" y="43"/>
                </a:lnTo>
                <a:lnTo>
                  <a:pt x="132" y="38"/>
                </a:lnTo>
                <a:lnTo>
                  <a:pt x="130" y="29"/>
                </a:lnTo>
                <a:lnTo>
                  <a:pt x="127" y="26"/>
                </a:lnTo>
                <a:lnTo>
                  <a:pt x="125" y="21"/>
                </a:lnTo>
                <a:lnTo>
                  <a:pt x="123" y="21"/>
                </a:lnTo>
                <a:lnTo>
                  <a:pt x="113" y="19"/>
                </a:lnTo>
                <a:lnTo>
                  <a:pt x="111" y="17"/>
                </a:lnTo>
                <a:lnTo>
                  <a:pt x="111" y="17"/>
                </a:lnTo>
                <a:lnTo>
                  <a:pt x="108" y="12"/>
                </a:lnTo>
                <a:lnTo>
                  <a:pt x="94" y="19"/>
                </a:lnTo>
                <a:lnTo>
                  <a:pt x="73" y="29"/>
                </a:lnTo>
                <a:lnTo>
                  <a:pt x="7" y="55"/>
                </a:lnTo>
                <a:lnTo>
                  <a:pt x="7" y="57"/>
                </a:lnTo>
                <a:lnTo>
                  <a:pt x="7" y="64"/>
                </a:lnTo>
                <a:lnTo>
                  <a:pt x="7" y="71"/>
                </a:lnTo>
                <a:lnTo>
                  <a:pt x="4" y="83"/>
                </a:lnTo>
                <a:lnTo>
                  <a:pt x="4" y="83"/>
                </a:lnTo>
                <a:lnTo>
                  <a:pt x="2" y="85"/>
                </a:lnTo>
                <a:lnTo>
                  <a:pt x="2" y="88"/>
                </a:lnTo>
                <a:lnTo>
                  <a:pt x="0" y="92"/>
                </a:lnTo>
                <a:lnTo>
                  <a:pt x="0" y="97"/>
                </a:lnTo>
                <a:lnTo>
                  <a:pt x="66" y="92"/>
                </a:lnTo>
                <a:lnTo>
                  <a:pt x="68" y="92"/>
                </a:lnTo>
                <a:lnTo>
                  <a:pt x="94" y="104"/>
                </a:lnTo>
                <a:lnTo>
                  <a:pt x="120" y="116"/>
                </a:lnTo>
                <a:lnTo>
                  <a:pt x="118" y="121"/>
                </a:lnTo>
                <a:lnTo>
                  <a:pt x="118" y="126"/>
                </a:lnTo>
                <a:lnTo>
                  <a:pt x="116" y="137"/>
                </a:lnTo>
                <a:lnTo>
                  <a:pt x="187" y="170"/>
                </a:lnTo>
                <a:lnTo>
                  <a:pt x="191" y="173"/>
                </a:lnTo>
                <a:lnTo>
                  <a:pt x="206" y="178"/>
                </a:lnTo>
                <a:lnTo>
                  <a:pt x="203" y="194"/>
                </a:lnTo>
                <a:lnTo>
                  <a:pt x="203" y="230"/>
                </a:lnTo>
                <a:lnTo>
                  <a:pt x="201" y="253"/>
                </a:lnTo>
                <a:lnTo>
                  <a:pt x="201" y="253"/>
                </a:lnTo>
                <a:lnTo>
                  <a:pt x="210" y="258"/>
                </a:lnTo>
                <a:lnTo>
                  <a:pt x="215" y="260"/>
                </a:lnTo>
                <a:lnTo>
                  <a:pt x="220" y="263"/>
                </a:lnTo>
                <a:lnTo>
                  <a:pt x="227" y="258"/>
                </a:lnTo>
                <a:lnTo>
                  <a:pt x="234" y="256"/>
                </a:lnTo>
                <a:lnTo>
                  <a:pt x="239" y="253"/>
                </a:lnTo>
                <a:lnTo>
                  <a:pt x="239" y="258"/>
                </a:lnTo>
                <a:lnTo>
                  <a:pt x="253" y="253"/>
                </a:lnTo>
                <a:lnTo>
                  <a:pt x="253" y="265"/>
                </a:lnTo>
                <a:lnTo>
                  <a:pt x="255" y="258"/>
                </a:lnTo>
                <a:lnTo>
                  <a:pt x="255" y="251"/>
                </a:lnTo>
                <a:lnTo>
                  <a:pt x="255" y="244"/>
                </a:lnTo>
                <a:lnTo>
                  <a:pt x="260" y="244"/>
                </a:lnTo>
                <a:lnTo>
                  <a:pt x="262" y="246"/>
                </a:lnTo>
                <a:lnTo>
                  <a:pt x="262" y="246"/>
                </a:lnTo>
                <a:lnTo>
                  <a:pt x="262" y="249"/>
                </a:lnTo>
                <a:lnTo>
                  <a:pt x="265" y="251"/>
                </a:lnTo>
                <a:lnTo>
                  <a:pt x="265" y="251"/>
                </a:lnTo>
                <a:lnTo>
                  <a:pt x="267" y="249"/>
                </a:lnTo>
                <a:lnTo>
                  <a:pt x="279" y="244"/>
                </a:lnTo>
                <a:lnTo>
                  <a:pt x="277" y="241"/>
                </a:lnTo>
                <a:lnTo>
                  <a:pt x="274" y="239"/>
                </a:lnTo>
                <a:lnTo>
                  <a:pt x="270" y="234"/>
                </a:lnTo>
                <a:lnTo>
                  <a:pt x="270" y="234"/>
                </a:lnTo>
                <a:lnTo>
                  <a:pt x="267" y="232"/>
                </a:lnTo>
                <a:lnTo>
                  <a:pt x="265" y="230"/>
                </a:lnTo>
                <a:lnTo>
                  <a:pt x="262" y="225"/>
                </a:lnTo>
                <a:lnTo>
                  <a:pt x="260" y="223"/>
                </a:lnTo>
                <a:lnTo>
                  <a:pt x="260" y="220"/>
                </a:lnTo>
                <a:lnTo>
                  <a:pt x="258" y="218"/>
                </a:lnTo>
                <a:lnTo>
                  <a:pt x="260" y="211"/>
                </a:lnTo>
                <a:lnTo>
                  <a:pt x="260" y="208"/>
                </a:lnTo>
                <a:lnTo>
                  <a:pt x="258" y="206"/>
                </a:lnTo>
                <a:lnTo>
                  <a:pt x="300" y="178"/>
                </a:lnTo>
                <a:lnTo>
                  <a:pt x="303" y="178"/>
                </a:lnTo>
                <a:lnTo>
                  <a:pt x="317" y="166"/>
                </a:lnTo>
                <a:lnTo>
                  <a:pt x="312" y="161"/>
                </a:lnTo>
                <a:lnTo>
                  <a:pt x="312" y="161"/>
                </a:lnTo>
                <a:lnTo>
                  <a:pt x="312" y="159"/>
                </a:lnTo>
                <a:lnTo>
                  <a:pt x="319" y="154"/>
                </a:lnTo>
                <a:lnTo>
                  <a:pt x="326" y="152"/>
                </a:lnTo>
                <a:lnTo>
                  <a:pt x="331" y="159"/>
                </a:lnTo>
                <a:lnTo>
                  <a:pt x="350" y="147"/>
                </a:lnTo>
                <a:lnTo>
                  <a:pt x="350" y="149"/>
                </a:lnTo>
                <a:lnTo>
                  <a:pt x="348" y="147"/>
                </a:lnTo>
                <a:lnTo>
                  <a:pt x="348" y="147"/>
                </a:lnTo>
                <a:lnTo>
                  <a:pt x="345" y="144"/>
                </a:lnTo>
                <a:lnTo>
                  <a:pt x="343" y="144"/>
                </a:lnTo>
                <a:lnTo>
                  <a:pt x="343" y="142"/>
                </a:lnTo>
                <a:lnTo>
                  <a:pt x="341" y="140"/>
                </a:lnTo>
                <a:lnTo>
                  <a:pt x="336" y="137"/>
                </a:lnTo>
                <a:lnTo>
                  <a:pt x="331" y="135"/>
                </a:lnTo>
                <a:lnTo>
                  <a:pt x="331" y="133"/>
                </a:lnTo>
                <a:lnTo>
                  <a:pt x="331" y="128"/>
                </a:lnTo>
                <a:lnTo>
                  <a:pt x="331" y="128"/>
                </a:lnTo>
                <a:lnTo>
                  <a:pt x="329" y="123"/>
                </a:lnTo>
                <a:lnTo>
                  <a:pt x="329" y="123"/>
                </a:lnTo>
                <a:lnTo>
                  <a:pt x="326" y="121"/>
                </a:lnTo>
                <a:lnTo>
                  <a:pt x="324" y="116"/>
                </a:lnTo>
                <a:lnTo>
                  <a:pt x="329" y="111"/>
                </a:lnTo>
                <a:lnTo>
                  <a:pt x="338" y="102"/>
                </a:lnTo>
                <a:lnTo>
                  <a:pt x="338" y="102"/>
                </a:lnTo>
                <a:lnTo>
                  <a:pt x="345" y="95"/>
                </a:lnTo>
                <a:lnTo>
                  <a:pt x="357" y="88"/>
                </a:lnTo>
                <a:lnTo>
                  <a:pt x="357" y="83"/>
                </a:lnTo>
                <a:lnTo>
                  <a:pt x="359" y="78"/>
                </a:lnTo>
                <a:lnTo>
                  <a:pt x="371" y="52"/>
                </a:lnTo>
                <a:lnTo>
                  <a:pt x="371" y="50"/>
                </a:lnTo>
                <a:lnTo>
                  <a:pt x="371" y="50"/>
                </a:lnTo>
                <a:lnTo>
                  <a:pt x="359" y="47"/>
                </a:lnTo>
                <a:lnTo>
                  <a:pt x="357" y="47"/>
                </a:lnTo>
                <a:lnTo>
                  <a:pt x="355" y="45"/>
                </a:lnTo>
                <a:lnTo>
                  <a:pt x="350" y="43"/>
                </a:lnTo>
                <a:lnTo>
                  <a:pt x="343" y="38"/>
                </a:lnTo>
                <a:lnTo>
                  <a:pt x="343" y="38"/>
                </a:lnTo>
                <a:lnTo>
                  <a:pt x="333" y="24"/>
                </a:lnTo>
                <a:lnTo>
                  <a:pt x="322" y="19"/>
                </a:lnTo>
                <a:lnTo>
                  <a:pt x="317" y="14"/>
                </a:lnTo>
                <a:lnTo>
                  <a:pt x="315" y="7"/>
                </a:lnTo>
                <a:lnTo>
                  <a:pt x="310" y="0"/>
                </a:lnTo>
                <a:lnTo>
                  <a:pt x="291" y="2"/>
                </a:lnTo>
                <a:lnTo>
                  <a:pt x="281" y="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1" name="Freeform 76"/>
          <p:cNvSpPr>
            <a:spLocks/>
          </p:cNvSpPr>
          <p:nvPr/>
        </p:nvSpPr>
        <p:spPr bwMode="auto">
          <a:xfrm>
            <a:off x="2646781" y="4580941"/>
            <a:ext cx="477838" cy="466725"/>
          </a:xfrm>
          <a:custGeom>
            <a:avLst/>
            <a:gdLst>
              <a:gd name="T0" fmla="*/ 161 w 301"/>
              <a:gd name="T1" fmla="*/ 289 h 294"/>
              <a:gd name="T2" fmla="*/ 166 w 301"/>
              <a:gd name="T3" fmla="*/ 284 h 294"/>
              <a:gd name="T4" fmla="*/ 171 w 301"/>
              <a:gd name="T5" fmla="*/ 279 h 294"/>
              <a:gd name="T6" fmla="*/ 171 w 301"/>
              <a:gd name="T7" fmla="*/ 275 h 294"/>
              <a:gd name="T8" fmla="*/ 173 w 301"/>
              <a:gd name="T9" fmla="*/ 272 h 294"/>
              <a:gd name="T10" fmla="*/ 180 w 301"/>
              <a:gd name="T11" fmla="*/ 265 h 294"/>
              <a:gd name="T12" fmla="*/ 183 w 301"/>
              <a:gd name="T13" fmla="*/ 263 h 294"/>
              <a:gd name="T14" fmla="*/ 185 w 301"/>
              <a:gd name="T15" fmla="*/ 261 h 294"/>
              <a:gd name="T16" fmla="*/ 190 w 301"/>
              <a:gd name="T17" fmla="*/ 256 h 294"/>
              <a:gd name="T18" fmla="*/ 197 w 301"/>
              <a:gd name="T19" fmla="*/ 249 h 294"/>
              <a:gd name="T20" fmla="*/ 204 w 301"/>
              <a:gd name="T21" fmla="*/ 242 h 294"/>
              <a:gd name="T22" fmla="*/ 213 w 301"/>
              <a:gd name="T23" fmla="*/ 227 h 294"/>
              <a:gd name="T24" fmla="*/ 223 w 301"/>
              <a:gd name="T25" fmla="*/ 220 h 294"/>
              <a:gd name="T26" fmla="*/ 242 w 301"/>
              <a:gd name="T27" fmla="*/ 211 h 294"/>
              <a:gd name="T28" fmla="*/ 249 w 301"/>
              <a:gd name="T29" fmla="*/ 206 h 294"/>
              <a:gd name="T30" fmla="*/ 258 w 301"/>
              <a:gd name="T31" fmla="*/ 199 h 294"/>
              <a:gd name="T32" fmla="*/ 258 w 301"/>
              <a:gd name="T33" fmla="*/ 194 h 294"/>
              <a:gd name="T34" fmla="*/ 292 w 301"/>
              <a:gd name="T35" fmla="*/ 194 h 294"/>
              <a:gd name="T36" fmla="*/ 287 w 301"/>
              <a:gd name="T37" fmla="*/ 138 h 294"/>
              <a:gd name="T38" fmla="*/ 294 w 301"/>
              <a:gd name="T39" fmla="*/ 119 h 294"/>
              <a:gd name="T40" fmla="*/ 301 w 301"/>
              <a:gd name="T41" fmla="*/ 109 h 294"/>
              <a:gd name="T42" fmla="*/ 301 w 301"/>
              <a:gd name="T43" fmla="*/ 71 h 294"/>
              <a:gd name="T44" fmla="*/ 292 w 301"/>
              <a:gd name="T45" fmla="*/ 43 h 294"/>
              <a:gd name="T46" fmla="*/ 277 w 301"/>
              <a:gd name="T47" fmla="*/ 36 h 294"/>
              <a:gd name="T48" fmla="*/ 273 w 301"/>
              <a:gd name="T49" fmla="*/ 29 h 294"/>
              <a:gd name="T50" fmla="*/ 256 w 301"/>
              <a:gd name="T51" fmla="*/ 22 h 294"/>
              <a:gd name="T52" fmla="*/ 240 w 301"/>
              <a:gd name="T53" fmla="*/ 33 h 294"/>
              <a:gd name="T54" fmla="*/ 240 w 301"/>
              <a:gd name="T55" fmla="*/ 12 h 294"/>
              <a:gd name="T56" fmla="*/ 232 w 301"/>
              <a:gd name="T57" fmla="*/ 14 h 294"/>
              <a:gd name="T58" fmla="*/ 206 w 301"/>
              <a:gd name="T59" fmla="*/ 7 h 294"/>
              <a:gd name="T60" fmla="*/ 173 w 301"/>
              <a:gd name="T61" fmla="*/ 12 h 294"/>
              <a:gd name="T62" fmla="*/ 171 w 301"/>
              <a:gd name="T63" fmla="*/ 17 h 294"/>
              <a:gd name="T64" fmla="*/ 171 w 301"/>
              <a:gd name="T65" fmla="*/ 19 h 294"/>
              <a:gd name="T66" fmla="*/ 161 w 301"/>
              <a:gd name="T67" fmla="*/ 7 h 294"/>
              <a:gd name="T68" fmla="*/ 147 w 301"/>
              <a:gd name="T69" fmla="*/ 0 h 294"/>
              <a:gd name="T70" fmla="*/ 133 w 301"/>
              <a:gd name="T71" fmla="*/ 5 h 294"/>
              <a:gd name="T72" fmla="*/ 107 w 301"/>
              <a:gd name="T73" fmla="*/ 12 h 294"/>
              <a:gd name="T74" fmla="*/ 81 w 301"/>
              <a:gd name="T75" fmla="*/ 41 h 294"/>
              <a:gd name="T76" fmla="*/ 43 w 301"/>
              <a:gd name="T77" fmla="*/ 100 h 294"/>
              <a:gd name="T78" fmla="*/ 12 w 301"/>
              <a:gd name="T79" fmla="*/ 100 h 294"/>
              <a:gd name="T80" fmla="*/ 7 w 301"/>
              <a:gd name="T81" fmla="*/ 102 h 294"/>
              <a:gd name="T82" fmla="*/ 3 w 301"/>
              <a:gd name="T83" fmla="*/ 145 h 294"/>
              <a:gd name="T84" fmla="*/ 26 w 301"/>
              <a:gd name="T85" fmla="*/ 190 h 294"/>
              <a:gd name="T86" fmla="*/ 26 w 301"/>
              <a:gd name="T87" fmla="*/ 242 h 294"/>
              <a:gd name="T88" fmla="*/ 88 w 301"/>
              <a:gd name="T89" fmla="*/ 246 h 294"/>
              <a:gd name="T90" fmla="*/ 88 w 301"/>
              <a:gd name="T91" fmla="*/ 282 h 294"/>
              <a:gd name="T92" fmla="*/ 93 w 301"/>
              <a:gd name="T93" fmla="*/ 279 h 294"/>
              <a:gd name="T94" fmla="*/ 100 w 301"/>
              <a:gd name="T95" fmla="*/ 277 h 294"/>
              <a:gd name="T96" fmla="*/ 102 w 301"/>
              <a:gd name="T97" fmla="*/ 277 h 294"/>
              <a:gd name="T98" fmla="*/ 107 w 301"/>
              <a:gd name="T99" fmla="*/ 277 h 294"/>
              <a:gd name="T100" fmla="*/ 123 w 301"/>
              <a:gd name="T101" fmla="*/ 277 h 294"/>
              <a:gd name="T102" fmla="*/ 126 w 301"/>
              <a:gd name="T103" fmla="*/ 282 h 294"/>
              <a:gd name="T104" fmla="*/ 131 w 301"/>
              <a:gd name="T105" fmla="*/ 284 h 294"/>
              <a:gd name="T106" fmla="*/ 142 w 301"/>
              <a:gd name="T107" fmla="*/ 284 h 294"/>
              <a:gd name="T108" fmla="*/ 147 w 301"/>
              <a:gd name="T109" fmla="*/ 282 h 294"/>
              <a:gd name="T110" fmla="*/ 152 w 301"/>
              <a:gd name="T111" fmla="*/ 287 h 294"/>
              <a:gd name="T112" fmla="*/ 164 w 301"/>
              <a:gd name="T113" fmla="*/ 294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01" h="294">
                <a:moveTo>
                  <a:pt x="164" y="294"/>
                </a:moveTo>
                <a:lnTo>
                  <a:pt x="161" y="289"/>
                </a:lnTo>
                <a:lnTo>
                  <a:pt x="161" y="289"/>
                </a:lnTo>
                <a:lnTo>
                  <a:pt x="161" y="289"/>
                </a:lnTo>
                <a:lnTo>
                  <a:pt x="161" y="284"/>
                </a:lnTo>
                <a:lnTo>
                  <a:pt x="166" y="284"/>
                </a:lnTo>
                <a:lnTo>
                  <a:pt x="166" y="284"/>
                </a:lnTo>
                <a:lnTo>
                  <a:pt x="166" y="284"/>
                </a:lnTo>
                <a:lnTo>
                  <a:pt x="171" y="279"/>
                </a:lnTo>
                <a:lnTo>
                  <a:pt x="171" y="277"/>
                </a:lnTo>
                <a:lnTo>
                  <a:pt x="171" y="275"/>
                </a:lnTo>
                <a:lnTo>
                  <a:pt x="171" y="275"/>
                </a:lnTo>
                <a:lnTo>
                  <a:pt x="173" y="272"/>
                </a:lnTo>
                <a:lnTo>
                  <a:pt x="173" y="272"/>
                </a:lnTo>
                <a:lnTo>
                  <a:pt x="173" y="272"/>
                </a:lnTo>
                <a:lnTo>
                  <a:pt x="173" y="270"/>
                </a:lnTo>
                <a:lnTo>
                  <a:pt x="178" y="268"/>
                </a:lnTo>
                <a:lnTo>
                  <a:pt x="180" y="265"/>
                </a:lnTo>
                <a:lnTo>
                  <a:pt x="183" y="265"/>
                </a:lnTo>
                <a:lnTo>
                  <a:pt x="183" y="265"/>
                </a:lnTo>
                <a:lnTo>
                  <a:pt x="183" y="263"/>
                </a:lnTo>
                <a:lnTo>
                  <a:pt x="183" y="263"/>
                </a:lnTo>
                <a:lnTo>
                  <a:pt x="183" y="263"/>
                </a:lnTo>
                <a:lnTo>
                  <a:pt x="185" y="261"/>
                </a:lnTo>
                <a:lnTo>
                  <a:pt x="187" y="258"/>
                </a:lnTo>
                <a:lnTo>
                  <a:pt x="190" y="256"/>
                </a:lnTo>
                <a:lnTo>
                  <a:pt x="190" y="256"/>
                </a:lnTo>
                <a:lnTo>
                  <a:pt x="190" y="256"/>
                </a:lnTo>
                <a:lnTo>
                  <a:pt x="195" y="253"/>
                </a:lnTo>
                <a:lnTo>
                  <a:pt x="197" y="249"/>
                </a:lnTo>
                <a:lnTo>
                  <a:pt x="199" y="246"/>
                </a:lnTo>
                <a:lnTo>
                  <a:pt x="202" y="246"/>
                </a:lnTo>
                <a:lnTo>
                  <a:pt x="204" y="242"/>
                </a:lnTo>
                <a:lnTo>
                  <a:pt x="209" y="235"/>
                </a:lnTo>
                <a:lnTo>
                  <a:pt x="209" y="230"/>
                </a:lnTo>
                <a:lnTo>
                  <a:pt x="213" y="227"/>
                </a:lnTo>
                <a:lnTo>
                  <a:pt x="221" y="225"/>
                </a:lnTo>
                <a:lnTo>
                  <a:pt x="223" y="223"/>
                </a:lnTo>
                <a:lnTo>
                  <a:pt x="223" y="220"/>
                </a:lnTo>
                <a:lnTo>
                  <a:pt x="230" y="218"/>
                </a:lnTo>
                <a:lnTo>
                  <a:pt x="235" y="216"/>
                </a:lnTo>
                <a:lnTo>
                  <a:pt x="242" y="211"/>
                </a:lnTo>
                <a:lnTo>
                  <a:pt x="244" y="211"/>
                </a:lnTo>
                <a:lnTo>
                  <a:pt x="249" y="206"/>
                </a:lnTo>
                <a:lnTo>
                  <a:pt x="249" y="206"/>
                </a:lnTo>
                <a:lnTo>
                  <a:pt x="254" y="204"/>
                </a:lnTo>
                <a:lnTo>
                  <a:pt x="256" y="204"/>
                </a:lnTo>
                <a:lnTo>
                  <a:pt x="258" y="199"/>
                </a:lnTo>
                <a:lnTo>
                  <a:pt x="256" y="197"/>
                </a:lnTo>
                <a:lnTo>
                  <a:pt x="258" y="194"/>
                </a:lnTo>
                <a:lnTo>
                  <a:pt x="258" y="194"/>
                </a:lnTo>
                <a:lnTo>
                  <a:pt x="263" y="194"/>
                </a:lnTo>
                <a:lnTo>
                  <a:pt x="268" y="194"/>
                </a:lnTo>
                <a:lnTo>
                  <a:pt x="292" y="194"/>
                </a:lnTo>
                <a:lnTo>
                  <a:pt x="294" y="156"/>
                </a:lnTo>
                <a:lnTo>
                  <a:pt x="294" y="138"/>
                </a:lnTo>
                <a:lnTo>
                  <a:pt x="287" y="138"/>
                </a:lnTo>
                <a:lnTo>
                  <a:pt x="287" y="128"/>
                </a:lnTo>
                <a:lnTo>
                  <a:pt x="287" y="119"/>
                </a:lnTo>
                <a:lnTo>
                  <a:pt x="294" y="119"/>
                </a:lnTo>
                <a:lnTo>
                  <a:pt x="296" y="119"/>
                </a:lnTo>
                <a:lnTo>
                  <a:pt x="301" y="119"/>
                </a:lnTo>
                <a:lnTo>
                  <a:pt x="301" y="109"/>
                </a:lnTo>
                <a:lnTo>
                  <a:pt x="301" y="90"/>
                </a:lnTo>
                <a:lnTo>
                  <a:pt x="301" y="83"/>
                </a:lnTo>
                <a:lnTo>
                  <a:pt x="301" y="71"/>
                </a:lnTo>
                <a:lnTo>
                  <a:pt x="294" y="71"/>
                </a:lnTo>
                <a:lnTo>
                  <a:pt x="294" y="45"/>
                </a:lnTo>
                <a:lnTo>
                  <a:pt x="292" y="43"/>
                </a:lnTo>
                <a:lnTo>
                  <a:pt x="289" y="41"/>
                </a:lnTo>
                <a:lnTo>
                  <a:pt x="285" y="41"/>
                </a:lnTo>
                <a:lnTo>
                  <a:pt x="277" y="36"/>
                </a:lnTo>
                <a:lnTo>
                  <a:pt x="275" y="36"/>
                </a:lnTo>
                <a:lnTo>
                  <a:pt x="275" y="31"/>
                </a:lnTo>
                <a:lnTo>
                  <a:pt x="273" y="29"/>
                </a:lnTo>
                <a:lnTo>
                  <a:pt x="266" y="24"/>
                </a:lnTo>
                <a:lnTo>
                  <a:pt x="258" y="24"/>
                </a:lnTo>
                <a:lnTo>
                  <a:pt x="256" y="22"/>
                </a:lnTo>
                <a:lnTo>
                  <a:pt x="254" y="22"/>
                </a:lnTo>
                <a:lnTo>
                  <a:pt x="240" y="22"/>
                </a:lnTo>
                <a:lnTo>
                  <a:pt x="240" y="33"/>
                </a:lnTo>
                <a:lnTo>
                  <a:pt x="235" y="31"/>
                </a:lnTo>
                <a:lnTo>
                  <a:pt x="240" y="17"/>
                </a:lnTo>
                <a:lnTo>
                  <a:pt x="240" y="12"/>
                </a:lnTo>
                <a:lnTo>
                  <a:pt x="240" y="10"/>
                </a:lnTo>
                <a:lnTo>
                  <a:pt x="235" y="10"/>
                </a:lnTo>
                <a:lnTo>
                  <a:pt x="232" y="14"/>
                </a:lnTo>
                <a:lnTo>
                  <a:pt x="230" y="14"/>
                </a:lnTo>
                <a:lnTo>
                  <a:pt x="206" y="12"/>
                </a:lnTo>
                <a:lnTo>
                  <a:pt x="206" y="7"/>
                </a:lnTo>
                <a:lnTo>
                  <a:pt x="195" y="7"/>
                </a:lnTo>
                <a:lnTo>
                  <a:pt x="195" y="12"/>
                </a:lnTo>
                <a:lnTo>
                  <a:pt x="173" y="12"/>
                </a:lnTo>
                <a:lnTo>
                  <a:pt x="171" y="12"/>
                </a:lnTo>
                <a:lnTo>
                  <a:pt x="171" y="14"/>
                </a:lnTo>
                <a:lnTo>
                  <a:pt x="171" y="17"/>
                </a:lnTo>
                <a:lnTo>
                  <a:pt x="173" y="19"/>
                </a:lnTo>
                <a:lnTo>
                  <a:pt x="173" y="22"/>
                </a:lnTo>
                <a:lnTo>
                  <a:pt x="171" y="19"/>
                </a:lnTo>
                <a:lnTo>
                  <a:pt x="161" y="19"/>
                </a:lnTo>
                <a:lnTo>
                  <a:pt x="161" y="17"/>
                </a:lnTo>
                <a:lnTo>
                  <a:pt x="161" y="7"/>
                </a:lnTo>
                <a:lnTo>
                  <a:pt x="147" y="7"/>
                </a:lnTo>
                <a:lnTo>
                  <a:pt x="147" y="0"/>
                </a:lnTo>
                <a:lnTo>
                  <a:pt x="147" y="0"/>
                </a:lnTo>
                <a:lnTo>
                  <a:pt x="142" y="0"/>
                </a:lnTo>
                <a:lnTo>
                  <a:pt x="133" y="0"/>
                </a:lnTo>
                <a:lnTo>
                  <a:pt x="133" y="5"/>
                </a:lnTo>
                <a:lnTo>
                  <a:pt x="114" y="5"/>
                </a:lnTo>
                <a:lnTo>
                  <a:pt x="107" y="5"/>
                </a:lnTo>
                <a:lnTo>
                  <a:pt x="107" y="12"/>
                </a:lnTo>
                <a:lnTo>
                  <a:pt x="102" y="12"/>
                </a:lnTo>
                <a:lnTo>
                  <a:pt x="97" y="12"/>
                </a:lnTo>
                <a:lnTo>
                  <a:pt x="81" y="41"/>
                </a:lnTo>
                <a:lnTo>
                  <a:pt x="62" y="71"/>
                </a:lnTo>
                <a:lnTo>
                  <a:pt x="43" y="100"/>
                </a:lnTo>
                <a:lnTo>
                  <a:pt x="43" y="100"/>
                </a:lnTo>
                <a:lnTo>
                  <a:pt x="24" y="100"/>
                </a:lnTo>
                <a:lnTo>
                  <a:pt x="15" y="100"/>
                </a:lnTo>
                <a:lnTo>
                  <a:pt x="12" y="100"/>
                </a:lnTo>
                <a:lnTo>
                  <a:pt x="7" y="100"/>
                </a:lnTo>
                <a:lnTo>
                  <a:pt x="7" y="102"/>
                </a:lnTo>
                <a:lnTo>
                  <a:pt x="7" y="102"/>
                </a:lnTo>
                <a:lnTo>
                  <a:pt x="3" y="104"/>
                </a:lnTo>
                <a:lnTo>
                  <a:pt x="3" y="123"/>
                </a:lnTo>
                <a:lnTo>
                  <a:pt x="3" y="145"/>
                </a:lnTo>
                <a:lnTo>
                  <a:pt x="3" y="147"/>
                </a:lnTo>
                <a:lnTo>
                  <a:pt x="0" y="187"/>
                </a:lnTo>
                <a:lnTo>
                  <a:pt x="26" y="190"/>
                </a:lnTo>
                <a:lnTo>
                  <a:pt x="26" y="192"/>
                </a:lnTo>
                <a:lnTo>
                  <a:pt x="26" y="218"/>
                </a:lnTo>
                <a:lnTo>
                  <a:pt x="26" y="242"/>
                </a:lnTo>
                <a:lnTo>
                  <a:pt x="26" y="244"/>
                </a:lnTo>
                <a:lnTo>
                  <a:pt x="52" y="244"/>
                </a:lnTo>
                <a:lnTo>
                  <a:pt x="88" y="246"/>
                </a:lnTo>
                <a:lnTo>
                  <a:pt x="88" y="263"/>
                </a:lnTo>
                <a:lnTo>
                  <a:pt x="88" y="279"/>
                </a:lnTo>
                <a:lnTo>
                  <a:pt x="88" y="282"/>
                </a:lnTo>
                <a:lnTo>
                  <a:pt x="90" y="279"/>
                </a:lnTo>
                <a:lnTo>
                  <a:pt x="90" y="279"/>
                </a:lnTo>
                <a:lnTo>
                  <a:pt x="93" y="279"/>
                </a:lnTo>
                <a:lnTo>
                  <a:pt x="95" y="277"/>
                </a:lnTo>
                <a:lnTo>
                  <a:pt x="100" y="277"/>
                </a:lnTo>
                <a:lnTo>
                  <a:pt x="100" y="277"/>
                </a:lnTo>
                <a:lnTo>
                  <a:pt x="102" y="277"/>
                </a:lnTo>
                <a:lnTo>
                  <a:pt x="102" y="277"/>
                </a:lnTo>
                <a:lnTo>
                  <a:pt x="102" y="277"/>
                </a:lnTo>
                <a:lnTo>
                  <a:pt x="105" y="277"/>
                </a:lnTo>
                <a:lnTo>
                  <a:pt x="105" y="277"/>
                </a:lnTo>
                <a:lnTo>
                  <a:pt x="107" y="277"/>
                </a:lnTo>
                <a:lnTo>
                  <a:pt x="109" y="277"/>
                </a:lnTo>
                <a:lnTo>
                  <a:pt x="116" y="277"/>
                </a:lnTo>
                <a:lnTo>
                  <a:pt x="123" y="277"/>
                </a:lnTo>
                <a:lnTo>
                  <a:pt x="123" y="279"/>
                </a:lnTo>
                <a:lnTo>
                  <a:pt x="123" y="279"/>
                </a:lnTo>
                <a:lnTo>
                  <a:pt x="126" y="282"/>
                </a:lnTo>
                <a:lnTo>
                  <a:pt x="131" y="284"/>
                </a:lnTo>
                <a:lnTo>
                  <a:pt x="131" y="284"/>
                </a:lnTo>
                <a:lnTo>
                  <a:pt x="131" y="284"/>
                </a:lnTo>
                <a:lnTo>
                  <a:pt x="135" y="282"/>
                </a:lnTo>
                <a:lnTo>
                  <a:pt x="135" y="282"/>
                </a:lnTo>
                <a:lnTo>
                  <a:pt x="142" y="284"/>
                </a:lnTo>
                <a:lnTo>
                  <a:pt x="145" y="284"/>
                </a:lnTo>
                <a:lnTo>
                  <a:pt x="147" y="282"/>
                </a:lnTo>
                <a:lnTo>
                  <a:pt x="147" y="282"/>
                </a:lnTo>
                <a:lnTo>
                  <a:pt x="150" y="284"/>
                </a:lnTo>
                <a:lnTo>
                  <a:pt x="152" y="287"/>
                </a:lnTo>
                <a:lnTo>
                  <a:pt x="152" y="287"/>
                </a:lnTo>
                <a:lnTo>
                  <a:pt x="154" y="291"/>
                </a:lnTo>
                <a:lnTo>
                  <a:pt x="161" y="294"/>
                </a:lnTo>
                <a:lnTo>
                  <a:pt x="164" y="294"/>
                </a:lnTo>
                <a:lnTo>
                  <a:pt x="164" y="294"/>
                </a:lnTo>
                <a:lnTo>
                  <a:pt x="164" y="29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2" name="Freeform 77"/>
          <p:cNvSpPr>
            <a:spLocks/>
          </p:cNvSpPr>
          <p:nvPr/>
        </p:nvSpPr>
        <p:spPr bwMode="auto">
          <a:xfrm>
            <a:off x="2899193" y="4888916"/>
            <a:ext cx="484188" cy="354013"/>
          </a:xfrm>
          <a:custGeom>
            <a:avLst/>
            <a:gdLst>
              <a:gd name="T0" fmla="*/ 114 w 305"/>
              <a:gd name="T1" fmla="*/ 220 h 223"/>
              <a:gd name="T2" fmla="*/ 144 w 305"/>
              <a:gd name="T3" fmla="*/ 220 h 223"/>
              <a:gd name="T4" fmla="*/ 187 w 305"/>
              <a:gd name="T5" fmla="*/ 220 h 223"/>
              <a:gd name="T6" fmla="*/ 227 w 305"/>
              <a:gd name="T7" fmla="*/ 223 h 223"/>
              <a:gd name="T8" fmla="*/ 303 w 305"/>
              <a:gd name="T9" fmla="*/ 223 h 223"/>
              <a:gd name="T10" fmla="*/ 303 w 305"/>
              <a:gd name="T11" fmla="*/ 152 h 223"/>
              <a:gd name="T12" fmla="*/ 305 w 305"/>
              <a:gd name="T13" fmla="*/ 121 h 223"/>
              <a:gd name="T14" fmla="*/ 305 w 305"/>
              <a:gd name="T15" fmla="*/ 85 h 223"/>
              <a:gd name="T16" fmla="*/ 305 w 305"/>
              <a:gd name="T17" fmla="*/ 62 h 223"/>
              <a:gd name="T18" fmla="*/ 303 w 305"/>
              <a:gd name="T19" fmla="*/ 43 h 223"/>
              <a:gd name="T20" fmla="*/ 305 w 305"/>
              <a:gd name="T21" fmla="*/ 36 h 223"/>
              <a:gd name="T22" fmla="*/ 305 w 305"/>
              <a:gd name="T23" fmla="*/ 5 h 223"/>
              <a:gd name="T24" fmla="*/ 239 w 305"/>
              <a:gd name="T25" fmla="*/ 3 h 223"/>
              <a:gd name="T26" fmla="*/ 225 w 305"/>
              <a:gd name="T27" fmla="*/ 5 h 223"/>
              <a:gd name="T28" fmla="*/ 194 w 305"/>
              <a:gd name="T29" fmla="*/ 3 h 223"/>
              <a:gd name="T30" fmla="*/ 159 w 305"/>
              <a:gd name="T31" fmla="*/ 0 h 223"/>
              <a:gd name="T32" fmla="*/ 109 w 305"/>
              <a:gd name="T33" fmla="*/ 0 h 223"/>
              <a:gd name="T34" fmla="*/ 99 w 305"/>
              <a:gd name="T35" fmla="*/ 0 h 223"/>
              <a:gd name="T36" fmla="*/ 97 w 305"/>
              <a:gd name="T37" fmla="*/ 10 h 223"/>
              <a:gd name="T38" fmla="*/ 90 w 305"/>
              <a:gd name="T39" fmla="*/ 12 h 223"/>
              <a:gd name="T40" fmla="*/ 76 w 305"/>
              <a:gd name="T41" fmla="*/ 22 h 223"/>
              <a:gd name="T42" fmla="*/ 64 w 305"/>
              <a:gd name="T43" fmla="*/ 29 h 223"/>
              <a:gd name="T44" fmla="*/ 50 w 305"/>
              <a:gd name="T45" fmla="*/ 36 h 223"/>
              <a:gd name="T46" fmla="*/ 43 w 305"/>
              <a:gd name="T47" fmla="*/ 52 h 223"/>
              <a:gd name="T48" fmla="*/ 36 w 305"/>
              <a:gd name="T49" fmla="*/ 59 h 223"/>
              <a:gd name="T50" fmla="*/ 31 w 305"/>
              <a:gd name="T51" fmla="*/ 62 h 223"/>
              <a:gd name="T52" fmla="*/ 24 w 305"/>
              <a:gd name="T53" fmla="*/ 69 h 223"/>
              <a:gd name="T54" fmla="*/ 24 w 305"/>
              <a:gd name="T55" fmla="*/ 71 h 223"/>
              <a:gd name="T56" fmla="*/ 19 w 305"/>
              <a:gd name="T57" fmla="*/ 74 h 223"/>
              <a:gd name="T58" fmla="*/ 14 w 305"/>
              <a:gd name="T59" fmla="*/ 78 h 223"/>
              <a:gd name="T60" fmla="*/ 12 w 305"/>
              <a:gd name="T61" fmla="*/ 81 h 223"/>
              <a:gd name="T62" fmla="*/ 7 w 305"/>
              <a:gd name="T63" fmla="*/ 90 h 223"/>
              <a:gd name="T64" fmla="*/ 2 w 305"/>
              <a:gd name="T65" fmla="*/ 90 h 223"/>
              <a:gd name="T66" fmla="*/ 2 w 305"/>
              <a:gd name="T67" fmla="*/ 95 h 223"/>
              <a:gd name="T68" fmla="*/ 5 w 305"/>
              <a:gd name="T69" fmla="*/ 100 h 223"/>
              <a:gd name="T70" fmla="*/ 2 w 305"/>
              <a:gd name="T71" fmla="*/ 109 h 223"/>
              <a:gd name="T72" fmla="*/ 2 w 305"/>
              <a:gd name="T73" fmla="*/ 119 h 223"/>
              <a:gd name="T74" fmla="*/ 7 w 305"/>
              <a:gd name="T75" fmla="*/ 128 h 223"/>
              <a:gd name="T76" fmla="*/ 14 w 305"/>
              <a:gd name="T77" fmla="*/ 135 h 223"/>
              <a:gd name="T78" fmla="*/ 17 w 305"/>
              <a:gd name="T79" fmla="*/ 135 h 223"/>
              <a:gd name="T80" fmla="*/ 17 w 305"/>
              <a:gd name="T81" fmla="*/ 145 h 223"/>
              <a:gd name="T82" fmla="*/ 24 w 305"/>
              <a:gd name="T83" fmla="*/ 154 h 223"/>
              <a:gd name="T84" fmla="*/ 31 w 305"/>
              <a:gd name="T85" fmla="*/ 164 h 223"/>
              <a:gd name="T86" fmla="*/ 38 w 305"/>
              <a:gd name="T87" fmla="*/ 166 h 223"/>
              <a:gd name="T88" fmla="*/ 38 w 305"/>
              <a:gd name="T89" fmla="*/ 173 h 223"/>
              <a:gd name="T90" fmla="*/ 36 w 305"/>
              <a:gd name="T91" fmla="*/ 187 h 223"/>
              <a:gd name="T92" fmla="*/ 38 w 305"/>
              <a:gd name="T93" fmla="*/ 206 h 223"/>
              <a:gd name="T94" fmla="*/ 40 w 305"/>
              <a:gd name="T95" fmla="*/ 208 h 223"/>
              <a:gd name="T96" fmla="*/ 45 w 305"/>
              <a:gd name="T97" fmla="*/ 206 h 223"/>
              <a:gd name="T98" fmla="*/ 47 w 305"/>
              <a:gd name="T99" fmla="*/ 211 h 223"/>
              <a:gd name="T100" fmla="*/ 50 w 305"/>
              <a:gd name="T101" fmla="*/ 213 h 223"/>
              <a:gd name="T102" fmla="*/ 62 w 305"/>
              <a:gd name="T103" fmla="*/ 220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05" h="223">
                <a:moveTo>
                  <a:pt x="64" y="220"/>
                </a:moveTo>
                <a:lnTo>
                  <a:pt x="81" y="220"/>
                </a:lnTo>
                <a:lnTo>
                  <a:pt x="114" y="220"/>
                </a:lnTo>
                <a:lnTo>
                  <a:pt x="137" y="220"/>
                </a:lnTo>
                <a:lnTo>
                  <a:pt x="140" y="220"/>
                </a:lnTo>
                <a:lnTo>
                  <a:pt x="144" y="220"/>
                </a:lnTo>
                <a:lnTo>
                  <a:pt x="159" y="220"/>
                </a:lnTo>
                <a:lnTo>
                  <a:pt x="173" y="220"/>
                </a:lnTo>
                <a:lnTo>
                  <a:pt x="187" y="220"/>
                </a:lnTo>
                <a:lnTo>
                  <a:pt x="192" y="220"/>
                </a:lnTo>
                <a:lnTo>
                  <a:pt x="206" y="220"/>
                </a:lnTo>
                <a:lnTo>
                  <a:pt x="227" y="223"/>
                </a:lnTo>
                <a:lnTo>
                  <a:pt x="242" y="223"/>
                </a:lnTo>
                <a:lnTo>
                  <a:pt x="282" y="223"/>
                </a:lnTo>
                <a:lnTo>
                  <a:pt x="303" y="223"/>
                </a:lnTo>
                <a:lnTo>
                  <a:pt x="303" y="216"/>
                </a:lnTo>
                <a:lnTo>
                  <a:pt x="303" y="159"/>
                </a:lnTo>
                <a:lnTo>
                  <a:pt x="303" y="152"/>
                </a:lnTo>
                <a:lnTo>
                  <a:pt x="303" y="147"/>
                </a:lnTo>
                <a:lnTo>
                  <a:pt x="303" y="138"/>
                </a:lnTo>
                <a:lnTo>
                  <a:pt x="305" y="121"/>
                </a:lnTo>
                <a:lnTo>
                  <a:pt x="305" y="111"/>
                </a:lnTo>
                <a:lnTo>
                  <a:pt x="305" y="102"/>
                </a:lnTo>
                <a:lnTo>
                  <a:pt x="305" y="85"/>
                </a:lnTo>
                <a:lnTo>
                  <a:pt x="305" y="78"/>
                </a:lnTo>
                <a:lnTo>
                  <a:pt x="305" y="76"/>
                </a:lnTo>
                <a:lnTo>
                  <a:pt x="305" y="62"/>
                </a:lnTo>
                <a:lnTo>
                  <a:pt x="305" y="45"/>
                </a:lnTo>
                <a:lnTo>
                  <a:pt x="303" y="45"/>
                </a:lnTo>
                <a:lnTo>
                  <a:pt x="303" y="43"/>
                </a:lnTo>
                <a:lnTo>
                  <a:pt x="298" y="43"/>
                </a:lnTo>
                <a:lnTo>
                  <a:pt x="298" y="36"/>
                </a:lnTo>
                <a:lnTo>
                  <a:pt x="305" y="36"/>
                </a:lnTo>
                <a:lnTo>
                  <a:pt x="305" y="22"/>
                </a:lnTo>
                <a:lnTo>
                  <a:pt x="305" y="12"/>
                </a:lnTo>
                <a:lnTo>
                  <a:pt x="305" y="5"/>
                </a:lnTo>
                <a:lnTo>
                  <a:pt x="301" y="3"/>
                </a:lnTo>
                <a:lnTo>
                  <a:pt x="249" y="3"/>
                </a:lnTo>
                <a:lnTo>
                  <a:pt x="239" y="3"/>
                </a:lnTo>
                <a:lnTo>
                  <a:pt x="239" y="7"/>
                </a:lnTo>
                <a:lnTo>
                  <a:pt x="225" y="7"/>
                </a:lnTo>
                <a:lnTo>
                  <a:pt x="225" y="5"/>
                </a:lnTo>
                <a:lnTo>
                  <a:pt x="225" y="3"/>
                </a:lnTo>
                <a:lnTo>
                  <a:pt x="213" y="3"/>
                </a:lnTo>
                <a:lnTo>
                  <a:pt x="194" y="3"/>
                </a:lnTo>
                <a:lnTo>
                  <a:pt x="192" y="3"/>
                </a:lnTo>
                <a:lnTo>
                  <a:pt x="168" y="0"/>
                </a:lnTo>
                <a:lnTo>
                  <a:pt x="159" y="0"/>
                </a:lnTo>
                <a:lnTo>
                  <a:pt x="147" y="0"/>
                </a:lnTo>
                <a:lnTo>
                  <a:pt x="133" y="0"/>
                </a:lnTo>
                <a:lnTo>
                  <a:pt x="109" y="0"/>
                </a:lnTo>
                <a:lnTo>
                  <a:pt x="104" y="0"/>
                </a:lnTo>
                <a:lnTo>
                  <a:pt x="99" y="0"/>
                </a:lnTo>
                <a:lnTo>
                  <a:pt x="99" y="0"/>
                </a:lnTo>
                <a:lnTo>
                  <a:pt x="97" y="3"/>
                </a:lnTo>
                <a:lnTo>
                  <a:pt x="99" y="5"/>
                </a:lnTo>
                <a:lnTo>
                  <a:pt x="97" y="10"/>
                </a:lnTo>
                <a:lnTo>
                  <a:pt x="95" y="10"/>
                </a:lnTo>
                <a:lnTo>
                  <a:pt x="90" y="12"/>
                </a:lnTo>
                <a:lnTo>
                  <a:pt x="90" y="12"/>
                </a:lnTo>
                <a:lnTo>
                  <a:pt x="85" y="17"/>
                </a:lnTo>
                <a:lnTo>
                  <a:pt x="83" y="17"/>
                </a:lnTo>
                <a:lnTo>
                  <a:pt x="76" y="22"/>
                </a:lnTo>
                <a:lnTo>
                  <a:pt x="71" y="24"/>
                </a:lnTo>
                <a:lnTo>
                  <a:pt x="64" y="26"/>
                </a:lnTo>
                <a:lnTo>
                  <a:pt x="64" y="29"/>
                </a:lnTo>
                <a:lnTo>
                  <a:pt x="62" y="31"/>
                </a:lnTo>
                <a:lnTo>
                  <a:pt x="54" y="33"/>
                </a:lnTo>
                <a:lnTo>
                  <a:pt x="50" y="36"/>
                </a:lnTo>
                <a:lnTo>
                  <a:pt x="50" y="41"/>
                </a:lnTo>
                <a:lnTo>
                  <a:pt x="45" y="48"/>
                </a:lnTo>
                <a:lnTo>
                  <a:pt x="43" y="52"/>
                </a:lnTo>
                <a:lnTo>
                  <a:pt x="40" y="52"/>
                </a:lnTo>
                <a:lnTo>
                  <a:pt x="38" y="55"/>
                </a:lnTo>
                <a:lnTo>
                  <a:pt x="36" y="59"/>
                </a:lnTo>
                <a:lnTo>
                  <a:pt x="31" y="62"/>
                </a:lnTo>
                <a:lnTo>
                  <a:pt x="31" y="62"/>
                </a:lnTo>
                <a:lnTo>
                  <a:pt x="31" y="62"/>
                </a:lnTo>
                <a:lnTo>
                  <a:pt x="28" y="64"/>
                </a:lnTo>
                <a:lnTo>
                  <a:pt x="26" y="67"/>
                </a:lnTo>
                <a:lnTo>
                  <a:pt x="24" y="69"/>
                </a:lnTo>
                <a:lnTo>
                  <a:pt x="24" y="69"/>
                </a:lnTo>
                <a:lnTo>
                  <a:pt x="24" y="69"/>
                </a:lnTo>
                <a:lnTo>
                  <a:pt x="24" y="71"/>
                </a:lnTo>
                <a:lnTo>
                  <a:pt x="24" y="71"/>
                </a:lnTo>
                <a:lnTo>
                  <a:pt x="21" y="71"/>
                </a:lnTo>
                <a:lnTo>
                  <a:pt x="19" y="74"/>
                </a:lnTo>
                <a:lnTo>
                  <a:pt x="14" y="76"/>
                </a:lnTo>
                <a:lnTo>
                  <a:pt x="14" y="78"/>
                </a:lnTo>
                <a:lnTo>
                  <a:pt x="14" y="78"/>
                </a:lnTo>
                <a:lnTo>
                  <a:pt x="14" y="78"/>
                </a:lnTo>
                <a:lnTo>
                  <a:pt x="12" y="81"/>
                </a:lnTo>
                <a:lnTo>
                  <a:pt x="12" y="81"/>
                </a:lnTo>
                <a:lnTo>
                  <a:pt x="12" y="83"/>
                </a:lnTo>
                <a:lnTo>
                  <a:pt x="12" y="85"/>
                </a:lnTo>
                <a:lnTo>
                  <a:pt x="7" y="90"/>
                </a:lnTo>
                <a:lnTo>
                  <a:pt x="7" y="90"/>
                </a:lnTo>
                <a:lnTo>
                  <a:pt x="7" y="90"/>
                </a:lnTo>
                <a:lnTo>
                  <a:pt x="2" y="90"/>
                </a:lnTo>
                <a:lnTo>
                  <a:pt x="2" y="95"/>
                </a:lnTo>
                <a:lnTo>
                  <a:pt x="2" y="95"/>
                </a:lnTo>
                <a:lnTo>
                  <a:pt x="2" y="95"/>
                </a:lnTo>
                <a:lnTo>
                  <a:pt x="5" y="100"/>
                </a:lnTo>
                <a:lnTo>
                  <a:pt x="5" y="100"/>
                </a:lnTo>
                <a:lnTo>
                  <a:pt x="5" y="100"/>
                </a:lnTo>
                <a:lnTo>
                  <a:pt x="5" y="104"/>
                </a:lnTo>
                <a:lnTo>
                  <a:pt x="2" y="109"/>
                </a:lnTo>
                <a:lnTo>
                  <a:pt x="2" y="109"/>
                </a:lnTo>
                <a:lnTo>
                  <a:pt x="2" y="109"/>
                </a:lnTo>
                <a:lnTo>
                  <a:pt x="0" y="116"/>
                </a:lnTo>
                <a:lnTo>
                  <a:pt x="2" y="119"/>
                </a:lnTo>
                <a:lnTo>
                  <a:pt x="7" y="123"/>
                </a:lnTo>
                <a:lnTo>
                  <a:pt x="7" y="128"/>
                </a:lnTo>
                <a:lnTo>
                  <a:pt x="7" y="128"/>
                </a:lnTo>
                <a:lnTo>
                  <a:pt x="9" y="130"/>
                </a:lnTo>
                <a:lnTo>
                  <a:pt x="12" y="133"/>
                </a:lnTo>
                <a:lnTo>
                  <a:pt x="14" y="135"/>
                </a:lnTo>
                <a:lnTo>
                  <a:pt x="17" y="133"/>
                </a:lnTo>
                <a:lnTo>
                  <a:pt x="17" y="135"/>
                </a:lnTo>
                <a:lnTo>
                  <a:pt x="17" y="135"/>
                </a:lnTo>
                <a:lnTo>
                  <a:pt x="17" y="140"/>
                </a:lnTo>
                <a:lnTo>
                  <a:pt x="14" y="145"/>
                </a:lnTo>
                <a:lnTo>
                  <a:pt x="17" y="145"/>
                </a:lnTo>
                <a:lnTo>
                  <a:pt x="19" y="147"/>
                </a:lnTo>
                <a:lnTo>
                  <a:pt x="21" y="149"/>
                </a:lnTo>
                <a:lnTo>
                  <a:pt x="24" y="154"/>
                </a:lnTo>
                <a:lnTo>
                  <a:pt x="24" y="156"/>
                </a:lnTo>
                <a:lnTo>
                  <a:pt x="26" y="159"/>
                </a:lnTo>
                <a:lnTo>
                  <a:pt x="31" y="164"/>
                </a:lnTo>
                <a:lnTo>
                  <a:pt x="36" y="166"/>
                </a:lnTo>
                <a:lnTo>
                  <a:pt x="38" y="166"/>
                </a:lnTo>
                <a:lnTo>
                  <a:pt x="38" y="166"/>
                </a:lnTo>
                <a:lnTo>
                  <a:pt x="38" y="166"/>
                </a:lnTo>
                <a:lnTo>
                  <a:pt x="40" y="168"/>
                </a:lnTo>
                <a:lnTo>
                  <a:pt x="38" y="173"/>
                </a:lnTo>
                <a:lnTo>
                  <a:pt x="33" y="185"/>
                </a:lnTo>
                <a:lnTo>
                  <a:pt x="33" y="185"/>
                </a:lnTo>
                <a:lnTo>
                  <a:pt x="36" y="187"/>
                </a:lnTo>
                <a:lnTo>
                  <a:pt x="40" y="190"/>
                </a:lnTo>
                <a:lnTo>
                  <a:pt x="40" y="192"/>
                </a:lnTo>
                <a:lnTo>
                  <a:pt x="38" y="206"/>
                </a:lnTo>
                <a:lnTo>
                  <a:pt x="38" y="208"/>
                </a:lnTo>
                <a:lnTo>
                  <a:pt x="40" y="208"/>
                </a:lnTo>
                <a:lnTo>
                  <a:pt x="40" y="208"/>
                </a:lnTo>
                <a:lnTo>
                  <a:pt x="45" y="206"/>
                </a:lnTo>
                <a:lnTo>
                  <a:pt x="45" y="206"/>
                </a:lnTo>
                <a:lnTo>
                  <a:pt x="45" y="206"/>
                </a:lnTo>
                <a:lnTo>
                  <a:pt x="47" y="206"/>
                </a:lnTo>
                <a:lnTo>
                  <a:pt x="47" y="208"/>
                </a:lnTo>
                <a:lnTo>
                  <a:pt x="47" y="211"/>
                </a:lnTo>
                <a:lnTo>
                  <a:pt x="45" y="213"/>
                </a:lnTo>
                <a:lnTo>
                  <a:pt x="45" y="213"/>
                </a:lnTo>
                <a:lnTo>
                  <a:pt x="50" y="213"/>
                </a:lnTo>
                <a:lnTo>
                  <a:pt x="50" y="216"/>
                </a:lnTo>
                <a:lnTo>
                  <a:pt x="52" y="218"/>
                </a:lnTo>
                <a:lnTo>
                  <a:pt x="62" y="220"/>
                </a:lnTo>
                <a:lnTo>
                  <a:pt x="64" y="22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3" name="Freeform 78"/>
          <p:cNvSpPr>
            <a:spLocks/>
          </p:cNvSpPr>
          <p:nvPr/>
        </p:nvSpPr>
        <p:spPr bwMode="auto">
          <a:xfrm>
            <a:off x="2981743" y="5234991"/>
            <a:ext cx="398463" cy="307975"/>
          </a:xfrm>
          <a:custGeom>
            <a:avLst/>
            <a:gdLst>
              <a:gd name="T0" fmla="*/ 249 w 251"/>
              <a:gd name="T1" fmla="*/ 194 h 194"/>
              <a:gd name="T2" fmla="*/ 249 w 251"/>
              <a:gd name="T3" fmla="*/ 137 h 194"/>
              <a:gd name="T4" fmla="*/ 249 w 251"/>
              <a:gd name="T5" fmla="*/ 66 h 194"/>
              <a:gd name="T6" fmla="*/ 251 w 251"/>
              <a:gd name="T7" fmla="*/ 7 h 194"/>
              <a:gd name="T8" fmla="*/ 190 w 251"/>
              <a:gd name="T9" fmla="*/ 5 h 194"/>
              <a:gd name="T10" fmla="*/ 140 w 251"/>
              <a:gd name="T11" fmla="*/ 2 h 194"/>
              <a:gd name="T12" fmla="*/ 107 w 251"/>
              <a:gd name="T13" fmla="*/ 2 h 194"/>
              <a:gd name="T14" fmla="*/ 85 w 251"/>
              <a:gd name="T15" fmla="*/ 2 h 194"/>
              <a:gd name="T16" fmla="*/ 12 w 251"/>
              <a:gd name="T17" fmla="*/ 2 h 194"/>
              <a:gd name="T18" fmla="*/ 0 w 251"/>
              <a:gd name="T19" fmla="*/ 2 h 194"/>
              <a:gd name="T20" fmla="*/ 7 w 251"/>
              <a:gd name="T21" fmla="*/ 14 h 194"/>
              <a:gd name="T22" fmla="*/ 7 w 251"/>
              <a:gd name="T23" fmla="*/ 26 h 194"/>
              <a:gd name="T24" fmla="*/ 10 w 251"/>
              <a:gd name="T25" fmla="*/ 31 h 194"/>
              <a:gd name="T26" fmla="*/ 10 w 251"/>
              <a:gd name="T27" fmla="*/ 33 h 194"/>
              <a:gd name="T28" fmla="*/ 7 w 251"/>
              <a:gd name="T29" fmla="*/ 33 h 194"/>
              <a:gd name="T30" fmla="*/ 12 w 251"/>
              <a:gd name="T31" fmla="*/ 47 h 194"/>
              <a:gd name="T32" fmla="*/ 19 w 251"/>
              <a:gd name="T33" fmla="*/ 57 h 194"/>
              <a:gd name="T34" fmla="*/ 21 w 251"/>
              <a:gd name="T35" fmla="*/ 66 h 194"/>
              <a:gd name="T36" fmla="*/ 24 w 251"/>
              <a:gd name="T37" fmla="*/ 76 h 194"/>
              <a:gd name="T38" fmla="*/ 26 w 251"/>
              <a:gd name="T39" fmla="*/ 85 h 194"/>
              <a:gd name="T40" fmla="*/ 29 w 251"/>
              <a:gd name="T41" fmla="*/ 95 h 194"/>
              <a:gd name="T42" fmla="*/ 26 w 251"/>
              <a:gd name="T43" fmla="*/ 104 h 194"/>
              <a:gd name="T44" fmla="*/ 19 w 251"/>
              <a:gd name="T45" fmla="*/ 111 h 194"/>
              <a:gd name="T46" fmla="*/ 21 w 251"/>
              <a:gd name="T47" fmla="*/ 123 h 194"/>
              <a:gd name="T48" fmla="*/ 17 w 251"/>
              <a:gd name="T49" fmla="*/ 125 h 194"/>
              <a:gd name="T50" fmla="*/ 19 w 251"/>
              <a:gd name="T51" fmla="*/ 132 h 194"/>
              <a:gd name="T52" fmla="*/ 24 w 251"/>
              <a:gd name="T53" fmla="*/ 140 h 194"/>
              <a:gd name="T54" fmla="*/ 19 w 251"/>
              <a:gd name="T55" fmla="*/ 147 h 194"/>
              <a:gd name="T56" fmla="*/ 14 w 251"/>
              <a:gd name="T57" fmla="*/ 149 h 194"/>
              <a:gd name="T58" fmla="*/ 14 w 251"/>
              <a:gd name="T59" fmla="*/ 158 h 194"/>
              <a:gd name="T60" fmla="*/ 21 w 251"/>
              <a:gd name="T61" fmla="*/ 156 h 194"/>
              <a:gd name="T62" fmla="*/ 29 w 251"/>
              <a:gd name="T63" fmla="*/ 156 h 194"/>
              <a:gd name="T64" fmla="*/ 38 w 251"/>
              <a:gd name="T65" fmla="*/ 161 h 194"/>
              <a:gd name="T66" fmla="*/ 47 w 251"/>
              <a:gd name="T67" fmla="*/ 161 h 194"/>
              <a:gd name="T68" fmla="*/ 55 w 251"/>
              <a:gd name="T69" fmla="*/ 163 h 194"/>
              <a:gd name="T70" fmla="*/ 74 w 251"/>
              <a:gd name="T71" fmla="*/ 166 h 194"/>
              <a:gd name="T72" fmla="*/ 74 w 251"/>
              <a:gd name="T73" fmla="*/ 173 h 194"/>
              <a:gd name="T74" fmla="*/ 81 w 251"/>
              <a:gd name="T75" fmla="*/ 170 h 194"/>
              <a:gd name="T76" fmla="*/ 85 w 251"/>
              <a:gd name="T77" fmla="*/ 175 h 194"/>
              <a:gd name="T78" fmla="*/ 88 w 251"/>
              <a:gd name="T79" fmla="*/ 182 h 194"/>
              <a:gd name="T80" fmla="*/ 95 w 251"/>
              <a:gd name="T81" fmla="*/ 187 h 194"/>
              <a:gd name="T82" fmla="*/ 102 w 251"/>
              <a:gd name="T83" fmla="*/ 184 h 194"/>
              <a:gd name="T84" fmla="*/ 109 w 251"/>
              <a:gd name="T85" fmla="*/ 192 h 194"/>
              <a:gd name="T86" fmla="*/ 111 w 251"/>
              <a:gd name="T87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51" h="194">
                <a:moveTo>
                  <a:pt x="220" y="194"/>
                </a:moveTo>
                <a:lnTo>
                  <a:pt x="246" y="194"/>
                </a:lnTo>
                <a:lnTo>
                  <a:pt x="249" y="194"/>
                </a:lnTo>
                <a:lnTo>
                  <a:pt x="249" y="151"/>
                </a:lnTo>
                <a:lnTo>
                  <a:pt x="249" y="147"/>
                </a:lnTo>
                <a:lnTo>
                  <a:pt x="249" y="137"/>
                </a:lnTo>
                <a:lnTo>
                  <a:pt x="249" y="118"/>
                </a:lnTo>
                <a:lnTo>
                  <a:pt x="249" y="76"/>
                </a:lnTo>
                <a:lnTo>
                  <a:pt x="249" y="66"/>
                </a:lnTo>
                <a:lnTo>
                  <a:pt x="249" y="61"/>
                </a:lnTo>
                <a:lnTo>
                  <a:pt x="251" y="38"/>
                </a:lnTo>
                <a:lnTo>
                  <a:pt x="251" y="7"/>
                </a:lnTo>
                <a:lnTo>
                  <a:pt x="251" y="5"/>
                </a:lnTo>
                <a:lnTo>
                  <a:pt x="230" y="5"/>
                </a:lnTo>
                <a:lnTo>
                  <a:pt x="190" y="5"/>
                </a:lnTo>
                <a:lnTo>
                  <a:pt x="175" y="5"/>
                </a:lnTo>
                <a:lnTo>
                  <a:pt x="154" y="2"/>
                </a:lnTo>
                <a:lnTo>
                  <a:pt x="140" y="2"/>
                </a:lnTo>
                <a:lnTo>
                  <a:pt x="135" y="2"/>
                </a:lnTo>
                <a:lnTo>
                  <a:pt x="121" y="2"/>
                </a:lnTo>
                <a:lnTo>
                  <a:pt x="107" y="2"/>
                </a:lnTo>
                <a:lnTo>
                  <a:pt x="92" y="2"/>
                </a:lnTo>
                <a:lnTo>
                  <a:pt x="88" y="2"/>
                </a:lnTo>
                <a:lnTo>
                  <a:pt x="85" y="2"/>
                </a:lnTo>
                <a:lnTo>
                  <a:pt x="62" y="2"/>
                </a:lnTo>
                <a:lnTo>
                  <a:pt x="29" y="2"/>
                </a:lnTo>
                <a:lnTo>
                  <a:pt x="12" y="2"/>
                </a:lnTo>
                <a:lnTo>
                  <a:pt x="10" y="2"/>
                </a:lnTo>
                <a:lnTo>
                  <a:pt x="0" y="0"/>
                </a:lnTo>
                <a:lnTo>
                  <a:pt x="0" y="2"/>
                </a:lnTo>
                <a:lnTo>
                  <a:pt x="0" y="9"/>
                </a:lnTo>
                <a:lnTo>
                  <a:pt x="5" y="12"/>
                </a:lnTo>
                <a:lnTo>
                  <a:pt x="7" y="14"/>
                </a:lnTo>
                <a:lnTo>
                  <a:pt x="7" y="19"/>
                </a:lnTo>
                <a:lnTo>
                  <a:pt x="5" y="26"/>
                </a:lnTo>
                <a:lnTo>
                  <a:pt x="7" y="26"/>
                </a:lnTo>
                <a:lnTo>
                  <a:pt x="7" y="28"/>
                </a:lnTo>
                <a:lnTo>
                  <a:pt x="7" y="31"/>
                </a:lnTo>
                <a:lnTo>
                  <a:pt x="10" y="31"/>
                </a:lnTo>
                <a:lnTo>
                  <a:pt x="10" y="31"/>
                </a:lnTo>
                <a:lnTo>
                  <a:pt x="12" y="31"/>
                </a:lnTo>
                <a:lnTo>
                  <a:pt x="10" y="33"/>
                </a:lnTo>
                <a:lnTo>
                  <a:pt x="10" y="33"/>
                </a:lnTo>
                <a:lnTo>
                  <a:pt x="7" y="33"/>
                </a:lnTo>
                <a:lnTo>
                  <a:pt x="7" y="33"/>
                </a:lnTo>
                <a:lnTo>
                  <a:pt x="7" y="33"/>
                </a:lnTo>
                <a:lnTo>
                  <a:pt x="10" y="40"/>
                </a:lnTo>
                <a:lnTo>
                  <a:pt x="12" y="47"/>
                </a:lnTo>
                <a:lnTo>
                  <a:pt x="14" y="50"/>
                </a:lnTo>
                <a:lnTo>
                  <a:pt x="17" y="54"/>
                </a:lnTo>
                <a:lnTo>
                  <a:pt x="19" y="57"/>
                </a:lnTo>
                <a:lnTo>
                  <a:pt x="19" y="59"/>
                </a:lnTo>
                <a:lnTo>
                  <a:pt x="19" y="61"/>
                </a:lnTo>
                <a:lnTo>
                  <a:pt x="21" y="66"/>
                </a:lnTo>
                <a:lnTo>
                  <a:pt x="24" y="71"/>
                </a:lnTo>
                <a:lnTo>
                  <a:pt x="24" y="73"/>
                </a:lnTo>
                <a:lnTo>
                  <a:pt x="24" y="76"/>
                </a:lnTo>
                <a:lnTo>
                  <a:pt x="24" y="80"/>
                </a:lnTo>
                <a:lnTo>
                  <a:pt x="24" y="83"/>
                </a:lnTo>
                <a:lnTo>
                  <a:pt x="26" y="85"/>
                </a:lnTo>
                <a:lnTo>
                  <a:pt x="26" y="87"/>
                </a:lnTo>
                <a:lnTo>
                  <a:pt x="29" y="90"/>
                </a:lnTo>
                <a:lnTo>
                  <a:pt x="29" y="95"/>
                </a:lnTo>
                <a:lnTo>
                  <a:pt x="26" y="97"/>
                </a:lnTo>
                <a:lnTo>
                  <a:pt x="26" y="102"/>
                </a:lnTo>
                <a:lnTo>
                  <a:pt x="26" y="104"/>
                </a:lnTo>
                <a:lnTo>
                  <a:pt x="24" y="106"/>
                </a:lnTo>
                <a:lnTo>
                  <a:pt x="21" y="109"/>
                </a:lnTo>
                <a:lnTo>
                  <a:pt x="19" y="111"/>
                </a:lnTo>
                <a:lnTo>
                  <a:pt x="19" y="114"/>
                </a:lnTo>
                <a:lnTo>
                  <a:pt x="19" y="116"/>
                </a:lnTo>
                <a:lnTo>
                  <a:pt x="21" y="123"/>
                </a:lnTo>
                <a:lnTo>
                  <a:pt x="21" y="123"/>
                </a:lnTo>
                <a:lnTo>
                  <a:pt x="19" y="123"/>
                </a:lnTo>
                <a:lnTo>
                  <a:pt x="17" y="125"/>
                </a:lnTo>
                <a:lnTo>
                  <a:pt x="17" y="128"/>
                </a:lnTo>
                <a:lnTo>
                  <a:pt x="19" y="130"/>
                </a:lnTo>
                <a:lnTo>
                  <a:pt x="19" y="132"/>
                </a:lnTo>
                <a:lnTo>
                  <a:pt x="19" y="132"/>
                </a:lnTo>
                <a:lnTo>
                  <a:pt x="21" y="135"/>
                </a:lnTo>
                <a:lnTo>
                  <a:pt x="24" y="140"/>
                </a:lnTo>
                <a:lnTo>
                  <a:pt x="24" y="142"/>
                </a:lnTo>
                <a:lnTo>
                  <a:pt x="21" y="144"/>
                </a:lnTo>
                <a:lnTo>
                  <a:pt x="19" y="147"/>
                </a:lnTo>
                <a:lnTo>
                  <a:pt x="17" y="147"/>
                </a:lnTo>
                <a:lnTo>
                  <a:pt x="14" y="147"/>
                </a:lnTo>
                <a:lnTo>
                  <a:pt x="14" y="149"/>
                </a:lnTo>
                <a:lnTo>
                  <a:pt x="14" y="154"/>
                </a:lnTo>
                <a:lnTo>
                  <a:pt x="14" y="154"/>
                </a:lnTo>
                <a:lnTo>
                  <a:pt x="14" y="158"/>
                </a:lnTo>
                <a:lnTo>
                  <a:pt x="19" y="158"/>
                </a:lnTo>
                <a:lnTo>
                  <a:pt x="21" y="156"/>
                </a:lnTo>
                <a:lnTo>
                  <a:pt x="21" y="156"/>
                </a:lnTo>
                <a:lnTo>
                  <a:pt x="24" y="154"/>
                </a:lnTo>
                <a:lnTo>
                  <a:pt x="29" y="156"/>
                </a:lnTo>
                <a:lnTo>
                  <a:pt x="29" y="156"/>
                </a:lnTo>
                <a:lnTo>
                  <a:pt x="33" y="156"/>
                </a:lnTo>
                <a:lnTo>
                  <a:pt x="38" y="158"/>
                </a:lnTo>
                <a:lnTo>
                  <a:pt x="38" y="161"/>
                </a:lnTo>
                <a:lnTo>
                  <a:pt x="43" y="161"/>
                </a:lnTo>
                <a:lnTo>
                  <a:pt x="47" y="161"/>
                </a:lnTo>
                <a:lnTo>
                  <a:pt x="47" y="161"/>
                </a:lnTo>
                <a:lnTo>
                  <a:pt x="50" y="163"/>
                </a:lnTo>
                <a:lnTo>
                  <a:pt x="55" y="163"/>
                </a:lnTo>
                <a:lnTo>
                  <a:pt x="55" y="163"/>
                </a:lnTo>
                <a:lnTo>
                  <a:pt x="59" y="163"/>
                </a:lnTo>
                <a:lnTo>
                  <a:pt x="62" y="163"/>
                </a:lnTo>
                <a:lnTo>
                  <a:pt x="74" y="166"/>
                </a:lnTo>
                <a:lnTo>
                  <a:pt x="74" y="163"/>
                </a:lnTo>
                <a:lnTo>
                  <a:pt x="74" y="168"/>
                </a:lnTo>
                <a:lnTo>
                  <a:pt x="74" y="173"/>
                </a:lnTo>
                <a:lnTo>
                  <a:pt x="74" y="180"/>
                </a:lnTo>
                <a:lnTo>
                  <a:pt x="81" y="180"/>
                </a:lnTo>
                <a:lnTo>
                  <a:pt x="81" y="170"/>
                </a:lnTo>
                <a:lnTo>
                  <a:pt x="81" y="173"/>
                </a:lnTo>
                <a:lnTo>
                  <a:pt x="83" y="173"/>
                </a:lnTo>
                <a:lnTo>
                  <a:pt x="85" y="175"/>
                </a:lnTo>
                <a:lnTo>
                  <a:pt x="88" y="177"/>
                </a:lnTo>
                <a:lnTo>
                  <a:pt x="88" y="180"/>
                </a:lnTo>
                <a:lnTo>
                  <a:pt x="88" y="182"/>
                </a:lnTo>
                <a:lnTo>
                  <a:pt x="88" y="182"/>
                </a:lnTo>
                <a:lnTo>
                  <a:pt x="92" y="187"/>
                </a:lnTo>
                <a:lnTo>
                  <a:pt x="95" y="187"/>
                </a:lnTo>
                <a:lnTo>
                  <a:pt x="97" y="187"/>
                </a:lnTo>
                <a:lnTo>
                  <a:pt x="100" y="184"/>
                </a:lnTo>
                <a:lnTo>
                  <a:pt x="102" y="184"/>
                </a:lnTo>
                <a:lnTo>
                  <a:pt x="102" y="187"/>
                </a:lnTo>
                <a:lnTo>
                  <a:pt x="104" y="192"/>
                </a:lnTo>
                <a:lnTo>
                  <a:pt x="109" y="192"/>
                </a:lnTo>
                <a:lnTo>
                  <a:pt x="109" y="192"/>
                </a:lnTo>
                <a:lnTo>
                  <a:pt x="109" y="192"/>
                </a:lnTo>
                <a:lnTo>
                  <a:pt x="111" y="194"/>
                </a:lnTo>
                <a:lnTo>
                  <a:pt x="171" y="192"/>
                </a:lnTo>
                <a:lnTo>
                  <a:pt x="220" y="19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4" name="Freeform 79"/>
          <p:cNvSpPr>
            <a:spLocks/>
          </p:cNvSpPr>
          <p:nvPr/>
        </p:nvSpPr>
        <p:spPr bwMode="auto">
          <a:xfrm>
            <a:off x="3157956" y="5474704"/>
            <a:ext cx="398463" cy="384175"/>
          </a:xfrm>
          <a:custGeom>
            <a:avLst/>
            <a:gdLst>
              <a:gd name="T0" fmla="*/ 197 w 251"/>
              <a:gd name="T1" fmla="*/ 5 h 242"/>
              <a:gd name="T2" fmla="*/ 187 w 251"/>
              <a:gd name="T3" fmla="*/ 0 h 242"/>
              <a:gd name="T4" fmla="*/ 145 w 251"/>
              <a:gd name="T5" fmla="*/ 0 h 242"/>
              <a:gd name="T6" fmla="*/ 135 w 251"/>
              <a:gd name="T7" fmla="*/ 43 h 242"/>
              <a:gd name="T8" fmla="*/ 0 w 251"/>
              <a:gd name="T9" fmla="*/ 43 h 242"/>
              <a:gd name="T10" fmla="*/ 3 w 251"/>
              <a:gd name="T11" fmla="*/ 67 h 242"/>
              <a:gd name="T12" fmla="*/ 5 w 251"/>
              <a:gd name="T13" fmla="*/ 102 h 242"/>
              <a:gd name="T14" fmla="*/ 5 w 251"/>
              <a:gd name="T15" fmla="*/ 161 h 242"/>
              <a:gd name="T16" fmla="*/ 3 w 251"/>
              <a:gd name="T17" fmla="*/ 194 h 242"/>
              <a:gd name="T18" fmla="*/ 22 w 251"/>
              <a:gd name="T19" fmla="*/ 194 h 242"/>
              <a:gd name="T20" fmla="*/ 62 w 251"/>
              <a:gd name="T21" fmla="*/ 197 h 242"/>
              <a:gd name="T22" fmla="*/ 69 w 251"/>
              <a:gd name="T23" fmla="*/ 197 h 242"/>
              <a:gd name="T24" fmla="*/ 71 w 251"/>
              <a:gd name="T25" fmla="*/ 209 h 242"/>
              <a:gd name="T26" fmla="*/ 86 w 251"/>
              <a:gd name="T27" fmla="*/ 216 h 242"/>
              <a:gd name="T28" fmla="*/ 86 w 251"/>
              <a:gd name="T29" fmla="*/ 213 h 242"/>
              <a:gd name="T30" fmla="*/ 95 w 251"/>
              <a:gd name="T31" fmla="*/ 220 h 242"/>
              <a:gd name="T32" fmla="*/ 93 w 251"/>
              <a:gd name="T33" fmla="*/ 230 h 242"/>
              <a:gd name="T34" fmla="*/ 95 w 251"/>
              <a:gd name="T35" fmla="*/ 239 h 242"/>
              <a:gd name="T36" fmla="*/ 102 w 251"/>
              <a:gd name="T37" fmla="*/ 242 h 242"/>
              <a:gd name="T38" fmla="*/ 107 w 251"/>
              <a:gd name="T39" fmla="*/ 237 h 242"/>
              <a:gd name="T40" fmla="*/ 109 w 251"/>
              <a:gd name="T41" fmla="*/ 239 h 242"/>
              <a:gd name="T42" fmla="*/ 109 w 251"/>
              <a:gd name="T43" fmla="*/ 230 h 242"/>
              <a:gd name="T44" fmla="*/ 133 w 251"/>
              <a:gd name="T45" fmla="*/ 218 h 242"/>
              <a:gd name="T46" fmla="*/ 154 w 251"/>
              <a:gd name="T47" fmla="*/ 218 h 242"/>
              <a:gd name="T48" fmla="*/ 173 w 251"/>
              <a:gd name="T49" fmla="*/ 218 h 242"/>
              <a:gd name="T50" fmla="*/ 216 w 251"/>
              <a:gd name="T51" fmla="*/ 218 h 242"/>
              <a:gd name="T52" fmla="*/ 223 w 251"/>
              <a:gd name="T53" fmla="*/ 197 h 242"/>
              <a:gd name="T54" fmla="*/ 223 w 251"/>
              <a:gd name="T55" fmla="*/ 171 h 242"/>
              <a:gd name="T56" fmla="*/ 225 w 251"/>
              <a:gd name="T57" fmla="*/ 154 h 242"/>
              <a:gd name="T58" fmla="*/ 244 w 251"/>
              <a:gd name="T59" fmla="*/ 133 h 242"/>
              <a:gd name="T60" fmla="*/ 247 w 251"/>
              <a:gd name="T61" fmla="*/ 131 h 242"/>
              <a:gd name="T62" fmla="*/ 251 w 251"/>
              <a:gd name="T63" fmla="*/ 123 h 242"/>
              <a:gd name="T64" fmla="*/ 249 w 251"/>
              <a:gd name="T65" fmla="*/ 112 h 242"/>
              <a:gd name="T66" fmla="*/ 244 w 251"/>
              <a:gd name="T67" fmla="*/ 104 h 242"/>
              <a:gd name="T68" fmla="*/ 242 w 251"/>
              <a:gd name="T69" fmla="*/ 97 h 242"/>
              <a:gd name="T70" fmla="*/ 244 w 251"/>
              <a:gd name="T71" fmla="*/ 95 h 242"/>
              <a:gd name="T72" fmla="*/ 251 w 251"/>
              <a:gd name="T73" fmla="*/ 86 h 242"/>
              <a:gd name="T74" fmla="*/ 251 w 251"/>
              <a:gd name="T75" fmla="*/ 81 h 242"/>
              <a:gd name="T76" fmla="*/ 251 w 251"/>
              <a:gd name="T77" fmla="*/ 74 h 242"/>
              <a:gd name="T78" fmla="*/ 251 w 251"/>
              <a:gd name="T79" fmla="*/ 67 h 242"/>
              <a:gd name="T80" fmla="*/ 247 w 251"/>
              <a:gd name="T81" fmla="*/ 62 h 242"/>
              <a:gd name="T82" fmla="*/ 249 w 251"/>
              <a:gd name="T83" fmla="*/ 57 h 242"/>
              <a:gd name="T84" fmla="*/ 247 w 251"/>
              <a:gd name="T85" fmla="*/ 50 h 242"/>
              <a:gd name="T86" fmla="*/ 240 w 251"/>
              <a:gd name="T87" fmla="*/ 43 h 242"/>
              <a:gd name="T88" fmla="*/ 235 w 251"/>
              <a:gd name="T89" fmla="*/ 29 h 242"/>
              <a:gd name="T90" fmla="*/ 235 w 251"/>
              <a:gd name="T91" fmla="*/ 24 h 242"/>
              <a:gd name="T92" fmla="*/ 232 w 251"/>
              <a:gd name="T93" fmla="*/ 19 h 242"/>
              <a:gd name="T94" fmla="*/ 230 w 251"/>
              <a:gd name="T95" fmla="*/ 15 h 242"/>
              <a:gd name="T96" fmla="*/ 232 w 251"/>
              <a:gd name="T97" fmla="*/ 7 h 242"/>
              <a:gd name="T98" fmla="*/ 216 w 251"/>
              <a:gd name="T99" fmla="*/ 5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51" h="242">
                <a:moveTo>
                  <a:pt x="216" y="5"/>
                </a:moveTo>
                <a:lnTo>
                  <a:pt x="204" y="5"/>
                </a:lnTo>
                <a:lnTo>
                  <a:pt x="197" y="5"/>
                </a:lnTo>
                <a:lnTo>
                  <a:pt x="195" y="5"/>
                </a:lnTo>
                <a:lnTo>
                  <a:pt x="185" y="5"/>
                </a:lnTo>
                <a:lnTo>
                  <a:pt x="187" y="0"/>
                </a:lnTo>
                <a:lnTo>
                  <a:pt x="176" y="0"/>
                </a:lnTo>
                <a:lnTo>
                  <a:pt x="154" y="0"/>
                </a:lnTo>
                <a:lnTo>
                  <a:pt x="145" y="0"/>
                </a:lnTo>
                <a:lnTo>
                  <a:pt x="138" y="0"/>
                </a:lnTo>
                <a:lnTo>
                  <a:pt x="138" y="43"/>
                </a:lnTo>
                <a:lnTo>
                  <a:pt x="135" y="43"/>
                </a:lnTo>
                <a:lnTo>
                  <a:pt x="109" y="43"/>
                </a:lnTo>
                <a:lnTo>
                  <a:pt x="60" y="41"/>
                </a:lnTo>
                <a:lnTo>
                  <a:pt x="0" y="43"/>
                </a:lnTo>
                <a:lnTo>
                  <a:pt x="3" y="45"/>
                </a:lnTo>
                <a:lnTo>
                  <a:pt x="3" y="62"/>
                </a:lnTo>
                <a:lnTo>
                  <a:pt x="3" y="67"/>
                </a:lnTo>
                <a:lnTo>
                  <a:pt x="3" y="78"/>
                </a:lnTo>
                <a:lnTo>
                  <a:pt x="5" y="78"/>
                </a:lnTo>
                <a:lnTo>
                  <a:pt x="5" y="102"/>
                </a:lnTo>
                <a:lnTo>
                  <a:pt x="3" y="104"/>
                </a:lnTo>
                <a:lnTo>
                  <a:pt x="5" y="119"/>
                </a:lnTo>
                <a:lnTo>
                  <a:pt x="5" y="161"/>
                </a:lnTo>
                <a:lnTo>
                  <a:pt x="3" y="168"/>
                </a:lnTo>
                <a:lnTo>
                  <a:pt x="3" y="192"/>
                </a:lnTo>
                <a:lnTo>
                  <a:pt x="3" y="194"/>
                </a:lnTo>
                <a:lnTo>
                  <a:pt x="12" y="194"/>
                </a:lnTo>
                <a:lnTo>
                  <a:pt x="19" y="194"/>
                </a:lnTo>
                <a:lnTo>
                  <a:pt x="22" y="194"/>
                </a:lnTo>
                <a:lnTo>
                  <a:pt x="48" y="194"/>
                </a:lnTo>
                <a:lnTo>
                  <a:pt x="60" y="194"/>
                </a:lnTo>
                <a:lnTo>
                  <a:pt x="62" y="197"/>
                </a:lnTo>
                <a:lnTo>
                  <a:pt x="62" y="197"/>
                </a:lnTo>
                <a:lnTo>
                  <a:pt x="67" y="197"/>
                </a:lnTo>
                <a:lnTo>
                  <a:pt x="69" y="197"/>
                </a:lnTo>
                <a:lnTo>
                  <a:pt x="69" y="197"/>
                </a:lnTo>
                <a:lnTo>
                  <a:pt x="71" y="201"/>
                </a:lnTo>
                <a:lnTo>
                  <a:pt x="71" y="209"/>
                </a:lnTo>
                <a:lnTo>
                  <a:pt x="74" y="211"/>
                </a:lnTo>
                <a:lnTo>
                  <a:pt x="81" y="216"/>
                </a:lnTo>
                <a:lnTo>
                  <a:pt x="86" y="216"/>
                </a:lnTo>
                <a:lnTo>
                  <a:pt x="86" y="216"/>
                </a:lnTo>
                <a:lnTo>
                  <a:pt x="86" y="213"/>
                </a:lnTo>
                <a:lnTo>
                  <a:pt x="86" y="213"/>
                </a:lnTo>
                <a:lnTo>
                  <a:pt x="90" y="213"/>
                </a:lnTo>
                <a:lnTo>
                  <a:pt x="95" y="218"/>
                </a:lnTo>
                <a:lnTo>
                  <a:pt x="95" y="220"/>
                </a:lnTo>
                <a:lnTo>
                  <a:pt x="95" y="225"/>
                </a:lnTo>
                <a:lnTo>
                  <a:pt x="93" y="230"/>
                </a:lnTo>
                <a:lnTo>
                  <a:pt x="93" y="230"/>
                </a:lnTo>
                <a:lnTo>
                  <a:pt x="93" y="232"/>
                </a:lnTo>
                <a:lnTo>
                  <a:pt x="93" y="237"/>
                </a:lnTo>
                <a:lnTo>
                  <a:pt x="95" y="239"/>
                </a:lnTo>
                <a:lnTo>
                  <a:pt x="97" y="242"/>
                </a:lnTo>
                <a:lnTo>
                  <a:pt x="100" y="242"/>
                </a:lnTo>
                <a:lnTo>
                  <a:pt x="102" y="242"/>
                </a:lnTo>
                <a:lnTo>
                  <a:pt x="102" y="239"/>
                </a:lnTo>
                <a:lnTo>
                  <a:pt x="102" y="239"/>
                </a:lnTo>
                <a:lnTo>
                  <a:pt x="107" y="237"/>
                </a:lnTo>
                <a:lnTo>
                  <a:pt x="107" y="239"/>
                </a:lnTo>
                <a:lnTo>
                  <a:pt x="107" y="239"/>
                </a:lnTo>
                <a:lnTo>
                  <a:pt x="109" y="239"/>
                </a:lnTo>
                <a:lnTo>
                  <a:pt x="109" y="239"/>
                </a:lnTo>
                <a:lnTo>
                  <a:pt x="109" y="235"/>
                </a:lnTo>
                <a:lnTo>
                  <a:pt x="109" y="230"/>
                </a:lnTo>
                <a:lnTo>
                  <a:pt x="109" y="216"/>
                </a:lnTo>
                <a:lnTo>
                  <a:pt x="119" y="216"/>
                </a:lnTo>
                <a:lnTo>
                  <a:pt x="133" y="218"/>
                </a:lnTo>
                <a:lnTo>
                  <a:pt x="142" y="216"/>
                </a:lnTo>
                <a:lnTo>
                  <a:pt x="147" y="216"/>
                </a:lnTo>
                <a:lnTo>
                  <a:pt x="154" y="218"/>
                </a:lnTo>
                <a:lnTo>
                  <a:pt x="157" y="218"/>
                </a:lnTo>
                <a:lnTo>
                  <a:pt x="164" y="216"/>
                </a:lnTo>
                <a:lnTo>
                  <a:pt x="173" y="218"/>
                </a:lnTo>
                <a:lnTo>
                  <a:pt x="185" y="218"/>
                </a:lnTo>
                <a:lnTo>
                  <a:pt x="195" y="218"/>
                </a:lnTo>
                <a:lnTo>
                  <a:pt x="216" y="218"/>
                </a:lnTo>
                <a:lnTo>
                  <a:pt x="218" y="216"/>
                </a:lnTo>
                <a:lnTo>
                  <a:pt x="218" y="197"/>
                </a:lnTo>
                <a:lnTo>
                  <a:pt x="223" y="197"/>
                </a:lnTo>
                <a:lnTo>
                  <a:pt x="223" y="187"/>
                </a:lnTo>
                <a:lnTo>
                  <a:pt x="223" y="185"/>
                </a:lnTo>
                <a:lnTo>
                  <a:pt x="223" y="171"/>
                </a:lnTo>
                <a:lnTo>
                  <a:pt x="223" y="166"/>
                </a:lnTo>
                <a:lnTo>
                  <a:pt x="225" y="154"/>
                </a:lnTo>
                <a:lnTo>
                  <a:pt x="225" y="154"/>
                </a:lnTo>
                <a:lnTo>
                  <a:pt x="225" y="149"/>
                </a:lnTo>
                <a:lnTo>
                  <a:pt x="225" y="133"/>
                </a:lnTo>
                <a:lnTo>
                  <a:pt x="244" y="133"/>
                </a:lnTo>
                <a:lnTo>
                  <a:pt x="247" y="133"/>
                </a:lnTo>
                <a:lnTo>
                  <a:pt x="247" y="133"/>
                </a:lnTo>
                <a:lnTo>
                  <a:pt x="247" y="131"/>
                </a:lnTo>
                <a:lnTo>
                  <a:pt x="247" y="128"/>
                </a:lnTo>
                <a:lnTo>
                  <a:pt x="251" y="126"/>
                </a:lnTo>
                <a:lnTo>
                  <a:pt x="251" y="123"/>
                </a:lnTo>
                <a:lnTo>
                  <a:pt x="249" y="116"/>
                </a:lnTo>
                <a:lnTo>
                  <a:pt x="249" y="114"/>
                </a:lnTo>
                <a:lnTo>
                  <a:pt x="249" y="112"/>
                </a:lnTo>
                <a:lnTo>
                  <a:pt x="247" y="109"/>
                </a:lnTo>
                <a:lnTo>
                  <a:pt x="247" y="109"/>
                </a:lnTo>
                <a:lnTo>
                  <a:pt x="244" y="104"/>
                </a:lnTo>
                <a:lnTo>
                  <a:pt x="244" y="102"/>
                </a:lnTo>
                <a:lnTo>
                  <a:pt x="242" y="97"/>
                </a:lnTo>
                <a:lnTo>
                  <a:pt x="242" y="97"/>
                </a:lnTo>
                <a:lnTo>
                  <a:pt x="242" y="95"/>
                </a:lnTo>
                <a:lnTo>
                  <a:pt x="244" y="95"/>
                </a:lnTo>
                <a:lnTo>
                  <a:pt x="244" y="95"/>
                </a:lnTo>
                <a:lnTo>
                  <a:pt x="247" y="93"/>
                </a:lnTo>
                <a:lnTo>
                  <a:pt x="251" y="88"/>
                </a:lnTo>
                <a:lnTo>
                  <a:pt x="251" y="86"/>
                </a:lnTo>
                <a:lnTo>
                  <a:pt x="251" y="86"/>
                </a:lnTo>
                <a:lnTo>
                  <a:pt x="251" y="83"/>
                </a:lnTo>
                <a:lnTo>
                  <a:pt x="251" y="81"/>
                </a:lnTo>
                <a:lnTo>
                  <a:pt x="251" y="78"/>
                </a:lnTo>
                <a:lnTo>
                  <a:pt x="251" y="76"/>
                </a:lnTo>
                <a:lnTo>
                  <a:pt x="251" y="74"/>
                </a:lnTo>
                <a:lnTo>
                  <a:pt x="249" y="74"/>
                </a:lnTo>
                <a:lnTo>
                  <a:pt x="251" y="69"/>
                </a:lnTo>
                <a:lnTo>
                  <a:pt x="251" y="67"/>
                </a:lnTo>
                <a:lnTo>
                  <a:pt x="249" y="64"/>
                </a:lnTo>
                <a:lnTo>
                  <a:pt x="247" y="64"/>
                </a:lnTo>
                <a:lnTo>
                  <a:pt x="247" y="62"/>
                </a:lnTo>
                <a:lnTo>
                  <a:pt x="247" y="60"/>
                </a:lnTo>
                <a:lnTo>
                  <a:pt x="247" y="57"/>
                </a:lnTo>
                <a:lnTo>
                  <a:pt x="249" y="57"/>
                </a:lnTo>
                <a:lnTo>
                  <a:pt x="249" y="57"/>
                </a:lnTo>
                <a:lnTo>
                  <a:pt x="247" y="52"/>
                </a:lnTo>
                <a:lnTo>
                  <a:pt x="247" y="50"/>
                </a:lnTo>
                <a:lnTo>
                  <a:pt x="242" y="45"/>
                </a:lnTo>
                <a:lnTo>
                  <a:pt x="242" y="45"/>
                </a:lnTo>
                <a:lnTo>
                  <a:pt x="240" y="43"/>
                </a:lnTo>
                <a:lnTo>
                  <a:pt x="240" y="41"/>
                </a:lnTo>
                <a:lnTo>
                  <a:pt x="237" y="38"/>
                </a:lnTo>
                <a:lnTo>
                  <a:pt x="235" y="29"/>
                </a:lnTo>
                <a:lnTo>
                  <a:pt x="232" y="26"/>
                </a:lnTo>
                <a:lnTo>
                  <a:pt x="232" y="24"/>
                </a:lnTo>
                <a:lnTo>
                  <a:pt x="235" y="24"/>
                </a:lnTo>
                <a:lnTo>
                  <a:pt x="235" y="22"/>
                </a:lnTo>
                <a:lnTo>
                  <a:pt x="235" y="19"/>
                </a:lnTo>
                <a:lnTo>
                  <a:pt x="232" y="19"/>
                </a:lnTo>
                <a:lnTo>
                  <a:pt x="230" y="17"/>
                </a:lnTo>
                <a:lnTo>
                  <a:pt x="230" y="17"/>
                </a:lnTo>
                <a:lnTo>
                  <a:pt x="230" y="15"/>
                </a:lnTo>
                <a:lnTo>
                  <a:pt x="230" y="15"/>
                </a:lnTo>
                <a:lnTo>
                  <a:pt x="232" y="12"/>
                </a:lnTo>
                <a:lnTo>
                  <a:pt x="232" y="7"/>
                </a:lnTo>
                <a:lnTo>
                  <a:pt x="232" y="5"/>
                </a:lnTo>
                <a:lnTo>
                  <a:pt x="225" y="5"/>
                </a:lnTo>
                <a:lnTo>
                  <a:pt x="216" y="5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" name="Freeform 80"/>
          <p:cNvSpPr>
            <a:spLocks/>
          </p:cNvSpPr>
          <p:nvPr/>
        </p:nvSpPr>
        <p:spPr bwMode="auto">
          <a:xfrm>
            <a:off x="3377031" y="5103229"/>
            <a:ext cx="495300" cy="387350"/>
          </a:xfrm>
          <a:custGeom>
            <a:avLst/>
            <a:gdLst>
              <a:gd name="T0" fmla="*/ 284 w 312"/>
              <a:gd name="T1" fmla="*/ 187 h 244"/>
              <a:gd name="T2" fmla="*/ 282 w 312"/>
              <a:gd name="T3" fmla="*/ 173 h 244"/>
              <a:gd name="T4" fmla="*/ 272 w 312"/>
              <a:gd name="T5" fmla="*/ 170 h 244"/>
              <a:gd name="T6" fmla="*/ 274 w 312"/>
              <a:gd name="T7" fmla="*/ 168 h 244"/>
              <a:gd name="T8" fmla="*/ 277 w 312"/>
              <a:gd name="T9" fmla="*/ 163 h 244"/>
              <a:gd name="T10" fmla="*/ 267 w 312"/>
              <a:gd name="T11" fmla="*/ 161 h 244"/>
              <a:gd name="T12" fmla="*/ 265 w 312"/>
              <a:gd name="T13" fmla="*/ 152 h 244"/>
              <a:gd name="T14" fmla="*/ 260 w 312"/>
              <a:gd name="T15" fmla="*/ 154 h 244"/>
              <a:gd name="T16" fmla="*/ 248 w 312"/>
              <a:gd name="T17" fmla="*/ 147 h 244"/>
              <a:gd name="T18" fmla="*/ 239 w 312"/>
              <a:gd name="T19" fmla="*/ 137 h 244"/>
              <a:gd name="T20" fmla="*/ 237 w 312"/>
              <a:gd name="T21" fmla="*/ 128 h 244"/>
              <a:gd name="T22" fmla="*/ 229 w 312"/>
              <a:gd name="T23" fmla="*/ 126 h 244"/>
              <a:gd name="T24" fmla="*/ 234 w 312"/>
              <a:gd name="T25" fmla="*/ 118 h 244"/>
              <a:gd name="T26" fmla="*/ 239 w 312"/>
              <a:gd name="T27" fmla="*/ 116 h 244"/>
              <a:gd name="T28" fmla="*/ 237 w 312"/>
              <a:gd name="T29" fmla="*/ 114 h 244"/>
              <a:gd name="T30" fmla="*/ 234 w 312"/>
              <a:gd name="T31" fmla="*/ 114 h 244"/>
              <a:gd name="T32" fmla="*/ 237 w 312"/>
              <a:gd name="T33" fmla="*/ 109 h 244"/>
              <a:gd name="T34" fmla="*/ 227 w 312"/>
              <a:gd name="T35" fmla="*/ 109 h 244"/>
              <a:gd name="T36" fmla="*/ 232 w 312"/>
              <a:gd name="T37" fmla="*/ 107 h 244"/>
              <a:gd name="T38" fmla="*/ 227 w 312"/>
              <a:gd name="T39" fmla="*/ 104 h 244"/>
              <a:gd name="T40" fmla="*/ 229 w 312"/>
              <a:gd name="T41" fmla="*/ 95 h 244"/>
              <a:gd name="T42" fmla="*/ 232 w 312"/>
              <a:gd name="T43" fmla="*/ 97 h 244"/>
              <a:gd name="T44" fmla="*/ 229 w 312"/>
              <a:gd name="T45" fmla="*/ 88 h 244"/>
              <a:gd name="T46" fmla="*/ 225 w 312"/>
              <a:gd name="T47" fmla="*/ 85 h 244"/>
              <a:gd name="T48" fmla="*/ 227 w 312"/>
              <a:gd name="T49" fmla="*/ 78 h 244"/>
              <a:gd name="T50" fmla="*/ 218 w 312"/>
              <a:gd name="T51" fmla="*/ 71 h 244"/>
              <a:gd name="T52" fmla="*/ 222 w 312"/>
              <a:gd name="T53" fmla="*/ 66 h 244"/>
              <a:gd name="T54" fmla="*/ 222 w 312"/>
              <a:gd name="T55" fmla="*/ 52 h 244"/>
              <a:gd name="T56" fmla="*/ 220 w 312"/>
              <a:gd name="T57" fmla="*/ 50 h 244"/>
              <a:gd name="T58" fmla="*/ 225 w 312"/>
              <a:gd name="T59" fmla="*/ 50 h 244"/>
              <a:gd name="T60" fmla="*/ 225 w 312"/>
              <a:gd name="T61" fmla="*/ 45 h 244"/>
              <a:gd name="T62" fmla="*/ 222 w 312"/>
              <a:gd name="T63" fmla="*/ 47 h 244"/>
              <a:gd name="T64" fmla="*/ 220 w 312"/>
              <a:gd name="T65" fmla="*/ 36 h 244"/>
              <a:gd name="T66" fmla="*/ 215 w 312"/>
              <a:gd name="T67" fmla="*/ 36 h 244"/>
              <a:gd name="T68" fmla="*/ 210 w 312"/>
              <a:gd name="T69" fmla="*/ 40 h 244"/>
              <a:gd name="T70" fmla="*/ 206 w 312"/>
              <a:gd name="T71" fmla="*/ 26 h 244"/>
              <a:gd name="T72" fmla="*/ 201 w 312"/>
              <a:gd name="T73" fmla="*/ 29 h 244"/>
              <a:gd name="T74" fmla="*/ 194 w 312"/>
              <a:gd name="T75" fmla="*/ 21 h 244"/>
              <a:gd name="T76" fmla="*/ 182 w 312"/>
              <a:gd name="T77" fmla="*/ 24 h 244"/>
              <a:gd name="T78" fmla="*/ 187 w 312"/>
              <a:gd name="T79" fmla="*/ 17 h 244"/>
              <a:gd name="T80" fmla="*/ 175 w 312"/>
              <a:gd name="T81" fmla="*/ 3 h 244"/>
              <a:gd name="T82" fmla="*/ 142 w 312"/>
              <a:gd name="T83" fmla="*/ 0 h 244"/>
              <a:gd name="T84" fmla="*/ 128 w 312"/>
              <a:gd name="T85" fmla="*/ 14 h 244"/>
              <a:gd name="T86" fmla="*/ 71 w 312"/>
              <a:gd name="T87" fmla="*/ 12 h 244"/>
              <a:gd name="T88" fmla="*/ 45 w 312"/>
              <a:gd name="T89" fmla="*/ 12 h 244"/>
              <a:gd name="T90" fmla="*/ 2 w 312"/>
              <a:gd name="T91" fmla="*/ 17 h 244"/>
              <a:gd name="T92" fmla="*/ 2 w 312"/>
              <a:gd name="T93" fmla="*/ 90 h 244"/>
              <a:gd name="T94" fmla="*/ 0 w 312"/>
              <a:gd name="T95" fmla="*/ 159 h 244"/>
              <a:gd name="T96" fmla="*/ 0 w 312"/>
              <a:gd name="T97" fmla="*/ 234 h 244"/>
              <a:gd name="T98" fmla="*/ 49 w 312"/>
              <a:gd name="T99" fmla="*/ 234 h 244"/>
              <a:gd name="T100" fmla="*/ 66 w 312"/>
              <a:gd name="T101" fmla="*/ 239 h 244"/>
              <a:gd name="T102" fmla="*/ 154 w 312"/>
              <a:gd name="T103" fmla="*/ 241 h 244"/>
              <a:gd name="T104" fmla="*/ 189 w 312"/>
              <a:gd name="T105" fmla="*/ 241 h 244"/>
              <a:gd name="T106" fmla="*/ 277 w 312"/>
              <a:gd name="T107" fmla="*/ 241 h 244"/>
              <a:gd name="T108" fmla="*/ 291 w 312"/>
              <a:gd name="T109" fmla="*/ 241 h 244"/>
              <a:gd name="T110" fmla="*/ 296 w 312"/>
              <a:gd name="T111" fmla="*/ 239 h 244"/>
              <a:gd name="T112" fmla="*/ 308 w 312"/>
              <a:gd name="T113" fmla="*/ 237 h 244"/>
              <a:gd name="T114" fmla="*/ 312 w 312"/>
              <a:gd name="T115" fmla="*/ 239 h 244"/>
              <a:gd name="T116" fmla="*/ 308 w 312"/>
              <a:gd name="T117" fmla="*/ 230 h 244"/>
              <a:gd name="T118" fmla="*/ 312 w 312"/>
              <a:gd name="T119" fmla="*/ 223 h 244"/>
              <a:gd name="T120" fmla="*/ 303 w 312"/>
              <a:gd name="T121" fmla="*/ 218 h 244"/>
              <a:gd name="T122" fmla="*/ 291 w 312"/>
              <a:gd name="T123" fmla="*/ 199 h 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12" h="244">
                <a:moveTo>
                  <a:pt x="291" y="192"/>
                </a:moveTo>
                <a:lnTo>
                  <a:pt x="289" y="192"/>
                </a:lnTo>
                <a:lnTo>
                  <a:pt x="289" y="192"/>
                </a:lnTo>
                <a:lnTo>
                  <a:pt x="284" y="187"/>
                </a:lnTo>
                <a:lnTo>
                  <a:pt x="282" y="182"/>
                </a:lnTo>
                <a:lnTo>
                  <a:pt x="282" y="180"/>
                </a:lnTo>
                <a:lnTo>
                  <a:pt x="284" y="178"/>
                </a:lnTo>
                <a:lnTo>
                  <a:pt x="282" y="173"/>
                </a:lnTo>
                <a:lnTo>
                  <a:pt x="277" y="170"/>
                </a:lnTo>
                <a:lnTo>
                  <a:pt x="274" y="170"/>
                </a:lnTo>
                <a:lnTo>
                  <a:pt x="274" y="170"/>
                </a:lnTo>
                <a:lnTo>
                  <a:pt x="272" y="170"/>
                </a:lnTo>
                <a:lnTo>
                  <a:pt x="272" y="170"/>
                </a:lnTo>
                <a:lnTo>
                  <a:pt x="272" y="168"/>
                </a:lnTo>
                <a:lnTo>
                  <a:pt x="274" y="168"/>
                </a:lnTo>
                <a:lnTo>
                  <a:pt x="274" y="168"/>
                </a:lnTo>
                <a:lnTo>
                  <a:pt x="274" y="168"/>
                </a:lnTo>
                <a:lnTo>
                  <a:pt x="274" y="168"/>
                </a:lnTo>
                <a:lnTo>
                  <a:pt x="277" y="166"/>
                </a:lnTo>
                <a:lnTo>
                  <a:pt x="277" y="163"/>
                </a:lnTo>
                <a:lnTo>
                  <a:pt x="277" y="163"/>
                </a:lnTo>
                <a:lnTo>
                  <a:pt x="274" y="163"/>
                </a:lnTo>
                <a:lnTo>
                  <a:pt x="267" y="161"/>
                </a:lnTo>
                <a:lnTo>
                  <a:pt x="267" y="161"/>
                </a:lnTo>
                <a:lnTo>
                  <a:pt x="270" y="156"/>
                </a:lnTo>
                <a:lnTo>
                  <a:pt x="270" y="154"/>
                </a:lnTo>
                <a:lnTo>
                  <a:pt x="270" y="154"/>
                </a:lnTo>
                <a:lnTo>
                  <a:pt x="265" y="152"/>
                </a:lnTo>
                <a:lnTo>
                  <a:pt x="265" y="152"/>
                </a:lnTo>
                <a:lnTo>
                  <a:pt x="265" y="156"/>
                </a:lnTo>
                <a:lnTo>
                  <a:pt x="263" y="156"/>
                </a:lnTo>
                <a:lnTo>
                  <a:pt x="260" y="154"/>
                </a:lnTo>
                <a:lnTo>
                  <a:pt x="253" y="152"/>
                </a:lnTo>
                <a:lnTo>
                  <a:pt x="251" y="152"/>
                </a:lnTo>
                <a:lnTo>
                  <a:pt x="251" y="149"/>
                </a:lnTo>
                <a:lnTo>
                  <a:pt x="248" y="147"/>
                </a:lnTo>
                <a:lnTo>
                  <a:pt x="246" y="144"/>
                </a:lnTo>
                <a:lnTo>
                  <a:pt x="244" y="142"/>
                </a:lnTo>
                <a:lnTo>
                  <a:pt x="239" y="140"/>
                </a:lnTo>
                <a:lnTo>
                  <a:pt x="239" y="137"/>
                </a:lnTo>
                <a:lnTo>
                  <a:pt x="237" y="135"/>
                </a:lnTo>
                <a:lnTo>
                  <a:pt x="234" y="133"/>
                </a:lnTo>
                <a:lnTo>
                  <a:pt x="234" y="130"/>
                </a:lnTo>
                <a:lnTo>
                  <a:pt x="237" y="128"/>
                </a:lnTo>
                <a:lnTo>
                  <a:pt x="234" y="126"/>
                </a:lnTo>
                <a:lnTo>
                  <a:pt x="234" y="126"/>
                </a:lnTo>
                <a:lnTo>
                  <a:pt x="232" y="126"/>
                </a:lnTo>
                <a:lnTo>
                  <a:pt x="229" y="126"/>
                </a:lnTo>
                <a:lnTo>
                  <a:pt x="232" y="123"/>
                </a:lnTo>
                <a:lnTo>
                  <a:pt x="232" y="118"/>
                </a:lnTo>
                <a:lnTo>
                  <a:pt x="234" y="118"/>
                </a:lnTo>
                <a:lnTo>
                  <a:pt x="234" y="118"/>
                </a:lnTo>
                <a:lnTo>
                  <a:pt x="234" y="118"/>
                </a:lnTo>
                <a:lnTo>
                  <a:pt x="237" y="121"/>
                </a:lnTo>
                <a:lnTo>
                  <a:pt x="237" y="121"/>
                </a:lnTo>
                <a:lnTo>
                  <a:pt x="239" y="116"/>
                </a:lnTo>
                <a:lnTo>
                  <a:pt x="239" y="116"/>
                </a:lnTo>
                <a:lnTo>
                  <a:pt x="239" y="114"/>
                </a:lnTo>
                <a:lnTo>
                  <a:pt x="237" y="114"/>
                </a:lnTo>
                <a:lnTo>
                  <a:pt x="237" y="114"/>
                </a:lnTo>
                <a:lnTo>
                  <a:pt x="234" y="114"/>
                </a:lnTo>
                <a:lnTo>
                  <a:pt x="234" y="114"/>
                </a:lnTo>
                <a:lnTo>
                  <a:pt x="234" y="114"/>
                </a:lnTo>
                <a:lnTo>
                  <a:pt x="234" y="114"/>
                </a:lnTo>
                <a:lnTo>
                  <a:pt x="237" y="111"/>
                </a:lnTo>
                <a:lnTo>
                  <a:pt x="237" y="111"/>
                </a:lnTo>
                <a:lnTo>
                  <a:pt x="237" y="111"/>
                </a:lnTo>
                <a:lnTo>
                  <a:pt x="237" y="109"/>
                </a:lnTo>
                <a:lnTo>
                  <a:pt x="234" y="109"/>
                </a:lnTo>
                <a:lnTo>
                  <a:pt x="229" y="109"/>
                </a:lnTo>
                <a:lnTo>
                  <a:pt x="229" y="111"/>
                </a:lnTo>
                <a:lnTo>
                  <a:pt x="227" y="109"/>
                </a:lnTo>
                <a:lnTo>
                  <a:pt x="232" y="109"/>
                </a:lnTo>
                <a:lnTo>
                  <a:pt x="232" y="107"/>
                </a:lnTo>
                <a:lnTo>
                  <a:pt x="232" y="107"/>
                </a:lnTo>
                <a:lnTo>
                  <a:pt x="232" y="107"/>
                </a:lnTo>
                <a:lnTo>
                  <a:pt x="229" y="104"/>
                </a:lnTo>
                <a:lnTo>
                  <a:pt x="229" y="107"/>
                </a:lnTo>
                <a:lnTo>
                  <a:pt x="229" y="107"/>
                </a:lnTo>
                <a:lnTo>
                  <a:pt x="227" y="104"/>
                </a:lnTo>
                <a:lnTo>
                  <a:pt x="227" y="102"/>
                </a:lnTo>
                <a:lnTo>
                  <a:pt x="227" y="97"/>
                </a:lnTo>
                <a:lnTo>
                  <a:pt x="227" y="95"/>
                </a:lnTo>
                <a:lnTo>
                  <a:pt x="229" y="95"/>
                </a:lnTo>
                <a:lnTo>
                  <a:pt x="229" y="95"/>
                </a:lnTo>
                <a:lnTo>
                  <a:pt x="229" y="95"/>
                </a:lnTo>
                <a:lnTo>
                  <a:pt x="229" y="97"/>
                </a:lnTo>
                <a:lnTo>
                  <a:pt x="232" y="97"/>
                </a:lnTo>
                <a:lnTo>
                  <a:pt x="232" y="97"/>
                </a:lnTo>
                <a:lnTo>
                  <a:pt x="232" y="90"/>
                </a:lnTo>
                <a:lnTo>
                  <a:pt x="232" y="90"/>
                </a:lnTo>
                <a:lnTo>
                  <a:pt x="229" y="88"/>
                </a:lnTo>
                <a:lnTo>
                  <a:pt x="227" y="88"/>
                </a:lnTo>
                <a:lnTo>
                  <a:pt x="227" y="90"/>
                </a:lnTo>
                <a:lnTo>
                  <a:pt x="227" y="90"/>
                </a:lnTo>
                <a:lnTo>
                  <a:pt x="225" y="85"/>
                </a:lnTo>
                <a:lnTo>
                  <a:pt x="225" y="83"/>
                </a:lnTo>
                <a:lnTo>
                  <a:pt x="227" y="81"/>
                </a:lnTo>
                <a:lnTo>
                  <a:pt x="227" y="81"/>
                </a:lnTo>
                <a:lnTo>
                  <a:pt x="227" y="78"/>
                </a:lnTo>
                <a:lnTo>
                  <a:pt x="225" y="76"/>
                </a:lnTo>
                <a:lnTo>
                  <a:pt x="222" y="76"/>
                </a:lnTo>
                <a:lnTo>
                  <a:pt x="220" y="76"/>
                </a:lnTo>
                <a:lnTo>
                  <a:pt x="218" y="71"/>
                </a:lnTo>
                <a:lnTo>
                  <a:pt x="218" y="71"/>
                </a:lnTo>
                <a:lnTo>
                  <a:pt x="218" y="69"/>
                </a:lnTo>
                <a:lnTo>
                  <a:pt x="220" y="69"/>
                </a:lnTo>
                <a:lnTo>
                  <a:pt x="222" y="66"/>
                </a:lnTo>
                <a:lnTo>
                  <a:pt x="225" y="64"/>
                </a:lnTo>
                <a:lnTo>
                  <a:pt x="225" y="55"/>
                </a:lnTo>
                <a:lnTo>
                  <a:pt x="225" y="52"/>
                </a:lnTo>
                <a:lnTo>
                  <a:pt x="222" y="52"/>
                </a:lnTo>
                <a:lnTo>
                  <a:pt x="220" y="52"/>
                </a:lnTo>
                <a:lnTo>
                  <a:pt x="220" y="52"/>
                </a:lnTo>
                <a:lnTo>
                  <a:pt x="220" y="50"/>
                </a:lnTo>
                <a:lnTo>
                  <a:pt x="220" y="50"/>
                </a:lnTo>
                <a:lnTo>
                  <a:pt x="222" y="47"/>
                </a:lnTo>
                <a:lnTo>
                  <a:pt x="225" y="47"/>
                </a:lnTo>
                <a:lnTo>
                  <a:pt x="225" y="50"/>
                </a:lnTo>
                <a:lnTo>
                  <a:pt x="225" y="50"/>
                </a:lnTo>
                <a:lnTo>
                  <a:pt x="227" y="47"/>
                </a:lnTo>
                <a:lnTo>
                  <a:pt x="227" y="45"/>
                </a:lnTo>
                <a:lnTo>
                  <a:pt x="227" y="45"/>
                </a:lnTo>
                <a:lnTo>
                  <a:pt x="225" y="45"/>
                </a:lnTo>
                <a:lnTo>
                  <a:pt x="225" y="45"/>
                </a:lnTo>
                <a:lnTo>
                  <a:pt x="225" y="47"/>
                </a:lnTo>
                <a:lnTo>
                  <a:pt x="222" y="47"/>
                </a:lnTo>
                <a:lnTo>
                  <a:pt x="222" y="47"/>
                </a:lnTo>
                <a:lnTo>
                  <a:pt x="222" y="45"/>
                </a:lnTo>
                <a:lnTo>
                  <a:pt x="222" y="43"/>
                </a:lnTo>
                <a:lnTo>
                  <a:pt x="222" y="43"/>
                </a:lnTo>
                <a:lnTo>
                  <a:pt x="220" y="36"/>
                </a:lnTo>
                <a:lnTo>
                  <a:pt x="218" y="33"/>
                </a:lnTo>
                <a:lnTo>
                  <a:pt x="215" y="33"/>
                </a:lnTo>
                <a:lnTo>
                  <a:pt x="215" y="33"/>
                </a:lnTo>
                <a:lnTo>
                  <a:pt x="215" y="36"/>
                </a:lnTo>
                <a:lnTo>
                  <a:pt x="215" y="38"/>
                </a:lnTo>
                <a:lnTo>
                  <a:pt x="215" y="40"/>
                </a:lnTo>
                <a:lnTo>
                  <a:pt x="213" y="40"/>
                </a:lnTo>
                <a:lnTo>
                  <a:pt x="210" y="40"/>
                </a:lnTo>
                <a:lnTo>
                  <a:pt x="208" y="33"/>
                </a:lnTo>
                <a:lnTo>
                  <a:pt x="206" y="31"/>
                </a:lnTo>
                <a:lnTo>
                  <a:pt x="206" y="29"/>
                </a:lnTo>
                <a:lnTo>
                  <a:pt x="206" y="26"/>
                </a:lnTo>
                <a:lnTo>
                  <a:pt x="201" y="26"/>
                </a:lnTo>
                <a:lnTo>
                  <a:pt x="201" y="26"/>
                </a:lnTo>
                <a:lnTo>
                  <a:pt x="203" y="26"/>
                </a:lnTo>
                <a:lnTo>
                  <a:pt x="201" y="29"/>
                </a:lnTo>
                <a:lnTo>
                  <a:pt x="201" y="29"/>
                </a:lnTo>
                <a:lnTo>
                  <a:pt x="196" y="24"/>
                </a:lnTo>
                <a:lnTo>
                  <a:pt x="194" y="21"/>
                </a:lnTo>
                <a:lnTo>
                  <a:pt x="194" y="21"/>
                </a:lnTo>
                <a:lnTo>
                  <a:pt x="192" y="21"/>
                </a:lnTo>
                <a:lnTo>
                  <a:pt x="189" y="24"/>
                </a:lnTo>
                <a:lnTo>
                  <a:pt x="189" y="24"/>
                </a:lnTo>
                <a:lnTo>
                  <a:pt x="182" y="24"/>
                </a:lnTo>
                <a:lnTo>
                  <a:pt x="182" y="21"/>
                </a:lnTo>
                <a:lnTo>
                  <a:pt x="187" y="21"/>
                </a:lnTo>
                <a:lnTo>
                  <a:pt x="187" y="21"/>
                </a:lnTo>
                <a:lnTo>
                  <a:pt x="187" y="17"/>
                </a:lnTo>
                <a:lnTo>
                  <a:pt x="182" y="10"/>
                </a:lnTo>
                <a:lnTo>
                  <a:pt x="177" y="5"/>
                </a:lnTo>
                <a:lnTo>
                  <a:pt x="177" y="3"/>
                </a:lnTo>
                <a:lnTo>
                  <a:pt x="175" y="3"/>
                </a:lnTo>
                <a:lnTo>
                  <a:pt x="175" y="0"/>
                </a:lnTo>
                <a:lnTo>
                  <a:pt x="170" y="0"/>
                </a:lnTo>
                <a:lnTo>
                  <a:pt x="144" y="0"/>
                </a:lnTo>
                <a:lnTo>
                  <a:pt x="142" y="0"/>
                </a:lnTo>
                <a:lnTo>
                  <a:pt x="142" y="0"/>
                </a:lnTo>
                <a:lnTo>
                  <a:pt x="142" y="7"/>
                </a:lnTo>
                <a:lnTo>
                  <a:pt x="128" y="7"/>
                </a:lnTo>
                <a:lnTo>
                  <a:pt x="128" y="14"/>
                </a:lnTo>
                <a:lnTo>
                  <a:pt x="113" y="12"/>
                </a:lnTo>
                <a:lnTo>
                  <a:pt x="104" y="12"/>
                </a:lnTo>
                <a:lnTo>
                  <a:pt x="87" y="12"/>
                </a:lnTo>
                <a:lnTo>
                  <a:pt x="71" y="12"/>
                </a:lnTo>
                <a:lnTo>
                  <a:pt x="52" y="12"/>
                </a:lnTo>
                <a:lnTo>
                  <a:pt x="52" y="5"/>
                </a:lnTo>
                <a:lnTo>
                  <a:pt x="45" y="5"/>
                </a:lnTo>
                <a:lnTo>
                  <a:pt x="45" y="12"/>
                </a:lnTo>
                <a:lnTo>
                  <a:pt x="28" y="12"/>
                </a:lnTo>
                <a:lnTo>
                  <a:pt x="23" y="12"/>
                </a:lnTo>
                <a:lnTo>
                  <a:pt x="2" y="12"/>
                </a:lnTo>
                <a:lnTo>
                  <a:pt x="2" y="17"/>
                </a:lnTo>
                <a:lnTo>
                  <a:pt x="2" y="24"/>
                </a:lnTo>
                <a:lnTo>
                  <a:pt x="2" y="81"/>
                </a:lnTo>
                <a:lnTo>
                  <a:pt x="2" y="88"/>
                </a:lnTo>
                <a:lnTo>
                  <a:pt x="2" y="90"/>
                </a:lnTo>
                <a:lnTo>
                  <a:pt x="2" y="121"/>
                </a:lnTo>
                <a:lnTo>
                  <a:pt x="0" y="144"/>
                </a:lnTo>
                <a:lnTo>
                  <a:pt x="0" y="149"/>
                </a:lnTo>
                <a:lnTo>
                  <a:pt x="0" y="159"/>
                </a:lnTo>
                <a:lnTo>
                  <a:pt x="0" y="201"/>
                </a:lnTo>
                <a:lnTo>
                  <a:pt x="0" y="220"/>
                </a:lnTo>
                <a:lnTo>
                  <a:pt x="0" y="230"/>
                </a:lnTo>
                <a:lnTo>
                  <a:pt x="0" y="234"/>
                </a:lnTo>
                <a:lnTo>
                  <a:pt x="7" y="234"/>
                </a:lnTo>
                <a:lnTo>
                  <a:pt x="16" y="234"/>
                </a:lnTo>
                <a:lnTo>
                  <a:pt x="38" y="234"/>
                </a:lnTo>
                <a:lnTo>
                  <a:pt x="49" y="234"/>
                </a:lnTo>
                <a:lnTo>
                  <a:pt x="47" y="239"/>
                </a:lnTo>
                <a:lnTo>
                  <a:pt x="57" y="239"/>
                </a:lnTo>
                <a:lnTo>
                  <a:pt x="59" y="239"/>
                </a:lnTo>
                <a:lnTo>
                  <a:pt x="66" y="239"/>
                </a:lnTo>
                <a:lnTo>
                  <a:pt x="78" y="239"/>
                </a:lnTo>
                <a:lnTo>
                  <a:pt x="87" y="239"/>
                </a:lnTo>
                <a:lnTo>
                  <a:pt x="94" y="239"/>
                </a:lnTo>
                <a:lnTo>
                  <a:pt x="154" y="241"/>
                </a:lnTo>
                <a:lnTo>
                  <a:pt x="170" y="241"/>
                </a:lnTo>
                <a:lnTo>
                  <a:pt x="175" y="241"/>
                </a:lnTo>
                <a:lnTo>
                  <a:pt x="182" y="241"/>
                </a:lnTo>
                <a:lnTo>
                  <a:pt x="189" y="241"/>
                </a:lnTo>
                <a:lnTo>
                  <a:pt x="189" y="241"/>
                </a:lnTo>
                <a:lnTo>
                  <a:pt x="218" y="241"/>
                </a:lnTo>
                <a:lnTo>
                  <a:pt x="225" y="241"/>
                </a:lnTo>
                <a:lnTo>
                  <a:pt x="277" y="241"/>
                </a:lnTo>
                <a:lnTo>
                  <a:pt x="284" y="244"/>
                </a:lnTo>
                <a:lnTo>
                  <a:pt x="289" y="244"/>
                </a:lnTo>
                <a:lnTo>
                  <a:pt x="291" y="241"/>
                </a:lnTo>
                <a:lnTo>
                  <a:pt x="291" y="241"/>
                </a:lnTo>
                <a:lnTo>
                  <a:pt x="291" y="239"/>
                </a:lnTo>
                <a:lnTo>
                  <a:pt x="291" y="239"/>
                </a:lnTo>
                <a:lnTo>
                  <a:pt x="291" y="239"/>
                </a:lnTo>
                <a:lnTo>
                  <a:pt x="296" y="239"/>
                </a:lnTo>
                <a:lnTo>
                  <a:pt x="298" y="239"/>
                </a:lnTo>
                <a:lnTo>
                  <a:pt x="303" y="239"/>
                </a:lnTo>
                <a:lnTo>
                  <a:pt x="308" y="237"/>
                </a:lnTo>
                <a:lnTo>
                  <a:pt x="308" y="237"/>
                </a:lnTo>
                <a:lnTo>
                  <a:pt x="310" y="237"/>
                </a:lnTo>
                <a:lnTo>
                  <a:pt x="310" y="239"/>
                </a:lnTo>
                <a:lnTo>
                  <a:pt x="312" y="239"/>
                </a:lnTo>
                <a:lnTo>
                  <a:pt x="312" y="239"/>
                </a:lnTo>
                <a:lnTo>
                  <a:pt x="312" y="237"/>
                </a:lnTo>
                <a:lnTo>
                  <a:pt x="310" y="232"/>
                </a:lnTo>
                <a:lnTo>
                  <a:pt x="308" y="232"/>
                </a:lnTo>
                <a:lnTo>
                  <a:pt x="308" y="230"/>
                </a:lnTo>
                <a:lnTo>
                  <a:pt x="308" y="230"/>
                </a:lnTo>
                <a:lnTo>
                  <a:pt x="310" y="227"/>
                </a:lnTo>
                <a:lnTo>
                  <a:pt x="312" y="225"/>
                </a:lnTo>
                <a:lnTo>
                  <a:pt x="312" y="223"/>
                </a:lnTo>
                <a:lnTo>
                  <a:pt x="310" y="215"/>
                </a:lnTo>
                <a:lnTo>
                  <a:pt x="310" y="213"/>
                </a:lnTo>
                <a:lnTo>
                  <a:pt x="308" y="213"/>
                </a:lnTo>
                <a:lnTo>
                  <a:pt x="303" y="218"/>
                </a:lnTo>
                <a:lnTo>
                  <a:pt x="300" y="218"/>
                </a:lnTo>
                <a:lnTo>
                  <a:pt x="296" y="213"/>
                </a:lnTo>
                <a:lnTo>
                  <a:pt x="291" y="201"/>
                </a:lnTo>
                <a:lnTo>
                  <a:pt x="291" y="199"/>
                </a:lnTo>
                <a:lnTo>
                  <a:pt x="291" y="197"/>
                </a:lnTo>
                <a:lnTo>
                  <a:pt x="293" y="192"/>
                </a:lnTo>
                <a:lnTo>
                  <a:pt x="291" y="19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6" name="Freeform 81"/>
          <p:cNvSpPr>
            <a:spLocks/>
          </p:cNvSpPr>
          <p:nvPr/>
        </p:nvSpPr>
        <p:spPr bwMode="auto">
          <a:xfrm>
            <a:off x="2549943" y="5385804"/>
            <a:ext cx="473075" cy="393700"/>
          </a:xfrm>
          <a:custGeom>
            <a:avLst/>
            <a:gdLst>
              <a:gd name="T0" fmla="*/ 289 w 298"/>
              <a:gd name="T1" fmla="*/ 52 h 248"/>
              <a:gd name="T2" fmla="*/ 296 w 298"/>
              <a:gd name="T3" fmla="*/ 47 h 248"/>
              <a:gd name="T4" fmla="*/ 291 w 298"/>
              <a:gd name="T5" fmla="*/ 37 h 248"/>
              <a:gd name="T6" fmla="*/ 289 w 298"/>
              <a:gd name="T7" fmla="*/ 33 h 248"/>
              <a:gd name="T8" fmla="*/ 293 w 298"/>
              <a:gd name="T9" fmla="*/ 28 h 248"/>
              <a:gd name="T10" fmla="*/ 291 w 298"/>
              <a:gd name="T11" fmla="*/ 19 h 248"/>
              <a:gd name="T12" fmla="*/ 296 w 298"/>
              <a:gd name="T13" fmla="*/ 11 h 248"/>
              <a:gd name="T14" fmla="*/ 289 w 298"/>
              <a:gd name="T15" fmla="*/ 7 h 248"/>
              <a:gd name="T16" fmla="*/ 244 w 298"/>
              <a:gd name="T17" fmla="*/ 4 h 248"/>
              <a:gd name="T18" fmla="*/ 182 w 298"/>
              <a:gd name="T19" fmla="*/ 4 h 248"/>
              <a:gd name="T20" fmla="*/ 59 w 298"/>
              <a:gd name="T21" fmla="*/ 2 h 248"/>
              <a:gd name="T22" fmla="*/ 52 w 298"/>
              <a:gd name="T23" fmla="*/ 0 h 248"/>
              <a:gd name="T24" fmla="*/ 21 w 298"/>
              <a:gd name="T25" fmla="*/ 0 h 248"/>
              <a:gd name="T26" fmla="*/ 0 w 298"/>
              <a:gd name="T27" fmla="*/ 14 h 248"/>
              <a:gd name="T28" fmla="*/ 2 w 298"/>
              <a:gd name="T29" fmla="*/ 35 h 248"/>
              <a:gd name="T30" fmla="*/ 16 w 298"/>
              <a:gd name="T31" fmla="*/ 40 h 248"/>
              <a:gd name="T32" fmla="*/ 28 w 298"/>
              <a:gd name="T33" fmla="*/ 42 h 248"/>
              <a:gd name="T34" fmla="*/ 31 w 298"/>
              <a:gd name="T35" fmla="*/ 47 h 248"/>
              <a:gd name="T36" fmla="*/ 42 w 298"/>
              <a:gd name="T37" fmla="*/ 56 h 248"/>
              <a:gd name="T38" fmla="*/ 52 w 298"/>
              <a:gd name="T39" fmla="*/ 71 h 248"/>
              <a:gd name="T40" fmla="*/ 54 w 298"/>
              <a:gd name="T41" fmla="*/ 80 h 248"/>
              <a:gd name="T42" fmla="*/ 52 w 298"/>
              <a:gd name="T43" fmla="*/ 92 h 248"/>
              <a:gd name="T44" fmla="*/ 54 w 298"/>
              <a:gd name="T45" fmla="*/ 106 h 248"/>
              <a:gd name="T46" fmla="*/ 35 w 298"/>
              <a:gd name="T47" fmla="*/ 111 h 248"/>
              <a:gd name="T48" fmla="*/ 35 w 298"/>
              <a:gd name="T49" fmla="*/ 134 h 248"/>
              <a:gd name="T50" fmla="*/ 31 w 298"/>
              <a:gd name="T51" fmla="*/ 144 h 248"/>
              <a:gd name="T52" fmla="*/ 21 w 298"/>
              <a:gd name="T53" fmla="*/ 184 h 248"/>
              <a:gd name="T54" fmla="*/ 28 w 298"/>
              <a:gd name="T55" fmla="*/ 189 h 248"/>
              <a:gd name="T56" fmla="*/ 26 w 298"/>
              <a:gd name="T57" fmla="*/ 248 h 248"/>
              <a:gd name="T58" fmla="*/ 61 w 298"/>
              <a:gd name="T59" fmla="*/ 248 h 248"/>
              <a:gd name="T60" fmla="*/ 97 w 298"/>
              <a:gd name="T61" fmla="*/ 248 h 248"/>
              <a:gd name="T62" fmla="*/ 211 w 298"/>
              <a:gd name="T63" fmla="*/ 248 h 248"/>
              <a:gd name="T64" fmla="*/ 215 w 298"/>
              <a:gd name="T65" fmla="*/ 231 h 248"/>
              <a:gd name="T66" fmla="*/ 227 w 298"/>
              <a:gd name="T67" fmla="*/ 227 h 248"/>
              <a:gd name="T68" fmla="*/ 229 w 298"/>
              <a:gd name="T69" fmla="*/ 220 h 248"/>
              <a:gd name="T70" fmla="*/ 232 w 298"/>
              <a:gd name="T71" fmla="*/ 215 h 248"/>
              <a:gd name="T72" fmla="*/ 225 w 298"/>
              <a:gd name="T73" fmla="*/ 198 h 248"/>
              <a:gd name="T74" fmla="*/ 227 w 298"/>
              <a:gd name="T75" fmla="*/ 194 h 248"/>
              <a:gd name="T76" fmla="*/ 222 w 298"/>
              <a:gd name="T77" fmla="*/ 175 h 248"/>
              <a:gd name="T78" fmla="*/ 218 w 298"/>
              <a:gd name="T79" fmla="*/ 170 h 248"/>
              <a:gd name="T80" fmla="*/ 227 w 298"/>
              <a:gd name="T81" fmla="*/ 165 h 248"/>
              <a:gd name="T82" fmla="*/ 232 w 298"/>
              <a:gd name="T83" fmla="*/ 156 h 248"/>
              <a:gd name="T84" fmla="*/ 237 w 298"/>
              <a:gd name="T85" fmla="*/ 153 h 248"/>
              <a:gd name="T86" fmla="*/ 239 w 298"/>
              <a:gd name="T87" fmla="*/ 142 h 248"/>
              <a:gd name="T88" fmla="*/ 241 w 298"/>
              <a:gd name="T89" fmla="*/ 137 h 248"/>
              <a:gd name="T90" fmla="*/ 251 w 298"/>
              <a:gd name="T91" fmla="*/ 130 h 248"/>
              <a:gd name="T92" fmla="*/ 251 w 298"/>
              <a:gd name="T93" fmla="*/ 125 h 248"/>
              <a:gd name="T94" fmla="*/ 246 w 298"/>
              <a:gd name="T95" fmla="*/ 118 h 248"/>
              <a:gd name="T96" fmla="*/ 246 w 298"/>
              <a:gd name="T97" fmla="*/ 113 h 248"/>
              <a:gd name="T98" fmla="*/ 241 w 298"/>
              <a:gd name="T99" fmla="*/ 111 h 248"/>
              <a:gd name="T100" fmla="*/ 237 w 298"/>
              <a:gd name="T101" fmla="*/ 106 h 248"/>
              <a:gd name="T102" fmla="*/ 234 w 298"/>
              <a:gd name="T103" fmla="*/ 99 h 248"/>
              <a:gd name="T104" fmla="*/ 239 w 298"/>
              <a:gd name="T105" fmla="*/ 97 h 248"/>
              <a:gd name="T106" fmla="*/ 246 w 298"/>
              <a:gd name="T107" fmla="*/ 97 h 248"/>
              <a:gd name="T108" fmla="*/ 251 w 298"/>
              <a:gd name="T109" fmla="*/ 94 h 248"/>
              <a:gd name="T110" fmla="*/ 258 w 298"/>
              <a:gd name="T111" fmla="*/ 97 h 248"/>
              <a:gd name="T112" fmla="*/ 258 w 298"/>
              <a:gd name="T113" fmla="*/ 94 h 248"/>
              <a:gd name="T114" fmla="*/ 256 w 298"/>
              <a:gd name="T115" fmla="*/ 89 h 248"/>
              <a:gd name="T116" fmla="*/ 265 w 298"/>
              <a:gd name="T117" fmla="*/ 71 h 248"/>
              <a:gd name="T118" fmla="*/ 279 w 298"/>
              <a:gd name="T119" fmla="*/ 59 h 248"/>
              <a:gd name="T120" fmla="*/ 284 w 298"/>
              <a:gd name="T121" fmla="*/ 59 h 248"/>
              <a:gd name="T122" fmla="*/ 286 w 298"/>
              <a:gd name="T123" fmla="*/ 54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98" h="248">
                <a:moveTo>
                  <a:pt x="286" y="54"/>
                </a:moveTo>
                <a:lnTo>
                  <a:pt x="286" y="52"/>
                </a:lnTo>
                <a:lnTo>
                  <a:pt x="289" y="52"/>
                </a:lnTo>
                <a:lnTo>
                  <a:pt x="291" y="52"/>
                </a:lnTo>
                <a:lnTo>
                  <a:pt x="293" y="49"/>
                </a:lnTo>
                <a:lnTo>
                  <a:pt x="296" y="47"/>
                </a:lnTo>
                <a:lnTo>
                  <a:pt x="296" y="45"/>
                </a:lnTo>
                <a:lnTo>
                  <a:pt x="293" y="40"/>
                </a:lnTo>
                <a:lnTo>
                  <a:pt x="291" y="37"/>
                </a:lnTo>
                <a:lnTo>
                  <a:pt x="291" y="37"/>
                </a:lnTo>
                <a:lnTo>
                  <a:pt x="291" y="35"/>
                </a:lnTo>
                <a:lnTo>
                  <a:pt x="289" y="33"/>
                </a:lnTo>
                <a:lnTo>
                  <a:pt x="289" y="30"/>
                </a:lnTo>
                <a:lnTo>
                  <a:pt x="291" y="28"/>
                </a:lnTo>
                <a:lnTo>
                  <a:pt x="293" y="28"/>
                </a:lnTo>
                <a:lnTo>
                  <a:pt x="293" y="28"/>
                </a:lnTo>
                <a:lnTo>
                  <a:pt x="291" y="21"/>
                </a:lnTo>
                <a:lnTo>
                  <a:pt x="291" y="19"/>
                </a:lnTo>
                <a:lnTo>
                  <a:pt x="291" y="16"/>
                </a:lnTo>
                <a:lnTo>
                  <a:pt x="293" y="14"/>
                </a:lnTo>
                <a:lnTo>
                  <a:pt x="296" y="11"/>
                </a:lnTo>
                <a:lnTo>
                  <a:pt x="298" y="9"/>
                </a:lnTo>
                <a:lnTo>
                  <a:pt x="298" y="7"/>
                </a:lnTo>
                <a:lnTo>
                  <a:pt x="289" y="7"/>
                </a:lnTo>
                <a:lnTo>
                  <a:pt x="286" y="7"/>
                </a:lnTo>
                <a:lnTo>
                  <a:pt x="244" y="4"/>
                </a:lnTo>
                <a:lnTo>
                  <a:pt x="244" y="4"/>
                </a:lnTo>
                <a:lnTo>
                  <a:pt x="234" y="4"/>
                </a:lnTo>
                <a:lnTo>
                  <a:pt x="215" y="4"/>
                </a:lnTo>
                <a:lnTo>
                  <a:pt x="182" y="4"/>
                </a:lnTo>
                <a:lnTo>
                  <a:pt x="142" y="2"/>
                </a:lnTo>
                <a:lnTo>
                  <a:pt x="97" y="2"/>
                </a:lnTo>
                <a:lnTo>
                  <a:pt x="59" y="2"/>
                </a:lnTo>
                <a:lnTo>
                  <a:pt x="57" y="0"/>
                </a:lnTo>
                <a:lnTo>
                  <a:pt x="54" y="0"/>
                </a:lnTo>
                <a:lnTo>
                  <a:pt x="52" y="0"/>
                </a:lnTo>
                <a:lnTo>
                  <a:pt x="38" y="0"/>
                </a:lnTo>
                <a:lnTo>
                  <a:pt x="38" y="2"/>
                </a:lnTo>
                <a:lnTo>
                  <a:pt x="21" y="0"/>
                </a:lnTo>
                <a:lnTo>
                  <a:pt x="0" y="0"/>
                </a:lnTo>
                <a:lnTo>
                  <a:pt x="0" y="9"/>
                </a:lnTo>
                <a:lnTo>
                  <a:pt x="0" y="14"/>
                </a:lnTo>
                <a:lnTo>
                  <a:pt x="0" y="35"/>
                </a:lnTo>
                <a:lnTo>
                  <a:pt x="0" y="35"/>
                </a:lnTo>
                <a:lnTo>
                  <a:pt x="2" y="35"/>
                </a:lnTo>
                <a:lnTo>
                  <a:pt x="5" y="35"/>
                </a:lnTo>
                <a:lnTo>
                  <a:pt x="14" y="40"/>
                </a:lnTo>
                <a:lnTo>
                  <a:pt x="16" y="40"/>
                </a:lnTo>
                <a:lnTo>
                  <a:pt x="21" y="40"/>
                </a:lnTo>
                <a:lnTo>
                  <a:pt x="26" y="40"/>
                </a:lnTo>
                <a:lnTo>
                  <a:pt x="28" y="42"/>
                </a:lnTo>
                <a:lnTo>
                  <a:pt x="31" y="45"/>
                </a:lnTo>
                <a:lnTo>
                  <a:pt x="33" y="45"/>
                </a:lnTo>
                <a:lnTo>
                  <a:pt x="31" y="47"/>
                </a:lnTo>
                <a:lnTo>
                  <a:pt x="33" y="49"/>
                </a:lnTo>
                <a:lnTo>
                  <a:pt x="40" y="54"/>
                </a:lnTo>
                <a:lnTo>
                  <a:pt x="42" y="56"/>
                </a:lnTo>
                <a:lnTo>
                  <a:pt x="42" y="63"/>
                </a:lnTo>
                <a:lnTo>
                  <a:pt x="45" y="63"/>
                </a:lnTo>
                <a:lnTo>
                  <a:pt x="52" y="71"/>
                </a:lnTo>
                <a:lnTo>
                  <a:pt x="52" y="71"/>
                </a:lnTo>
                <a:lnTo>
                  <a:pt x="54" y="75"/>
                </a:lnTo>
                <a:lnTo>
                  <a:pt x="54" y="80"/>
                </a:lnTo>
                <a:lnTo>
                  <a:pt x="54" y="85"/>
                </a:lnTo>
                <a:lnTo>
                  <a:pt x="52" y="87"/>
                </a:lnTo>
                <a:lnTo>
                  <a:pt x="52" y="92"/>
                </a:lnTo>
                <a:lnTo>
                  <a:pt x="54" y="94"/>
                </a:lnTo>
                <a:lnTo>
                  <a:pt x="52" y="101"/>
                </a:lnTo>
                <a:lnTo>
                  <a:pt x="54" y="106"/>
                </a:lnTo>
                <a:lnTo>
                  <a:pt x="57" y="106"/>
                </a:lnTo>
                <a:lnTo>
                  <a:pt x="35" y="106"/>
                </a:lnTo>
                <a:lnTo>
                  <a:pt x="35" y="111"/>
                </a:lnTo>
                <a:lnTo>
                  <a:pt x="35" y="125"/>
                </a:lnTo>
                <a:lnTo>
                  <a:pt x="35" y="132"/>
                </a:lnTo>
                <a:lnTo>
                  <a:pt x="35" y="134"/>
                </a:lnTo>
                <a:lnTo>
                  <a:pt x="35" y="142"/>
                </a:lnTo>
                <a:lnTo>
                  <a:pt x="31" y="139"/>
                </a:lnTo>
                <a:lnTo>
                  <a:pt x="31" y="144"/>
                </a:lnTo>
                <a:lnTo>
                  <a:pt x="31" y="158"/>
                </a:lnTo>
                <a:lnTo>
                  <a:pt x="28" y="184"/>
                </a:lnTo>
                <a:lnTo>
                  <a:pt x="21" y="184"/>
                </a:lnTo>
                <a:lnTo>
                  <a:pt x="21" y="189"/>
                </a:lnTo>
                <a:lnTo>
                  <a:pt x="28" y="189"/>
                </a:lnTo>
                <a:lnTo>
                  <a:pt x="28" y="189"/>
                </a:lnTo>
                <a:lnTo>
                  <a:pt x="28" y="201"/>
                </a:lnTo>
                <a:lnTo>
                  <a:pt x="28" y="217"/>
                </a:lnTo>
                <a:lnTo>
                  <a:pt x="26" y="248"/>
                </a:lnTo>
                <a:lnTo>
                  <a:pt x="57" y="248"/>
                </a:lnTo>
                <a:lnTo>
                  <a:pt x="59" y="248"/>
                </a:lnTo>
                <a:lnTo>
                  <a:pt x="61" y="248"/>
                </a:lnTo>
                <a:lnTo>
                  <a:pt x="76" y="248"/>
                </a:lnTo>
                <a:lnTo>
                  <a:pt x="95" y="248"/>
                </a:lnTo>
                <a:lnTo>
                  <a:pt x="97" y="248"/>
                </a:lnTo>
                <a:lnTo>
                  <a:pt x="102" y="248"/>
                </a:lnTo>
                <a:lnTo>
                  <a:pt x="106" y="248"/>
                </a:lnTo>
                <a:lnTo>
                  <a:pt x="211" y="248"/>
                </a:lnTo>
                <a:lnTo>
                  <a:pt x="211" y="243"/>
                </a:lnTo>
                <a:lnTo>
                  <a:pt x="215" y="236"/>
                </a:lnTo>
                <a:lnTo>
                  <a:pt x="215" y="231"/>
                </a:lnTo>
                <a:lnTo>
                  <a:pt x="220" y="227"/>
                </a:lnTo>
                <a:lnTo>
                  <a:pt x="220" y="227"/>
                </a:lnTo>
                <a:lnTo>
                  <a:pt x="227" y="227"/>
                </a:lnTo>
                <a:lnTo>
                  <a:pt x="229" y="224"/>
                </a:lnTo>
                <a:lnTo>
                  <a:pt x="229" y="220"/>
                </a:lnTo>
                <a:lnTo>
                  <a:pt x="229" y="220"/>
                </a:lnTo>
                <a:lnTo>
                  <a:pt x="229" y="217"/>
                </a:lnTo>
                <a:lnTo>
                  <a:pt x="232" y="215"/>
                </a:lnTo>
                <a:lnTo>
                  <a:pt x="232" y="215"/>
                </a:lnTo>
                <a:lnTo>
                  <a:pt x="229" y="208"/>
                </a:lnTo>
                <a:lnTo>
                  <a:pt x="227" y="203"/>
                </a:lnTo>
                <a:lnTo>
                  <a:pt x="225" y="198"/>
                </a:lnTo>
                <a:lnTo>
                  <a:pt x="225" y="198"/>
                </a:lnTo>
                <a:lnTo>
                  <a:pt x="225" y="196"/>
                </a:lnTo>
                <a:lnTo>
                  <a:pt x="227" y="194"/>
                </a:lnTo>
                <a:lnTo>
                  <a:pt x="227" y="189"/>
                </a:lnTo>
                <a:lnTo>
                  <a:pt x="225" y="187"/>
                </a:lnTo>
                <a:lnTo>
                  <a:pt x="222" y="175"/>
                </a:lnTo>
                <a:lnTo>
                  <a:pt x="220" y="172"/>
                </a:lnTo>
                <a:lnTo>
                  <a:pt x="218" y="172"/>
                </a:lnTo>
                <a:lnTo>
                  <a:pt x="218" y="170"/>
                </a:lnTo>
                <a:lnTo>
                  <a:pt x="218" y="170"/>
                </a:lnTo>
                <a:lnTo>
                  <a:pt x="220" y="168"/>
                </a:lnTo>
                <a:lnTo>
                  <a:pt x="227" y="165"/>
                </a:lnTo>
                <a:lnTo>
                  <a:pt x="227" y="163"/>
                </a:lnTo>
                <a:lnTo>
                  <a:pt x="229" y="158"/>
                </a:lnTo>
                <a:lnTo>
                  <a:pt x="232" y="156"/>
                </a:lnTo>
                <a:lnTo>
                  <a:pt x="232" y="153"/>
                </a:lnTo>
                <a:lnTo>
                  <a:pt x="234" y="156"/>
                </a:lnTo>
                <a:lnTo>
                  <a:pt x="237" y="153"/>
                </a:lnTo>
                <a:lnTo>
                  <a:pt x="237" y="149"/>
                </a:lnTo>
                <a:lnTo>
                  <a:pt x="239" y="144"/>
                </a:lnTo>
                <a:lnTo>
                  <a:pt x="239" y="142"/>
                </a:lnTo>
                <a:lnTo>
                  <a:pt x="239" y="139"/>
                </a:lnTo>
                <a:lnTo>
                  <a:pt x="239" y="139"/>
                </a:lnTo>
                <a:lnTo>
                  <a:pt x="241" y="137"/>
                </a:lnTo>
                <a:lnTo>
                  <a:pt x="246" y="137"/>
                </a:lnTo>
                <a:lnTo>
                  <a:pt x="246" y="134"/>
                </a:lnTo>
                <a:lnTo>
                  <a:pt x="251" y="130"/>
                </a:lnTo>
                <a:lnTo>
                  <a:pt x="251" y="127"/>
                </a:lnTo>
                <a:lnTo>
                  <a:pt x="251" y="125"/>
                </a:lnTo>
                <a:lnTo>
                  <a:pt x="251" y="125"/>
                </a:lnTo>
                <a:lnTo>
                  <a:pt x="248" y="120"/>
                </a:lnTo>
                <a:lnTo>
                  <a:pt x="246" y="118"/>
                </a:lnTo>
                <a:lnTo>
                  <a:pt x="246" y="118"/>
                </a:lnTo>
                <a:lnTo>
                  <a:pt x="248" y="113"/>
                </a:lnTo>
                <a:lnTo>
                  <a:pt x="246" y="113"/>
                </a:lnTo>
                <a:lnTo>
                  <a:pt x="246" y="113"/>
                </a:lnTo>
                <a:lnTo>
                  <a:pt x="246" y="111"/>
                </a:lnTo>
                <a:lnTo>
                  <a:pt x="241" y="111"/>
                </a:lnTo>
                <a:lnTo>
                  <a:pt x="241" y="111"/>
                </a:lnTo>
                <a:lnTo>
                  <a:pt x="239" y="111"/>
                </a:lnTo>
                <a:lnTo>
                  <a:pt x="237" y="108"/>
                </a:lnTo>
                <a:lnTo>
                  <a:pt x="237" y="106"/>
                </a:lnTo>
                <a:lnTo>
                  <a:pt x="234" y="104"/>
                </a:lnTo>
                <a:lnTo>
                  <a:pt x="234" y="104"/>
                </a:lnTo>
                <a:lnTo>
                  <a:pt x="234" y="99"/>
                </a:lnTo>
                <a:lnTo>
                  <a:pt x="237" y="99"/>
                </a:lnTo>
                <a:lnTo>
                  <a:pt x="237" y="97"/>
                </a:lnTo>
                <a:lnTo>
                  <a:pt x="239" y="97"/>
                </a:lnTo>
                <a:lnTo>
                  <a:pt x="239" y="97"/>
                </a:lnTo>
                <a:lnTo>
                  <a:pt x="246" y="97"/>
                </a:lnTo>
                <a:lnTo>
                  <a:pt x="246" y="97"/>
                </a:lnTo>
                <a:lnTo>
                  <a:pt x="248" y="94"/>
                </a:lnTo>
                <a:lnTo>
                  <a:pt x="248" y="94"/>
                </a:lnTo>
                <a:lnTo>
                  <a:pt x="251" y="94"/>
                </a:lnTo>
                <a:lnTo>
                  <a:pt x="253" y="94"/>
                </a:lnTo>
                <a:lnTo>
                  <a:pt x="258" y="97"/>
                </a:lnTo>
                <a:lnTo>
                  <a:pt x="258" y="97"/>
                </a:lnTo>
                <a:lnTo>
                  <a:pt x="258" y="97"/>
                </a:lnTo>
                <a:lnTo>
                  <a:pt x="258" y="94"/>
                </a:lnTo>
                <a:lnTo>
                  <a:pt x="258" y="94"/>
                </a:lnTo>
                <a:lnTo>
                  <a:pt x="258" y="94"/>
                </a:lnTo>
                <a:lnTo>
                  <a:pt x="256" y="92"/>
                </a:lnTo>
                <a:lnTo>
                  <a:pt x="256" y="89"/>
                </a:lnTo>
                <a:lnTo>
                  <a:pt x="260" y="78"/>
                </a:lnTo>
                <a:lnTo>
                  <a:pt x="265" y="73"/>
                </a:lnTo>
                <a:lnTo>
                  <a:pt x="265" y="71"/>
                </a:lnTo>
                <a:lnTo>
                  <a:pt x="272" y="71"/>
                </a:lnTo>
                <a:lnTo>
                  <a:pt x="279" y="63"/>
                </a:lnTo>
                <a:lnTo>
                  <a:pt x="279" y="59"/>
                </a:lnTo>
                <a:lnTo>
                  <a:pt x="282" y="59"/>
                </a:lnTo>
                <a:lnTo>
                  <a:pt x="282" y="59"/>
                </a:lnTo>
                <a:lnTo>
                  <a:pt x="284" y="59"/>
                </a:lnTo>
                <a:lnTo>
                  <a:pt x="286" y="59"/>
                </a:lnTo>
                <a:lnTo>
                  <a:pt x="286" y="59"/>
                </a:lnTo>
                <a:lnTo>
                  <a:pt x="286" y="5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7" name="Freeform 82"/>
          <p:cNvSpPr>
            <a:spLocks/>
          </p:cNvSpPr>
          <p:nvPr/>
        </p:nvSpPr>
        <p:spPr bwMode="auto">
          <a:xfrm>
            <a:off x="3646906" y="4674604"/>
            <a:ext cx="571500" cy="741363"/>
          </a:xfrm>
          <a:custGeom>
            <a:avLst/>
            <a:gdLst>
              <a:gd name="T0" fmla="*/ 351 w 360"/>
              <a:gd name="T1" fmla="*/ 216 h 467"/>
              <a:gd name="T2" fmla="*/ 275 w 360"/>
              <a:gd name="T3" fmla="*/ 258 h 467"/>
              <a:gd name="T4" fmla="*/ 256 w 360"/>
              <a:gd name="T5" fmla="*/ 218 h 467"/>
              <a:gd name="T6" fmla="*/ 228 w 360"/>
              <a:gd name="T7" fmla="*/ 154 h 467"/>
              <a:gd name="T8" fmla="*/ 180 w 360"/>
              <a:gd name="T9" fmla="*/ 52 h 467"/>
              <a:gd name="T10" fmla="*/ 114 w 360"/>
              <a:gd name="T11" fmla="*/ 31 h 467"/>
              <a:gd name="T12" fmla="*/ 93 w 360"/>
              <a:gd name="T13" fmla="*/ 52 h 467"/>
              <a:gd name="T14" fmla="*/ 64 w 360"/>
              <a:gd name="T15" fmla="*/ 81 h 467"/>
              <a:gd name="T16" fmla="*/ 67 w 360"/>
              <a:gd name="T17" fmla="*/ 109 h 467"/>
              <a:gd name="T18" fmla="*/ 33 w 360"/>
              <a:gd name="T19" fmla="*/ 140 h 467"/>
              <a:gd name="T20" fmla="*/ 26 w 360"/>
              <a:gd name="T21" fmla="*/ 147 h 467"/>
              <a:gd name="T22" fmla="*/ 3 w 360"/>
              <a:gd name="T23" fmla="*/ 173 h 467"/>
              <a:gd name="T24" fmla="*/ 40 w 360"/>
              <a:gd name="T25" fmla="*/ 211 h 467"/>
              <a:gd name="T26" fmla="*/ 45 w 360"/>
              <a:gd name="T27" fmla="*/ 246 h 467"/>
              <a:gd name="T28" fmla="*/ 48 w 360"/>
              <a:gd name="T29" fmla="*/ 275 h 467"/>
              <a:gd name="T30" fmla="*/ 26 w 360"/>
              <a:gd name="T31" fmla="*/ 294 h 467"/>
              <a:gd name="T32" fmla="*/ 31 w 360"/>
              <a:gd name="T33" fmla="*/ 296 h 467"/>
              <a:gd name="T34" fmla="*/ 36 w 360"/>
              <a:gd name="T35" fmla="*/ 301 h 467"/>
              <a:gd name="T36" fmla="*/ 45 w 360"/>
              <a:gd name="T37" fmla="*/ 310 h 467"/>
              <a:gd name="T38" fmla="*/ 45 w 360"/>
              <a:gd name="T39" fmla="*/ 303 h 467"/>
              <a:gd name="T40" fmla="*/ 52 w 360"/>
              <a:gd name="T41" fmla="*/ 313 h 467"/>
              <a:gd name="T42" fmla="*/ 55 w 360"/>
              <a:gd name="T43" fmla="*/ 317 h 467"/>
              <a:gd name="T44" fmla="*/ 57 w 360"/>
              <a:gd name="T45" fmla="*/ 315 h 467"/>
              <a:gd name="T46" fmla="*/ 55 w 360"/>
              <a:gd name="T47" fmla="*/ 317 h 467"/>
              <a:gd name="T48" fmla="*/ 50 w 360"/>
              <a:gd name="T49" fmla="*/ 322 h 467"/>
              <a:gd name="T50" fmla="*/ 55 w 360"/>
              <a:gd name="T51" fmla="*/ 325 h 467"/>
              <a:gd name="T52" fmla="*/ 48 w 360"/>
              <a:gd name="T53" fmla="*/ 339 h 467"/>
              <a:gd name="T54" fmla="*/ 52 w 360"/>
              <a:gd name="T55" fmla="*/ 346 h 467"/>
              <a:gd name="T56" fmla="*/ 57 w 360"/>
              <a:gd name="T57" fmla="*/ 351 h 467"/>
              <a:gd name="T58" fmla="*/ 57 w 360"/>
              <a:gd name="T59" fmla="*/ 360 h 467"/>
              <a:gd name="T60" fmla="*/ 62 w 360"/>
              <a:gd name="T61" fmla="*/ 360 h 467"/>
              <a:gd name="T62" fmla="*/ 59 w 360"/>
              <a:gd name="T63" fmla="*/ 365 h 467"/>
              <a:gd name="T64" fmla="*/ 57 w 360"/>
              <a:gd name="T65" fmla="*/ 367 h 467"/>
              <a:gd name="T66" fmla="*/ 59 w 360"/>
              <a:gd name="T67" fmla="*/ 377 h 467"/>
              <a:gd name="T68" fmla="*/ 62 w 360"/>
              <a:gd name="T69" fmla="*/ 377 h 467"/>
              <a:gd name="T70" fmla="*/ 59 w 360"/>
              <a:gd name="T71" fmla="*/ 379 h 467"/>
              <a:gd name="T72" fmla="*/ 67 w 360"/>
              <a:gd name="T73" fmla="*/ 381 h 467"/>
              <a:gd name="T74" fmla="*/ 64 w 360"/>
              <a:gd name="T75" fmla="*/ 384 h 467"/>
              <a:gd name="T76" fmla="*/ 69 w 360"/>
              <a:gd name="T77" fmla="*/ 384 h 467"/>
              <a:gd name="T78" fmla="*/ 67 w 360"/>
              <a:gd name="T79" fmla="*/ 391 h 467"/>
              <a:gd name="T80" fmla="*/ 62 w 360"/>
              <a:gd name="T81" fmla="*/ 388 h 467"/>
              <a:gd name="T82" fmla="*/ 64 w 360"/>
              <a:gd name="T83" fmla="*/ 396 h 467"/>
              <a:gd name="T84" fmla="*/ 64 w 360"/>
              <a:gd name="T85" fmla="*/ 403 h 467"/>
              <a:gd name="T86" fmla="*/ 74 w 360"/>
              <a:gd name="T87" fmla="*/ 412 h 467"/>
              <a:gd name="T88" fmla="*/ 81 w 360"/>
              <a:gd name="T89" fmla="*/ 422 h 467"/>
              <a:gd name="T90" fmla="*/ 95 w 360"/>
              <a:gd name="T91" fmla="*/ 426 h 467"/>
              <a:gd name="T92" fmla="*/ 100 w 360"/>
              <a:gd name="T93" fmla="*/ 424 h 467"/>
              <a:gd name="T94" fmla="*/ 104 w 360"/>
              <a:gd name="T95" fmla="*/ 433 h 467"/>
              <a:gd name="T96" fmla="*/ 104 w 360"/>
              <a:gd name="T97" fmla="*/ 438 h 467"/>
              <a:gd name="T98" fmla="*/ 102 w 360"/>
              <a:gd name="T99" fmla="*/ 438 h 467"/>
              <a:gd name="T100" fmla="*/ 104 w 360"/>
              <a:gd name="T101" fmla="*/ 440 h 467"/>
              <a:gd name="T102" fmla="*/ 112 w 360"/>
              <a:gd name="T103" fmla="*/ 450 h 467"/>
              <a:gd name="T104" fmla="*/ 119 w 360"/>
              <a:gd name="T105" fmla="*/ 462 h 467"/>
              <a:gd name="T106" fmla="*/ 145 w 360"/>
              <a:gd name="T107" fmla="*/ 443 h 467"/>
              <a:gd name="T108" fmla="*/ 190 w 360"/>
              <a:gd name="T109" fmla="*/ 398 h 467"/>
              <a:gd name="T110" fmla="*/ 204 w 360"/>
              <a:gd name="T111" fmla="*/ 384 h 467"/>
              <a:gd name="T112" fmla="*/ 225 w 360"/>
              <a:gd name="T113" fmla="*/ 362 h 467"/>
              <a:gd name="T114" fmla="*/ 244 w 360"/>
              <a:gd name="T115" fmla="*/ 343 h 467"/>
              <a:gd name="T116" fmla="*/ 294 w 360"/>
              <a:gd name="T117" fmla="*/ 294 h 467"/>
              <a:gd name="T118" fmla="*/ 301 w 360"/>
              <a:gd name="T119" fmla="*/ 268 h 467"/>
              <a:gd name="T120" fmla="*/ 320 w 360"/>
              <a:gd name="T121" fmla="*/ 268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60" h="467">
                <a:moveTo>
                  <a:pt x="360" y="228"/>
                </a:moveTo>
                <a:lnTo>
                  <a:pt x="358" y="225"/>
                </a:lnTo>
                <a:lnTo>
                  <a:pt x="351" y="216"/>
                </a:lnTo>
                <a:lnTo>
                  <a:pt x="351" y="216"/>
                </a:lnTo>
                <a:lnTo>
                  <a:pt x="341" y="220"/>
                </a:lnTo>
                <a:lnTo>
                  <a:pt x="301" y="244"/>
                </a:lnTo>
                <a:lnTo>
                  <a:pt x="299" y="244"/>
                </a:lnTo>
                <a:lnTo>
                  <a:pt x="275" y="258"/>
                </a:lnTo>
                <a:lnTo>
                  <a:pt x="273" y="254"/>
                </a:lnTo>
                <a:lnTo>
                  <a:pt x="268" y="244"/>
                </a:lnTo>
                <a:lnTo>
                  <a:pt x="261" y="225"/>
                </a:lnTo>
                <a:lnTo>
                  <a:pt x="256" y="218"/>
                </a:lnTo>
                <a:lnTo>
                  <a:pt x="254" y="211"/>
                </a:lnTo>
                <a:lnTo>
                  <a:pt x="254" y="209"/>
                </a:lnTo>
                <a:lnTo>
                  <a:pt x="242" y="187"/>
                </a:lnTo>
                <a:lnTo>
                  <a:pt x="228" y="154"/>
                </a:lnTo>
                <a:lnTo>
                  <a:pt x="216" y="126"/>
                </a:lnTo>
                <a:lnTo>
                  <a:pt x="190" y="69"/>
                </a:lnTo>
                <a:lnTo>
                  <a:pt x="180" y="52"/>
                </a:lnTo>
                <a:lnTo>
                  <a:pt x="180" y="52"/>
                </a:lnTo>
                <a:lnTo>
                  <a:pt x="168" y="26"/>
                </a:lnTo>
                <a:lnTo>
                  <a:pt x="145" y="0"/>
                </a:lnTo>
                <a:lnTo>
                  <a:pt x="114" y="31"/>
                </a:lnTo>
                <a:lnTo>
                  <a:pt x="114" y="31"/>
                </a:lnTo>
                <a:lnTo>
                  <a:pt x="109" y="38"/>
                </a:lnTo>
                <a:lnTo>
                  <a:pt x="102" y="43"/>
                </a:lnTo>
                <a:lnTo>
                  <a:pt x="97" y="48"/>
                </a:lnTo>
                <a:lnTo>
                  <a:pt x="93" y="52"/>
                </a:lnTo>
                <a:lnTo>
                  <a:pt x="78" y="67"/>
                </a:lnTo>
                <a:lnTo>
                  <a:pt x="69" y="76"/>
                </a:lnTo>
                <a:lnTo>
                  <a:pt x="64" y="81"/>
                </a:lnTo>
                <a:lnTo>
                  <a:pt x="64" y="81"/>
                </a:lnTo>
                <a:lnTo>
                  <a:pt x="52" y="93"/>
                </a:lnTo>
                <a:lnTo>
                  <a:pt x="52" y="93"/>
                </a:lnTo>
                <a:lnTo>
                  <a:pt x="50" y="95"/>
                </a:lnTo>
                <a:lnTo>
                  <a:pt x="67" y="109"/>
                </a:lnTo>
                <a:lnTo>
                  <a:pt x="64" y="112"/>
                </a:lnTo>
                <a:lnTo>
                  <a:pt x="45" y="128"/>
                </a:lnTo>
                <a:lnTo>
                  <a:pt x="40" y="133"/>
                </a:lnTo>
                <a:lnTo>
                  <a:pt x="33" y="140"/>
                </a:lnTo>
                <a:lnTo>
                  <a:pt x="31" y="142"/>
                </a:lnTo>
                <a:lnTo>
                  <a:pt x="26" y="138"/>
                </a:lnTo>
                <a:lnTo>
                  <a:pt x="22" y="142"/>
                </a:lnTo>
                <a:lnTo>
                  <a:pt x="26" y="147"/>
                </a:lnTo>
                <a:lnTo>
                  <a:pt x="22" y="152"/>
                </a:lnTo>
                <a:lnTo>
                  <a:pt x="7" y="166"/>
                </a:lnTo>
                <a:lnTo>
                  <a:pt x="0" y="171"/>
                </a:lnTo>
                <a:lnTo>
                  <a:pt x="3" y="173"/>
                </a:lnTo>
                <a:lnTo>
                  <a:pt x="12" y="183"/>
                </a:lnTo>
                <a:lnTo>
                  <a:pt x="31" y="202"/>
                </a:lnTo>
                <a:lnTo>
                  <a:pt x="31" y="202"/>
                </a:lnTo>
                <a:lnTo>
                  <a:pt x="40" y="211"/>
                </a:lnTo>
                <a:lnTo>
                  <a:pt x="50" y="220"/>
                </a:lnTo>
                <a:lnTo>
                  <a:pt x="50" y="223"/>
                </a:lnTo>
                <a:lnTo>
                  <a:pt x="59" y="232"/>
                </a:lnTo>
                <a:lnTo>
                  <a:pt x="45" y="246"/>
                </a:lnTo>
                <a:lnTo>
                  <a:pt x="40" y="251"/>
                </a:lnTo>
                <a:lnTo>
                  <a:pt x="36" y="256"/>
                </a:lnTo>
                <a:lnTo>
                  <a:pt x="50" y="270"/>
                </a:lnTo>
                <a:lnTo>
                  <a:pt x="48" y="275"/>
                </a:lnTo>
                <a:lnTo>
                  <a:pt x="48" y="275"/>
                </a:lnTo>
                <a:lnTo>
                  <a:pt x="40" y="280"/>
                </a:lnTo>
                <a:lnTo>
                  <a:pt x="36" y="284"/>
                </a:lnTo>
                <a:lnTo>
                  <a:pt x="26" y="294"/>
                </a:lnTo>
                <a:lnTo>
                  <a:pt x="31" y="299"/>
                </a:lnTo>
                <a:lnTo>
                  <a:pt x="31" y="299"/>
                </a:lnTo>
                <a:lnTo>
                  <a:pt x="33" y="296"/>
                </a:lnTo>
                <a:lnTo>
                  <a:pt x="31" y="296"/>
                </a:lnTo>
                <a:lnTo>
                  <a:pt x="31" y="296"/>
                </a:lnTo>
                <a:lnTo>
                  <a:pt x="36" y="296"/>
                </a:lnTo>
                <a:lnTo>
                  <a:pt x="36" y="299"/>
                </a:lnTo>
                <a:lnTo>
                  <a:pt x="36" y="301"/>
                </a:lnTo>
                <a:lnTo>
                  <a:pt x="38" y="303"/>
                </a:lnTo>
                <a:lnTo>
                  <a:pt x="40" y="310"/>
                </a:lnTo>
                <a:lnTo>
                  <a:pt x="43" y="310"/>
                </a:lnTo>
                <a:lnTo>
                  <a:pt x="45" y="310"/>
                </a:lnTo>
                <a:lnTo>
                  <a:pt x="45" y="308"/>
                </a:lnTo>
                <a:lnTo>
                  <a:pt x="45" y="306"/>
                </a:lnTo>
                <a:lnTo>
                  <a:pt x="45" y="303"/>
                </a:lnTo>
                <a:lnTo>
                  <a:pt x="45" y="303"/>
                </a:lnTo>
                <a:lnTo>
                  <a:pt x="48" y="303"/>
                </a:lnTo>
                <a:lnTo>
                  <a:pt x="50" y="306"/>
                </a:lnTo>
                <a:lnTo>
                  <a:pt x="52" y="313"/>
                </a:lnTo>
                <a:lnTo>
                  <a:pt x="52" y="313"/>
                </a:lnTo>
                <a:lnTo>
                  <a:pt x="52" y="315"/>
                </a:lnTo>
                <a:lnTo>
                  <a:pt x="52" y="317"/>
                </a:lnTo>
                <a:lnTo>
                  <a:pt x="52" y="317"/>
                </a:lnTo>
                <a:lnTo>
                  <a:pt x="55" y="317"/>
                </a:lnTo>
                <a:lnTo>
                  <a:pt x="55" y="315"/>
                </a:lnTo>
                <a:lnTo>
                  <a:pt x="55" y="315"/>
                </a:lnTo>
                <a:lnTo>
                  <a:pt x="57" y="315"/>
                </a:lnTo>
                <a:lnTo>
                  <a:pt x="57" y="315"/>
                </a:lnTo>
                <a:lnTo>
                  <a:pt x="57" y="317"/>
                </a:lnTo>
                <a:lnTo>
                  <a:pt x="55" y="320"/>
                </a:lnTo>
                <a:lnTo>
                  <a:pt x="55" y="320"/>
                </a:lnTo>
                <a:lnTo>
                  <a:pt x="55" y="317"/>
                </a:lnTo>
                <a:lnTo>
                  <a:pt x="52" y="317"/>
                </a:lnTo>
                <a:lnTo>
                  <a:pt x="50" y="320"/>
                </a:lnTo>
                <a:lnTo>
                  <a:pt x="50" y="320"/>
                </a:lnTo>
                <a:lnTo>
                  <a:pt x="50" y="322"/>
                </a:lnTo>
                <a:lnTo>
                  <a:pt x="50" y="322"/>
                </a:lnTo>
                <a:lnTo>
                  <a:pt x="52" y="322"/>
                </a:lnTo>
                <a:lnTo>
                  <a:pt x="55" y="322"/>
                </a:lnTo>
                <a:lnTo>
                  <a:pt x="55" y="325"/>
                </a:lnTo>
                <a:lnTo>
                  <a:pt x="55" y="334"/>
                </a:lnTo>
                <a:lnTo>
                  <a:pt x="52" y="336"/>
                </a:lnTo>
                <a:lnTo>
                  <a:pt x="50" y="339"/>
                </a:lnTo>
                <a:lnTo>
                  <a:pt x="48" y="339"/>
                </a:lnTo>
                <a:lnTo>
                  <a:pt x="48" y="341"/>
                </a:lnTo>
                <a:lnTo>
                  <a:pt x="48" y="341"/>
                </a:lnTo>
                <a:lnTo>
                  <a:pt x="50" y="346"/>
                </a:lnTo>
                <a:lnTo>
                  <a:pt x="52" y="346"/>
                </a:lnTo>
                <a:lnTo>
                  <a:pt x="55" y="346"/>
                </a:lnTo>
                <a:lnTo>
                  <a:pt x="57" y="348"/>
                </a:lnTo>
                <a:lnTo>
                  <a:pt x="57" y="351"/>
                </a:lnTo>
                <a:lnTo>
                  <a:pt x="57" y="351"/>
                </a:lnTo>
                <a:lnTo>
                  <a:pt x="55" y="353"/>
                </a:lnTo>
                <a:lnTo>
                  <a:pt x="55" y="355"/>
                </a:lnTo>
                <a:lnTo>
                  <a:pt x="57" y="360"/>
                </a:lnTo>
                <a:lnTo>
                  <a:pt x="57" y="360"/>
                </a:lnTo>
                <a:lnTo>
                  <a:pt x="57" y="358"/>
                </a:lnTo>
                <a:lnTo>
                  <a:pt x="59" y="358"/>
                </a:lnTo>
                <a:lnTo>
                  <a:pt x="62" y="360"/>
                </a:lnTo>
                <a:lnTo>
                  <a:pt x="62" y="360"/>
                </a:lnTo>
                <a:lnTo>
                  <a:pt x="62" y="367"/>
                </a:lnTo>
                <a:lnTo>
                  <a:pt x="62" y="367"/>
                </a:lnTo>
                <a:lnTo>
                  <a:pt x="59" y="367"/>
                </a:lnTo>
                <a:lnTo>
                  <a:pt x="59" y="365"/>
                </a:lnTo>
                <a:lnTo>
                  <a:pt x="59" y="365"/>
                </a:lnTo>
                <a:lnTo>
                  <a:pt x="59" y="365"/>
                </a:lnTo>
                <a:lnTo>
                  <a:pt x="57" y="365"/>
                </a:lnTo>
                <a:lnTo>
                  <a:pt x="57" y="367"/>
                </a:lnTo>
                <a:lnTo>
                  <a:pt x="57" y="372"/>
                </a:lnTo>
                <a:lnTo>
                  <a:pt x="57" y="374"/>
                </a:lnTo>
                <a:lnTo>
                  <a:pt x="59" y="377"/>
                </a:lnTo>
                <a:lnTo>
                  <a:pt x="59" y="377"/>
                </a:lnTo>
                <a:lnTo>
                  <a:pt x="59" y="374"/>
                </a:lnTo>
                <a:lnTo>
                  <a:pt x="62" y="377"/>
                </a:lnTo>
                <a:lnTo>
                  <a:pt x="62" y="377"/>
                </a:lnTo>
                <a:lnTo>
                  <a:pt x="62" y="377"/>
                </a:lnTo>
                <a:lnTo>
                  <a:pt x="62" y="379"/>
                </a:lnTo>
                <a:lnTo>
                  <a:pt x="57" y="379"/>
                </a:lnTo>
                <a:lnTo>
                  <a:pt x="59" y="381"/>
                </a:lnTo>
                <a:lnTo>
                  <a:pt x="59" y="379"/>
                </a:lnTo>
                <a:lnTo>
                  <a:pt x="64" y="379"/>
                </a:lnTo>
                <a:lnTo>
                  <a:pt x="67" y="379"/>
                </a:lnTo>
                <a:lnTo>
                  <a:pt x="67" y="381"/>
                </a:lnTo>
                <a:lnTo>
                  <a:pt x="67" y="381"/>
                </a:lnTo>
                <a:lnTo>
                  <a:pt x="67" y="381"/>
                </a:lnTo>
                <a:lnTo>
                  <a:pt x="64" y="384"/>
                </a:lnTo>
                <a:lnTo>
                  <a:pt x="64" y="384"/>
                </a:lnTo>
                <a:lnTo>
                  <a:pt x="64" y="384"/>
                </a:lnTo>
                <a:lnTo>
                  <a:pt x="64" y="384"/>
                </a:lnTo>
                <a:lnTo>
                  <a:pt x="67" y="384"/>
                </a:lnTo>
                <a:lnTo>
                  <a:pt x="67" y="384"/>
                </a:lnTo>
                <a:lnTo>
                  <a:pt x="69" y="384"/>
                </a:lnTo>
                <a:lnTo>
                  <a:pt x="69" y="386"/>
                </a:lnTo>
                <a:lnTo>
                  <a:pt x="69" y="386"/>
                </a:lnTo>
                <a:lnTo>
                  <a:pt x="67" y="391"/>
                </a:lnTo>
                <a:lnTo>
                  <a:pt x="67" y="391"/>
                </a:lnTo>
                <a:lnTo>
                  <a:pt x="64" y="388"/>
                </a:lnTo>
                <a:lnTo>
                  <a:pt x="64" y="388"/>
                </a:lnTo>
                <a:lnTo>
                  <a:pt x="64" y="388"/>
                </a:lnTo>
                <a:lnTo>
                  <a:pt x="62" y="388"/>
                </a:lnTo>
                <a:lnTo>
                  <a:pt x="62" y="393"/>
                </a:lnTo>
                <a:lnTo>
                  <a:pt x="59" y="396"/>
                </a:lnTo>
                <a:lnTo>
                  <a:pt x="62" y="396"/>
                </a:lnTo>
                <a:lnTo>
                  <a:pt x="64" y="396"/>
                </a:lnTo>
                <a:lnTo>
                  <a:pt x="64" y="396"/>
                </a:lnTo>
                <a:lnTo>
                  <a:pt x="67" y="398"/>
                </a:lnTo>
                <a:lnTo>
                  <a:pt x="64" y="400"/>
                </a:lnTo>
                <a:lnTo>
                  <a:pt x="64" y="403"/>
                </a:lnTo>
                <a:lnTo>
                  <a:pt x="67" y="405"/>
                </a:lnTo>
                <a:lnTo>
                  <a:pt x="69" y="407"/>
                </a:lnTo>
                <a:lnTo>
                  <a:pt x="69" y="410"/>
                </a:lnTo>
                <a:lnTo>
                  <a:pt x="74" y="412"/>
                </a:lnTo>
                <a:lnTo>
                  <a:pt x="76" y="414"/>
                </a:lnTo>
                <a:lnTo>
                  <a:pt x="78" y="417"/>
                </a:lnTo>
                <a:lnTo>
                  <a:pt x="81" y="419"/>
                </a:lnTo>
                <a:lnTo>
                  <a:pt x="81" y="422"/>
                </a:lnTo>
                <a:lnTo>
                  <a:pt x="83" y="422"/>
                </a:lnTo>
                <a:lnTo>
                  <a:pt x="90" y="424"/>
                </a:lnTo>
                <a:lnTo>
                  <a:pt x="93" y="426"/>
                </a:lnTo>
                <a:lnTo>
                  <a:pt x="95" y="426"/>
                </a:lnTo>
                <a:lnTo>
                  <a:pt x="95" y="422"/>
                </a:lnTo>
                <a:lnTo>
                  <a:pt x="95" y="422"/>
                </a:lnTo>
                <a:lnTo>
                  <a:pt x="100" y="424"/>
                </a:lnTo>
                <a:lnTo>
                  <a:pt x="100" y="424"/>
                </a:lnTo>
                <a:lnTo>
                  <a:pt x="100" y="426"/>
                </a:lnTo>
                <a:lnTo>
                  <a:pt x="97" y="431"/>
                </a:lnTo>
                <a:lnTo>
                  <a:pt x="97" y="431"/>
                </a:lnTo>
                <a:lnTo>
                  <a:pt x="104" y="433"/>
                </a:lnTo>
                <a:lnTo>
                  <a:pt x="107" y="433"/>
                </a:lnTo>
                <a:lnTo>
                  <a:pt x="107" y="433"/>
                </a:lnTo>
                <a:lnTo>
                  <a:pt x="107" y="436"/>
                </a:lnTo>
                <a:lnTo>
                  <a:pt x="104" y="438"/>
                </a:lnTo>
                <a:lnTo>
                  <a:pt x="104" y="438"/>
                </a:lnTo>
                <a:lnTo>
                  <a:pt x="104" y="438"/>
                </a:lnTo>
                <a:lnTo>
                  <a:pt x="104" y="438"/>
                </a:lnTo>
                <a:lnTo>
                  <a:pt x="102" y="438"/>
                </a:lnTo>
                <a:lnTo>
                  <a:pt x="102" y="440"/>
                </a:lnTo>
                <a:lnTo>
                  <a:pt x="102" y="440"/>
                </a:lnTo>
                <a:lnTo>
                  <a:pt x="104" y="440"/>
                </a:lnTo>
                <a:lnTo>
                  <a:pt x="104" y="440"/>
                </a:lnTo>
                <a:lnTo>
                  <a:pt x="107" y="440"/>
                </a:lnTo>
                <a:lnTo>
                  <a:pt x="112" y="443"/>
                </a:lnTo>
                <a:lnTo>
                  <a:pt x="114" y="448"/>
                </a:lnTo>
                <a:lnTo>
                  <a:pt x="112" y="450"/>
                </a:lnTo>
                <a:lnTo>
                  <a:pt x="112" y="452"/>
                </a:lnTo>
                <a:lnTo>
                  <a:pt x="114" y="457"/>
                </a:lnTo>
                <a:lnTo>
                  <a:pt x="119" y="462"/>
                </a:lnTo>
                <a:lnTo>
                  <a:pt x="119" y="462"/>
                </a:lnTo>
                <a:lnTo>
                  <a:pt x="121" y="462"/>
                </a:lnTo>
                <a:lnTo>
                  <a:pt x="123" y="462"/>
                </a:lnTo>
                <a:lnTo>
                  <a:pt x="121" y="467"/>
                </a:lnTo>
                <a:lnTo>
                  <a:pt x="145" y="443"/>
                </a:lnTo>
                <a:lnTo>
                  <a:pt x="159" y="429"/>
                </a:lnTo>
                <a:lnTo>
                  <a:pt x="166" y="422"/>
                </a:lnTo>
                <a:lnTo>
                  <a:pt x="183" y="405"/>
                </a:lnTo>
                <a:lnTo>
                  <a:pt x="190" y="398"/>
                </a:lnTo>
                <a:lnTo>
                  <a:pt x="192" y="396"/>
                </a:lnTo>
                <a:lnTo>
                  <a:pt x="197" y="391"/>
                </a:lnTo>
                <a:lnTo>
                  <a:pt x="201" y="386"/>
                </a:lnTo>
                <a:lnTo>
                  <a:pt x="204" y="384"/>
                </a:lnTo>
                <a:lnTo>
                  <a:pt x="211" y="377"/>
                </a:lnTo>
                <a:lnTo>
                  <a:pt x="213" y="374"/>
                </a:lnTo>
                <a:lnTo>
                  <a:pt x="223" y="365"/>
                </a:lnTo>
                <a:lnTo>
                  <a:pt x="225" y="362"/>
                </a:lnTo>
                <a:lnTo>
                  <a:pt x="228" y="360"/>
                </a:lnTo>
                <a:lnTo>
                  <a:pt x="228" y="360"/>
                </a:lnTo>
                <a:lnTo>
                  <a:pt x="232" y="355"/>
                </a:lnTo>
                <a:lnTo>
                  <a:pt x="244" y="343"/>
                </a:lnTo>
                <a:lnTo>
                  <a:pt x="249" y="339"/>
                </a:lnTo>
                <a:lnTo>
                  <a:pt x="256" y="332"/>
                </a:lnTo>
                <a:lnTo>
                  <a:pt x="270" y="320"/>
                </a:lnTo>
                <a:lnTo>
                  <a:pt x="294" y="294"/>
                </a:lnTo>
                <a:lnTo>
                  <a:pt x="296" y="291"/>
                </a:lnTo>
                <a:lnTo>
                  <a:pt x="310" y="277"/>
                </a:lnTo>
                <a:lnTo>
                  <a:pt x="310" y="277"/>
                </a:lnTo>
                <a:lnTo>
                  <a:pt x="301" y="268"/>
                </a:lnTo>
                <a:lnTo>
                  <a:pt x="315" y="254"/>
                </a:lnTo>
                <a:lnTo>
                  <a:pt x="320" y="258"/>
                </a:lnTo>
                <a:lnTo>
                  <a:pt x="315" y="263"/>
                </a:lnTo>
                <a:lnTo>
                  <a:pt x="320" y="268"/>
                </a:lnTo>
                <a:lnTo>
                  <a:pt x="346" y="242"/>
                </a:lnTo>
                <a:lnTo>
                  <a:pt x="360" y="228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8" name="Freeform 83"/>
          <p:cNvSpPr>
            <a:spLocks/>
          </p:cNvSpPr>
          <p:nvPr/>
        </p:nvSpPr>
        <p:spPr bwMode="auto">
          <a:xfrm>
            <a:off x="3613568" y="3934828"/>
            <a:ext cx="519113" cy="568325"/>
          </a:xfrm>
          <a:custGeom>
            <a:avLst/>
            <a:gdLst>
              <a:gd name="T0" fmla="*/ 227 w 327"/>
              <a:gd name="T1" fmla="*/ 45 h 358"/>
              <a:gd name="T2" fmla="*/ 227 w 327"/>
              <a:gd name="T3" fmla="*/ 48 h 358"/>
              <a:gd name="T4" fmla="*/ 227 w 327"/>
              <a:gd name="T5" fmla="*/ 45 h 358"/>
              <a:gd name="T6" fmla="*/ 211 w 327"/>
              <a:gd name="T7" fmla="*/ 31 h 358"/>
              <a:gd name="T8" fmla="*/ 206 w 327"/>
              <a:gd name="T9" fmla="*/ 24 h 358"/>
              <a:gd name="T10" fmla="*/ 199 w 327"/>
              <a:gd name="T11" fmla="*/ 15 h 358"/>
              <a:gd name="T12" fmla="*/ 199 w 327"/>
              <a:gd name="T13" fmla="*/ 7 h 358"/>
              <a:gd name="T14" fmla="*/ 196 w 327"/>
              <a:gd name="T15" fmla="*/ 7 h 358"/>
              <a:gd name="T16" fmla="*/ 187 w 327"/>
              <a:gd name="T17" fmla="*/ 0 h 358"/>
              <a:gd name="T18" fmla="*/ 182 w 327"/>
              <a:gd name="T19" fmla="*/ 0 h 358"/>
              <a:gd name="T20" fmla="*/ 185 w 327"/>
              <a:gd name="T21" fmla="*/ 7 h 358"/>
              <a:gd name="T22" fmla="*/ 180 w 327"/>
              <a:gd name="T23" fmla="*/ 10 h 358"/>
              <a:gd name="T24" fmla="*/ 161 w 327"/>
              <a:gd name="T25" fmla="*/ 17 h 358"/>
              <a:gd name="T26" fmla="*/ 168 w 327"/>
              <a:gd name="T27" fmla="*/ 26 h 358"/>
              <a:gd name="T28" fmla="*/ 173 w 327"/>
              <a:gd name="T29" fmla="*/ 33 h 358"/>
              <a:gd name="T30" fmla="*/ 154 w 327"/>
              <a:gd name="T31" fmla="*/ 29 h 358"/>
              <a:gd name="T32" fmla="*/ 149 w 327"/>
              <a:gd name="T33" fmla="*/ 22 h 358"/>
              <a:gd name="T34" fmla="*/ 142 w 327"/>
              <a:gd name="T35" fmla="*/ 22 h 358"/>
              <a:gd name="T36" fmla="*/ 102 w 327"/>
              <a:gd name="T37" fmla="*/ 45 h 358"/>
              <a:gd name="T38" fmla="*/ 85 w 327"/>
              <a:gd name="T39" fmla="*/ 48 h 358"/>
              <a:gd name="T40" fmla="*/ 35 w 327"/>
              <a:gd name="T41" fmla="*/ 69 h 358"/>
              <a:gd name="T42" fmla="*/ 21 w 327"/>
              <a:gd name="T43" fmla="*/ 78 h 358"/>
              <a:gd name="T44" fmla="*/ 7 w 327"/>
              <a:gd name="T45" fmla="*/ 109 h 358"/>
              <a:gd name="T46" fmla="*/ 38 w 327"/>
              <a:gd name="T47" fmla="*/ 168 h 358"/>
              <a:gd name="T48" fmla="*/ 88 w 327"/>
              <a:gd name="T49" fmla="*/ 275 h 358"/>
              <a:gd name="T50" fmla="*/ 114 w 327"/>
              <a:gd name="T51" fmla="*/ 332 h 358"/>
              <a:gd name="T52" fmla="*/ 140 w 327"/>
              <a:gd name="T53" fmla="*/ 348 h 358"/>
              <a:gd name="T54" fmla="*/ 222 w 327"/>
              <a:gd name="T55" fmla="*/ 303 h 358"/>
              <a:gd name="T56" fmla="*/ 320 w 327"/>
              <a:gd name="T57" fmla="*/ 251 h 358"/>
              <a:gd name="T58" fmla="*/ 320 w 327"/>
              <a:gd name="T59" fmla="*/ 246 h 358"/>
              <a:gd name="T60" fmla="*/ 324 w 327"/>
              <a:gd name="T61" fmla="*/ 237 h 358"/>
              <a:gd name="T62" fmla="*/ 327 w 327"/>
              <a:gd name="T63" fmla="*/ 218 h 358"/>
              <a:gd name="T64" fmla="*/ 324 w 327"/>
              <a:gd name="T65" fmla="*/ 206 h 358"/>
              <a:gd name="T66" fmla="*/ 324 w 327"/>
              <a:gd name="T67" fmla="*/ 209 h 358"/>
              <a:gd name="T68" fmla="*/ 317 w 327"/>
              <a:gd name="T69" fmla="*/ 209 h 358"/>
              <a:gd name="T70" fmla="*/ 320 w 327"/>
              <a:gd name="T71" fmla="*/ 187 h 358"/>
              <a:gd name="T72" fmla="*/ 317 w 327"/>
              <a:gd name="T73" fmla="*/ 168 h 358"/>
              <a:gd name="T74" fmla="*/ 310 w 327"/>
              <a:gd name="T75" fmla="*/ 154 h 358"/>
              <a:gd name="T76" fmla="*/ 308 w 327"/>
              <a:gd name="T77" fmla="*/ 142 h 358"/>
              <a:gd name="T78" fmla="*/ 296 w 327"/>
              <a:gd name="T79" fmla="*/ 135 h 358"/>
              <a:gd name="T80" fmla="*/ 296 w 327"/>
              <a:gd name="T81" fmla="*/ 130 h 358"/>
              <a:gd name="T82" fmla="*/ 286 w 327"/>
              <a:gd name="T83" fmla="*/ 128 h 358"/>
              <a:gd name="T84" fmla="*/ 277 w 327"/>
              <a:gd name="T85" fmla="*/ 126 h 358"/>
              <a:gd name="T86" fmla="*/ 275 w 327"/>
              <a:gd name="T87" fmla="*/ 128 h 358"/>
              <a:gd name="T88" fmla="*/ 267 w 327"/>
              <a:gd name="T89" fmla="*/ 123 h 358"/>
              <a:gd name="T90" fmla="*/ 265 w 327"/>
              <a:gd name="T91" fmla="*/ 119 h 358"/>
              <a:gd name="T92" fmla="*/ 260 w 327"/>
              <a:gd name="T93" fmla="*/ 107 h 358"/>
              <a:gd name="T94" fmla="*/ 253 w 327"/>
              <a:gd name="T95" fmla="*/ 97 h 358"/>
              <a:gd name="T96" fmla="*/ 253 w 327"/>
              <a:gd name="T97" fmla="*/ 86 h 358"/>
              <a:gd name="T98" fmla="*/ 256 w 327"/>
              <a:gd name="T99" fmla="*/ 83 h 358"/>
              <a:gd name="T100" fmla="*/ 251 w 327"/>
              <a:gd name="T101" fmla="*/ 81 h 358"/>
              <a:gd name="T102" fmla="*/ 249 w 327"/>
              <a:gd name="T103" fmla="*/ 74 h 358"/>
              <a:gd name="T104" fmla="*/ 246 w 327"/>
              <a:gd name="T105" fmla="*/ 64 h 358"/>
              <a:gd name="T106" fmla="*/ 241 w 327"/>
              <a:gd name="T107" fmla="*/ 59 h 358"/>
              <a:gd name="T108" fmla="*/ 237 w 327"/>
              <a:gd name="T109" fmla="*/ 52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27" h="358">
                <a:moveTo>
                  <a:pt x="227" y="43"/>
                </a:moveTo>
                <a:lnTo>
                  <a:pt x="227" y="45"/>
                </a:lnTo>
                <a:lnTo>
                  <a:pt x="227" y="45"/>
                </a:lnTo>
                <a:lnTo>
                  <a:pt x="230" y="48"/>
                </a:lnTo>
                <a:lnTo>
                  <a:pt x="230" y="48"/>
                </a:lnTo>
                <a:lnTo>
                  <a:pt x="227" y="48"/>
                </a:lnTo>
                <a:lnTo>
                  <a:pt x="227" y="48"/>
                </a:lnTo>
                <a:lnTo>
                  <a:pt x="225" y="48"/>
                </a:lnTo>
                <a:lnTo>
                  <a:pt x="227" y="45"/>
                </a:lnTo>
                <a:lnTo>
                  <a:pt x="220" y="36"/>
                </a:lnTo>
                <a:lnTo>
                  <a:pt x="215" y="33"/>
                </a:lnTo>
                <a:lnTo>
                  <a:pt x="211" y="31"/>
                </a:lnTo>
                <a:lnTo>
                  <a:pt x="206" y="29"/>
                </a:lnTo>
                <a:lnTo>
                  <a:pt x="206" y="26"/>
                </a:lnTo>
                <a:lnTo>
                  <a:pt x="206" y="24"/>
                </a:lnTo>
                <a:lnTo>
                  <a:pt x="204" y="19"/>
                </a:lnTo>
                <a:lnTo>
                  <a:pt x="201" y="17"/>
                </a:lnTo>
                <a:lnTo>
                  <a:pt x="199" y="15"/>
                </a:lnTo>
                <a:lnTo>
                  <a:pt x="201" y="12"/>
                </a:lnTo>
                <a:lnTo>
                  <a:pt x="201" y="7"/>
                </a:lnTo>
                <a:lnTo>
                  <a:pt x="199" y="7"/>
                </a:lnTo>
                <a:lnTo>
                  <a:pt x="199" y="7"/>
                </a:lnTo>
                <a:lnTo>
                  <a:pt x="196" y="7"/>
                </a:lnTo>
                <a:lnTo>
                  <a:pt x="196" y="7"/>
                </a:lnTo>
                <a:lnTo>
                  <a:pt x="196" y="3"/>
                </a:lnTo>
                <a:lnTo>
                  <a:pt x="194" y="0"/>
                </a:lnTo>
                <a:lnTo>
                  <a:pt x="187" y="0"/>
                </a:lnTo>
                <a:lnTo>
                  <a:pt x="185" y="0"/>
                </a:lnTo>
                <a:lnTo>
                  <a:pt x="182" y="0"/>
                </a:lnTo>
                <a:lnTo>
                  <a:pt x="182" y="0"/>
                </a:lnTo>
                <a:lnTo>
                  <a:pt x="182" y="3"/>
                </a:lnTo>
                <a:lnTo>
                  <a:pt x="182" y="5"/>
                </a:lnTo>
                <a:lnTo>
                  <a:pt x="185" y="7"/>
                </a:lnTo>
                <a:lnTo>
                  <a:pt x="182" y="10"/>
                </a:lnTo>
                <a:lnTo>
                  <a:pt x="182" y="10"/>
                </a:lnTo>
                <a:lnTo>
                  <a:pt x="180" y="10"/>
                </a:lnTo>
                <a:lnTo>
                  <a:pt x="180" y="10"/>
                </a:lnTo>
                <a:lnTo>
                  <a:pt x="175" y="5"/>
                </a:lnTo>
                <a:lnTo>
                  <a:pt x="161" y="17"/>
                </a:lnTo>
                <a:lnTo>
                  <a:pt x="166" y="24"/>
                </a:lnTo>
                <a:lnTo>
                  <a:pt x="168" y="26"/>
                </a:lnTo>
                <a:lnTo>
                  <a:pt x="168" y="26"/>
                </a:lnTo>
                <a:lnTo>
                  <a:pt x="173" y="33"/>
                </a:lnTo>
                <a:lnTo>
                  <a:pt x="173" y="33"/>
                </a:lnTo>
                <a:lnTo>
                  <a:pt x="173" y="33"/>
                </a:lnTo>
                <a:lnTo>
                  <a:pt x="170" y="33"/>
                </a:lnTo>
                <a:lnTo>
                  <a:pt x="163" y="31"/>
                </a:lnTo>
                <a:lnTo>
                  <a:pt x="154" y="29"/>
                </a:lnTo>
                <a:lnTo>
                  <a:pt x="151" y="24"/>
                </a:lnTo>
                <a:lnTo>
                  <a:pt x="151" y="24"/>
                </a:lnTo>
                <a:lnTo>
                  <a:pt x="149" y="22"/>
                </a:lnTo>
                <a:lnTo>
                  <a:pt x="147" y="22"/>
                </a:lnTo>
                <a:lnTo>
                  <a:pt x="144" y="22"/>
                </a:lnTo>
                <a:lnTo>
                  <a:pt x="142" y="22"/>
                </a:lnTo>
                <a:lnTo>
                  <a:pt x="121" y="31"/>
                </a:lnTo>
                <a:lnTo>
                  <a:pt x="97" y="41"/>
                </a:lnTo>
                <a:lnTo>
                  <a:pt x="102" y="45"/>
                </a:lnTo>
                <a:lnTo>
                  <a:pt x="92" y="55"/>
                </a:lnTo>
                <a:lnTo>
                  <a:pt x="85" y="48"/>
                </a:lnTo>
                <a:lnTo>
                  <a:pt x="85" y="48"/>
                </a:lnTo>
                <a:lnTo>
                  <a:pt x="54" y="59"/>
                </a:lnTo>
                <a:lnTo>
                  <a:pt x="40" y="67"/>
                </a:lnTo>
                <a:lnTo>
                  <a:pt x="35" y="69"/>
                </a:lnTo>
                <a:lnTo>
                  <a:pt x="31" y="71"/>
                </a:lnTo>
                <a:lnTo>
                  <a:pt x="21" y="78"/>
                </a:lnTo>
                <a:lnTo>
                  <a:pt x="21" y="78"/>
                </a:lnTo>
                <a:lnTo>
                  <a:pt x="16" y="81"/>
                </a:lnTo>
                <a:lnTo>
                  <a:pt x="0" y="93"/>
                </a:lnTo>
                <a:lnTo>
                  <a:pt x="7" y="109"/>
                </a:lnTo>
                <a:lnTo>
                  <a:pt x="16" y="128"/>
                </a:lnTo>
                <a:lnTo>
                  <a:pt x="26" y="147"/>
                </a:lnTo>
                <a:lnTo>
                  <a:pt x="38" y="168"/>
                </a:lnTo>
                <a:lnTo>
                  <a:pt x="52" y="199"/>
                </a:lnTo>
                <a:lnTo>
                  <a:pt x="76" y="251"/>
                </a:lnTo>
                <a:lnTo>
                  <a:pt x="88" y="275"/>
                </a:lnTo>
                <a:lnTo>
                  <a:pt x="95" y="289"/>
                </a:lnTo>
                <a:lnTo>
                  <a:pt x="111" y="322"/>
                </a:lnTo>
                <a:lnTo>
                  <a:pt x="114" y="332"/>
                </a:lnTo>
                <a:lnTo>
                  <a:pt x="118" y="341"/>
                </a:lnTo>
                <a:lnTo>
                  <a:pt x="128" y="358"/>
                </a:lnTo>
                <a:lnTo>
                  <a:pt x="140" y="348"/>
                </a:lnTo>
                <a:lnTo>
                  <a:pt x="156" y="341"/>
                </a:lnTo>
                <a:lnTo>
                  <a:pt x="178" y="327"/>
                </a:lnTo>
                <a:lnTo>
                  <a:pt x="222" y="303"/>
                </a:lnTo>
                <a:lnTo>
                  <a:pt x="260" y="282"/>
                </a:lnTo>
                <a:lnTo>
                  <a:pt x="312" y="256"/>
                </a:lnTo>
                <a:lnTo>
                  <a:pt x="320" y="251"/>
                </a:lnTo>
                <a:lnTo>
                  <a:pt x="320" y="251"/>
                </a:lnTo>
                <a:lnTo>
                  <a:pt x="320" y="251"/>
                </a:lnTo>
                <a:lnTo>
                  <a:pt x="320" y="246"/>
                </a:lnTo>
                <a:lnTo>
                  <a:pt x="322" y="242"/>
                </a:lnTo>
                <a:lnTo>
                  <a:pt x="322" y="239"/>
                </a:lnTo>
                <a:lnTo>
                  <a:pt x="324" y="237"/>
                </a:lnTo>
                <a:lnTo>
                  <a:pt x="324" y="237"/>
                </a:lnTo>
                <a:lnTo>
                  <a:pt x="327" y="225"/>
                </a:lnTo>
                <a:lnTo>
                  <a:pt x="327" y="218"/>
                </a:lnTo>
                <a:lnTo>
                  <a:pt x="327" y="211"/>
                </a:lnTo>
                <a:lnTo>
                  <a:pt x="327" y="209"/>
                </a:lnTo>
                <a:lnTo>
                  <a:pt x="324" y="206"/>
                </a:lnTo>
                <a:lnTo>
                  <a:pt x="324" y="206"/>
                </a:lnTo>
                <a:lnTo>
                  <a:pt x="324" y="209"/>
                </a:lnTo>
                <a:lnTo>
                  <a:pt x="324" y="209"/>
                </a:lnTo>
                <a:lnTo>
                  <a:pt x="324" y="211"/>
                </a:lnTo>
                <a:lnTo>
                  <a:pt x="322" y="211"/>
                </a:lnTo>
                <a:lnTo>
                  <a:pt x="317" y="209"/>
                </a:lnTo>
                <a:lnTo>
                  <a:pt x="317" y="209"/>
                </a:lnTo>
                <a:lnTo>
                  <a:pt x="317" y="197"/>
                </a:lnTo>
                <a:lnTo>
                  <a:pt x="320" y="187"/>
                </a:lnTo>
                <a:lnTo>
                  <a:pt x="322" y="173"/>
                </a:lnTo>
                <a:lnTo>
                  <a:pt x="320" y="171"/>
                </a:lnTo>
                <a:lnTo>
                  <a:pt x="317" y="168"/>
                </a:lnTo>
                <a:lnTo>
                  <a:pt x="315" y="164"/>
                </a:lnTo>
                <a:lnTo>
                  <a:pt x="308" y="156"/>
                </a:lnTo>
                <a:lnTo>
                  <a:pt x="310" y="154"/>
                </a:lnTo>
                <a:lnTo>
                  <a:pt x="310" y="154"/>
                </a:lnTo>
                <a:lnTo>
                  <a:pt x="310" y="147"/>
                </a:lnTo>
                <a:lnTo>
                  <a:pt x="308" y="142"/>
                </a:lnTo>
                <a:lnTo>
                  <a:pt x="303" y="140"/>
                </a:lnTo>
                <a:lnTo>
                  <a:pt x="301" y="138"/>
                </a:lnTo>
                <a:lnTo>
                  <a:pt x="296" y="135"/>
                </a:lnTo>
                <a:lnTo>
                  <a:pt x="296" y="133"/>
                </a:lnTo>
                <a:lnTo>
                  <a:pt x="296" y="133"/>
                </a:lnTo>
                <a:lnTo>
                  <a:pt x="296" y="130"/>
                </a:lnTo>
                <a:lnTo>
                  <a:pt x="296" y="130"/>
                </a:lnTo>
                <a:lnTo>
                  <a:pt x="289" y="128"/>
                </a:lnTo>
                <a:lnTo>
                  <a:pt x="286" y="128"/>
                </a:lnTo>
                <a:lnTo>
                  <a:pt x="282" y="128"/>
                </a:lnTo>
                <a:lnTo>
                  <a:pt x="279" y="128"/>
                </a:lnTo>
                <a:lnTo>
                  <a:pt x="277" y="126"/>
                </a:lnTo>
                <a:lnTo>
                  <a:pt x="277" y="126"/>
                </a:lnTo>
                <a:lnTo>
                  <a:pt x="275" y="128"/>
                </a:lnTo>
                <a:lnTo>
                  <a:pt x="275" y="128"/>
                </a:lnTo>
                <a:lnTo>
                  <a:pt x="272" y="130"/>
                </a:lnTo>
                <a:lnTo>
                  <a:pt x="270" y="128"/>
                </a:lnTo>
                <a:lnTo>
                  <a:pt x="267" y="123"/>
                </a:lnTo>
                <a:lnTo>
                  <a:pt x="267" y="119"/>
                </a:lnTo>
                <a:lnTo>
                  <a:pt x="267" y="119"/>
                </a:lnTo>
                <a:lnTo>
                  <a:pt x="265" y="119"/>
                </a:lnTo>
                <a:lnTo>
                  <a:pt x="265" y="116"/>
                </a:lnTo>
                <a:lnTo>
                  <a:pt x="265" y="114"/>
                </a:lnTo>
                <a:lnTo>
                  <a:pt x="260" y="107"/>
                </a:lnTo>
                <a:lnTo>
                  <a:pt x="256" y="104"/>
                </a:lnTo>
                <a:lnTo>
                  <a:pt x="256" y="102"/>
                </a:lnTo>
                <a:lnTo>
                  <a:pt x="253" y="97"/>
                </a:lnTo>
                <a:lnTo>
                  <a:pt x="251" y="90"/>
                </a:lnTo>
                <a:lnTo>
                  <a:pt x="253" y="86"/>
                </a:lnTo>
                <a:lnTo>
                  <a:pt x="253" y="86"/>
                </a:lnTo>
                <a:lnTo>
                  <a:pt x="256" y="88"/>
                </a:lnTo>
                <a:lnTo>
                  <a:pt x="256" y="86"/>
                </a:lnTo>
                <a:lnTo>
                  <a:pt x="256" y="83"/>
                </a:lnTo>
                <a:lnTo>
                  <a:pt x="256" y="83"/>
                </a:lnTo>
                <a:lnTo>
                  <a:pt x="253" y="83"/>
                </a:lnTo>
                <a:lnTo>
                  <a:pt x="251" y="81"/>
                </a:lnTo>
                <a:lnTo>
                  <a:pt x="251" y="81"/>
                </a:lnTo>
                <a:lnTo>
                  <a:pt x="251" y="78"/>
                </a:lnTo>
                <a:lnTo>
                  <a:pt x="249" y="74"/>
                </a:lnTo>
                <a:lnTo>
                  <a:pt x="244" y="74"/>
                </a:lnTo>
                <a:lnTo>
                  <a:pt x="246" y="69"/>
                </a:lnTo>
                <a:lnTo>
                  <a:pt x="246" y="64"/>
                </a:lnTo>
                <a:lnTo>
                  <a:pt x="246" y="62"/>
                </a:lnTo>
                <a:lnTo>
                  <a:pt x="241" y="62"/>
                </a:lnTo>
                <a:lnTo>
                  <a:pt x="241" y="59"/>
                </a:lnTo>
                <a:lnTo>
                  <a:pt x="241" y="55"/>
                </a:lnTo>
                <a:lnTo>
                  <a:pt x="239" y="55"/>
                </a:lnTo>
                <a:lnTo>
                  <a:pt x="237" y="52"/>
                </a:lnTo>
                <a:lnTo>
                  <a:pt x="230" y="45"/>
                </a:lnTo>
                <a:lnTo>
                  <a:pt x="227" y="4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9" name="Freeform 84"/>
          <p:cNvSpPr>
            <a:spLocks/>
          </p:cNvSpPr>
          <p:nvPr/>
        </p:nvSpPr>
        <p:spPr bwMode="auto">
          <a:xfrm>
            <a:off x="1632368" y="5273091"/>
            <a:ext cx="271463" cy="296863"/>
          </a:xfrm>
          <a:custGeom>
            <a:avLst/>
            <a:gdLst>
              <a:gd name="T0" fmla="*/ 28 w 171"/>
              <a:gd name="T1" fmla="*/ 177 h 187"/>
              <a:gd name="T2" fmla="*/ 43 w 171"/>
              <a:gd name="T3" fmla="*/ 179 h 187"/>
              <a:gd name="T4" fmla="*/ 57 w 171"/>
              <a:gd name="T5" fmla="*/ 184 h 187"/>
              <a:gd name="T6" fmla="*/ 83 w 171"/>
              <a:gd name="T7" fmla="*/ 179 h 187"/>
              <a:gd name="T8" fmla="*/ 99 w 171"/>
              <a:gd name="T9" fmla="*/ 179 h 187"/>
              <a:gd name="T10" fmla="*/ 166 w 171"/>
              <a:gd name="T11" fmla="*/ 182 h 187"/>
              <a:gd name="T12" fmla="*/ 168 w 171"/>
              <a:gd name="T13" fmla="*/ 127 h 187"/>
              <a:gd name="T14" fmla="*/ 163 w 171"/>
              <a:gd name="T15" fmla="*/ 59 h 187"/>
              <a:gd name="T16" fmla="*/ 149 w 171"/>
              <a:gd name="T17" fmla="*/ 45 h 187"/>
              <a:gd name="T18" fmla="*/ 135 w 171"/>
              <a:gd name="T19" fmla="*/ 35 h 187"/>
              <a:gd name="T20" fmla="*/ 137 w 171"/>
              <a:gd name="T21" fmla="*/ 23 h 187"/>
              <a:gd name="T22" fmla="*/ 116 w 171"/>
              <a:gd name="T23" fmla="*/ 14 h 187"/>
              <a:gd name="T24" fmla="*/ 95 w 171"/>
              <a:gd name="T25" fmla="*/ 7 h 187"/>
              <a:gd name="T26" fmla="*/ 73 w 171"/>
              <a:gd name="T27" fmla="*/ 7 h 187"/>
              <a:gd name="T28" fmla="*/ 55 w 171"/>
              <a:gd name="T29" fmla="*/ 0 h 187"/>
              <a:gd name="T30" fmla="*/ 55 w 171"/>
              <a:gd name="T31" fmla="*/ 11 h 187"/>
              <a:gd name="T32" fmla="*/ 57 w 171"/>
              <a:gd name="T33" fmla="*/ 16 h 187"/>
              <a:gd name="T34" fmla="*/ 50 w 171"/>
              <a:gd name="T35" fmla="*/ 23 h 187"/>
              <a:gd name="T36" fmla="*/ 40 w 171"/>
              <a:gd name="T37" fmla="*/ 28 h 187"/>
              <a:gd name="T38" fmla="*/ 47 w 171"/>
              <a:gd name="T39" fmla="*/ 42 h 187"/>
              <a:gd name="T40" fmla="*/ 40 w 171"/>
              <a:gd name="T41" fmla="*/ 47 h 187"/>
              <a:gd name="T42" fmla="*/ 31 w 171"/>
              <a:gd name="T43" fmla="*/ 56 h 187"/>
              <a:gd name="T44" fmla="*/ 28 w 171"/>
              <a:gd name="T45" fmla="*/ 61 h 187"/>
              <a:gd name="T46" fmla="*/ 21 w 171"/>
              <a:gd name="T47" fmla="*/ 68 h 187"/>
              <a:gd name="T48" fmla="*/ 24 w 171"/>
              <a:gd name="T49" fmla="*/ 78 h 187"/>
              <a:gd name="T50" fmla="*/ 21 w 171"/>
              <a:gd name="T51" fmla="*/ 80 h 187"/>
              <a:gd name="T52" fmla="*/ 17 w 171"/>
              <a:gd name="T53" fmla="*/ 82 h 187"/>
              <a:gd name="T54" fmla="*/ 7 w 171"/>
              <a:gd name="T55" fmla="*/ 82 h 187"/>
              <a:gd name="T56" fmla="*/ 7 w 171"/>
              <a:gd name="T57" fmla="*/ 87 h 187"/>
              <a:gd name="T58" fmla="*/ 10 w 171"/>
              <a:gd name="T59" fmla="*/ 90 h 187"/>
              <a:gd name="T60" fmla="*/ 10 w 171"/>
              <a:gd name="T61" fmla="*/ 94 h 187"/>
              <a:gd name="T62" fmla="*/ 10 w 171"/>
              <a:gd name="T63" fmla="*/ 97 h 187"/>
              <a:gd name="T64" fmla="*/ 2 w 171"/>
              <a:gd name="T65" fmla="*/ 108 h 187"/>
              <a:gd name="T66" fmla="*/ 2 w 171"/>
              <a:gd name="T67" fmla="*/ 113 h 187"/>
              <a:gd name="T68" fmla="*/ 2 w 171"/>
              <a:gd name="T69" fmla="*/ 123 h 187"/>
              <a:gd name="T70" fmla="*/ 0 w 171"/>
              <a:gd name="T71" fmla="*/ 125 h 187"/>
              <a:gd name="T72" fmla="*/ 0 w 171"/>
              <a:gd name="T73" fmla="*/ 130 h 187"/>
              <a:gd name="T74" fmla="*/ 2 w 171"/>
              <a:gd name="T75" fmla="*/ 132 h 187"/>
              <a:gd name="T76" fmla="*/ 7 w 171"/>
              <a:gd name="T77" fmla="*/ 144 h 187"/>
              <a:gd name="T78" fmla="*/ 7 w 171"/>
              <a:gd name="T79" fmla="*/ 149 h 187"/>
              <a:gd name="T80" fmla="*/ 5 w 171"/>
              <a:gd name="T81" fmla="*/ 160 h 187"/>
              <a:gd name="T82" fmla="*/ 5 w 171"/>
              <a:gd name="T83" fmla="*/ 168 h 187"/>
              <a:gd name="T84" fmla="*/ 0 w 171"/>
              <a:gd name="T85" fmla="*/ 175 h 187"/>
              <a:gd name="T86" fmla="*/ 12 w 171"/>
              <a:gd name="T87" fmla="*/ 177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71" h="187">
                <a:moveTo>
                  <a:pt x="26" y="177"/>
                </a:moveTo>
                <a:lnTo>
                  <a:pt x="26" y="177"/>
                </a:lnTo>
                <a:lnTo>
                  <a:pt x="28" y="177"/>
                </a:lnTo>
                <a:lnTo>
                  <a:pt x="31" y="177"/>
                </a:lnTo>
                <a:lnTo>
                  <a:pt x="38" y="179"/>
                </a:lnTo>
                <a:lnTo>
                  <a:pt x="43" y="179"/>
                </a:lnTo>
                <a:lnTo>
                  <a:pt x="47" y="179"/>
                </a:lnTo>
                <a:lnTo>
                  <a:pt x="47" y="184"/>
                </a:lnTo>
                <a:lnTo>
                  <a:pt x="57" y="184"/>
                </a:lnTo>
                <a:lnTo>
                  <a:pt x="62" y="184"/>
                </a:lnTo>
                <a:lnTo>
                  <a:pt x="83" y="187"/>
                </a:lnTo>
                <a:lnTo>
                  <a:pt x="83" y="179"/>
                </a:lnTo>
                <a:lnTo>
                  <a:pt x="88" y="179"/>
                </a:lnTo>
                <a:lnTo>
                  <a:pt x="97" y="179"/>
                </a:lnTo>
                <a:lnTo>
                  <a:pt x="99" y="179"/>
                </a:lnTo>
                <a:lnTo>
                  <a:pt x="102" y="179"/>
                </a:lnTo>
                <a:lnTo>
                  <a:pt x="130" y="182"/>
                </a:lnTo>
                <a:lnTo>
                  <a:pt x="166" y="182"/>
                </a:lnTo>
                <a:lnTo>
                  <a:pt x="166" y="163"/>
                </a:lnTo>
                <a:lnTo>
                  <a:pt x="166" y="146"/>
                </a:lnTo>
                <a:lnTo>
                  <a:pt x="168" y="127"/>
                </a:lnTo>
                <a:lnTo>
                  <a:pt x="168" y="99"/>
                </a:lnTo>
                <a:lnTo>
                  <a:pt x="171" y="59"/>
                </a:lnTo>
                <a:lnTo>
                  <a:pt x="163" y="59"/>
                </a:lnTo>
                <a:lnTo>
                  <a:pt x="163" y="52"/>
                </a:lnTo>
                <a:lnTo>
                  <a:pt x="149" y="49"/>
                </a:lnTo>
                <a:lnTo>
                  <a:pt x="149" y="45"/>
                </a:lnTo>
                <a:lnTo>
                  <a:pt x="140" y="42"/>
                </a:lnTo>
                <a:lnTo>
                  <a:pt x="135" y="42"/>
                </a:lnTo>
                <a:lnTo>
                  <a:pt x="135" y="35"/>
                </a:lnTo>
                <a:lnTo>
                  <a:pt x="128" y="35"/>
                </a:lnTo>
                <a:lnTo>
                  <a:pt x="130" y="21"/>
                </a:lnTo>
                <a:lnTo>
                  <a:pt x="137" y="23"/>
                </a:lnTo>
                <a:lnTo>
                  <a:pt x="137" y="16"/>
                </a:lnTo>
                <a:lnTo>
                  <a:pt x="123" y="14"/>
                </a:lnTo>
                <a:lnTo>
                  <a:pt x="116" y="14"/>
                </a:lnTo>
                <a:lnTo>
                  <a:pt x="102" y="14"/>
                </a:lnTo>
                <a:lnTo>
                  <a:pt x="102" y="7"/>
                </a:lnTo>
                <a:lnTo>
                  <a:pt x="95" y="7"/>
                </a:lnTo>
                <a:lnTo>
                  <a:pt x="95" y="14"/>
                </a:lnTo>
                <a:lnTo>
                  <a:pt x="73" y="14"/>
                </a:lnTo>
                <a:lnTo>
                  <a:pt x="73" y="7"/>
                </a:lnTo>
                <a:lnTo>
                  <a:pt x="59" y="7"/>
                </a:lnTo>
                <a:lnTo>
                  <a:pt x="62" y="0"/>
                </a:lnTo>
                <a:lnTo>
                  <a:pt x="55" y="0"/>
                </a:lnTo>
                <a:lnTo>
                  <a:pt x="55" y="4"/>
                </a:lnTo>
                <a:lnTo>
                  <a:pt x="52" y="9"/>
                </a:lnTo>
                <a:lnTo>
                  <a:pt x="55" y="11"/>
                </a:lnTo>
                <a:lnTo>
                  <a:pt x="57" y="14"/>
                </a:lnTo>
                <a:lnTo>
                  <a:pt x="57" y="16"/>
                </a:lnTo>
                <a:lnTo>
                  <a:pt x="57" y="16"/>
                </a:lnTo>
                <a:lnTo>
                  <a:pt x="55" y="21"/>
                </a:lnTo>
                <a:lnTo>
                  <a:pt x="52" y="21"/>
                </a:lnTo>
                <a:lnTo>
                  <a:pt x="50" y="23"/>
                </a:lnTo>
                <a:lnTo>
                  <a:pt x="45" y="23"/>
                </a:lnTo>
                <a:lnTo>
                  <a:pt x="43" y="26"/>
                </a:lnTo>
                <a:lnTo>
                  <a:pt x="40" y="28"/>
                </a:lnTo>
                <a:lnTo>
                  <a:pt x="40" y="28"/>
                </a:lnTo>
                <a:lnTo>
                  <a:pt x="45" y="40"/>
                </a:lnTo>
                <a:lnTo>
                  <a:pt x="47" y="42"/>
                </a:lnTo>
                <a:lnTo>
                  <a:pt x="47" y="42"/>
                </a:lnTo>
                <a:lnTo>
                  <a:pt x="43" y="45"/>
                </a:lnTo>
                <a:lnTo>
                  <a:pt x="40" y="47"/>
                </a:lnTo>
                <a:lnTo>
                  <a:pt x="38" y="52"/>
                </a:lnTo>
                <a:lnTo>
                  <a:pt x="33" y="54"/>
                </a:lnTo>
                <a:lnTo>
                  <a:pt x="31" y="56"/>
                </a:lnTo>
                <a:lnTo>
                  <a:pt x="31" y="56"/>
                </a:lnTo>
                <a:lnTo>
                  <a:pt x="31" y="61"/>
                </a:lnTo>
                <a:lnTo>
                  <a:pt x="28" y="61"/>
                </a:lnTo>
                <a:lnTo>
                  <a:pt x="24" y="63"/>
                </a:lnTo>
                <a:lnTo>
                  <a:pt x="21" y="66"/>
                </a:lnTo>
                <a:lnTo>
                  <a:pt x="21" y="68"/>
                </a:lnTo>
                <a:lnTo>
                  <a:pt x="24" y="71"/>
                </a:lnTo>
                <a:lnTo>
                  <a:pt x="26" y="73"/>
                </a:lnTo>
                <a:lnTo>
                  <a:pt x="24" y="78"/>
                </a:lnTo>
                <a:lnTo>
                  <a:pt x="24" y="80"/>
                </a:lnTo>
                <a:lnTo>
                  <a:pt x="24" y="80"/>
                </a:lnTo>
                <a:lnTo>
                  <a:pt x="21" y="80"/>
                </a:lnTo>
                <a:lnTo>
                  <a:pt x="21" y="82"/>
                </a:lnTo>
                <a:lnTo>
                  <a:pt x="19" y="82"/>
                </a:lnTo>
                <a:lnTo>
                  <a:pt x="17" y="82"/>
                </a:lnTo>
                <a:lnTo>
                  <a:pt x="7" y="82"/>
                </a:lnTo>
                <a:lnTo>
                  <a:pt x="7" y="82"/>
                </a:lnTo>
                <a:lnTo>
                  <a:pt x="7" y="82"/>
                </a:lnTo>
                <a:lnTo>
                  <a:pt x="7" y="82"/>
                </a:lnTo>
                <a:lnTo>
                  <a:pt x="7" y="85"/>
                </a:lnTo>
                <a:lnTo>
                  <a:pt x="7" y="87"/>
                </a:lnTo>
                <a:lnTo>
                  <a:pt x="10" y="90"/>
                </a:lnTo>
                <a:lnTo>
                  <a:pt x="10" y="90"/>
                </a:lnTo>
                <a:lnTo>
                  <a:pt x="10" y="90"/>
                </a:lnTo>
                <a:lnTo>
                  <a:pt x="10" y="92"/>
                </a:lnTo>
                <a:lnTo>
                  <a:pt x="10" y="94"/>
                </a:lnTo>
                <a:lnTo>
                  <a:pt x="10" y="94"/>
                </a:lnTo>
                <a:lnTo>
                  <a:pt x="10" y="97"/>
                </a:lnTo>
                <a:lnTo>
                  <a:pt x="10" y="97"/>
                </a:lnTo>
                <a:lnTo>
                  <a:pt x="10" y="97"/>
                </a:lnTo>
                <a:lnTo>
                  <a:pt x="7" y="101"/>
                </a:lnTo>
                <a:lnTo>
                  <a:pt x="5" y="108"/>
                </a:lnTo>
                <a:lnTo>
                  <a:pt x="2" y="108"/>
                </a:lnTo>
                <a:lnTo>
                  <a:pt x="2" y="111"/>
                </a:lnTo>
                <a:lnTo>
                  <a:pt x="0" y="111"/>
                </a:lnTo>
                <a:lnTo>
                  <a:pt x="2" y="113"/>
                </a:lnTo>
                <a:lnTo>
                  <a:pt x="2" y="118"/>
                </a:lnTo>
                <a:lnTo>
                  <a:pt x="2" y="123"/>
                </a:lnTo>
                <a:lnTo>
                  <a:pt x="2" y="123"/>
                </a:lnTo>
                <a:lnTo>
                  <a:pt x="0" y="125"/>
                </a:lnTo>
                <a:lnTo>
                  <a:pt x="0" y="125"/>
                </a:lnTo>
                <a:lnTo>
                  <a:pt x="0" y="125"/>
                </a:lnTo>
                <a:lnTo>
                  <a:pt x="0" y="127"/>
                </a:lnTo>
                <a:lnTo>
                  <a:pt x="0" y="127"/>
                </a:lnTo>
                <a:lnTo>
                  <a:pt x="0" y="130"/>
                </a:lnTo>
                <a:lnTo>
                  <a:pt x="2" y="132"/>
                </a:lnTo>
                <a:lnTo>
                  <a:pt x="2" y="132"/>
                </a:lnTo>
                <a:lnTo>
                  <a:pt x="2" y="132"/>
                </a:lnTo>
                <a:lnTo>
                  <a:pt x="5" y="134"/>
                </a:lnTo>
                <a:lnTo>
                  <a:pt x="5" y="139"/>
                </a:lnTo>
                <a:lnTo>
                  <a:pt x="7" y="144"/>
                </a:lnTo>
                <a:lnTo>
                  <a:pt x="7" y="146"/>
                </a:lnTo>
                <a:lnTo>
                  <a:pt x="7" y="146"/>
                </a:lnTo>
                <a:lnTo>
                  <a:pt x="7" y="149"/>
                </a:lnTo>
                <a:lnTo>
                  <a:pt x="7" y="151"/>
                </a:lnTo>
                <a:lnTo>
                  <a:pt x="5" y="153"/>
                </a:lnTo>
                <a:lnTo>
                  <a:pt x="5" y="160"/>
                </a:lnTo>
                <a:lnTo>
                  <a:pt x="5" y="160"/>
                </a:lnTo>
                <a:lnTo>
                  <a:pt x="7" y="165"/>
                </a:lnTo>
                <a:lnTo>
                  <a:pt x="5" y="168"/>
                </a:lnTo>
                <a:lnTo>
                  <a:pt x="2" y="170"/>
                </a:lnTo>
                <a:lnTo>
                  <a:pt x="0" y="175"/>
                </a:lnTo>
                <a:lnTo>
                  <a:pt x="0" y="175"/>
                </a:lnTo>
                <a:lnTo>
                  <a:pt x="0" y="175"/>
                </a:lnTo>
                <a:lnTo>
                  <a:pt x="0" y="177"/>
                </a:lnTo>
                <a:lnTo>
                  <a:pt x="12" y="177"/>
                </a:lnTo>
                <a:lnTo>
                  <a:pt x="26" y="17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0" name="Freeform 85"/>
          <p:cNvSpPr>
            <a:spLocks/>
          </p:cNvSpPr>
          <p:nvPr/>
        </p:nvSpPr>
        <p:spPr bwMode="auto">
          <a:xfrm>
            <a:off x="1459331" y="2842628"/>
            <a:ext cx="587375" cy="517525"/>
          </a:xfrm>
          <a:custGeom>
            <a:avLst/>
            <a:gdLst>
              <a:gd name="T0" fmla="*/ 95 w 370"/>
              <a:gd name="T1" fmla="*/ 322 h 326"/>
              <a:gd name="T2" fmla="*/ 164 w 370"/>
              <a:gd name="T3" fmla="*/ 324 h 326"/>
              <a:gd name="T4" fmla="*/ 225 w 370"/>
              <a:gd name="T5" fmla="*/ 324 h 326"/>
              <a:gd name="T6" fmla="*/ 237 w 370"/>
              <a:gd name="T7" fmla="*/ 317 h 326"/>
              <a:gd name="T8" fmla="*/ 244 w 370"/>
              <a:gd name="T9" fmla="*/ 312 h 326"/>
              <a:gd name="T10" fmla="*/ 242 w 370"/>
              <a:gd name="T11" fmla="*/ 303 h 326"/>
              <a:gd name="T12" fmla="*/ 249 w 370"/>
              <a:gd name="T13" fmla="*/ 300 h 326"/>
              <a:gd name="T14" fmla="*/ 253 w 370"/>
              <a:gd name="T15" fmla="*/ 303 h 326"/>
              <a:gd name="T16" fmla="*/ 265 w 370"/>
              <a:gd name="T17" fmla="*/ 312 h 326"/>
              <a:gd name="T18" fmla="*/ 275 w 370"/>
              <a:gd name="T19" fmla="*/ 317 h 326"/>
              <a:gd name="T20" fmla="*/ 282 w 370"/>
              <a:gd name="T21" fmla="*/ 312 h 326"/>
              <a:gd name="T22" fmla="*/ 291 w 370"/>
              <a:gd name="T23" fmla="*/ 307 h 326"/>
              <a:gd name="T24" fmla="*/ 291 w 370"/>
              <a:gd name="T25" fmla="*/ 300 h 326"/>
              <a:gd name="T26" fmla="*/ 298 w 370"/>
              <a:gd name="T27" fmla="*/ 296 h 326"/>
              <a:gd name="T28" fmla="*/ 303 w 370"/>
              <a:gd name="T29" fmla="*/ 284 h 326"/>
              <a:gd name="T30" fmla="*/ 315 w 370"/>
              <a:gd name="T31" fmla="*/ 279 h 326"/>
              <a:gd name="T32" fmla="*/ 329 w 370"/>
              <a:gd name="T33" fmla="*/ 272 h 326"/>
              <a:gd name="T34" fmla="*/ 339 w 370"/>
              <a:gd name="T35" fmla="*/ 265 h 326"/>
              <a:gd name="T36" fmla="*/ 341 w 370"/>
              <a:gd name="T37" fmla="*/ 255 h 326"/>
              <a:gd name="T38" fmla="*/ 346 w 370"/>
              <a:gd name="T39" fmla="*/ 253 h 326"/>
              <a:gd name="T40" fmla="*/ 355 w 370"/>
              <a:gd name="T41" fmla="*/ 253 h 326"/>
              <a:gd name="T42" fmla="*/ 365 w 370"/>
              <a:gd name="T43" fmla="*/ 248 h 326"/>
              <a:gd name="T44" fmla="*/ 365 w 370"/>
              <a:gd name="T45" fmla="*/ 244 h 326"/>
              <a:gd name="T46" fmla="*/ 360 w 370"/>
              <a:gd name="T47" fmla="*/ 232 h 326"/>
              <a:gd name="T48" fmla="*/ 353 w 370"/>
              <a:gd name="T49" fmla="*/ 227 h 326"/>
              <a:gd name="T50" fmla="*/ 355 w 370"/>
              <a:gd name="T51" fmla="*/ 222 h 326"/>
              <a:gd name="T52" fmla="*/ 358 w 370"/>
              <a:gd name="T53" fmla="*/ 215 h 326"/>
              <a:gd name="T54" fmla="*/ 370 w 370"/>
              <a:gd name="T55" fmla="*/ 206 h 326"/>
              <a:gd name="T56" fmla="*/ 370 w 370"/>
              <a:gd name="T57" fmla="*/ 203 h 326"/>
              <a:gd name="T58" fmla="*/ 360 w 370"/>
              <a:gd name="T59" fmla="*/ 201 h 326"/>
              <a:gd name="T60" fmla="*/ 315 w 370"/>
              <a:gd name="T61" fmla="*/ 203 h 326"/>
              <a:gd name="T62" fmla="*/ 303 w 370"/>
              <a:gd name="T63" fmla="*/ 175 h 326"/>
              <a:gd name="T64" fmla="*/ 306 w 370"/>
              <a:gd name="T65" fmla="*/ 128 h 326"/>
              <a:gd name="T66" fmla="*/ 308 w 370"/>
              <a:gd name="T67" fmla="*/ 87 h 326"/>
              <a:gd name="T68" fmla="*/ 308 w 370"/>
              <a:gd name="T69" fmla="*/ 78 h 326"/>
              <a:gd name="T70" fmla="*/ 301 w 370"/>
              <a:gd name="T71" fmla="*/ 78 h 326"/>
              <a:gd name="T72" fmla="*/ 308 w 370"/>
              <a:gd name="T73" fmla="*/ 71 h 326"/>
              <a:gd name="T74" fmla="*/ 308 w 370"/>
              <a:gd name="T75" fmla="*/ 47 h 326"/>
              <a:gd name="T76" fmla="*/ 284 w 370"/>
              <a:gd name="T77" fmla="*/ 19 h 326"/>
              <a:gd name="T78" fmla="*/ 242 w 370"/>
              <a:gd name="T79" fmla="*/ 7 h 326"/>
              <a:gd name="T80" fmla="*/ 206 w 370"/>
              <a:gd name="T81" fmla="*/ 0 h 326"/>
              <a:gd name="T82" fmla="*/ 204 w 370"/>
              <a:gd name="T83" fmla="*/ 26 h 326"/>
              <a:gd name="T84" fmla="*/ 204 w 370"/>
              <a:gd name="T85" fmla="*/ 38 h 326"/>
              <a:gd name="T86" fmla="*/ 204 w 370"/>
              <a:gd name="T87" fmla="*/ 47 h 326"/>
              <a:gd name="T88" fmla="*/ 204 w 370"/>
              <a:gd name="T89" fmla="*/ 61 h 326"/>
              <a:gd name="T90" fmla="*/ 201 w 370"/>
              <a:gd name="T91" fmla="*/ 73 h 326"/>
              <a:gd name="T92" fmla="*/ 201 w 370"/>
              <a:gd name="T93" fmla="*/ 83 h 326"/>
              <a:gd name="T94" fmla="*/ 190 w 370"/>
              <a:gd name="T95" fmla="*/ 85 h 326"/>
              <a:gd name="T96" fmla="*/ 156 w 370"/>
              <a:gd name="T97" fmla="*/ 102 h 326"/>
              <a:gd name="T98" fmla="*/ 147 w 370"/>
              <a:gd name="T99" fmla="*/ 99 h 326"/>
              <a:gd name="T100" fmla="*/ 137 w 370"/>
              <a:gd name="T101" fmla="*/ 94 h 326"/>
              <a:gd name="T102" fmla="*/ 126 w 370"/>
              <a:gd name="T103" fmla="*/ 97 h 326"/>
              <a:gd name="T104" fmla="*/ 114 w 370"/>
              <a:gd name="T105" fmla="*/ 102 h 326"/>
              <a:gd name="T106" fmla="*/ 102 w 370"/>
              <a:gd name="T107" fmla="*/ 106 h 326"/>
              <a:gd name="T108" fmla="*/ 92 w 370"/>
              <a:gd name="T109" fmla="*/ 111 h 326"/>
              <a:gd name="T110" fmla="*/ 62 w 370"/>
              <a:gd name="T111" fmla="*/ 121 h 326"/>
              <a:gd name="T112" fmla="*/ 2 w 370"/>
              <a:gd name="T113" fmla="*/ 130 h 326"/>
              <a:gd name="T114" fmla="*/ 2 w 370"/>
              <a:gd name="T115" fmla="*/ 156 h 326"/>
              <a:gd name="T116" fmla="*/ 14 w 370"/>
              <a:gd name="T117" fmla="*/ 229 h 326"/>
              <a:gd name="T118" fmla="*/ 19 w 370"/>
              <a:gd name="T119" fmla="*/ 274 h 326"/>
              <a:gd name="T120" fmla="*/ 26 w 370"/>
              <a:gd name="T121" fmla="*/ 319 h 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0" h="326">
                <a:moveTo>
                  <a:pt x="45" y="319"/>
                </a:moveTo>
                <a:lnTo>
                  <a:pt x="90" y="322"/>
                </a:lnTo>
                <a:lnTo>
                  <a:pt x="95" y="322"/>
                </a:lnTo>
                <a:lnTo>
                  <a:pt x="140" y="322"/>
                </a:lnTo>
                <a:lnTo>
                  <a:pt x="152" y="324"/>
                </a:lnTo>
                <a:lnTo>
                  <a:pt x="164" y="324"/>
                </a:lnTo>
                <a:lnTo>
                  <a:pt x="178" y="324"/>
                </a:lnTo>
                <a:lnTo>
                  <a:pt x="223" y="326"/>
                </a:lnTo>
                <a:lnTo>
                  <a:pt x="225" y="324"/>
                </a:lnTo>
                <a:lnTo>
                  <a:pt x="225" y="322"/>
                </a:lnTo>
                <a:lnTo>
                  <a:pt x="235" y="319"/>
                </a:lnTo>
                <a:lnTo>
                  <a:pt x="237" y="317"/>
                </a:lnTo>
                <a:lnTo>
                  <a:pt x="237" y="317"/>
                </a:lnTo>
                <a:lnTo>
                  <a:pt x="244" y="312"/>
                </a:lnTo>
                <a:lnTo>
                  <a:pt x="244" y="312"/>
                </a:lnTo>
                <a:lnTo>
                  <a:pt x="244" y="310"/>
                </a:lnTo>
                <a:lnTo>
                  <a:pt x="242" y="303"/>
                </a:lnTo>
                <a:lnTo>
                  <a:pt x="242" y="303"/>
                </a:lnTo>
                <a:lnTo>
                  <a:pt x="244" y="300"/>
                </a:lnTo>
                <a:lnTo>
                  <a:pt x="246" y="300"/>
                </a:lnTo>
                <a:lnTo>
                  <a:pt x="249" y="300"/>
                </a:lnTo>
                <a:lnTo>
                  <a:pt x="251" y="300"/>
                </a:lnTo>
                <a:lnTo>
                  <a:pt x="253" y="303"/>
                </a:lnTo>
                <a:lnTo>
                  <a:pt x="253" y="303"/>
                </a:lnTo>
                <a:lnTo>
                  <a:pt x="258" y="307"/>
                </a:lnTo>
                <a:lnTo>
                  <a:pt x="263" y="312"/>
                </a:lnTo>
                <a:lnTo>
                  <a:pt x="265" y="312"/>
                </a:lnTo>
                <a:lnTo>
                  <a:pt x="270" y="315"/>
                </a:lnTo>
                <a:lnTo>
                  <a:pt x="272" y="317"/>
                </a:lnTo>
                <a:lnTo>
                  <a:pt x="275" y="317"/>
                </a:lnTo>
                <a:lnTo>
                  <a:pt x="280" y="317"/>
                </a:lnTo>
                <a:lnTo>
                  <a:pt x="280" y="317"/>
                </a:lnTo>
                <a:lnTo>
                  <a:pt x="282" y="312"/>
                </a:lnTo>
                <a:lnTo>
                  <a:pt x="284" y="312"/>
                </a:lnTo>
                <a:lnTo>
                  <a:pt x="289" y="310"/>
                </a:lnTo>
                <a:lnTo>
                  <a:pt x="291" y="307"/>
                </a:lnTo>
                <a:lnTo>
                  <a:pt x="291" y="305"/>
                </a:lnTo>
                <a:lnTo>
                  <a:pt x="291" y="305"/>
                </a:lnTo>
                <a:lnTo>
                  <a:pt x="291" y="300"/>
                </a:lnTo>
                <a:lnTo>
                  <a:pt x="294" y="300"/>
                </a:lnTo>
                <a:lnTo>
                  <a:pt x="298" y="298"/>
                </a:lnTo>
                <a:lnTo>
                  <a:pt x="298" y="296"/>
                </a:lnTo>
                <a:lnTo>
                  <a:pt x="298" y="291"/>
                </a:lnTo>
                <a:lnTo>
                  <a:pt x="301" y="288"/>
                </a:lnTo>
                <a:lnTo>
                  <a:pt x="303" y="284"/>
                </a:lnTo>
                <a:lnTo>
                  <a:pt x="308" y="281"/>
                </a:lnTo>
                <a:lnTo>
                  <a:pt x="310" y="281"/>
                </a:lnTo>
                <a:lnTo>
                  <a:pt x="315" y="279"/>
                </a:lnTo>
                <a:lnTo>
                  <a:pt x="317" y="274"/>
                </a:lnTo>
                <a:lnTo>
                  <a:pt x="322" y="272"/>
                </a:lnTo>
                <a:lnTo>
                  <a:pt x="329" y="272"/>
                </a:lnTo>
                <a:lnTo>
                  <a:pt x="334" y="270"/>
                </a:lnTo>
                <a:lnTo>
                  <a:pt x="336" y="270"/>
                </a:lnTo>
                <a:lnTo>
                  <a:pt x="339" y="265"/>
                </a:lnTo>
                <a:lnTo>
                  <a:pt x="339" y="262"/>
                </a:lnTo>
                <a:lnTo>
                  <a:pt x="339" y="260"/>
                </a:lnTo>
                <a:lnTo>
                  <a:pt x="341" y="255"/>
                </a:lnTo>
                <a:lnTo>
                  <a:pt x="341" y="255"/>
                </a:lnTo>
                <a:lnTo>
                  <a:pt x="341" y="253"/>
                </a:lnTo>
                <a:lnTo>
                  <a:pt x="346" y="253"/>
                </a:lnTo>
                <a:lnTo>
                  <a:pt x="348" y="253"/>
                </a:lnTo>
                <a:lnTo>
                  <a:pt x="351" y="253"/>
                </a:lnTo>
                <a:lnTo>
                  <a:pt x="355" y="253"/>
                </a:lnTo>
                <a:lnTo>
                  <a:pt x="358" y="253"/>
                </a:lnTo>
                <a:lnTo>
                  <a:pt x="362" y="251"/>
                </a:lnTo>
                <a:lnTo>
                  <a:pt x="365" y="248"/>
                </a:lnTo>
                <a:lnTo>
                  <a:pt x="365" y="246"/>
                </a:lnTo>
                <a:lnTo>
                  <a:pt x="365" y="244"/>
                </a:lnTo>
                <a:lnTo>
                  <a:pt x="365" y="244"/>
                </a:lnTo>
                <a:lnTo>
                  <a:pt x="362" y="239"/>
                </a:lnTo>
                <a:lnTo>
                  <a:pt x="360" y="239"/>
                </a:lnTo>
                <a:lnTo>
                  <a:pt x="360" y="232"/>
                </a:lnTo>
                <a:lnTo>
                  <a:pt x="358" y="229"/>
                </a:lnTo>
                <a:lnTo>
                  <a:pt x="355" y="229"/>
                </a:lnTo>
                <a:lnTo>
                  <a:pt x="353" y="227"/>
                </a:lnTo>
                <a:lnTo>
                  <a:pt x="353" y="225"/>
                </a:lnTo>
                <a:lnTo>
                  <a:pt x="353" y="225"/>
                </a:lnTo>
                <a:lnTo>
                  <a:pt x="355" y="222"/>
                </a:lnTo>
                <a:lnTo>
                  <a:pt x="358" y="220"/>
                </a:lnTo>
                <a:lnTo>
                  <a:pt x="358" y="218"/>
                </a:lnTo>
                <a:lnTo>
                  <a:pt x="358" y="215"/>
                </a:lnTo>
                <a:lnTo>
                  <a:pt x="360" y="210"/>
                </a:lnTo>
                <a:lnTo>
                  <a:pt x="365" y="208"/>
                </a:lnTo>
                <a:lnTo>
                  <a:pt x="370" y="206"/>
                </a:lnTo>
                <a:lnTo>
                  <a:pt x="370" y="206"/>
                </a:lnTo>
                <a:lnTo>
                  <a:pt x="370" y="203"/>
                </a:lnTo>
                <a:lnTo>
                  <a:pt x="370" y="203"/>
                </a:lnTo>
                <a:lnTo>
                  <a:pt x="365" y="203"/>
                </a:lnTo>
                <a:lnTo>
                  <a:pt x="360" y="203"/>
                </a:lnTo>
                <a:lnTo>
                  <a:pt x="360" y="201"/>
                </a:lnTo>
                <a:lnTo>
                  <a:pt x="355" y="201"/>
                </a:lnTo>
                <a:lnTo>
                  <a:pt x="355" y="203"/>
                </a:lnTo>
                <a:lnTo>
                  <a:pt x="315" y="203"/>
                </a:lnTo>
                <a:lnTo>
                  <a:pt x="310" y="203"/>
                </a:lnTo>
                <a:lnTo>
                  <a:pt x="303" y="203"/>
                </a:lnTo>
                <a:lnTo>
                  <a:pt x="303" y="175"/>
                </a:lnTo>
                <a:lnTo>
                  <a:pt x="306" y="147"/>
                </a:lnTo>
                <a:lnTo>
                  <a:pt x="306" y="139"/>
                </a:lnTo>
                <a:lnTo>
                  <a:pt x="306" y="128"/>
                </a:lnTo>
                <a:lnTo>
                  <a:pt x="306" y="118"/>
                </a:lnTo>
                <a:lnTo>
                  <a:pt x="308" y="94"/>
                </a:lnTo>
                <a:lnTo>
                  <a:pt x="308" y="87"/>
                </a:lnTo>
                <a:lnTo>
                  <a:pt x="308" y="85"/>
                </a:lnTo>
                <a:lnTo>
                  <a:pt x="308" y="80"/>
                </a:lnTo>
                <a:lnTo>
                  <a:pt x="308" y="78"/>
                </a:lnTo>
                <a:lnTo>
                  <a:pt x="308" y="78"/>
                </a:lnTo>
                <a:lnTo>
                  <a:pt x="306" y="78"/>
                </a:lnTo>
                <a:lnTo>
                  <a:pt x="301" y="78"/>
                </a:lnTo>
                <a:lnTo>
                  <a:pt x="301" y="71"/>
                </a:lnTo>
                <a:lnTo>
                  <a:pt x="308" y="71"/>
                </a:lnTo>
                <a:lnTo>
                  <a:pt x="308" y="71"/>
                </a:lnTo>
                <a:lnTo>
                  <a:pt x="308" y="68"/>
                </a:lnTo>
                <a:lnTo>
                  <a:pt x="308" y="57"/>
                </a:lnTo>
                <a:lnTo>
                  <a:pt x="308" y="47"/>
                </a:lnTo>
                <a:lnTo>
                  <a:pt x="308" y="28"/>
                </a:lnTo>
                <a:lnTo>
                  <a:pt x="296" y="24"/>
                </a:lnTo>
                <a:lnTo>
                  <a:pt x="284" y="19"/>
                </a:lnTo>
                <a:lnTo>
                  <a:pt x="258" y="12"/>
                </a:lnTo>
                <a:lnTo>
                  <a:pt x="249" y="9"/>
                </a:lnTo>
                <a:lnTo>
                  <a:pt x="242" y="7"/>
                </a:lnTo>
                <a:lnTo>
                  <a:pt x="237" y="7"/>
                </a:lnTo>
                <a:lnTo>
                  <a:pt x="213" y="0"/>
                </a:lnTo>
                <a:lnTo>
                  <a:pt x="206" y="0"/>
                </a:lnTo>
                <a:lnTo>
                  <a:pt x="204" y="0"/>
                </a:lnTo>
                <a:lnTo>
                  <a:pt x="204" y="2"/>
                </a:lnTo>
                <a:lnTo>
                  <a:pt x="204" y="26"/>
                </a:lnTo>
                <a:lnTo>
                  <a:pt x="204" y="28"/>
                </a:lnTo>
                <a:lnTo>
                  <a:pt x="204" y="33"/>
                </a:lnTo>
                <a:lnTo>
                  <a:pt x="204" y="38"/>
                </a:lnTo>
                <a:lnTo>
                  <a:pt x="204" y="40"/>
                </a:lnTo>
                <a:lnTo>
                  <a:pt x="204" y="45"/>
                </a:lnTo>
                <a:lnTo>
                  <a:pt x="204" y="47"/>
                </a:lnTo>
                <a:lnTo>
                  <a:pt x="204" y="59"/>
                </a:lnTo>
                <a:lnTo>
                  <a:pt x="204" y="61"/>
                </a:lnTo>
                <a:lnTo>
                  <a:pt x="204" y="61"/>
                </a:lnTo>
                <a:lnTo>
                  <a:pt x="204" y="66"/>
                </a:lnTo>
                <a:lnTo>
                  <a:pt x="204" y="71"/>
                </a:lnTo>
                <a:lnTo>
                  <a:pt x="201" y="73"/>
                </a:lnTo>
                <a:lnTo>
                  <a:pt x="201" y="78"/>
                </a:lnTo>
                <a:lnTo>
                  <a:pt x="201" y="83"/>
                </a:lnTo>
                <a:lnTo>
                  <a:pt x="201" y="83"/>
                </a:lnTo>
                <a:lnTo>
                  <a:pt x="192" y="80"/>
                </a:lnTo>
                <a:lnTo>
                  <a:pt x="192" y="85"/>
                </a:lnTo>
                <a:lnTo>
                  <a:pt x="190" y="85"/>
                </a:lnTo>
                <a:lnTo>
                  <a:pt x="190" y="85"/>
                </a:lnTo>
                <a:lnTo>
                  <a:pt x="164" y="97"/>
                </a:lnTo>
                <a:lnTo>
                  <a:pt x="156" y="102"/>
                </a:lnTo>
                <a:lnTo>
                  <a:pt x="149" y="99"/>
                </a:lnTo>
                <a:lnTo>
                  <a:pt x="149" y="99"/>
                </a:lnTo>
                <a:lnTo>
                  <a:pt x="147" y="99"/>
                </a:lnTo>
                <a:lnTo>
                  <a:pt x="147" y="94"/>
                </a:lnTo>
                <a:lnTo>
                  <a:pt x="140" y="92"/>
                </a:lnTo>
                <a:lnTo>
                  <a:pt x="137" y="94"/>
                </a:lnTo>
                <a:lnTo>
                  <a:pt x="133" y="94"/>
                </a:lnTo>
                <a:lnTo>
                  <a:pt x="130" y="97"/>
                </a:lnTo>
                <a:lnTo>
                  <a:pt x="126" y="97"/>
                </a:lnTo>
                <a:lnTo>
                  <a:pt x="126" y="99"/>
                </a:lnTo>
                <a:lnTo>
                  <a:pt x="116" y="102"/>
                </a:lnTo>
                <a:lnTo>
                  <a:pt x="114" y="102"/>
                </a:lnTo>
                <a:lnTo>
                  <a:pt x="109" y="104"/>
                </a:lnTo>
                <a:lnTo>
                  <a:pt x="102" y="106"/>
                </a:lnTo>
                <a:lnTo>
                  <a:pt x="102" y="106"/>
                </a:lnTo>
                <a:lnTo>
                  <a:pt x="97" y="109"/>
                </a:lnTo>
                <a:lnTo>
                  <a:pt x="92" y="109"/>
                </a:lnTo>
                <a:lnTo>
                  <a:pt x="92" y="111"/>
                </a:lnTo>
                <a:lnTo>
                  <a:pt x="78" y="116"/>
                </a:lnTo>
                <a:lnTo>
                  <a:pt x="71" y="118"/>
                </a:lnTo>
                <a:lnTo>
                  <a:pt x="62" y="121"/>
                </a:lnTo>
                <a:lnTo>
                  <a:pt x="47" y="125"/>
                </a:lnTo>
                <a:lnTo>
                  <a:pt x="33" y="132"/>
                </a:lnTo>
                <a:lnTo>
                  <a:pt x="2" y="130"/>
                </a:lnTo>
                <a:lnTo>
                  <a:pt x="2" y="130"/>
                </a:lnTo>
                <a:lnTo>
                  <a:pt x="0" y="130"/>
                </a:lnTo>
                <a:lnTo>
                  <a:pt x="2" y="156"/>
                </a:lnTo>
                <a:lnTo>
                  <a:pt x="7" y="191"/>
                </a:lnTo>
                <a:lnTo>
                  <a:pt x="14" y="229"/>
                </a:lnTo>
                <a:lnTo>
                  <a:pt x="14" y="229"/>
                </a:lnTo>
                <a:lnTo>
                  <a:pt x="14" y="234"/>
                </a:lnTo>
                <a:lnTo>
                  <a:pt x="14" y="234"/>
                </a:lnTo>
                <a:lnTo>
                  <a:pt x="19" y="274"/>
                </a:lnTo>
                <a:lnTo>
                  <a:pt x="24" y="310"/>
                </a:lnTo>
                <a:lnTo>
                  <a:pt x="26" y="317"/>
                </a:lnTo>
                <a:lnTo>
                  <a:pt x="26" y="319"/>
                </a:lnTo>
                <a:lnTo>
                  <a:pt x="43" y="319"/>
                </a:lnTo>
                <a:lnTo>
                  <a:pt x="45" y="319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1" name="Freeform 86"/>
          <p:cNvSpPr>
            <a:spLocks/>
          </p:cNvSpPr>
          <p:nvPr/>
        </p:nvSpPr>
        <p:spPr bwMode="auto">
          <a:xfrm>
            <a:off x="1500606" y="3349041"/>
            <a:ext cx="395288" cy="401638"/>
          </a:xfrm>
          <a:custGeom>
            <a:avLst/>
            <a:gdLst>
              <a:gd name="T0" fmla="*/ 121 w 249"/>
              <a:gd name="T1" fmla="*/ 220 h 253"/>
              <a:gd name="T2" fmla="*/ 121 w 249"/>
              <a:gd name="T3" fmla="*/ 213 h 253"/>
              <a:gd name="T4" fmla="*/ 128 w 249"/>
              <a:gd name="T5" fmla="*/ 213 h 253"/>
              <a:gd name="T6" fmla="*/ 128 w 249"/>
              <a:gd name="T7" fmla="*/ 199 h 253"/>
              <a:gd name="T8" fmla="*/ 135 w 249"/>
              <a:gd name="T9" fmla="*/ 199 h 253"/>
              <a:gd name="T10" fmla="*/ 135 w 249"/>
              <a:gd name="T11" fmla="*/ 206 h 253"/>
              <a:gd name="T12" fmla="*/ 142 w 249"/>
              <a:gd name="T13" fmla="*/ 206 h 253"/>
              <a:gd name="T14" fmla="*/ 142 w 249"/>
              <a:gd name="T15" fmla="*/ 213 h 253"/>
              <a:gd name="T16" fmla="*/ 142 w 249"/>
              <a:gd name="T17" fmla="*/ 218 h 253"/>
              <a:gd name="T18" fmla="*/ 159 w 249"/>
              <a:gd name="T19" fmla="*/ 213 h 253"/>
              <a:gd name="T20" fmla="*/ 159 w 249"/>
              <a:gd name="T21" fmla="*/ 213 h 253"/>
              <a:gd name="T22" fmla="*/ 164 w 249"/>
              <a:gd name="T23" fmla="*/ 211 h 253"/>
              <a:gd name="T24" fmla="*/ 164 w 249"/>
              <a:gd name="T25" fmla="*/ 208 h 253"/>
              <a:gd name="T26" fmla="*/ 166 w 249"/>
              <a:gd name="T27" fmla="*/ 211 h 253"/>
              <a:gd name="T28" fmla="*/ 168 w 249"/>
              <a:gd name="T29" fmla="*/ 211 h 253"/>
              <a:gd name="T30" fmla="*/ 173 w 249"/>
              <a:gd name="T31" fmla="*/ 211 h 253"/>
              <a:gd name="T32" fmla="*/ 175 w 249"/>
              <a:gd name="T33" fmla="*/ 208 h 253"/>
              <a:gd name="T34" fmla="*/ 175 w 249"/>
              <a:gd name="T35" fmla="*/ 206 h 253"/>
              <a:gd name="T36" fmla="*/ 211 w 249"/>
              <a:gd name="T37" fmla="*/ 192 h 253"/>
              <a:gd name="T38" fmla="*/ 232 w 249"/>
              <a:gd name="T39" fmla="*/ 182 h 253"/>
              <a:gd name="T40" fmla="*/ 239 w 249"/>
              <a:gd name="T41" fmla="*/ 180 h 253"/>
              <a:gd name="T42" fmla="*/ 244 w 249"/>
              <a:gd name="T43" fmla="*/ 178 h 253"/>
              <a:gd name="T44" fmla="*/ 246 w 249"/>
              <a:gd name="T45" fmla="*/ 178 h 253"/>
              <a:gd name="T46" fmla="*/ 249 w 249"/>
              <a:gd name="T47" fmla="*/ 175 h 253"/>
              <a:gd name="T48" fmla="*/ 249 w 249"/>
              <a:gd name="T49" fmla="*/ 175 h 253"/>
              <a:gd name="T50" fmla="*/ 244 w 249"/>
              <a:gd name="T51" fmla="*/ 166 h 253"/>
              <a:gd name="T52" fmla="*/ 242 w 249"/>
              <a:gd name="T53" fmla="*/ 154 h 253"/>
              <a:gd name="T54" fmla="*/ 242 w 249"/>
              <a:gd name="T55" fmla="*/ 154 h 253"/>
              <a:gd name="T56" fmla="*/ 237 w 249"/>
              <a:gd name="T57" fmla="*/ 142 h 253"/>
              <a:gd name="T58" fmla="*/ 242 w 249"/>
              <a:gd name="T59" fmla="*/ 142 h 253"/>
              <a:gd name="T60" fmla="*/ 242 w 249"/>
              <a:gd name="T61" fmla="*/ 128 h 253"/>
              <a:gd name="T62" fmla="*/ 237 w 249"/>
              <a:gd name="T63" fmla="*/ 128 h 253"/>
              <a:gd name="T64" fmla="*/ 235 w 249"/>
              <a:gd name="T65" fmla="*/ 128 h 253"/>
              <a:gd name="T66" fmla="*/ 235 w 249"/>
              <a:gd name="T67" fmla="*/ 133 h 253"/>
              <a:gd name="T68" fmla="*/ 227 w 249"/>
              <a:gd name="T69" fmla="*/ 111 h 253"/>
              <a:gd name="T70" fmla="*/ 223 w 249"/>
              <a:gd name="T71" fmla="*/ 88 h 253"/>
              <a:gd name="T72" fmla="*/ 220 w 249"/>
              <a:gd name="T73" fmla="*/ 85 h 253"/>
              <a:gd name="T74" fmla="*/ 216 w 249"/>
              <a:gd name="T75" fmla="*/ 69 h 253"/>
              <a:gd name="T76" fmla="*/ 209 w 249"/>
              <a:gd name="T77" fmla="*/ 45 h 253"/>
              <a:gd name="T78" fmla="*/ 204 w 249"/>
              <a:gd name="T79" fmla="*/ 31 h 253"/>
              <a:gd name="T80" fmla="*/ 197 w 249"/>
              <a:gd name="T81" fmla="*/ 7 h 253"/>
              <a:gd name="T82" fmla="*/ 152 w 249"/>
              <a:gd name="T83" fmla="*/ 5 h 253"/>
              <a:gd name="T84" fmla="*/ 138 w 249"/>
              <a:gd name="T85" fmla="*/ 5 h 253"/>
              <a:gd name="T86" fmla="*/ 126 w 249"/>
              <a:gd name="T87" fmla="*/ 5 h 253"/>
              <a:gd name="T88" fmla="*/ 114 w 249"/>
              <a:gd name="T89" fmla="*/ 3 h 253"/>
              <a:gd name="T90" fmla="*/ 69 w 249"/>
              <a:gd name="T91" fmla="*/ 3 h 253"/>
              <a:gd name="T92" fmla="*/ 64 w 249"/>
              <a:gd name="T93" fmla="*/ 3 h 253"/>
              <a:gd name="T94" fmla="*/ 19 w 249"/>
              <a:gd name="T95" fmla="*/ 0 h 253"/>
              <a:gd name="T96" fmla="*/ 17 w 249"/>
              <a:gd name="T97" fmla="*/ 0 h 253"/>
              <a:gd name="T98" fmla="*/ 0 w 249"/>
              <a:gd name="T99" fmla="*/ 0 h 253"/>
              <a:gd name="T100" fmla="*/ 7 w 249"/>
              <a:gd name="T101" fmla="*/ 55 h 253"/>
              <a:gd name="T102" fmla="*/ 12 w 249"/>
              <a:gd name="T103" fmla="*/ 90 h 253"/>
              <a:gd name="T104" fmla="*/ 24 w 249"/>
              <a:gd name="T105" fmla="*/ 168 h 253"/>
              <a:gd name="T106" fmla="*/ 26 w 249"/>
              <a:gd name="T107" fmla="*/ 185 h 253"/>
              <a:gd name="T108" fmla="*/ 31 w 249"/>
              <a:gd name="T109" fmla="*/ 225 h 253"/>
              <a:gd name="T110" fmla="*/ 36 w 249"/>
              <a:gd name="T111" fmla="*/ 249 h 253"/>
              <a:gd name="T112" fmla="*/ 36 w 249"/>
              <a:gd name="T113" fmla="*/ 253 h 253"/>
              <a:gd name="T114" fmla="*/ 121 w 249"/>
              <a:gd name="T115" fmla="*/ 225 h 253"/>
              <a:gd name="T116" fmla="*/ 121 w 249"/>
              <a:gd name="T117" fmla="*/ 220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49" h="253">
                <a:moveTo>
                  <a:pt x="121" y="220"/>
                </a:moveTo>
                <a:lnTo>
                  <a:pt x="121" y="213"/>
                </a:lnTo>
                <a:lnTo>
                  <a:pt x="128" y="213"/>
                </a:lnTo>
                <a:lnTo>
                  <a:pt x="128" y="199"/>
                </a:lnTo>
                <a:lnTo>
                  <a:pt x="135" y="199"/>
                </a:lnTo>
                <a:lnTo>
                  <a:pt x="135" y="206"/>
                </a:lnTo>
                <a:lnTo>
                  <a:pt x="142" y="206"/>
                </a:lnTo>
                <a:lnTo>
                  <a:pt x="142" y="213"/>
                </a:lnTo>
                <a:lnTo>
                  <a:pt x="142" y="218"/>
                </a:lnTo>
                <a:lnTo>
                  <a:pt x="159" y="213"/>
                </a:lnTo>
                <a:lnTo>
                  <a:pt x="159" y="213"/>
                </a:lnTo>
                <a:lnTo>
                  <a:pt x="164" y="211"/>
                </a:lnTo>
                <a:lnTo>
                  <a:pt x="164" y="208"/>
                </a:lnTo>
                <a:lnTo>
                  <a:pt x="166" y="211"/>
                </a:lnTo>
                <a:lnTo>
                  <a:pt x="168" y="211"/>
                </a:lnTo>
                <a:lnTo>
                  <a:pt x="173" y="211"/>
                </a:lnTo>
                <a:lnTo>
                  <a:pt x="175" y="208"/>
                </a:lnTo>
                <a:lnTo>
                  <a:pt x="175" y="206"/>
                </a:lnTo>
                <a:lnTo>
                  <a:pt x="211" y="192"/>
                </a:lnTo>
                <a:lnTo>
                  <a:pt x="232" y="182"/>
                </a:lnTo>
                <a:lnTo>
                  <a:pt x="239" y="180"/>
                </a:lnTo>
                <a:lnTo>
                  <a:pt x="244" y="178"/>
                </a:lnTo>
                <a:lnTo>
                  <a:pt x="246" y="178"/>
                </a:lnTo>
                <a:lnTo>
                  <a:pt x="249" y="175"/>
                </a:lnTo>
                <a:lnTo>
                  <a:pt x="249" y="175"/>
                </a:lnTo>
                <a:lnTo>
                  <a:pt x="244" y="166"/>
                </a:lnTo>
                <a:lnTo>
                  <a:pt x="242" y="154"/>
                </a:lnTo>
                <a:lnTo>
                  <a:pt x="242" y="154"/>
                </a:lnTo>
                <a:lnTo>
                  <a:pt x="237" y="142"/>
                </a:lnTo>
                <a:lnTo>
                  <a:pt x="242" y="142"/>
                </a:lnTo>
                <a:lnTo>
                  <a:pt x="242" y="128"/>
                </a:lnTo>
                <a:lnTo>
                  <a:pt x="237" y="128"/>
                </a:lnTo>
                <a:lnTo>
                  <a:pt x="235" y="128"/>
                </a:lnTo>
                <a:lnTo>
                  <a:pt x="235" y="133"/>
                </a:lnTo>
                <a:lnTo>
                  <a:pt x="227" y="111"/>
                </a:lnTo>
                <a:lnTo>
                  <a:pt x="223" y="88"/>
                </a:lnTo>
                <a:lnTo>
                  <a:pt x="220" y="85"/>
                </a:lnTo>
                <a:lnTo>
                  <a:pt x="216" y="69"/>
                </a:lnTo>
                <a:lnTo>
                  <a:pt x="209" y="45"/>
                </a:lnTo>
                <a:lnTo>
                  <a:pt x="204" y="31"/>
                </a:lnTo>
                <a:lnTo>
                  <a:pt x="197" y="7"/>
                </a:lnTo>
                <a:lnTo>
                  <a:pt x="152" y="5"/>
                </a:lnTo>
                <a:lnTo>
                  <a:pt x="138" y="5"/>
                </a:lnTo>
                <a:lnTo>
                  <a:pt x="126" y="5"/>
                </a:lnTo>
                <a:lnTo>
                  <a:pt x="114" y="3"/>
                </a:lnTo>
                <a:lnTo>
                  <a:pt x="69" y="3"/>
                </a:lnTo>
                <a:lnTo>
                  <a:pt x="64" y="3"/>
                </a:lnTo>
                <a:lnTo>
                  <a:pt x="19" y="0"/>
                </a:lnTo>
                <a:lnTo>
                  <a:pt x="17" y="0"/>
                </a:lnTo>
                <a:lnTo>
                  <a:pt x="0" y="0"/>
                </a:lnTo>
                <a:lnTo>
                  <a:pt x="7" y="55"/>
                </a:lnTo>
                <a:lnTo>
                  <a:pt x="12" y="90"/>
                </a:lnTo>
                <a:lnTo>
                  <a:pt x="24" y="168"/>
                </a:lnTo>
                <a:lnTo>
                  <a:pt x="26" y="185"/>
                </a:lnTo>
                <a:lnTo>
                  <a:pt x="31" y="225"/>
                </a:lnTo>
                <a:lnTo>
                  <a:pt x="36" y="249"/>
                </a:lnTo>
                <a:lnTo>
                  <a:pt x="36" y="253"/>
                </a:lnTo>
                <a:lnTo>
                  <a:pt x="121" y="225"/>
                </a:lnTo>
                <a:lnTo>
                  <a:pt x="121" y="220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2" name="Freeform 87"/>
          <p:cNvSpPr>
            <a:spLocks/>
          </p:cNvSpPr>
          <p:nvPr/>
        </p:nvSpPr>
        <p:spPr bwMode="auto">
          <a:xfrm>
            <a:off x="1410118" y="2714041"/>
            <a:ext cx="392113" cy="338138"/>
          </a:xfrm>
          <a:custGeom>
            <a:avLst/>
            <a:gdLst>
              <a:gd name="T0" fmla="*/ 64 w 247"/>
              <a:gd name="T1" fmla="*/ 213 h 213"/>
              <a:gd name="T2" fmla="*/ 93 w 247"/>
              <a:gd name="T3" fmla="*/ 202 h 213"/>
              <a:gd name="T4" fmla="*/ 109 w 247"/>
              <a:gd name="T5" fmla="*/ 197 h 213"/>
              <a:gd name="T6" fmla="*/ 123 w 247"/>
              <a:gd name="T7" fmla="*/ 190 h 213"/>
              <a:gd name="T8" fmla="*/ 133 w 247"/>
              <a:gd name="T9" fmla="*/ 187 h 213"/>
              <a:gd name="T10" fmla="*/ 140 w 247"/>
              <a:gd name="T11" fmla="*/ 185 h 213"/>
              <a:gd name="T12" fmla="*/ 147 w 247"/>
              <a:gd name="T13" fmla="*/ 183 h 213"/>
              <a:gd name="T14" fmla="*/ 157 w 247"/>
              <a:gd name="T15" fmla="*/ 178 h 213"/>
              <a:gd name="T16" fmla="*/ 164 w 247"/>
              <a:gd name="T17" fmla="*/ 175 h 213"/>
              <a:gd name="T18" fmla="*/ 171 w 247"/>
              <a:gd name="T19" fmla="*/ 173 h 213"/>
              <a:gd name="T20" fmla="*/ 178 w 247"/>
              <a:gd name="T21" fmla="*/ 180 h 213"/>
              <a:gd name="T22" fmla="*/ 180 w 247"/>
              <a:gd name="T23" fmla="*/ 180 h 213"/>
              <a:gd name="T24" fmla="*/ 195 w 247"/>
              <a:gd name="T25" fmla="*/ 178 h 213"/>
              <a:gd name="T26" fmla="*/ 221 w 247"/>
              <a:gd name="T27" fmla="*/ 166 h 213"/>
              <a:gd name="T28" fmla="*/ 223 w 247"/>
              <a:gd name="T29" fmla="*/ 161 h 213"/>
              <a:gd name="T30" fmla="*/ 232 w 247"/>
              <a:gd name="T31" fmla="*/ 164 h 213"/>
              <a:gd name="T32" fmla="*/ 232 w 247"/>
              <a:gd name="T33" fmla="*/ 154 h 213"/>
              <a:gd name="T34" fmla="*/ 235 w 247"/>
              <a:gd name="T35" fmla="*/ 147 h 213"/>
              <a:gd name="T36" fmla="*/ 235 w 247"/>
              <a:gd name="T37" fmla="*/ 142 h 213"/>
              <a:gd name="T38" fmla="*/ 235 w 247"/>
              <a:gd name="T39" fmla="*/ 128 h 213"/>
              <a:gd name="T40" fmla="*/ 235 w 247"/>
              <a:gd name="T41" fmla="*/ 121 h 213"/>
              <a:gd name="T42" fmla="*/ 235 w 247"/>
              <a:gd name="T43" fmla="*/ 114 h 213"/>
              <a:gd name="T44" fmla="*/ 235 w 247"/>
              <a:gd name="T45" fmla="*/ 107 h 213"/>
              <a:gd name="T46" fmla="*/ 235 w 247"/>
              <a:gd name="T47" fmla="*/ 81 h 213"/>
              <a:gd name="T48" fmla="*/ 244 w 247"/>
              <a:gd name="T49" fmla="*/ 81 h 213"/>
              <a:gd name="T50" fmla="*/ 244 w 247"/>
              <a:gd name="T51" fmla="*/ 67 h 213"/>
              <a:gd name="T52" fmla="*/ 244 w 247"/>
              <a:gd name="T53" fmla="*/ 48 h 213"/>
              <a:gd name="T54" fmla="*/ 244 w 247"/>
              <a:gd name="T55" fmla="*/ 31 h 213"/>
              <a:gd name="T56" fmla="*/ 247 w 247"/>
              <a:gd name="T57" fmla="*/ 5 h 213"/>
              <a:gd name="T58" fmla="*/ 239 w 247"/>
              <a:gd name="T59" fmla="*/ 3 h 213"/>
              <a:gd name="T60" fmla="*/ 237 w 247"/>
              <a:gd name="T61" fmla="*/ 3 h 213"/>
              <a:gd name="T62" fmla="*/ 225 w 247"/>
              <a:gd name="T63" fmla="*/ 3 h 213"/>
              <a:gd name="T64" fmla="*/ 178 w 247"/>
              <a:gd name="T65" fmla="*/ 0 h 213"/>
              <a:gd name="T66" fmla="*/ 142 w 247"/>
              <a:gd name="T67" fmla="*/ 0 h 213"/>
              <a:gd name="T68" fmla="*/ 123 w 247"/>
              <a:gd name="T69" fmla="*/ 0 h 213"/>
              <a:gd name="T70" fmla="*/ 109 w 247"/>
              <a:gd name="T71" fmla="*/ 5 h 213"/>
              <a:gd name="T72" fmla="*/ 81 w 247"/>
              <a:gd name="T73" fmla="*/ 5 h 213"/>
              <a:gd name="T74" fmla="*/ 52 w 247"/>
              <a:gd name="T75" fmla="*/ 3 h 213"/>
              <a:gd name="T76" fmla="*/ 10 w 247"/>
              <a:gd name="T77" fmla="*/ 0 h 213"/>
              <a:gd name="T78" fmla="*/ 0 w 247"/>
              <a:gd name="T79" fmla="*/ 5 h 213"/>
              <a:gd name="T80" fmla="*/ 5 w 247"/>
              <a:gd name="T81" fmla="*/ 41 h 213"/>
              <a:gd name="T82" fmla="*/ 15 w 247"/>
              <a:gd name="T83" fmla="*/ 95 h 213"/>
              <a:gd name="T84" fmla="*/ 15 w 247"/>
              <a:gd name="T85" fmla="*/ 109 h 213"/>
              <a:gd name="T86" fmla="*/ 19 w 247"/>
              <a:gd name="T87" fmla="*/ 128 h 213"/>
              <a:gd name="T88" fmla="*/ 19 w 247"/>
              <a:gd name="T89" fmla="*/ 138 h 213"/>
              <a:gd name="T90" fmla="*/ 26 w 247"/>
              <a:gd name="T91" fmla="*/ 187 h 213"/>
              <a:gd name="T92" fmla="*/ 33 w 247"/>
              <a:gd name="T93" fmla="*/ 211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47" h="213">
                <a:moveTo>
                  <a:pt x="33" y="211"/>
                </a:moveTo>
                <a:lnTo>
                  <a:pt x="64" y="213"/>
                </a:lnTo>
                <a:lnTo>
                  <a:pt x="78" y="206"/>
                </a:lnTo>
                <a:lnTo>
                  <a:pt x="93" y="202"/>
                </a:lnTo>
                <a:lnTo>
                  <a:pt x="102" y="199"/>
                </a:lnTo>
                <a:lnTo>
                  <a:pt x="109" y="197"/>
                </a:lnTo>
                <a:lnTo>
                  <a:pt x="123" y="192"/>
                </a:lnTo>
                <a:lnTo>
                  <a:pt x="123" y="190"/>
                </a:lnTo>
                <a:lnTo>
                  <a:pt x="128" y="190"/>
                </a:lnTo>
                <a:lnTo>
                  <a:pt x="133" y="187"/>
                </a:lnTo>
                <a:lnTo>
                  <a:pt x="133" y="187"/>
                </a:lnTo>
                <a:lnTo>
                  <a:pt x="140" y="185"/>
                </a:lnTo>
                <a:lnTo>
                  <a:pt x="145" y="183"/>
                </a:lnTo>
                <a:lnTo>
                  <a:pt x="147" y="183"/>
                </a:lnTo>
                <a:lnTo>
                  <a:pt x="157" y="180"/>
                </a:lnTo>
                <a:lnTo>
                  <a:pt x="157" y="178"/>
                </a:lnTo>
                <a:lnTo>
                  <a:pt x="161" y="178"/>
                </a:lnTo>
                <a:lnTo>
                  <a:pt x="164" y="175"/>
                </a:lnTo>
                <a:lnTo>
                  <a:pt x="168" y="175"/>
                </a:lnTo>
                <a:lnTo>
                  <a:pt x="171" y="173"/>
                </a:lnTo>
                <a:lnTo>
                  <a:pt x="178" y="175"/>
                </a:lnTo>
                <a:lnTo>
                  <a:pt x="178" y="180"/>
                </a:lnTo>
                <a:lnTo>
                  <a:pt x="180" y="180"/>
                </a:lnTo>
                <a:lnTo>
                  <a:pt x="180" y="180"/>
                </a:lnTo>
                <a:lnTo>
                  <a:pt x="187" y="183"/>
                </a:lnTo>
                <a:lnTo>
                  <a:pt x="195" y="178"/>
                </a:lnTo>
                <a:lnTo>
                  <a:pt x="221" y="166"/>
                </a:lnTo>
                <a:lnTo>
                  <a:pt x="221" y="166"/>
                </a:lnTo>
                <a:lnTo>
                  <a:pt x="223" y="166"/>
                </a:lnTo>
                <a:lnTo>
                  <a:pt x="223" y="161"/>
                </a:lnTo>
                <a:lnTo>
                  <a:pt x="232" y="164"/>
                </a:lnTo>
                <a:lnTo>
                  <a:pt x="232" y="164"/>
                </a:lnTo>
                <a:lnTo>
                  <a:pt x="232" y="159"/>
                </a:lnTo>
                <a:lnTo>
                  <a:pt x="232" y="154"/>
                </a:lnTo>
                <a:lnTo>
                  <a:pt x="235" y="152"/>
                </a:lnTo>
                <a:lnTo>
                  <a:pt x="235" y="147"/>
                </a:lnTo>
                <a:lnTo>
                  <a:pt x="235" y="142"/>
                </a:lnTo>
                <a:lnTo>
                  <a:pt x="235" y="142"/>
                </a:lnTo>
                <a:lnTo>
                  <a:pt x="235" y="140"/>
                </a:lnTo>
                <a:lnTo>
                  <a:pt x="235" y="128"/>
                </a:lnTo>
                <a:lnTo>
                  <a:pt x="235" y="126"/>
                </a:lnTo>
                <a:lnTo>
                  <a:pt x="235" y="121"/>
                </a:lnTo>
                <a:lnTo>
                  <a:pt x="235" y="119"/>
                </a:lnTo>
                <a:lnTo>
                  <a:pt x="235" y="114"/>
                </a:lnTo>
                <a:lnTo>
                  <a:pt x="235" y="109"/>
                </a:lnTo>
                <a:lnTo>
                  <a:pt x="235" y="107"/>
                </a:lnTo>
                <a:lnTo>
                  <a:pt x="235" y="83"/>
                </a:lnTo>
                <a:lnTo>
                  <a:pt x="235" y="81"/>
                </a:lnTo>
                <a:lnTo>
                  <a:pt x="237" y="81"/>
                </a:lnTo>
                <a:lnTo>
                  <a:pt x="244" y="81"/>
                </a:lnTo>
                <a:lnTo>
                  <a:pt x="244" y="69"/>
                </a:lnTo>
                <a:lnTo>
                  <a:pt x="244" y="67"/>
                </a:lnTo>
                <a:lnTo>
                  <a:pt x="244" y="57"/>
                </a:lnTo>
                <a:lnTo>
                  <a:pt x="244" y="48"/>
                </a:lnTo>
                <a:lnTo>
                  <a:pt x="244" y="43"/>
                </a:lnTo>
                <a:lnTo>
                  <a:pt x="244" y="31"/>
                </a:lnTo>
                <a:lnTo>
                  <a:pt x="244" y="24"/>
                </a:lnTo>
                <a:lnTo>
                  <a:pt x="247" y="5"/>
                </a:lnTo>
                <a:lnTo>
                  <a:pt x="247" y="3"/>
                </a:lnTo>
                <a:lnTo>
                  <a:pt x="239" y="3"/>
                </a:lnTo>
                <a:lnTo>
                  <a:pt x="239" y="3"/>
                </a:lnTo>
                <a:lnTo>
                  <a:pt x="237" y="3"/>
                </a:lnTo>
                <a:lnTo>
                  <a:pt x="237" y="3"/>
                </a:lnTo>
                <a:lnTo>
                  <a:pt x="225" y="3"/>
                </a:lnTo>
                <a:lnTo>
                  <a:pt x="187" y="3"/>
                </a:lnTo>
                <a:lnTo>
                  <a:pt x="178" y="0"/>
                </a:lnTo>
                <a:lnTo>
                  <a:pt x="159" y="0"/>
                </a:lnTo>
                <a:lnTo>
                  <a:pt x="142" y="0"/>
                </a:lnTo>
                <a:lnTo>
                  <a:pt x="138" y="0"/>
                </a:lnTo>
                <a:lnTo>
                  <a:pt x="123" y="0"/>
                </a:lnTo>
                <a:lnTo>
                  <a:pt x="123" y="5"/>
                </a:lnTo>
                <a:lnTo>
                  <a:pt x="109" y="5"/>
                </a:lnTo>
                <a:lnTo>
                  <a:pt x="102" y="5"/>
                </a:lnTo>
                <a:lnTo>
                  <a:pt x="81" y="5"/>
                </a:lnTo>
                <a:lnTo>
                  <a:pt x="52" y="3"/>
                </a:lnTo>
                <a:lnTo>
                  <a:pt x="52" y="3"/>
                </a:lnTo>
                <a:lnTo>
                  <a:pt x="50" y="3"/>
                </a:lnTo>
                <a:lnTo>
                  <a:pt x="10" y="0"/>
                </a:lnTo>
                <a:lnTo>
                  <a:pt x="0" y="0"/>
                </a:lnTo>
                <a:lnTo>
                  <a:pt x="0" y="5"/>
                </a:lnTo>
                <a:lnTo>
                  <a:pt x="3" y="22"/>
                </a:lnTo>
                <a:lnTo>
                  <a:pt x="5" y="41"/>
                </a:lnTo>
                <a:lnTo>
                  <a:pt x="7" y="43"/>
                </a:lnTo>
                <a:lnTo>
                  <a:pt x="15" y="95"/>
                </a:lnTo>
                <a:lnTo>
                  <a:pt x="15" y="97"/>
                </a:lnTo>
                <a:lnTo>
                  <a:pt x="15" y="109"/>
                </a:lnTo>
                <a:lnTo>
                  <a:pt x="17" y="114"/>
                </a:lnTo>
                <a:lnTo>
                  <a:pt x="19" y="128"/>
                </a:lnTo>
                <a:lnTo>
                  <a:pt x="19" y="131"/>
                </a:lnTo>
                <a:lnTo>
                  <a:pt x="19" y="138"/>
                </a:lnTo>
                <a:lnTo>
                  <a:pt x="26" y="185"/>
                </a:lnTo>
                <a:lnTo>
                  <a:pt x="26" y="187"/>
                </a:lnTo>
                <a:lnTo>
                  <a:pt x="31" y="211"/>
                </a:lnTo>
                <a:lnTo>
                  <a:pt x="33" y="211"/>
                </a:lnTo>
                <a:lnTo>
                  <a:pt x="33" y="211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3" name="Freeform 88"/>
          <p:cNvSpPr>
            <a:spLocks/>
          </p:cNvSpPr>
          <p:nvPr/>
        </p:nvSpPr>
        <p:spPr bwMode="auto">
          <a:xfrm>
            <a:off x="1376781" y="2452103"/>
            <a:ext cx="555625" cy="269875"/>
          </a:xfrm>
          <a:custGeom>
            <a:avLst/>
            <a:gdLst>
              <a:gd name="T0" fmla="*/ 73 w 350"/>
              <a:gd name="T1" fmla="*/ 168 h 170"/>
              <a:gd name="T2" fmla="*/ 102 w 350"/>
              <a:gd name="T3" fmla="*/ 170 h 170"/>
              <a:gd name="T4" fmla="*/ 130 w 350"/>
              <a:gd name="T5" fmla="*/ 170 h 170"/>
              <a:gd name="T6" fmla="*/ 144 w 350"/>
              <a:gd name="T7" fmla="*/ 165 h 170"/>
              <a:gd name="T8" fmla="*/ 163 w 350"/>
              <a:gd name="T9" fmla="*/ 165 h 170"/>
              <a:gd name="T10" fmla="*/ 199 w 350"/>
              <a:gd name="T11" fmla="*/ 165 h 170"/>
              <a:gd name="T12" fmla="*/ 246 w 350"/>
              <a:gd name="T13" fmla="*/ 168 h 170"/>
              <a:gd name="T14" fmla="*/ 258 w 350"/>
              <a:gd name="T15" fmla="*/ 161 h 170"/>
              <a:gd name="T16" fmla="*/ 258 w 350"/>
              <a:gd name="T17" fmla="*/ 128 h 170"/>
              <a:gd name="T18" fmla="*/ 308 w 350"/>
              <a:gd name="T19" fmla="*/ 130 h 170"/>
              <a:gd name="T20" fmla="*/ 315 w 350"/>
              <a:gd name="T21" fmla="*/ 113 h 170"/>
              <a:gd name="T22" fmla="*/ 317 w 350"/>
              <a:gd name="T23" fmla="*/ 104 h 170"/>
              <a:gd name="T24" fmla="*/ 322 w 350"/>
              <a:gd name="T25" fmla="*/ 92 h 170"/>
              <a:gd name="T26" fmla="*/ 322 w 350"/>
              <a:gd name="T27" fmla="*/ 92 h 170"/>
              <a:gd name="T28" fmla="*/ 346 w 350"/>
              <a:gd name="T29" fmla="*/ 26 h 170"/>
              <a:gd name="T30" fmla="*/ 350 w 350"/>
              <a:gd name="T31" fmla="*/ 19 h 170"/>
              <a:gd name="T32" fmla="*/ 343 w 350"/>
              <a:gd name="T33" fmla="*/ 23 h 170"/>
              <a:gd name="T34" fmla="*/ 339 w 350"/>
              <a:gd name="T35" fmla="*/ 19 h 170"/>
              <a:gd name="T36" fmla="*/ 313 w 350"/>
              <a:gd name="T37" fmla="*/ 19 h 170"/>
              <a:gd name="T38" fmla="*/ 296 w 350"/>
              <a:gd name="T39" fmla="*/ 19 h 170"/>
              <a:gd name="T40" fmla="*/ 272 w 350"/>
              <a:gd name="T41" fmla="*/ 19 h 170"/>
              <a:gd name="T42" fmla="*/ 263 w 350"/>
              <a:gd name="T43" fmla="*/ 7 h 170"/>
              <a:gd name="T44" fmla="*/ 211 w 350"/>
              <a:gd name="T45" fmla="*/ 5 h 170"/>
              <a:gd name="T46" fmla="*/ 208 w 350"/>
              <a:gd name="T47" fmla="*/ 16 h 170"/>
              <a:gd name="T48" fmla="*/ 185 w 350"/>
              <a:gd name="T49" fmla="*/ 16 h 170"/>
              <a:gd name="T50" fmla="*/ 149 w 350"/>
              <a:gd name="T51" fmla="*/ 5 h 170"/>
              <a:gd name="T52" fmla="*/ 133 w 350"/>
              <a:gd name="T53" fmla="*/ 0 h 170"/>
              <a:gd name="T54" fmla="*/ 114 w 350"/>
              <a:gd name="T55" fmla="*/ 19 h 170"/>
              <a:gd name="T56" fmla="*/ 97 w 350"/>
              <a:gd name="T57" fmla="*/ 19 h 170"/>
              <a:gd name="T58" fmla="*/ 0 w 350"/>
              <a:gd name="T59" fmla="*/ 14 h 170"/>
              <a:gd name="T60" fmla="*/ 10 w 350"/>
              <a:gd name="T61" fmla="*/ 80 h 170"/>
              <a:gd name="T62" fmla="*/ 10 w 350"/>
              <a:gd name="T63" fmla="*/ 83 h 170"/>
              <a:gd name="T64" fmla="*/ 21 w 350"/>
              <a:gd name="T65" fmla="*/ 165 h 170"/>
              <a:gd name="T66" fmla="*/ 71 w 350"/>
              <a:gd name="T67" fmla="*/ 168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50" h="170">
                <a:moveTo>
                  <a:pt x="71" y="168"/>
                </a:moveTo>
                <a:lnTo>
                  <a:pt x="73" y="168"/>
                </a:lnTo>
                <a:lnTo>
                  <a:pt x="73" y="168"/>
                </a:lnTo>
                <a:lnTo>
                  <a:pt x="102" y="170"/>
                </a:lnTo>
                <a:lnTo>
                  <a:pt x="123" y="170"/>
                </a:lnTo>
                <a:lnTo>
                  <a:pt x="130" y="170"/>
                </a:lnTo>
                <a:lnTo>
                  <a:pt x="144" y="170"/>
                </a:lnTo>
                <a:lnTo>
                  <a:pt x="144" y="165"/>
                </a:lnTo>
                <a:lnTo>
                  <a:pt x="159" y="165"/>
                </a:lnTo>
                <a:lnTo>
                  <a:pt x="163" y="165"/>
                </a:lnTo>
                <a:lnTo>
                  <a:pt x="180" y="165"/>
                </a:lnTo>
                <a:lnTo>
                  <a:pt x="199" y="165"/>
                </a:lnTo>
                <a:lnTo>
                  <a:pt x="208" y="168"/>
                </a:lnTo>
                <a:lnTo>
                  <a:pt x="246" y="168"/>
                </a:lnTo>
                <a:lnTo>
                  <a:pt x="258" y="168"/>
                </a:lnTo>
                <a:lnTo>
                  <a:pt x="258" y="161"/>
                </a:lnTo>
                <a:lnTo>
                  <a:pt x="258" y="142"/>
                </a:lnTo>
                <a:lnTo>
                  <a:pt x="258" y="128"/>
                </a:lnTo>
                <a:lnTo>
                  <a:pt x="263" y="128"/>
                </a:lnTo>
                <a:lnTo>
                  <a:pt x="308" y="130"/>
                </a:lnTo>
                <a:lnTo>
                  <a:pt x="315" y="113"/>
                </a:lnTo>
                <a:lnTo>
                  <a:pt x="315" y="113"/>
                </a:lnTo>
                <a:lnTo>
                  <a:pt x="315" y="111"/>
                </a:lnTo>
                <a:lnTo>
                  <a:pt x="317" y="104"/>
                </a:lnTo>
                <a:lnTo>
                  <a:pt x="320" y="97"/>
                </a:lnTo>
                <a:lnTo>
                  <a:pt x="322" y="92"/>
                </a:lnTo>
                <a:lnTo>
                  <a:pt x="322" y="92"/>
                </a:lnTo>
                <a:lnTo>
                  <a:pt x="322" y="92"/>
                </a:lnTo>
                <a:lnTo>
                  <a:pt x="346" y="28"/>
                </a:lnTo>
                <a:lnTo>
                  <a:pt x="346" y="26"/>
                </a:lnTo>
                <a:lnTo>
                  <a:pt x="346" y="26"/>
                </a:lnTo>
                <a:lnTo>
                  <a:pt x="350" y="19"/>
                </a:lnTo>
                <a:lnTo>
                  <a:pt x="343" y="19"/>
                </a:lnTo>
                <a:lnTo>
                  <a:pt x="343" y="23"/>
                </a:lnTo>
                <a:lnTo>
                  <a:pt x="339" y="23"/>
                </a:lnTo>
                <a:lnTo>
                  <a:pt x="339" y="19"/>
                </a:lnTo>
                <a:lnTo>
                  <a:pt x="329" y="19"/>
                </a:lnTo>
                <a:lnTo>
                  <a:pt x="313" y="19"/>
                </a:lnTo>
                <a:lnTo>
                  <a:pt x="308" y="19"/>
                </a:lnTo>
                <a:lnTo>
                  <a:pt x="296" y="19"/>
                </a:lnTo>
                <a:lnTo>
                  <a:pt x="284" y="19"/>
                </a:lnTo>
                <a:lnTo>
                  <a:pt x="272" y="19"/>
                </a:lnTo>
                <a:lnTo>
                  <a:pt x="263" y="19"/>
                </a:lnTo>
                <a:lnTo>
                  <a:pt x="263" y="7"/>
                </a:lnTo>
                <a:lnTo>
                  <a:pt x="253" y="7"/>
                </a:lnTo>
                <a:lnTo>
                  <a:pt x="211" y="5"/>
                </a:lnTo>
                <a:lnTo>
                  <a:pt x="211" y="9"/>
                </a:lnTo>
                <a:lnTo>
                  <a:pt x="208" y="16"/>
                </a:lnTo>
                <a:lnTo>
                  <a:pt x="189" y="16"/>
                </a:lnTo>
                <a:lnTo>
                  <a:pt x="185" y="16"/>
                </a:lnTo>
                <a:lnTo>
                  <a:pt x="185" y="5"/>
                </a:lnTo>
                <a:lnTo>
                  <a:pt x="149" y="5"/>
                </a:lnTo>
                <a:lnTo>
                  <a:pt x="149" y="2"/>
                </a:lnTo>
                <a:lnTo>
                  <a:pt x="133" y="0"/>
                </a:lnTo>
                <a:lnTo>
                  <a:pt x="116" y="0"/>
                </a:lnTo>
                <a:lnTo>
                  <a:pt x="114" y="19"/>
                </a:lnTo>
                <a:lnTo>
                  <a:pt x="111" y="19"/>
                </a:lnTo>
                <a:lnTo>
                  <a:pt x="97" y="19"/>
                </a:lnTo>
                <a:lnTo>
                  <a:pt x="47" y="16"/>
                </a:lnTo>
                <a:lnTo>
                  <a:pt x="0" y="14"/>
                </a:lnTo>
                <a:lnTo>
                  <a:pt x="0" y="21"/>
                </a:lnTo>
                <a:lnTo>
                  <a:pt x="10" y="80"/>
                </a:lnTo>
                <a:lnTo>
                  <a:pt x="10" y="83"/>
                </a:lnTo>
                <a:lnTo>
                  <a:pt x="10" y="83"/>
                </a:lnTo>
                <a:lnTo>
                  <a:pt x="14" y="113"/>
                </a:lnTo>
                <a:lnTo>
                  <a:pt x="21" y="165"/>
                </a:lnTo>
                <a:lnTo>
                  <a:pt x="31" y="165"/>
                </a:lnTo>
                <a:lnTo>
                  <a:pt x="71" y="168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4" name="Freeform 89"/>
          <p:cNvSpPr>
            <a:spLocks/>
          </p:cNvSpPr>
          <p:nvPr/>
        </p:nvSpPr>
        <p:spPr bwMode="auto">
          <a:xfrm>
            <a:off x="1338681" y="1805991"/>
            <a:ext cx="508000" cy="676275"/>
          </a:xfrm>
          <a:custGeom>
            <a:avLst/>
            <a:gdLst>
              <a:gd name="T0" fmla="*/ 138 w 320"/>
              <a:gd name="T1" fmla="*/ 426 h 426"/>
              <a:gd name="T2" fmla="*/ 173 w 320"/>
              <a:gd name="T3" fmla="*/ 409 h 426"/>
              <a:gd name="T4" fmla="*/ 209 w 320"/>
              <a:gd name="T5" fmla="*/ 423 h 426"/>
              <a:gd name="T6" fmla="*/ 235 w 320"/>
              <a:gd name="T7" fmla="*/ 416 h 426"/>
              <a:gd name="T8" fmla="*/ 287 w 320"/>
              <a:gd name="T9" fmla="*/ 414 h 426"/>
              <a:gd name="T10" fmla="*/ 287 w 320"/>
              <a:gd name="T11" fmla="*/ 374 h 426"/>
              <a:gd name="T12" fmla="*/ 289 w 320"/>
              <a:gd name="T13" fmla="*/ 355 h 426"/>
              <a:gd name="T14" fmla="*/ 289 w 320"/>
              <a:gd name="T15" fmla="*/ 315 h 426"/>
              <a:gd name="T16" fmla="*/ 306 w 320"/>
              <a:gd name="T17" fmla="*/ 284 h 426"/>
              <a:gd name="T18" fmla="*/ 306 w 320"/>
              <a:gd name="T19" fmla="*/ 279 h 426"/>
              <a:gd name="T20" fmla="*/ 306 w 320"/>
              <a:gd name="T21" fmla="*/ 262 h 426"/>
              <a:gd name="T22" fmla="*/ 306 w 320"/>
              <a:gd name="T23" fmla="*/ 253 h 426"/>
              <a:gd name="T24" fmla="*/ 306 w 320"/>
              <a:gd name="T25" fmla="*/ 229 h 426"/>
              <a:gd name="T26" fmla="*/ 320 w 320"/>
              <a:gd name="T27" fmla="*/ 203 h 426"/>
              <a:gd name="T28" fmla="*/ 311 w 320"/>
              <a:gd name="T29" fmla="*/ 165 h 426"/>
              <a:gd name="T30" fmla="*/ 308 w 320"/>
              <a:gd name="T31" fmla="*/ 165 h 426"/>
              <a:gd name="T32" fmla="*/ 301 w 320"/>
              <a:gd name="T33" fmla="*/ 158 h 426"/>
              <a:gd name="T34" fmla="*/ 294 w 320"/>
              <a:gd name="T35" fmla="*/ 158 h 426"/>
              <a:gd name="T36" fmla="*/ 251 w 320"/>
              <a:gd name="T37" fmla="*/ 154 h 426"/>
              <a:gd name="T38" fmla="*/ 249 w 320"/>
              <a:gd name="T39" fmla="*/ 144 h 426"/>
              <a:gd name="T40" fmla="*/ 261 w 320"/>
              <a:gd name="T41" fmla="*/ 137 h 426"/>
              <a:gd name="T42" fmla="*/ 261 w 320"/>
              <a:gd name="T43" fmla="*/ 135 h 426"/>
              <a:gd name="T44" fmla="*/ 256 w 320"/>
              <a:gd name="T45" fmla="*/ 123 h 426"/>
              <a:gd name="T46" fmla="*/ 254 w 320"/>
              <a:gd name="T47" fmla="*/ 118 h 426"/>
              <a:gd name="T48" fmla="*/ 254 w 320"/>
              <a:gd name="T49" fmla="*/ 113 h 426"/>
              <a:gd name="T50" fmla="*/ 247 w 320"/>
              <a:gd name="T51" fmla="*/ 106 h 426"/>
              <a:gd name="T52" fmla="*/ 263 w 320"/>
              <a:gd name="T53" fmla="*/ 104 h 426"/>
              <a:gd name="T54" fmla="*/ 282 w 320"/>
              <a:gd name="T55" fmla="*/ 38 h 426"/>
              <a:gd name="T56" fmla="*/ 277 w 320"/>
              <a:gd name="T57" fmla="*/ 0 h 426"/>
              <a:gd name="T58" fmla="*/ 266 w 320"/>
              <a:gd name="T59" fmla="*/ 0 h 426"/>
              <a:gd name="T60" fmla="*/ 247 w 320"/>
              <a:gd name="T61" fmla="*/ 12 h 426"/>
              <a:gd name="T62" fmla="*/ 242 w 320"/>
              <a:gd name="T63" fmla="*/ 21 h 426"/>
              <a:gd name="T64" fmla="*/ 228 w 320"/>
              <a:gd name="T65" fmla="*/ 52 h 426"/>
              <a:gd name="T66" fmla="*/ 216 w 320"/>
              <a:gd name="T67" fmla="*/ 78 h 426"/>
              <a:gd name="T68" fmla="*/ 213 w 320"/>
              <a:gd name="T69" fmla="*/ 90 h 426"/>
              <a:gd name="T70" fmla="*/ 206 w 320"/>
              <a:gd name="T71" fmla="*/ 111 h 426"/>
              <a:gd name="T72" fmla="*/ 199 w 320"/>
              <a:gd name="T73" fmla="*/ 125 h 426"/>
              <a:gd name="T74" fmla="*/ 185 w 320"/>
              <a:gd name="T75" fmla="*/ 130 h 426"/>
              <a:gd name="T76" fmla="*/ 183 w 320"/>
              <a:gd name="T77" fmla="*/ 132 h 426"/>
              <a:gd name="T78" fmla="*/ 171 w 320"/>
              <a:gd name="T79" fmla="*/ 137 h 426"/>
              <a:gd name="T80" fmla="*/ 161 w 320"/>
              <a:gd name="T81" fmla="*/ 142 h 426"/>
              <a:gd name="T82" fmla="*/ 150 w 320"/>
              <a:gd name="T83" fmla="*/ 149 h 426"/>
              <a:gd name="T84" fmla="*/ 138 w 320"/>
              <a:gd name="T85" fmla="*/ 158 h 426"/>
              <a:gd name="T86" fmla="*/ 133 w 320"/>
              <a:gd name="T87" fmla="*/ 161 h 426"/>
              <a:gd name="T88" fmla="*/ 114 w 320"/>
              <a:gd name="T89" fmla="*/ 170 h 426"/>
              <a:gd name="T90" fmla="*/ 97 w 320"/>
              <a:gd name="T91" fmla="*/ 177 h 426"/>
              <a:gd name="T92" fmla="*/ 78 w 320"/>
              <a:gd name="T93" fmla="*/ 194 h 426"/>
              <a:gd name="T94" fmla="*/ 71 w 320"/>
              <a:gd name="T95" fmla="*/ 206 h 426"/>
              <a:gd name="T96" fmla="*/ 62 w 320"/>
              <a:gd name="T97" fmla="*/ 220 h 426"/>
              <a:gd name="T98" fmla="*/ 60 w 320"/>
              <a:gd name="T99" fmla="*/ 229 h 426"/>
              <a:gd name="T100" fmla="*/ 55 w 320"/>
              <a:gd name="T101" fmla="*/ 236 h 426"/>
              <a:gd name="T102" fmla="*/ 57 w 320"/>
              <a:gd name="T103" fmla="*/ 241 h 426"/>
              <a:gd name="T104" fmla="*/ 52 w 320"/>
              <a:gd name="T105" fmla="*/ 251 h 426"/>
              <a:gd name="T106" fmla="*/ 0 w 320"/>
              <a:gd name="T107" fmla="*/ 248 h 426"/>
              <a:gd name="T108" fmla="*/ 3 w 320"/>
              <a:gd name="T109" fmla="*/ 277 h 426"/>
              <a:gd name="T110" fmla="*/ 12 w 320"/>
              <a:gd name="T111" fmla="*/ 329 h 426"/>
              <a:gd name="T112" fmla="*/ 19 w 320"/>
              <a:gd name="T113" fmla="*/ 393 h 426"/>
              <a:gd name="T114" fmla="*/ 71 w 320"/>
              <a:gd name="T115" fmla="*/ 423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20" h="426">
                <a:moveTo>
                  <a:pt x="121" y="426"/>
                </a:moveTo>
                <a:lnTo>
                  <a:pt x="135" y="426"/>
                </a:lnTo>
                <a:lnTo>
                  <a:pt x="138" y="426"/>
                </a:lnTo>
                <a:lnTo>
                  <a:pt x="140" y="407"/>
                </a:lnTo>
                <a:lnTo>
                  <a:pt x="157" y="407"/>
                </a:lnTo>
                <a:lnTo>
                  <a:pt x="173" y="409"/>
                </a:lnTo>
                <a:lnTo>
                  <a:pt x="173" y="412"/>
                </a:lnTo>
                <a:lnTo>
                  <a:pt x="209" y="412"/>
                </a:lnTo>
                <a:lnTo>
                  <a:pt x="209" y="423"/>
                </a:lnTo>
                <a:lnTo>
                  <a:pt x="213" y="423"/>
                </a:lnTo>
                <a:lnTo>
                  <a:pt x="232" y="423"/>
                </a:lnTo>
                <a:lnTo>
                  <a:pt x="235" y="416"/>
                </a:lnTo>
                <a:lnTo>
                  <a:pt x="235" y="412"/>
                </a:lnTo>
                <a:lnTo>
                  <a:pt x="277" y="414"/>
                </a:lnTo>
                <a:lnTo>
                  <a:pt x="287" y="414"/>
                </a:lnTo>
                <a:lnTo>
                  <a:pt x="287" y="395"/>
                </a:lnTo>
                <a:lnTo>
                  <a:pt x="287" y="395"/>
                </a:lnTo>
                <a:lnTo>
                  <a:pt x="287" y="374"/>
                </a:lnTo>
                <a:lnTo>
                  <a:pt x="289" y="367"/>
                </a:lnTo>
                <a:lnTo>
                  <a:pt x="289" y="367"/>
                </a:lnTo>
                <a:lnTo>
                  <a:pt x="289" y="355"/>
                </a:lnTo>
                <a:lnTo>
                  <a:pt x="289" y="341"/>
                </a:lnTo>
                <a:lnTo>
                  <a:pt x="289" y="322"/>
                </a:lnTo>
                <a:lnTo>
                  <a:pt x="289" y="315"/>
                </a:lnTo>
                <a:lnTo>
                  <a:pt x="306" y="315"/>
                </a:lnTo>
                <a:lnTo>
                  <a:pt x="306" y="288"/>
                </a:lnTo>
                <a:lnTo>
                  <a:pt x="306" y="284"/>
                </a:lnTo>
                <a:lnTo>
                  <a:pt x="311" y="284"/>
                </a:lnTo>
                <a:lnTo>
                  <a:pt x="311" y="279"/>
                </a:lnTo>
                <a:lnTo>
                  <a:pt x="306" y="279"/>
                </a:lnTo>
                <a:lnTo>
                  <a:pt x="306" y="272"/>
                </a:lnTo>
                <a:lnTo>
                  <a:pt x="306" y="270"/>
                </a:lnTo>
                <a:lnTo>
                  <a:pt x="306" y="262"/>
                </a:lnTo>
                <a:lnTo>
                  <a:pt x="306" y="262"/>
                </a:lnTo>
                <a:lnTo>
                  <a:pt x="306" y="260"/>
                </a:lnTo>
                <a:lnTo>
                  <a:pt x="306" y="253"/>
                </a:lnTo>
                <a:lnTo>
                  <a:pt x="306" y="251"/>
                </a:lnTo>
                <a:lnTo>
                  <a:pt x="306" y="239"/>
                </a:lnTo>
                <a:lnTo>
                  <a:pt x="306" y="229"/>
                </a:lnTo>
                <a:lnTo>
                  <a:pt x="306" y="203"/>
                </a:lnTo>
                <a:lnTo>
                  <a:pt x="318" y="203"/>
                </a:lnTo>
                <a:lnTo>
                  <a:pt x="320" y="203"/>
                </a:lnTo>
                <a:lnTo>
                  <a:pt x="320" y="184"/>
                </a:lnTo>
                <a:lnTo>
                  <a:pt x="320" y="165"/>
                </a:lnTo>
                <a:lnTo>
                  <a:pt x="311" y="165"/>
                </a:lnTo>
                <a:lnTo>
                  <a:pt x="311" y="165"/>
                </a:lnTo>
                <a:lnTo>
                  <a:pt x="308" y="165"/>
                </a:lnTo>
                <a:lnTo>
                  <a:pt x="308" y="165"/>
                </a:lnTo>
                <a:lnTo>
                  <a:pt x="306" y="163"/>
                </a:lnTo>
                <a:lnTo>
                  <a:pt x="306" y="158"/>
                </a:lnTo>
                <a:lnTo>
                  <a:pt x="301" y="158"/>
                </a:lnTo>
                <a:lnTo>
                  <a:pt x="301" y="158"/>
                </a:lnTo>
                <a:lnTo>
                  <a:pt x="301" y="158"/>
                </a:lnTo>
                <a:lnTo>
                  <a:pt x="294" y="158"/>
                </a:lnTo>
                <a:lnTo>
                  <a:pt x="263" y="156"/>
                </a:lnTo>
                <a:lnTo>
                  <a:pt x="254" y="154"/>
                </a:lnTo>
                <a:lnTo>
                  <a:pt x="251" y="154"/>
                </a:lnTo>
                <a:lnTo>
                  <a:pt x="251" y="154"/>
                </a:lnTo>
                <a:lnTo>
                  <a:pt x="249" y="149"/>
                </a:lnTo>
                <a:lnTo>
                  <a:pt x="249" y="144"/>
                </a:lnTo>
                <a:lnTo>
                  <a:pt x="254" y="139"/>
                </a:lnTo>
                <a:lnTo>
                  <a:pt x="256" y="139"/>
                </a:lnTo>
                <a:lnTo>
                  <a:pt x="261" y="137"/>
                </a:lnTo>
                <a:lnTo>
                  <a:pt x="263" y="137"/>
                </a:lnTo>
                <a:lnTo>
                  <a:pt x="263" y="137"/>
                </a:lnTo>
                <a:lnTo>
                  <a:pt x="261" y="135"/>
                </a:lnTo>
                <a:lnTo>
                  <a:pt x="258" y="123"/>
                </a:lnTo>
                <a:lnTo>
                  <a:pt x="256" y="123"/>
                </a:lnTo>
                <a:lnTo>
                  <a:pt x="256" y="123"/>
                </a:lnTo>
                <a:lnTo>
                  <a:pt x="254" y="121"/>
                </a:lnTo>
                <a:lnTo>
                  <a:pt x="254" y="118"/>
                </a:lnTo>
                <a:lnTo>
                  <a:pt x="254" y="118"/>
                </a:lnTo>
                <a:lnTo>
                  <a:pt x="254" y="116"/>
                </a:lnTo>
                <a:lnTo>
                  <a:pt x="254" y="113"/>
                </a:lnTo>
                <a:lnTo>
                  <a:pt x="254" y="113"/>
                </a:lnTo>
                <a:lnTo>
                  <a:pt x="249" y="106"/>
                </a:lnTo>
                <a:lnTo>
                  <a:pt x="249" y="106"/>
                </a:lnTo>
                <a:lnTo>
                  <a:pt x="247" y="106"/>
                </a:lnTo>
                <a:lnTo>
                  <a:pt x="247" y="106"/>
                </a:lnTo>
                <a:lnTo>
                  <a:pt x="247" y="104"/>
                </a:lnTo>
                <a:lnTo>
                  <a:pt x="263" y="104"/>
                </a:lnTo>
                <a:lnTo>
                  <a:pt x="263" y="38"/>
                </a:lnTo>
                <a:lnTo>
                  <a:pt x="273" y="38"/>
                </a:lnTo>
                <a:lnTo>
                  <a:pt x="282" y="38"/>
                </a:lnTo>
                <a:lnTo>
                  <a:pt x="282" y="12"/>
                </a:lnTo>
                <a:lnTo>
                  <a:pt x="277" y="12"/>
                </a:lnTo>
                <a:lnTo>
                  <a:pt x="277" y="0"/>
                </a:lnTo>
                <a:lnTo>
                  <a:pt x="270" y="0"/>
                </a:lnTo>
                <a:lnTo>
                  <a:pt x="266" y="0"/>
                </a:lnTo>
                <a:lnTo>
                  <a:pt x="266" y="0"/>
                </a:lnTo>
                <a:lnTo>
                  <a:pt x="256" y="0"/>
                </a:lnTo>
                <a:lnTo>
                  <a:pt x="251" y="0"/>
                </a:lnTo>
                <a:lnTo>
                  <a:pt x="247" y="12"/>
                </a:lnTo>
                <a:lnTo>
                  <a:pt x="247" y="14"/>
                </a:lnTo>
                <a:lnTo>
                  <a:pt x="244" y="14"/>
                </a:lnTo>
                <a:lnTo>
                  <a:pt x="242" y="21"/>
                </a:lnTo>
                <a:lnTo>
                  <a:pt x="240" y="31"/>
                </a:lnTo>
                <a:lnTo>
                  <a:pt x="232" y="42"/>
                </a:lnTo>
                <a:lnTo>
                  <a:pt x="228" y="52"/>
                </a:lnTo>
                <a:lnTo>
                  <a:pt x="223" y="61"/>
                </a:lnTo>
                <a:lnTo>
                  <a:pt x="218" y="73"/>
                </a:lnTo>
                <a:lnTo>
                  <a:pt x="216" y="78"/>
                </a:lnTo>
                <a:lnTo>
                  <a:pt x="213" y="83"/>
                </a:lnTo>
                <a:lnTo>
                  <a:pt x="213" y="87"/>
                </a:lnTo>
                <a:lnTo>
                  <a:pt x="213" y="90"/>
                </a:lnTo>
                <a:lnTo>
                  <a:pt x="211" y="97"/>
                </a:lnTo>
                <a:lnTo>
                  <a:pt x="206" y="109"/>
                </a:lnTo>
                <a:lnTo>
                  <a:pt x="206" y="111"/>
                </a:lnTo>
                <a:lnTo>
                  <a:pt x="202" y="118"/>
                </a:lnTo>
                <a:lnTo>
                  <a:pt x="199" y="123"/>
                </a:lnTo>
                <a:lnTo>
                  <a:pt x="199" y="125"/>
                </a:lnTo>
                <a:lnTo>
                  <a:pt x="199" y="128"/>
                </a:lnTo>
                <a:lnTo>
                  <a:pt x="190" y="128"/>
                </a:lnTo>
                <a:lnTo>
                  <a:pt x="185" y="130"/>
                </a:lnTo>
                <a:lnTo>
                  <a:pt x="185" y="130"/>
                </a:lnTo>
                <a:lnTo>
                  <a:pt x="183" y="130"/>
                </a:lnTo>
                <a:lnTo>
                  <a:pt x="183" y="132"/>
                </a:lnTo>
                <a:lnTo>
                  <a:pt x="173" y="132"/>
                </a:lnTo>
                <a:lnTo>
                  <a:pt x="176" y="137"/>
                </a:lnTo>
                <a:lnTo>
                  <a:pt x="171" y="137"/>
                </a:lnTo>
                <a:lnTo>
                  <a:pt x="168" y="139"/>
                </a:lnTo>
                <a:lnTo>
                  <a:pt x="168" y="144"/>
                </a:lnTo>
                <a:lnTo>
                  <a:pt x="161" y="142"/>
                </a:lnTo>
                <a:lnTo>
                  <a:pt x="157" y="142"/>
                </a:lnTo>
                <a:lnTo>
                  <a:pt x="157" y="149"/>
                </a:lnTo>
                <a:lnTo>
                  <a:pt x="150" y="149"/>
                </a:lnTo>
                <a:lnTo>
                  <a:pt x="147" y="154"/>
                </a:lnTo>
                <a:lnTo>
                  <a:pt x="140" y="156"/>
                </a:lnTo>
                <a:lnTo>
                  <a:pt x="138" y="158"/>
                </a:lnTo>
                <a:lnTo>
                  <a:pt x="138" y="158"/>
                </a:lnTo>
                <a:lnTo>
                  <a:pt x="133" y="161"/>
                </a:lnTo>
                <a:lnTo>
                  <a:pt x="133" y="161"/>
                </a:lnTo>
                <a:lnTo>
                  <a:pt x="128" y="163"/>
                </a:lnTo>
                <a:lnTo>
                  <a:pt x="114" y="168"/>
                </a:lnTo>
                <a:lnTo>
                  <a:pt x="114" y="170"/>
                </a:lnTo>
                <a:lnTo>
                  <a:pt x="107" y="173"/>
                </a:lnTo>
                <a:lnTo>
                  <a:pt x="102" y="175"/>
                </a:lnTo>
                <a:lnTo>
                  <a:pt x="97" y="177"/>
                </a:lnTo>
                <a:lnTo>
                  <a:pt x="88" y="180"/>
                </a:lnTo>
                <a:lnTo>
                  <a:pt x="81" y="191"/>
                </a:lnTo>
                <a:lnTo>
                  <a:pt x="78" y="194"/>
                </a:lnTo>
                <a:lnTo>
                  <a:pt x="76" y="199"/>
                </a:lnTo>
                <a:lnTo>
                  <a:pt x="76" y="199"/>
                </a:lnTo>
                <a:lnTo>
                  <a:pt x="71" y="206"/>
                </a:lnTo>
                <a:lnTo>
                  <a:pt x="69" y="206"/>
                </a:lnTo>
                <a:lnTo>
                  <a:pt x="64" y="215"/>
                </a:lnTo>
                <a:lnTo>
                  <a:pt x="62" y="220"/>
                </a:lnTo>
                <a:lnTo>
                  <a:pt x="62" y="222"/>
                </a:lnTo>
                <a:lnTo>
                  <a:pt x="60" y="227"/>
                </a:lnTo>
                <a:lnTo>
                  <a:pt x="60" y="229"/>
                </a:lnTo>
                <a:lnTo>
                  <a:pt x="57" y="232"/>
                </a:lnTo>
                <a:lnTo>
                  <a:pt x="55" y="234"/>
                </a:lnTo>
                <a:lnTo>
                  <a:pt x="55" y="236"/>
                </a:lnTo>
                <a:lnTo>
                  <a:pt x="55" y="236"/>
                </a:lnTo>
                <a:lnTo>
                  <a:pt x="57" y="239"/>
                </a:lnTo>
                <a:lnTo>
                  <a:pt x="57" y="241"/>
                </a:lnTo>
                <a:lnTo>
                  <a:pt x="57" y="241"/>
                </a:lnTo>
                <a:lnTo>
                  <a:pt x="55" y="246"/>
                </a:lnTo>
                <a:lnTo>
                  <a:pt x="52" y="251"/>
                </a:lnTo>
                <a:lnTo>
                  <a:pt x="45" y="251"/>
                </a:lnTo>
                <a:lnTo>
                  <a:pt x="19" y="248"/>
                </a:lnTo>
                <a:lnTo>
                  <a:pt x="0" y="248"/>
                </a:lnTo>
                <a:lnTo>
                  <a:pt x="0" y="262"/>
                </a:lnTo>
                <a:lnTo>
                  <a:pt x="3" y="265"/>
                </a:lnTo>
                <a:lnTo>
                  <a:pt x="3" y="277"/>
                </a:lnTo>
                <a:lnTo>
                  <a:pt x="3" y="279"/>
                </a:lnTo>
                <a:lnTo>
                  <a:pt x="10" y="322"/>
                </a:lnTo>
                <a:lnTo>
                  <a:pt x="12" y="329"/>
                </a:lnTo>
                <a:lnTo>
                  <a:pt x="17" y="364"/>
                </a:lnTo>
                <a:lnTo>
                  <a:pt x="19" y="385"/>
                </a:lnTo>
                <a:lnTo>
                  <a:pt x="19" y="393"/>
                </a:lnTo>
                <a:lnTo>
                  <a:pt x="19" y="395"/>
                </a:lnTo>
                <a:lnTo>
                  <a:pt x="24" y="421"/>
                </a:lnTo>
                <a:lnTo>
                  <a:pt x="71" y="423"/>
                </a:lnTo>
                <a:lnTo>
                  <a:pt x="121" y="426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5" name="Freeform 90"/>
          <p:cNvSpPr>
            <a:spLocks/>
          </p:cNvSpPr>
          <p:nvPr/>
        </p:nvSpPr>
        <p:spPr bwMode="auto">
          <a:xfrm>
            <a:off x="1719681" y="4957179"/>
            <a:ext cx="503238" cy="420688"/>
          </a:xfrm>
          <a:custGeom>
            <a:avLst/>
            <a:gdLst>
              <a:gd name="T0" fmla="*/ 18 w 317"/>
              <a:gd name="T1" fmla="*/ 213 h 265"/>
              <a:gd name="T2" fmla="*/ 47 w 317"/>
              <a:gd name="T3" fmla="*/ 206 h 265"/>
              <a:gd name="T4" fmla="*/ 68 w 317"/>
              <a:gd name="T5" fmla="*/ 213 h 265"/>
              <a:gd name="T6" fmla="*/ 75 w 317"/>
              <a:gd name="T7" fmla="*/ 220 h 265"/>
              <a:gd name="T8" fmla="*/ 80 w 317"/>
              <a:gd name="T9" fmla="*/ 241 h 265"/>
              <a:gd name="T10" fmla="*/ 94 w 317"/>
              <a:gd name="T11" fmla="*/ 248 h 265"/>
              <a:gd name="T12" fmla="*/ 116 w 317"/>
              <a:gd name="T13" fmla="*/ 258 h 265"/>
              <a:gd name="T14" fmla="*/ 191 w 317"/>
              <a:gd name="T15" fmla="*/ 253 h 265"/>
              <a:gd name="T16" fmla="*/ 224 w 317"/>
              <a:gd name="T17" fmla="*/ 262 h 265"/>
              <a:gd name="T18" fmla="*/ 274 w 317"/>
              <a:gd name="T19" fmla="*/ 255 h 265"/>
              <a:gd name="T20" fmla="*/ 295 w 317"/>
              <a:gd name="T21" fmla="*/ 265 h 265"/>
              <a:gd name="T22" fmla="*/ 295 w 317"/>
              <a:gd name="T23" fmla="*/ 229 h 265"/>
              <a:gd name="T24" fmla="*/ 295 w 317"/>
              <a:gd name="T25" fmla="*/ 222 h 265"/>
              <a:gd name="T26" fmla="*/ 303 w 317"/>
              <a:gd name="T27" fmla="*/ 210 h 265"/>
              <a:gd name="T28" fmla="*/ 295 w 317"/>
              <a:gd name="T29" fmla="*/ 187 h 265"/>
              <a:gd name="T30" fmla="*/ 305 w 317"/>
              <a:gd name="T31" fmla="*/ 173 h 265"/>
              <a:gd name="T32" fmla="*/ 305 w 317"/>
              <a:gd name="T33" fmla="*/ 158 h 265"/>
              <a:gd name="T34" fmla="*/ 305 w 317"/>
              <a:gd name="T35" fmla="*/ 113 h 265"/>
              <a:gd name="T36" fmla="*/ 300 w 317"/>
              <a:gd name="T37" fmla="*/ 68 h 265"/>
              <a:gd name="T38" fmla="*/ 307 w 317"/>
              <a:gd name="T39" fmla="*/ 61 h 265"/>
              <a:gd name="T40" fmla="*/ 310 w 317"/>
              <a:gd name="T41" fmla="*/ 57 h 265"/>
              <a:gd name="T42" fmla="*/ 317 w 317"/>
              <a:gd name="T43" fmla="*/ 42 h 265"/>
              <a:gd name="T44" fmla="*/ 303 w 317"/>
              <a:gd name="T45" fmla="*/ 7 h 265"/>
              <a:gd name="T46" fmla="*/ 232 w 317"/>
              <a:gd name="T47" fmla="*/ 0 h 265"/>
              <a:gd name="T48" fmla="*/ 184 w 317"/>
              <a:gd name="T49" fmla="*/ 9 h 265"/>
              <a:gd name="T50" fmla="*/ 106 w 317"/>
              <a:gd name="T51" fmla="*/ 0 h 265"/>
              <a:gd name="T52" fmla="*/ 106 w 317"/>
              <a:gd name="T53" fmla="*/ 7 h 265"/>
              <a:gd name="T54" fmla="*/ 104 w 317"/>
              <a:gd name="T55" fmla="*/ 9 h 265"/>
              <a:gd name="T56" fmla="*/ 89 w 317"/>
              <a:gd name="T57" fmla="*/ 9 h 265"/>
              <a:gd name="T58" fmla="*/ 82 w 317"/>
              <a:gd name="T59" fmla="*/ 12 h 265"/>
              <a:gd name="T60" fmla="*/ 80 w 317"/>
              <a:gd name="T61" fmla="*/ 14 h 265"/>
              <a:gd name="T62" fmla="*/ 78 w 317"/>
              <a:gd name="T63" fmla="*/ 19 h 265"/>
              <a:gd name="T64" fmla="*/ 75 w 317"/>
              <a:gd name="T65" fmla="*/ 19 h 265"/>
              <a:gd name="T66" fmla="*/ 78 w 317"/>
              <a:gd name="T67" fmla="*/ 24 h 265"/>
              <a:gd name="T68" fmla="*/ 75 w 317"/>
              <a:gd name="T69" fmla="*/ 31 h 265"/>
              <a:gd name="T70" fmla="*/ 47 w 317"/>
              <a:gd name="T71" fmla="*/ 40 h 265"/>
              <a:gd name="T72" fmla="*/ 42 w 317"/>
              <a:gd name="T73" fmla="*/ 45 h 265"/>
              <a:gd name="T74" fmla="*/ 28 w 317"/>
              <a:gd name="T75" fmla="*/ 61 h 265"/>
              <a:gd name="T76" fmla="*/ 16 w 317"/>
              <a:gd name="T77" fmla="*/ 73 h 265"/>
              <a:gd name="T78" fmla="*/ 7 w 317"/>
              <a:gd name="T79" fmla="*/ 80 h 265"/>
              <a:gd name="T80" fmla="*/ 9 w 317"/>
              <a:gd name="T81" fmla="*/ 87 h 265"/>
              <a:gd name="T82" fmla="*/ 16 w 317"/>
              <a:gd name="T83" fmla="*/ 111 h 265"/>
              <a:gd name="T84" fmla="*/ 16 w 317"/>
              <a:gd name="T85" fmla="*/ 121 h 265"/>
              <a:gd name="T86" fmla="*/ 11 w 317"/>
              <a:gd name="T87" fmla="*/ 130 h 265"/>
              <a:gd name="T88" fmla="*/ 11 w 317"/>
              <a:gd name="T89" fmla="*/ 135 h 265"/>
              <a:gd name="T90" fmla="*/ 9 w 317"/>
              <a:gd name="T91" fmla="*/ 144 h 265"/>
              <a:gd name="T92" fmla="*/ 9 w 317"/>
              <a:gd name="T93" fmla="*/ 156 h 265"/>
              <a:gd name="T94" fmla="*/ 11 w 317"/>
              <a:gd name="T95" fmla="*/ 161 h 265"/>
              <a:gd name="T96" fmla="*/ 9 w 317"/>
              <a:gd name="T97" fmla="*/ 165 h 265"/>
              <a:gd name="T98" fmla="*/ 11 w 317"/>
              <a:gd name="T99" fmla="*/ 170 h 265"/>
              <a:gd name="T100" fmla="*/ 11 w 317"/>
              <a:gd name="T101" fmla="*/ 175 h 265"/>
              <a:gd name="T102" fmla="*/ 11 w 317"/>
              <a:gd name="T103" fmla="*/ 180 h 265"/>
              <a:gd name="T104" fmla="*/ 2 w 317"/>
              <a:gd name="T105" fmla="*/ 189 h 265"/>
              <a:gd name="T106" fmla="*/ 0 w 317"/>
              <a:gd name="T107" fmla="*/ 199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17" h="265">
                <a:moveTo>
                  <a:pt x="4" y="206"/>
                </a:moveTo>
                <a:lnTo>
                  <a:pt x="18" y="206"/>
                </a:lnTo>
                <a:lnTo>
                  <a:pt x="18" y="213"/>
                </a:lnTo>
                <a:lnTo>
                  <a:pt x="40" y="213"/>
                </a:lnTo>
                <a:lnTo>
                  <a:pt x="40" y="206"/>
                </a:lnTo>
                <a:lnTo>
                  <a:pt x="47" y="206"/>
                </a:lnTo>
                <a:lnTo>
                  <a:pt x="47" y="213"/>
                </a:lnTo>
                <a:lnTo>
                  <a:pt x="61" y="213"/>
                </a:lnTo>
                <a:lnTo>
                  <a:pt x="68" y="213"/>
                </a:lnTo>
                <a:lnTo>
                  <a:pt x="82" y="215"/>
                </a:lnTo>
                <a:lnTo>
                  <a:pt x="82" y="222"/>
                </a:lnTo>
                <a:lnTo>
                  <a:pt x="75" y="220"/>
                </a:lnTo>
                <a:lnTo>
                  <a:pt x="73" y="234"/>
                </a:lnTo>
                <a:lnTo>
                  <a:pt x="80" y="234"/>
                </a:lnTo>
                <a:lnTo>
                  <a:pt x="80" y="241"/>
                </a:lnTo>
                <a:lnTo>
                  <a:pt x="85" y="241"/>
                </a:lnTo>
                <a:lnTo>
                  <a:pt x="94" y="244"/>
                </a:lnTo>
                <a:lnTo>
                  <a:pt x="94" y="248"/>
                </a:lnTo>
                <a:lnTo>
                  <a:pt x="108" y="251"/>
                </a:lnTo>
                <a:lnTo>
                  <a:pt x="108" y="258"/>
                </a:lnTo>
                <a:lnTo>
                  <a:pt x="116" y="258"/>
                </a:lnTo>
                <a:lnTo>
                  <a:pt x="184" y="260"/>
                </a:lnTo>
                <a:lnTo>
                  <a:pt x="184" y="253"/>
                </a:lnTo>
                <a:lnTo>
                  <a:pt x="191" y="253"/>
                </a:lnTo>
                <a:lnTo>
                  <a:pt x="191" y="260"/>
                </a:lnTo>
                <a:lnTo>
                  <a:pt x="194" y="260"/>
                </a:lnTo>
                <a:lnTo>
                  <a:pt x="224" y="262"/>
                </a:lnTo>
                <a:lnTo>
                  <a:pt x="232" y="262"/>
                </a:lnTo>
                <a:lnTo>
                  <a:pt x="274" y="262"/>
                </a:lnTo>
                <a:lnTo>
                  <a:pt x="274" y="255"/>
                </a:lnTo>
                <a:lnTo>
                  <a:pt x="281" y="255"/>
                </a:lnTo>
                <a:lnTo>
                  <a:pt x="281" y="262"/>
                </a:lnTo>
                <a:lnTo>
                  <a:pt x="295" y="265"/>
                </a:lnTo>
                <a:lnTo>
                  <a:pt x="295" y="262"/>
                </a:lnTo>
                <a:lnTo>
                  <a:pt x="295" y="246"/>
                </a:lnTo>
                <a:lnTo>
                  <a:pt x="295" y="229"/>
                </a:lnTo>
                <a:lnTo>
                  <a:pt x="303" y="229"/>
                </a:lnTo>
                <a:lnTo>
                  <a:pt x="303" y="222"/>
                </a:lnTo>
                <a:lnTo>
                  <a:pt x="295" y="222"/>
                </a:lnTo>
                <a:lnTo>
                  <a:pt x="295" y="215"/>
                </a:lnTo>
                <a:lnTo>
                  <a:pt x="303" y="215"/>
                </a:lnTo>
                <a:lnTo>
                  <a:pt x="303" y="210"/>
                </a:lnTo>
                <a:lnTo>
                  <a:pt x="295" y="210"/>
                </a:lnTo>
                <a:lnTo>
                  <a:pt x="295" y="208"/>
                </a:lnTo>
                <a:lnTo>
                  <a:pt x="295" y="187"/>
                </a:lnTo>
                <a:lnTo>
                  <a:pt x="298" y="187"/>
                </a:lnTo>
                <a:lnTo>
                  <a:pt x="298" y="173"/>
                </a:lnTo>
                <a:lnTo>
                  <a:pt x="305" y="173"/>
                </a:lnTo>
                <a:lnTo>
                  <a:pt x="305" y="168"/>
                </a:lnTo>
                <a:lnTo>
                  <a:pt x="305" y="165"/>
                </a:lnTo>
                <a:lnTo>
                  <a:pt x="305" y="158"/>
                </a:lnTo>
                <a:lnTo>
                  <a:pt x="305" y="132"/>
                </a:lnTo>
                <a:lnTo>
                  <a:pt x="305" y="118"/>
                </a:lnTo>
                <a:lnTo>
                  <a:pt x="305" y="113"/>
                </a:lnTo>
                <a:lnTo>
                  <a:pt x="307" y="85"/>
                </a:lnTo>
                <a:lnTo>
                  <a:pt x="307" y="68"/>
                </a:lnTo>
                <a:lnTo>
                  <a:pt x="300" y="68"/>
                </a:lnTo>
                <a:lnTo>
                  <a:pt x="300" y="61"/>
                </a:lnTo>
                <a:lnTo>
                  <a:pt x="307" y="61"/>
                </a:lnTo>
                <a:lnTo>
                  <a:pt x="307" y="61"/>
                </a:lnTo>
                <a:lnTo>
                  <a:pt x="307" y="61"/>
                </a:lnTo>
                <a:lnTo>
                  <a:pt x="307" y="57"/>
                </a:lnTo>
                <a:lnTo>
                  <a:pt x="310" y="57"/>
                </a:lnTo>
                <a:lnTo>
                  <a:pt x="310" y="47"/>
                </a:lnTo>
                <a:lnTo>
                  <a:pt x="314" y="50"/>
                </a:lnTo>
                <a:lnTo>
                  <a:pt x="317" y="42"/>
                </a:lnTo>
                <a:lnTo>
                  <a:pt x="310" y="42"/>
                </a:lnTo>
                <a:lnTo>
                  <a:pt x="310" y="7"/>
                </a:lnTo>
                <a:lnTo>
                  <a:pt x="303" y="7"/>
                </a:lnTo>
                <a:lnTo>
                  <a:pt x="303" y="0"/>
                </a:lnTo>
                <a:lnTo>
                  <a:pt x="295" y="0"/>
                </a:lnTo>
                <a:lnTo>
                  <a:pt x="232" y="0"/>
                </a:lnTo>
                <a:lnTo>
                  <a:pt x="194" y="0"/>
                </a:lnTo>
                <a:lnTo>
                  <a:pt x="194" y="9"/>
                </a:lnTo>
                <a:lnTo>
                  <a:pt x="184" y="9"/>
                </a:lnTo>
                <a:lnTo>
                  <a:pt x="187" y="0"/>
                </a:lnTo>
                <a:lnTo>
                  <a:pt x="108" y="0"/>
                </a:lnTo>
                <a:lnTo>
                  <a:pt x="106" y="0"/>
                </a:lnTo>
                <a:lnTo>
                  <a:pt x="106" y="0"/>
                </a:lnTo>
                <a:lnTo>
                  <a:pt x="108" y="5"/>
                </a:lnTo>
                <a:lnTo>
                  <a:pt x="106" y="7"/>
                </a:lnTo>
                <a:lnTo>
                  <a:pt x="104" y="9"/>
                </a:lnTo>
                <a:lnTo>
                  <a:pt x="104" y="9"/>
                </a:lnTo>
                <a:lnTo>
                  <a:pt x="104" y="9"/>
                </a:lnTo>
                <a:lnTo>
                  <a:pt x="101" y="9"/>
                </a:lnTo>
                <a:lnTo>
                  <a:pt x="97" y="9"/>
                </a:lnTo>
                <a:lnTo>
                  <a:pt x="89" y="9"/>
                </a:lnTo>
                <a:lnTo>
                  <a:pt x="85" y="12"/>
                </a:lnTo>
                <a:lnTo>
                  <a:pt x="82" y="12"/>
                </a:lnTo>
                <a:lnTo>
                  <a:pt x="82" y="12"/>
                </a:lnTo>
                <a:lnTo>
                  <a:pt x="82" y="12"/>
                </a:lnTo>
                <a:lnTo>
                  <a:pt x="80" y="14"/>
                </a:lnTo>
                <a:lnTo>
                  <a:pt x="80" y="14"/>
                </a:lnTo>
                <a:lnTo>
                  <a:pt x="78" y="16"/>
                </a:lnTo>
                <a:lnTo>
                  <a:pt x="78" y="16"/>
                </a:lnTo>
                <a:lnTo>
                  <a:pt x="78" y="19"/>
                </a:lnTo>
                <a:lnTo>
                  <a:pt x="75" y="19"/>
                </a:lnTo>
                <a:lnTo>
                  <a:pt x="75" y="19"/>
                </a:lnTo>
                <a:lnTo>
                  <a:pt x="75" y="19"/>
                </a:lnTo>
                <a:lnTo>
                  <a:pt x="75" y="21"/>
                </a:lnTo>
                <a:lnTo>
                  <a:pt x="75" y="24"/>
                </a:lnTo>
                <a:lnTo>
                  <a:pt x="78" y="24"/>
                </a:lnTo>
                <a:lnTo>
                  <a:pt x="78" y="26"/>
                </a:lnTo>
                <a:lnTo>
                  <a:pt x="78" y="28"/>
                </a:lnTo>
                <a:lnTo>
                  <a:pt x="75" y="31"/>
                </a:lnTo>
                <a:lnTo>
                  <a:pt x="71" y="33"/>
                </a:lnTo>
                <a:lnTo>
                  <a:pt x="54" y="38"/>
                </a:lnTo>
                <a:lnTo>
                  <a:pt x="47" y="40"/>
                </a:lnTo>
                <a:lnTo>
                  <a:pt x="44" y="40"/>
                </a:lnTo>
                <a:lnTo>
                  <a:pt x="42" y="42"/>
                </a:lnTo>
                <a:lnTo>
                  <a:pt x="42" y="45"/>
                </a:lnTo>
                <a:lnTo>
                  <a:pt x="33" y="52"/>
                </a:lnTo>
                <a:lnTo>
                  <a:pt x="30" y="57"/>
                </a:lnTo>
                <a:lnTo>
                  <a:pt x="28" y="61"/>
                </a:lnTo>
                <a:lnTo>
                  <a:pt x="18" y="71"/>
                </a:lnTo>
                <a:lnTo>
                  <a:pt x="16" y="73"/>
                </a:lnTo>
                <a:lnTo>
                  <a:pt x="16" y="73"/>
                </a:lnTo>
                <a:lnTo>
                  <a:pt x="9" y="78"/>
                </a:lnTo>
                <a:lnTo>
                  <a:pt x="7" y="80"/>
                </a:lnTo>
                <a:lnTo>
                  <a:pt x="7" y="80"/>
                </a:lnTo>
                <a:lnTo>
                  <a:pt x="7" y="83"/>
                </a:lnTo>
                <a:lnTo>
                  <a:pt x="7" y="83"/>
                </a:lnTo>
                <a:lnTo>
                  <a:pt x="9" y="87"/>
                </a:lnTo>
                <a:lnTo>
                  <a:pt x="11" y="97"/>
                </a:lnTo>
                <a:lnTo>
                  <a:pt x="11" y="102"/>
                </a:lnTo>
                <a:lnTo>
                  <a:pt x="16" y="111"/>
                </a:lnTo>
                <a:lnTo>
                  <a:pt x="16" y="116"/>
                </a:lnTo>
                <a:lnTo>
                  <a:pt x="16" y="118"/>
                </a:lnTo>
                <a:lnTo>
                  <a:pt x="16" y="121"/>
                </a:lnTo>
                <a:lnTo>
                  <a:pt x="14" y="123"/>
                </a:lnTo>
                <a:lnTo>
                  <a:pt x="11" y="125"/>
                </a:lnTo>
                <a:lnTo>
                  <a:pt x="11" y="130"/>
                </a:lnTo>
                <a:lnTo>
                  <a:pt x="11" y="130"/>
                </a:lnTo>
                <a:lnTo>
                  <a:pt x="11" y="132"/>
                </a:lnTo>
                <a:lnTo>
                  <a:pt x="11" y="135"/>
                </a:lnTo>
                <a:lnTo>
                  <a:pt x="9" y="139"/>
                </a:lnTo>
                <a:lnTo>
                  <a:pt x="9" y="142"/>
                </a:lnTo>
                <a:lnTo>
                  <a:pt x="9" y="144"/>
                </a:lnTo>
                <a:lnTo>
                  <a:pt x="9" y="147"/>
                </a:lnTo>
                <a:lnTo>
                  <a:pt x="7" y="154"/>
                </a:lnTo>
                <a:lnTo>
                  <a:pt x="9" y="156"/>
                </a:lnTo>
                <a:lnTo>
                  <a:pt x="9" y="158"/>
                </a:lnTo>
                <a:lnTo>
                  <a:pt x="11" y="158"/>
                </a:lnTo>
                <a:lnTo>
                  <a:pt x="11" y="161"/>
                </a:lnTo>
                <a:lnTo>
                  <a:pt x="9" y="163"/>
                </a:lnTo>
                <a:lnTo>
                  <a:pt x="9" y="163"/>
                </a:lnTo>
                <a:lnTo>
                  <a:pt x="9" y="165"/>
                </a:lnTo>
                <a:lnTo>
                  <a:pt x="9" y="168"/>
                </a:lnTo>
                <a:lnTo>
                  <a:pt x="9" y="170"/>
                </a:lnTo>
                <a:lnTo>
                  <a:pt x="11" y="170"/>
                </a:lnTo>
                <a:lnTo>
                  <a:pt x="11" y="170"/>
                </a:lnTo>
                <a:lnTo>
                  <a:pt x="11" y="173"/>
                </a:lnTo>
                <a:lnTo>
                  <a:pt x="11" y="175"/>
                </a:lnTo>
                <a:lnTo>
                  <a:pt x="11" y="175"/>
                </a:lnTo>
                <a:lnTo>
                  <a:pt x="9" y="177"/>
                </a:lnTo>
                <a:lnTo>
                  <a:pt x="11" y="180"/>
                </a:lnTo>
                <a:lnTo>
                  <a:pt x="9" y="182"/>
                </a:lnTo>
                <a:lnTo>
                  <a:pt x="4" y="189"/>
                </a:lnTo>
                <a:lnTo>
                  <a:pt x="2" y="189"/>
                </a:lnTo>
                <a:lnTo>
                  <a:pt x="0" y="199"/>
                </a:lnTo>
                <a:lnTo>
                  <a:pt x="0" y="199"/>
                </a:lnTo>
                <a:lnTo>
                  <a:pt x="0" y="199"/>
                </a:lnTo>
                <a:lnTo>
                  <a:pt x="7" y="199"/>
                </a:lnTo>
                <a:lnTo>
                  <a:pt x="4" y="206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" name="Freeform 91"/>
          <p:cNvSpPr>
            <a:spLocks/>
          </p:cNvSpPr>
          <p:nvPr/>
        </p:nvSpPr>
        <p:spPr bwMode="auto">
          <a:xfrm>
            <a:off x="1797468" y="4555541"/>
            <a:ext cx="420688" cy="415925"/>
          </a:xfrm>
          <a:custGeom>
            <a:avLst/>
            <a:gdLst>
              <a:gd name="T0" fmla="*/ 183 w 265"/>
              <a:gd name="T1" fmla="*/ 253 h 262"/>
              <a:gd name="T2" fmla="*/ 249 w 265"/>
              <a:gd name="T3" fmla="*/ 232 h 262"/>
              <a:gd name="T4" fmla="*/ 249 w 265"/>
              <a:gd name="T5" fmla="*/ 137 h 262"/>
              <a:gd name="T6" fmla="*/ 251 w 265"/>
              <a:gd name="T7" fmla="*/ 78 h 262"/>
              <a:gd name="T8" fmla="*/ 251 w 265"/>
              <a:gd name="T9" fmla="*/ 33 h 262"/>
              <a:gd name="T10" fmla="*/ 251 w 265"/>
              <a:gd name="T11" fmla="*/ 4 h 262"/>
              <a:gd name="T12" fmla="*/ 237 w 265"/>
              <a:gd name="T13" fmla="*/ 14 h 262"/>
              <a:gd name="T14" fmla="*/ 211 w 265"/>
              <a:gd name="T15" fmla="*/ 19 h 262"/>
              <a:gd name="T16" fmla="*/ 204 w 265"/>
              <a:gd name="T17" fmla="*/ 26 h 262"/>
              <a:gd name="T18" fmla="*/ 199 w 265"/>
              <a:gd name="T19" fmla="*/ 33 h 262"/>
              <a:gd name="T20" fmla="*/ 197 w 265"/>
              <a:gd name="T21" fmla="*/ 40 h 262"/>
              <a:gd name="T22" fmla="*/ 194 w 265"/>
              <a:gd name="T23" fmla="*/ 42 h 262"/>
              <a:gd name="T24" fmla="*/ 192 w 265"/>
              <a:gd name="T25" fmla="*/ 47 h 262"/>
              <a:gd name="T26" fmla="*/ 190 w 265"/>
              <a:gd name="T27" fmla="*/ 52 h 262"/>
              <a:gd name="T28" fmla="*/ 187 w 265"/>
              <a:gd name="T29" fmla="*/ 61 h 262"/>
              <a:gd name="T30" fmla="*/ 185 w 265"/>
              <a:gd name="T31" fmla="*/ 64 h 262"/>
              <a:gd name="T32" fmla="*/ 183 w 265"/>
              <a:gd name="T33" fmla="*/ 71 h 262"/>
              <a:gd name="T34" fmla="*/ 175 w 265"/>
              <a:gd name="T35" fmla="*/ 83 h 262"/>
              <a:gd name="T36" fmla="*/ 168 w 265"/>
              <a:gd name="T37" fmla="*/ 94 h 262"/>
              <a:gd name="T38" fmla="*/ 166 w 265"/>
              <a:gd name="T39" fmla="*/ 92 h 262"/>
              <a:gd name="T40" fmla="*/ 159 w 265"/>
              <a:gd name="T41" fmla="*/ 97 h 262"/>
              <a:gd name="T42" fmla="*/ 154 w 265"/>
              <a:gd name="T43" fmla="*/ 99 h 262"/>
              <a:gd name="T44" fmla="*/ 145 w 265"/>
              <a:gd name="T45" fmla="*/ 97 h 262"/>
              <a:gd name="T46" fmla="*/ 142 w 265"/>
              <a:gd name="T47" fmla="*/ 92 h 262"/>
              <a:gd name="T48" fmla="*/ 140 w 265"/>
              <a:gd name="T49" fmla="*/ 99 h 262"/>
              <a:gd name="T50" fmla="*/ 126 w 265"/>
              <a:gd name="T51" fmla="*/ 99 h 262"/>
              <a:gd name="T52" fmla="*/ 116 w 265"/>
              <a:gd name="T53" fmla="*/ 99 h 262"/>
              <a:gd name="T54" fmla="*/ 112 w 265"/>
              <a:gd name="T55" fmla="*/ 101 h 262"/>
              <a:gd name="T56" fmla="*/ 102 w 265"/>
              <a:gd name="T57" fmla="*/ 99 h 262"/>
              <a:gd name="T58" fmla="*/ 88 w 265"/>
              <a:gd name="T59" fmla="*/ 106 h 262"/>
              <a:gd name="T60" fmla="*/ 83 w 265"/>
              <a:gd name="T61" fmla="*/ 109 h 262"/>
              <a:gd name="T62" fmla="*/ 76 w 265"/>
              <a:gd name="T63" fmla="*/ 111 h 262"/>
              <a:gd name="T64" fmla="*/ 64 w 265"/>
              <a:gd name="T65" fmla="*/ 118 h 262"/>
              <a:gd name="T66" fmla="*/ 55 w 265"/>
              <a:gd name="T67" fmla="*/ 127 h 262"/>
              <a:gd name="T68" fmla="*/ 43 w 265"/>
              <a:gd name="T69" fmla="*/ 130 h 262"/>
              <a:gd name="T70" fmla="*/ 36 w 265"/>
              <a:gd name="T71" fmla="*/ 132 h 262"/>
              <a:gd name="T72" fmla="*/ 26 w 265"/>
              <a:gd name="T73" fmla="*/ 127 h 262"/>
              <a:gd name="T74" fmla="*/ 22 w 265"/>
              <a:gd name="T75" fmla="*/ 132 h 262"/>
              <a:gd name="T76" fmla="*/ 17 w 265"/>
              <a:gd name="T77" fmla="*/ 135 h 262"/>
              <a:gd name="T78" fmla="*/ 17 w 265"/>
              <a:gd name="T79" fmla="*/ 142 h 262"/>
              <a:gd name="T80" fmla="*/ 12 w 265"/>
              <a:gd name="T81" fmla="*/ 146 h 262"/>
              <a:gd name="T82" fmla="*/ 0 w 265"/>
              <a:gd name="T83" fmla="*/ 168 h 262"/>
              <a:gd name="T84" fmla="*/ 3 w 265"/>
              <a:gd name="T85" fmla="*/ 175 h 262"/>
              <a:gd name="T86" fmla="*/ 36 w 265"/>
              <a:gd name="T87" fmla="*/ 189 h 262"/>
              <a:gd name="T88" fmla="*/ 59 w 265"/>
              <a:gd name="T89" fmla="*/ 206 h 262"/>
              <a:gd name="T90" fmla="*/ 81 w 265"/>
              <a:gd name="T91" fmla="*/ 224 h 262"/>
              <a:gd name="T92" fmla="*/ 81 w 265"/>
              <a:gd name="T93" fmla="*/ 229 h 262"/>
              <a:gd name="T94" fmla="*/ 74 w 265"/>
              <a:gd name="T95" fmla="*/ 234 h 262"/>
              <a:gd name="T96" fmla="*/ 67 w 265"/>
              <a:gd name="T97" fmla="*/ 239 h 262"/>
              <a:gd name="T98" fmla="*/ 59 w 265"/>
              <a:gd name="T99" fmla="*/ 251 h 262"/>
              <a:gd name="T100" fmla="*/ 135 w 265"/>
              <a:gd name="T101" fmla="*/ 262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65" h="262">
                <a:moveTo>
                  <a:pt x="135" y="262"/>
                </a:moveTo>
                <a:lnTo>
                  <a:pt x="145" y="262"/>
                </a:lnTo>
                <a:lnTo>
                  <a:pt x="145" y="253"/>
                </a:lnTo>
                <a:lnTo>
                  <a:pt x="183" y="253"/>
                </a:lnTo>
                <a:lnTo>
                  <a:pt x="246" y="253"/>
                </a:lnTo>
                <a:lnTo>
                  <a:pt x="246" y="243"/>
                </a:lnTo>
                <a:lnTo>
                  <a:pt x="246" y="239"/>
                </a:lnTo>
                <a:lnTo>
                  <a:pt x="249" y="232"/>
                </a:lnTo>
                <a:lnTo>
                  <a:pt x="249" y="191"/>
                </a:lnTo>
                <a:lnTo>
                  <a:pt x="249" y="189"/>
                </a:lnTo>
                <a:lnTo>
                  <a:pt x="249" y="165"/>
                </a:lnTo>
                <a:lnTo>
                  <a:pt x="249" y="137"/>
                </a:lnTo>
                <a:lnTo>
                  <a:pt x="249" y="118"/>
                </a:lnTo>
                <a:lnTo>
                  <a:pt x="249" y="118"/>
                </a:lnTo>
                <a:lnTo>
                  <a:pt x="251" y="83"/>
                </a:lnTo>
                <a:lnTo>
                  <a:pt x="251" y="78"/>
                </a:lnTo>
                <a:lnTo>
                  <a:pt x="249" y="78"/>
                </a:lnTo>
                <a:lnTo>
                  <a:pt x="251" y="47"/>
                </a:lnTo>
                <a:lnTo>
                  <a:pt x="251" y="40"/>
                </a:lnTo>
                <a:lnTo>
                  <a:pt x="251" y="33"/>
                </a:lnTo>
                <a:lnTo>
                  <a:pt x="265" y="33"/>
                </a:lnTo>
                <a:lnTo>
                  <a:pt x="265" y="0"/>
                </a:lnTo>
                <a:lnTo>
                  <a:pt x="258" y="0"/>
                </a:lnTo>
                <a:lnTo>
                  <a:pt x="251" y="4"/>
                </a:lnTo>
                <a:lnTo>
                  <a:pt x="249" y="4"/>
                </a:lnTo>
                <a:lnTo>
                  <a:pt x="246" y="4"/>
                </a:lnTo>
                <a:lnTo>
                  <a:pt x="242" y="9"/>
                </a:lnTo>
                <a:lnTo>
                  <a:pt x="237" y="14"/>
                </a:lnTo>
                <a:lnTo>
                  <a:pt x="225" y="14"/>
                </a:lnTo>
                <a:lnTo>
                  <a:pt x="220" y="14"/>
                </a:lnTo>
                <a:lnTo>
                  <a:pt x="216" y="16"/>
                </a:lnTo>
                <a:lnTo>
                  <a:pt x="211" y="19"/>
                </a:lnTo>
                <a:lnTo>
                  <a:pt x="211" y="19"/>
                </a:lnTo>
                <a:lnTo>
                  <a:pt x="211" y="21"/>
                </a:lnTo>
                <a:lnTo>
                  <a:pt x="204" y="26"/>
                </a:lnTo>
                <a:lnTo>
                  <a:pt x="204" y="26"/>
                </a:lnTo>
                <a:lnTo>
                  <a:pt x="204" y="28"/>
                </a:lnTo>
                <a:lnTo>
                  <a:pt x="202" y="28"/>
                </a:lnTo>
                <a:lnTo>
                  <a:pt x="199" y="30"/>
                </a:lnTo>
                <a:lnTo>
                  <a:pt x="199" y="33"/>
                </a:lnTo>
                <a:lnTo>
                  <a:pt x="199" y="35"/>
                </a:lnTo>
                <a:lnTo>
                  <a:pt x="197" y="38"/>
                </a:lnTo>
                <a:lnTo>
                  <a:pt x="197" y="38"/>
                </a:lnTo>
                <a:lnTo>
                  <a:pt x="197" y="40"/>
                </a:lnTo>
                <a:lnTo>
                  <a:pt x="197" y="42"/>
                </a:lnTo>
                <a:lnTo>
                  <a:pt x="197" y="42"/>
                </a:lnTo>
                <a:lnTo>
                  <a:pt x="194" y="42"/>
                </a:lnTo>
                <a:lnTo>
                  <a:pt x="194" y="42"/>
                </a:lnTo>
                <a:lnTo>
                  <a:pt x="197" y="45"/>
                </a:lnTo>
                <a:lnTo>
                  <a:pt x="194" y="47"/>
                </a:lnTo>
                <a:lnTo>
                  <a:pt x="192" y="47"/>
                </a:lnTo>
                <a:lnTo>
                  <a:pt x="192" y="47"/>
                </a:lnTo>
                <a:lnTo>
                  <a:pt x="192" y="52"/>
                </a:lnTo>
                <a:lnTo>
                  <a:pt x="192" y="52"/>
                </a:lnTo>
                <a:lnTo>
                  <a:pt x="190" y="52"/>
                </a:lnTo>
                <a:lnTo>
                  <a:pt x="190" y="52"/>
                </a:lnTo>
                <a:lnTo>
                  <a:pt x="190" y="57"/>
                </a:lnTo>
                <a:lnTo>
                  <a:pt x="190" y="57"/>
                </a:lnTo>
                <a:lnTo>
                  <a:pt x="187" y="61"/>
                </a:lnTo>
                <a:lnTo>
                  <a:pt x="187" y="61"/>
                </a:lnTo>
                <a:lnTo>
                  <a:pt x="190" y="61"/>
                </a:lnTo>
                <a:lnTo>
                  <a:pt x="190" y="64"/>
                </a:lnTo>
                <a:lnTo>
                  <a:pt x="185" y="64"/>
                </a:lnTo>
                <a:lnTo>
                  <a:pt x="185" y="64"/>
                </a:lnTo>
                <a:lnTo>
                  <a:pt x="185" y="64"/>
                </a:lnTo>
                <a:lnTo>
                  <a:pt x="180" y="68"/>
                </a:lnTo>
                <a:lnTo>
                  <a:pt x="180" y="71"/>
                </a:lnTo>
                <a:lnTo>
                  <a:pt x="183" y="71"/>
                </a:lnTo>
                <a:lnTo>
                  <a:pt x="183" y="73"/>
                </a:lnTo>
                <a:lnTo>
                  <a:pt x="178" y="80"/>
                </a:lnTo>
                <a:lnTo>
                  <a:pt x="175" y="83"/>
                </a:lnTo>
                <a:lnTo>
                  <a:pt x="175" y="83"/>
                </a:lnTo>
                <a:lnTo>
                  <a:pt x="173" y="85"/>
                </a:lnTo>
                <a:lnTo>
                  <a:pt x="173" y="87"/>
                </a:lnTo>
                <a:lnTo>
                  <a:pt x="171" y="94"/>
                </a:lnTo>
                <a:lnTo>
                  <a:pt x="168" y="94"/>
                </a:lnTo>
                <a:lnTo>
                  <a:pt x="168" y="94"/>
                </a:lnTo>
                <a:lnTo>
                  <a:pt x="166" y="94"/>
                </a:lnTo>
                <a:lnTo>
                  <a:pt x="164" y="92"/>
                </a:lnTo>
                <a:lnTo>
                  <a:pt x="166" y="92"/>
                </a:lnTo>
                <a:lnTo>
                  <a:pt x="164" y="92"/>
                </a:lnTo>
                <a:lnTo>
                  <a:pt x="161" y="92"/>
                </a:lnTo>
                <a:lnTo>
                  <a:pt x="161" y="92"/>
                </a:lnTo>
                <a:lnTo>
                  <a:pt x="159" y="97"/>
                </a:lnTo>
                <a:lnTo>
                  <a:pt x="157" y="97"/>
                </a:lnTo>
                <a:lnTo>
                  <a:pt x="157" y="97"/>
                </a:lnTo>
                <a:lnTo>
                  <a:pt x="157" y="99"/>
                </a:lnTo>
                <a:lnTo>
                  <a:pt x="154" y="99"/>
                </a:lnTo>
                <a:lnTo>
                  <a:pt x="152" y="99"/>
                </a:lnTo>
                <a:lnTo>
                  <a:pt x="149" y="97"/>
                </a:lnTo>
                <a:lnTo>
                  <a:pt x="147" y="97"/>
                </a:lnTo>
                <a:lnTo>
                  <a:pt x="145" y="97"/>
                </a:lnTo>
                <a:lnTo>
                  <a:pt x="145" y="94"/>
                </a:lnTo>
                <a:lnTo>
                  <a:pt x="145" y="92"/>
                </a:lnTo>
                <a:lnTo>
                  <a:pt x="145" y="92"/>
                </a:lnTo>
                <a:lnTo>
                  <a:pt x="142" y="92"/>
                </a:lnTo>
                <a:lnTo>
                  <a:pt x="140" y="94"/>
                </a:lnTo>
                <a:lnTo>
                  <a:pt x="140" y="97"/>
                </a:lnTo>
                <a:lnTo>
                  <a:pt x="142" y="97"/>
                </a:lnTo>
                <a:lnTo>
                  <a:pt x="140" y="99"/>
                </a:lnTo>
                <a:lnTo>
                  <a:pt x="135" y="101"/>
                </a:lnTo>
                <a:lnTo>
                  <a:pt x="130" y="99"/>
                </a:lnTo>
                <a:lnTo>
                  <a:pt x="126" y="99"/>
                </a:lnTo>
                <a:lnTo>
                  <a:pt x="126" y="99"/>
                </a:lnTo>
                <a:lnTo>
                  <a:pt x="123" y="99"/>
                </a:lnTo>
                <a:lnTo>
                  <a:pt x="123" y="101"/>
                </a:lnTo>
                <a:lnTo>
                  <a:pt x="121" y="99"/>
                </a:lnTo>
                <a:lnTo>
                  <a:pt x="116" y="99"/>
                </a:lnTo>
                <a:lnTo>
                  <a:pt x="116" y="99"/>
                </a:lnTo>
                <a:lnTo>
                  <a:pt x="114" y="99"/>
                </a:lnTo>
                <a:lnTo>
                  <a:pt x="112" y="101"/>
                </a:lnTo>
                <a:lnTo>
                  <a:pt x="112" y="101"/>
                </a:lnTo>
                <a:lnTo>
                  <a:pt x="112" y="101"/>
                </a:lnTo>
                <a:lnTo>
                  <a:pt x="109" y="99"/>
                </a:lnTo>
                <a:lnTo>
                  <a:pt x="109" y="99"/>
                </a:lnTo>
                <a:lnTo>
                  <a:pt x="102" y="99"/>
                </a:lnTo>
                <a:lnTo>
                  <a:pt x="97" y="101"/>
                </a:lnTo>
                <a:lnTo>
                  <a:pt x="95" y="101"/>
                </a:lnTo>
                <a:lnTo>
                  <a:pt x="90" y="101"/>
                </a:lnTo>
                <a:lnTo>
                  <a:pt x="88" y="106"/>
                </a:lnTo>
                <a:lnTo>
                  <a:pt x="88" y="106"/>
                </a:lnTo>
                <a:lnTo>
                  <a:pt x="85" y="106"/>
                </a:lnTo>
                <a:lnTo>
                  <a:pt x="85" y="109"/>
                </a:lnTo>
                <a:lnTo>
                  <a:pt x="83" y="109"/>
                </a:lnTo>
                <a:lnTo>
                  <a:pt x="83" y="111"/>
                </a:lnTo>
                <a:lnTo>
                  <a:pt x="81" y="111"/>
                </a:lnTo>
                <a:lnTo>
                  <a:pt x="78" y="111"/>
                </a:lnTo>
                <a:lnTo>
                  <a:pt x="76" y="111"/>
                </a:lnTo>
                <a:lnTo>
                  <a:pt x="74" y="113"/>
                </a:lnTo>
                <a:lnTo>
                  <a:pt x="69" y="113"/>
                </a:lnTo>
                <a:lnTo>
                  <a:pt x="69" y="116"/>
                </a:lnTo>
                <a:lnTo>
                  <a:pt x="64" y="118"/>
                </a:lnTo>
                <a:lnTo>
                  <a:pt x="62" y="120"/>
                </a:lnTo>
                <a:lnTo>
                  <a:pt x="55" y="125"/>
                </a:lnTo>
                <a:lnTo>
                  <a:pt x="55" y="125"/>
                </a:lnTo>
                <a:lnTo>
                  <a:pt x="55" y="127"/>
                </a:lnTo>
                <a:lnTo>
                  <a:pt x="52" y="127"/>
                </a:lnTo>
                <a:lnTo>
                  <a:pt x="50" y="125"/>
                </a:lnTo>
                <a:lnTo>
                  <a:pt x="45" y="130"/>
                </a:lnTo>
                <a:lnTo>
                  <a:pt x="43" y="130"/>
                </a:lnTo>
                <a:lnTo>
                  <a:pt x="40" y="130"/>
                </a:lnTo>
                <a:lnTo>
                  <a:pt x="40" y="130"/>
                </a:lnTo>
                <a:lnTo>
                  <a:pt x="36" y="132"/>
                </a:lnTo>
                <a:lnTo>
                  <a:pt x="36" y="132"/>
                </a:lnTo>
                <a:lnTo>
                  <a:pt x="33" y="132"/>
                </a:lnTo>
                <a:lnTo>
                  <a:pt x="33" y="132"/>
                </a:lnTo>
                <a:lnTo>
                  <a:pt x="26" y="127"/>
                </a:lnTo>
                <a:lnTo>
                  <a:pt x="26" y="127"/>
                </a:lnTo>
                <a:lnTo>
                  <a:pt x="26" y="130"/>
                </a:lnTo>
                <a:lnTo>
                  <a:pt x="24" y="130"/>
                </a:lnTo>
                <a:lnTo>
                  <a:pt x="24" y="132"/>
                </a:lnTo>
                <a:lnTo>
                  <a:pt x="22" y="132"/>
                </a:lnTo>
                <a:lnTo>
                  <a:pt x="19" y="132"/>
                </a:lnTo>
                <a:lnTo>
                  <a:pt x="19" y="132"/>
                </a:lnTo>
                <a:lnTo>
                  <a:pt x="19" y="132"/>
                </a:lnTo>
                <a:lnTo>
                  <a:pt x="17" y="135"/>
                </a:lnTo>
                <a:lnTo>
                  <a:pt x="17" y="137"/>
                </a:lnTo>
                <a:lnTo>
                  <a:pt x="17" y="139"/>
                </a:lnTo>
                <a:lnTo>
                  <a:pt x="17" y="139"/>
                </a:lnTo>
                <a:lnTo>
                  <a:pt x="17" y="142"/>
                </a:lnTo>
                <a:lnTo>
                  <a:pt x="17" y="142"/>
                </a:lnTo>
                <a:lnTo>
                  <a:pt x="14" y="144"/>
                </a:lnTo>
                <a:lnTo>
                  <a:pt x="14" y="144"/>
                </a:lnTo>
                <a:lnTo>
                  <a:pt x="12" y="146"/>
                </a:lnTo>
                <a:lnTo>
                  <a:pt x="7" y="151"/>
                </a:lnTo>
                <a:lnTo>
                  <a:pt x="3" y="156"/>
                </a:lnTo>
                <a:lnTo>
                  <a:pt x="0" y="163"/>
                </a:lnTo>
                <a:lnTo>
                  <a:pt x="0" y="168"/>
                </a:lnTo>
                <a:lnTo>
                  <a:pt x="0" y="170"/>
                </a:lnTo>
                <a:lnTo>
                  <a:pt x="0" y="170"/>
                </a:lnTo>
                <a:lnTo>
                  <a:pt x="3" y="175"/>
                </a:lnTo>
                <a:lnTo>
                  <a:pt x="3" y="175"/>
                </a:lnTo>
                <a:lnTo>
                  <a:pt x="5" y="175"/>
                </a:lnTo>
                <a:lnTo>
                  <a:pt x="12" y="177"/>
                </a:lnTo>
                <a:lnTo>
                  <a:pt x="36" y="189"/>
                </a:lnTo>
                <a:lnTo>
                  <a:pt x="36" y="189"/>
                </a:lnTo>
                <a:lnTo>
                  <a:pt x="40" y="191"/>
                </a:lnTo>
                <a:lnTo>
                  <a:pt x="48" y="194"/>
                </a:lnTo>
                <a:lnTo>
                  <a:pt x="52" y="196"/>
                </a:lnTo>
                <a:lnTo>
                  <a:pt x="59" y="206"/>
                </a:lnTo>
                <a:lnTo>
                  <a:pt x="69" y="215"/>
                </a:lnTo>
                <a:lnTo>
                  <a:pt x="74" y="217"/>
                </a:lnTo>
                <a:lnTo>
                  <a:pt x="81" y="224"/>
                </a:lnTo>
                <a:lnTo>
                  <a:pt x="81" y="224"/>
                </a:lnTo>
                <a:lnTo>
                  <a:pt x="81" y="224"/>
                </a:lnTo>
                <a:lnTo>
                  <a:pt x="81" y="227"/>
                </a:lnTo>
                <a:lnTo>
                  <a:pt x="81" y="229"/>
                </a:lnTo>
                <a:lnTo>
                  <a:pt x="81" y="229"/>
                </a:lnTo>
                <a:lnTo>
                  <a:pt x="81" y="229"/>
                </a:lnTo>
                <a:lnTo>
                  <a:pt x="76" y="232"/>
                </a:lnTo>
                <a:lnTo>
                  <a:pt x="74" y="232"/>
                </a:lnTo>
                <a:lnTo>
                  <a:pt x="74" y="234"/>
                </a:lnTo>
                <a:lnTo>
                  <a:pt x="71" y="236"/>
                </a:lnTo>
                <a:lnTo>
                  <a:pt x="71" y="236"/>
                </a:lnTo>
                <a:lnTo>
                  <a:pt x="69" y="239"/>
                </a:lnTo>
                <a:lnTo>
                  <a:pt x="67" y="239"/>
                </a:lnTo>
                <a:lnTo>
                  <a:pt x="67" y="241"/>
                </a:lnTo>
                <a:lnTo>
                  <a:pt x="67" y="241"/>
                </a:lnTo>
                <a:lnTo>
                  <a:pt x="64" y="248"/>
                </a:lnTo>
                <a:lnTo>
                  <a:pt x="59" y="251"/>
                </a:lnTo>
                <a:lnTo>
                  <a:pt x="59" y="253"/>
                </a:lnTo>
                <a:lnTo>
                  <a:pt x="59" y="253"/>
                </a:lnTo>
                <a:lnTo>
                  <a:pt x="138" y="253"/>
                </a:lnTo>
                <a:lnTo>
                  <a:pt x="135" y="26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7" name="Freeform 92"/>
          <p:cNvSpPr>
            <a:spLocks/>
          </p:cNvSpPr>
          <p:nvPr/>
        </p:nvSpPr>
        <p:spPr bwMode="auto">
          <a:xfrm>
            <a:off x="1610143" y="4088816"/>
            <a:ext cx="563563" cy="390525"/>
          </a:xfrm>
          <a:custGeom>
            <a:avLst/>
            <a:gdLst>
              <a:gd name="T0" fmla="*/ 116 w 355"/>
              <a:gd name="T1" fmla="*/ 223 h 246"/>
              <a:gd name="T2" fmla="*/ 189 w 355"/>
              <a:gd name="T3" fmla="*/ 223 h 246"/>
              <a:gd name="T4" fmla="*/ 192 w 355"/>
              <a:gd name="T5" fmla="*/ 242 h 246"/>
              <a:gd name="T6" fmla="*/ 234 w 355"/>
              <a:gd name="T7" fmla="*/ 244 h 246"/>
              <a:gd name="T8" fmla="*/ 282 w 355"/>
              <a:gd name="T9" fmla="*/ 246 h 246"/>
              <a:gd name="T10" fmla="*/ 343 w 355"/>
              <a:gd name="T11" fmla="*/ 246 h 246"/>
              <a:gd name="T12" fmla="*/ 346 w 355"/>
              <a:gd name="T13" fmla="*/ 192 h 246"/>
              <a:gd name="T14" fmla="*/ 338 w 355"/>
              <a:gd name="T15" fmla="*/ 154 h 246"/>
              <a:gd name="T16" fmla="*/ 341 w 355"/>
              <a:gd name="T17" fmla="*/ 147 h 246"/>
              <a:gd name="T18" fmla="*/ 355 w 355"/>
              <a:gd name="T19" fmla="*/ 130 h 246"/>
              <a:gd name="T20" fmla="*/ 348 w 355"/>
              <a:gd name="T21" fmla="*/ 116 h 246"/>
              <a:gd name="T22" fmla="*/ 348 w 355"/>
              <a:gd name="T23" fmla="*/ 74 h 246"/>
              <a:gd name="T24" fmla="*/ 317 w 355"/>
              <a:gd name="T25" fmla="*/ 15 h 246"/>
              <a:gd name="T26" fmla="*/ 308 w 355"/>
              <a:gd name="T27" fmla="*/ 5 h 246"/>
              <a:gd name="T28" fmla="*/ 267 w 355"/>
              <a:gd name="T29" fmla="*/ 5 h 246"/>
              <a:gd name="T30" fmla="*/ 256 w 355"/>
              <a:gd name="T31" fmla="*/ 5 h 246"/>
              <a:gd name="T32" fmla="*/ 244 w 355"/>
              <a:gd name="T33" fmla="*/ 5 h 246"/>
              <a:gd name="T34" fmla="*/ 230 w 355"/>
              <a:gd name="T35" fmla="*/ 0 h 246"/>
              <a:gd name="T36" fmla="*/ 192 w 355"/>
              <a:gd name="T37" fmla="*/ 5 h 246"/>
              <a:gd name="T38" fmla="*/ 130 w 355"/>
              <a:gd name="T39" fmla="*/ 3 h 246"/>
              <a:gd name="T40" fmla="*/ 97 w 355"/>
              <a:gd name="T41" fmla="*/ 3 h 246"/>
              <a:gd name="T42" fmla="*/ 59 w 355"/>
              <a:gd name="T43" fmla="*/ 3 h 246"/>
              <a:gd name="T44" fmla="*/ 45 w 355"/>
              <a:gd name="T45" fmla="*/ 0 h 246"/>
              <a:gd name="T46" fmla="*/ 7 w 355"/>
              <a:gd name="T47" fmla="*/ 0 h 246"/>
              <a:gd name="T48" fmla="*/ 0 w 355"/>
              <a:gd name="T49" fmla="*/ 5 h 246"/>
              <a:gd name="T50" fmla="*/ 2 w 355"/>
              <a:gd name="T51" fmla="*/ 10 h 246"/>
              <a:gd name="T52" fmla="*/ 5 w 355"/>
              <a:gd name="T53" fmla="*/ 12 h 246"/>
              <a:gd name="T54" fmla="*/ 9 w 355"/>
              <a:gd name="T55" fmla="*/ 15 h 246"/>
              <a:gd name="T56" fmla="*/ 16 w 355"/>
              <a:gd name="T57" fmla="*/ 17 h 246"/>
              <a:gd name="T58" fmla="*/ 16 w 355"/>
              <a:gd name="T59" fmla="*/ 22 h 246"/>
              <a:gd name="T60" fmla="*/ 16 w 355"/>
              <a:gd name="T61" fmla="*/ 26 h 246"/>
              <a:gd name="T62" fmla="*/ 12 w 355"/>
              <a:gd name="T63" fmla="*/ 31 h 246"/>
              <a:gd name="T64" fmla="*/ 9 w 355"/>
              <a:gd name="T65" fmla="*/ 45 h 246"/>
              <a:gd name="T66" fmla="*/ 14 w 355"/>
              <a:gd name="T67" fmla="*/ 52 h 246"/>
              <a:gd name="T68" fmla="*/ 21 w 355"/>
              <a:gd name="T69" fmla="*/ 64 h 246"/>
              <a:gd name="T70" fmla="*/ 28 w 355"/>
              <a:gd name="T71" fmla="*/ 69 h 246"/>
              <a:gd name="T72" fmla="*/ 35 w 355"/>
              <a:gd name="T73" fmla="*/ 76 h 246"/>
              <a:gd name="T74" fmla="*/ 35 w 355"/>
              <a:gd name="T75" fmla="*/ 83 h 246"/>
              <a:gd name="T76" fmla="*/ 31 w 355"/>
              <a:gd name="T77" fmla="*/ 93 h 246"/>
              <a:gd name="T78" fmla="*/ 35 w 355"/>
              <a:gd name="T79" fmla="*/ 104 h 246"/>
              <a:gd name="T80" fmla="*/ 42 w 355"/>
              <a:gd name="T81" fmla="*/ 112 h 246"/>
              <a:gd name="T82" fmla="*/ 42 w 355"/>
              <a:gd name="T83" fmla="*/ 121 h 246"/>
              <a:gd name="T84" fmla="*/ 42 w 355"/>
              <a:gd name="T85" fmla="*/ 133 h 246"/>
              <a:gd name="T86" fmla="*/ 47 w 355"/>
              <a:gd name="T87" fmla="*/ 156 h 246"/>
              <a:gd name="T88" fmla="*/ 54 w 355"/>
              <a:gd name="T89" fmla="*/ 161 h 246"/>
              <a:gd name="T90" fmla="*/ 64 w 355"/>
              <a:gd name="T91" fmla="*/ 180 h 246"/>
              <a:gd name="T92" fmla="*/ 57 w 355"/>
              <a:gd name="T93" fmla="*/ 190 h 246"/>
              <a:gd name="T94" fmla="*/ 64 w 355"/>
              <a:gd name="T95" fmla="*/ 199 h 246"/>
              <a:gd name="T96" fmla="*/ 66 w 355"/>
              <a:gd name="T97" fmla="*/ 201 h 246"/>
              <a:gd name="T98" fmla="*/ 64 w 355"/>
              <a:gd name="T99" fmla="*/ 206 h 246"/>
              <a:gd name="T100" fmla="*/ 66 w 355"/>
              <a:gd name="T101" fmla="*/ 211 h 246"/>
              <a:gd name="T102" fmla="*/ 69 w 355"/>
              <a:gd name="T103" fmla="*/ 213 h 246"/>
              <a:gd name="T104" fmla="*/ 90 w 355"/>
              <a:gd name="T105" fmla="*/ 223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5" h="246">
                <a:moveTo>
                  <a:pt x="90" y="223"/>
                </a:moveTo>
                <a:lnTo>
                  <a:pt x="109" y="223"/>
                </a:lnTo>
                <a:lnTo>
                  <a:pt x="111" y="223"/>
                </a:lnTo>
                <a:lnTo>
                  <a:pt x="116" y="223"/>
                </a:lnTo>
                <a:lnTo>
                  <a:pt x="140" y="223"/>
                </a:lnTo>
                <a:lnTo>
                  <a:pt x="163" y="223"/>
                </a:lnTo>
                <a:lnTo>
                  <a:pt x="177" y="223"/>
                </a:lnTo>
                <a:lnTo>
                  <a:pt x="189" y="223"/>
                </a:lnTo>
                <a:lnTo>
                  <a:pt x="192" y="225"/>
                </a:lnTo>
                <a:lnTo>
                  <a:pt x="192" y="232"/>
                </a:lnTo>
                <a:lnTo>
                  <a:pt x="192" y="239"/>
                </a:lnTo>
                <a:lnTo>
                  <a:pt x="192" y="242"/>
                </a:lnTo>
                <a:lnTo>
                  <a:pt x="192" y="244"/>
                </a:lnTo>
                <a:lnTo>
                  <a:pt x="196" y="244"/>
                </a:lnTo>
                <a:lnTo>
                  <a:pt x="220" y="244"/>
                </a:lnTo>
                <a:lnTo>
                  <a:pt x="234" y="244"/>
                </a:lnTo>
                <a:lnTo>
                  <a:pt x="248" y="246"/>
                </a:lnTo>
                <a:lnTo>
                  <a:pt x="256" y="246"/>
                </a:lnTo>
                <a:lnTo>
                  <a:pt x="279" y="246"/>
                </a:lnTo>
                <a:lnTo>
                  <a:pt x="282" y="246"/>
                </a:lnTo>
                <a:lnTo>
                  <a:pt x="286" y="246"/>
                </a:lnTo>
                <a:lnTo>
                  <a:pt x="286" y="246"/>
                </a:lnTo>
                <a:lnTo>
                  <a:pt x="305" y="246"/>
                </a:lnTo>
                <a:lnTo>
                  <a:pt x="343" y="246"/>
                </a:lnTo>
                <a:lnTo>
                  <a:pt x="343" y="242"/>
                </a:lnTo>
                <a:lnTo>
                  <a:pt x="343" y="235"/>
                </a:lnTo>
                <a:lnTo>
                  <a:pt x="346" y="232"/>
                </a:lnTo>
                <a:lnTo>
                  <a:pt x="346" y="192"/>
                </a:lnTo>
                <a:lnTo>
                  <a:pt x="346" y="171"/>
                </a:lnTo>
                <a:lnTo>
                  <a:pt x="346" y="161"/>
                </a:lnTo>
                <a:lnTo>
                  <a:pt x="338" y="159"/>
                </a:lnTo>
                <a:lnTo>
                  <a:pt x="338" y="154"/>
                </a:lnTo>
                <a:lnTo>
                  <a:pt x="338" y="149"/>
                </a:lnTo>
                <a:lnTo>
                  <a:pt x="338" y="149"/>
                </a:lnTo>
                <a:lnTo>
                  <a:pt x="338" y="147"/>
                </a:lnTo>
                <a:lnTo>
                  <a:pt x="341" y="147"/>
                </a:lnTo>
                <a:lnTo>
                  <a:pt x="343" y="142"/>
                </a:lnTo>
                <a:lnTo>
                  <a:pt x="346" y="142"/>
                </a:lnTo>
                <a:lnTo>
                  <a:pt x="346" y="130"/>
                </a:lnTo>
                <a:lnTo>
                  <a:pt x="355" y="130"/>
                </a:lnTo>
                <a:lnTo>
                  <a:pt x="355" y="123"/>
                </a:lnTo>
                <a:lnTo>
                  <a:pt x="350" y="123"/>
                </a:lnTo>
                <a:lnTo>
                  <a:pt x="350" y="116"/>
                </a:lnTo>
                <a:lnTo>
                  <a:pt x="348" y="116"/>
                </a:lnTo>
                <a:lnTo>
                  <a:pt x="348" y="114"/>
                </a:lnTo>
                <a:lnTo>
                  <a:pt x="348" y="107"/>
                </a:lnTo>
                <a:lnTo>
                  <a:pt x="348" y="102"/>
                </a:lnTo>
                <a:lnTo>
                  <a:pt x="348" y="74"/>
                </a:lnTo>
                <a:lnTo>
                  <a:pt x="348" y="41"/>
                </a:lnTo>
                <a:lnTo>
                  <a:pt x="346" y="33"/>
                </a:lnTo>
                <a:lnTo>
                  <a:pt x="343" y="26"/>
                </a:lnTo>
                <a:lnTo>
                  <a:pt x="317" y="15"/>
                </a:lnTo>
                <a:lnTo>
                  <a:pt x="317" y="15"/>
                </a:lnTo>
                <a:lnTo>
                  <a:pt x="312" y="15"/>
                </a:lnTo>
                <a:lnTo>
                  <a:pt x="308" y="12"/>
                </a:lnTo>
                <a:lnTo>
                  <a:pt x="308" y="5"/>
                </a:lnTo>
                <a:lnTo>
                  <a:pt x="296" y="5"/>
                </a:lnTo>
                <a:lnTo>
                  <a:pt x="296" y="5"/>
                </a:lnTo>
                <a:lnTo>
                  <a:pt x="296" y="7"/>
                </a:lnTo>
                <a:lnTo>
                  <a:pt x="267" y="5"/>
                </a:lnTo>
                <a:lnTo>
                  <a:pt x="263" y="5"/>
                </a:lnTo>
                <a:lnTo>
                  <a:pt x="263" y="7"/>
                </a:lnTo>
                <a:lnTo>
                  <a:pt x="258" y="5"/>
                </a:lnTo>
                <a:lnTo>
                  <a:pt x="256" y="5"/>
                </a:lnTo>
                <a:lnTo>
                  <a:pt x="256" y="5"/>
                </a:lnTo>
                <a:lnTo>
                  <a:pt x="251" y="5"/>
                </a:lnTo>
                <a:lnTo>
                  <a:pt x="248" y="5"/>
                </a:lnTo>
                <a:lnTo>
                  <a:pt x="244" y="5"/>
                </a:lnTo>
                <a:lnTo>
                  <a:pt x="239" y="5"/>
                </a:lnTo>
                <a:lnTo>
                  <a:pt x="239" y="3"/>
                </a:lnTo>
                <a:lnTo>
                  <a:pt x="230" y="3"/>
                </a:lnTo>
                <a:lnTo>
                  <a:pt x="230" y="0"/>
                </a:lnTo>
                <a:lnTo>
                  <a:pt x="230" y="3"/>
                </a:lnTo>
                <a:lnTo>
                  <a:pt x="230" y="5"/>
                </a:lnTo>
                <a:lnTo>
                  <a:pt x="213" y="5"/>
                </a:lnTo>
                <a:lnTo>
                  <a:pt x="192" y="5"/>
                </a:lnTo>
                <a:lnTo>
                  <a:pt x="187" y="5"/>
                </a:lnTo>
                <a:lnTo>
                  <a:pt x="156" y="3"/>
                </a:lnTo>
                <a:lnTo>
                  <a:pt x="140" y="3"/>
                </a:lnTo>
                <a:lnTo>
                  <a:pt x="130" y="3"/>
                </a:lnTo>
                <a:lnTo>
                  <a:pt x="113" y="3"/>
                </a:lnTo>
                <a:lnTo>
                  <a:pt x="106" y="3"/>
                </a:lnTo>
                <a:lnTo>
                  <a:pt x="106" y="3"/>
                </a:lnTo>
                <a:lnTo>
                  <a:pt x="97" y="3"/>
                </a:lnTo>
                <a:lnTo>
                  <a:pt x="92" y="0"/>
                </a:lnTo>
                <a:lnTo>
                  <a:pt x="59" y="0"/>
                </a:lnTo>
                <a:lnTo>
                  <a:pt x="59" y="0"/>
                </a:lnTo>
                <a:lnTo>
                  <a:pt x="59" y="3"/>
                </a:lnTo>
                <a:lnTo>
                  <a:pt x="54" y="3"/>
                </a:lnTo>
                <a:lnTo>
                  <a:pt x="54" y="0"/>
                </a:lnTo>
                <a:lnTo>
                  <a:pt x="47" y="0"/>
                </a:lnTo>
                <a:lnTo>
                  <a:pt x="45" y="0"/>
                </a:lnTo>
                <a:lnTo>
                  <a:pt x="33" y="0"/>
                </a:lnTo>
                <a:lnTo>
                  <a:pt x="16" y="0"/>
                </a:lnTo>
                <a:lnTo>
                  <a:pt x="12" y="0"/>
                </a:lnTo>
                <a:lnTo>
                  <a:pt x="7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5"/>
                </a:lnTo>
                <a:lnTo>
                  <a:pt x="0" y="5"/>
                </a:lnTo>
                <a:lnTo>
                  <a:pt x="0" y="7"/>
                </a:lnTo>
                <a:lnTo>
                  <a:pt x="0" y="7"/>
                </a:lnTo>
                <a:lnTo>
                  <a:pt x="2" y="10"/>
                </a:lnTo>
                <a:lnTo>
                  <a:pt x="2" y="12"/>
                </a:lnTo>
                <a:lnTo>
                  <a:pt x="5" y="12"/>
                </a:lnTo>
                <a:lnTo>
                  <a:pt x="5" y="12"/>
                </a:lnTo>
                <a:lnTo>
                  <a:pt x="5" y="12"/>
                </a:lnTo>
                <a:lnTo>
                  <a:pt x="5" y="12"/>
                </a:lnTo>
                <a:lnTo>
                  <a:pt x="5" y="15"/>
                </a:lnTo>
                <a:lnTo>
                  <a:pt x="7" y="15"/>
                </a:lnTo>
                <a:lnTo>
                  <a:pt x="9" y="15"/>
                </a:lnTo>
                <a:lnTo>
                  <a:pt x="12" y="15"/>
                </a:lnTo>
                <a:lnTo>
                  <a:pt x="14" y="15"/>
                </a:lnTo>
                <a:lnTo>
                  <a:pt x="16" y="17"/>
                </a:lnTo>
                <a:lnTo>
                  <a:pt x="16" y="17"/>
                </a:lnTo>
                <a:lnTo>
                  <a:pt x="16" y="19"/>
                </a:lnTo>
                <a:lnTo>
                  <a:pt x="16" y="19"/>
                </a:lnTo>
                <a:lnTo>
                  <a:pt x="16" y="19"/>
                </a:lnTo>
                <a:lnTo>
                  <a:pt x="16" y="22"/>
                </a:lnTo>
                <a:lnTo>
                  <a:pt x="16" y="24"/>
                </a:lnTo>
                <a:lnTo>
                  <a:pt x="16" y="24"/>
                </a:lnTo>
                <a:lnTo>
                  <a:pt x="16" y="26"/>
                </a:lnTo>
                <a:lnTo>
                  <a:pt x="16" y="26"/>
                </a:lnTo>
                <a:lnTo>
                  <a:pt x="14" y="29"/>
                </a:lnTo>
                <a:lnTo>
                  <a:pt x="14" y="31"/>
                </a:lnTo>
                <a:lnTo>
                  <a:pt x="12" y="31"/>
                </a:lnTo>
                <a:lnTo>
                  <a:pt x="12" y="31"/>
                </a:lnTo>
                <a:lnTo>
                  <a:pt x="12" y="33"/>
                </a:lnTo>
                <a:lnTo>
                  <a:pt x="12" y="36"/>
                </a:lnTo>
                <a:lnTo>
                  <a:pt x="9" y="38"/>
                </a:lnTo>
                <a:lnTo>
                  <a:pt x="9" y="45"/>
                </a:lnTo>
                <a:lnTo>
                  <a:pt x="9" y="48"/>
                </a:lnTo>
                <a:lnTo>
                  <a:pt x="12" y="48"/>
                </a:lnTo>
                <a:lnTo>
                  <a:pt x="12" y="50"/>
                </a:lnTo>
                <a:lnTo>
                  <a:pt x="14" y="52"/>
                </a:lnTo>
                <a:lnTo>
                  <a:pt x="14" y="55"/>
                </a:lnTo>
                <a:lnTo>
                  <a:pt x="21" y="62"/>
                </a:lnTo>
                <a:lnTo>
                  <a:pt x="21" y="64"/>
                </a:lnTo>
                <a:lnTo>
                  <a:pt x="21" y="64"/>
                </a:lnTo>
                <a:lnTo>
                  <a:pt x="24" y="64"/>
                </a:lnTo>
                <a:lnTo>
                  <a:pt x="26" y="67"/>
                </a:lnTo>
                <a:lnTo>
                  <a:pt x="26" y="69"/>
                </a:lnTo>
                <a:lnTo>
                  <a:pt x="28" y="69"/>
                </a:lnTo>
                <a:lnTo>
                  <a:pt x="31" y="71"/>
                </a:lnTo>
                <a:lnTo>
                  <a:pt x="33" y="74"/>
                </a:lnTo>
                <a:lnTo>
                  <a:pt x="35" y="76"/>
                </a:lnTo>
                <a:lnTo>
                  <a:pt x="35" y="76"/>
                </a:lnTo>
                <a:lnTo>
                  <a:pt x="35" y="78"/>
                </a:lnTo>
                <a:lnTo>
                  <a:pt x="35" y="81"/>
                </a:lnTo>
                <a:lnTo>
                  <a:pt x="35" y="81"/>
                </a:lnTo>
                <a:lnTo>
                  <a:pt x="35" y="83"/>
                </a:lnTo>
                <a:lnTo>
                  <a:pt x="33" y="83"/>
                </a:lnTo>
                <a:lnTo>
                  <a:pt x="33" y="86"/>
                </a:lnTo>
                <a:lnTo>
                  <a:pt x="31" y="88"/>
                </a:lnTo>
                <a:lnTo>
                  <a:pt x="31" y="93"/>
                </a:lnTo>
                <a:lnTo>
                  <a:pt x="31" y="97"/>
                </a:lnTo>
                <a:lnTo>
                  <a:pt x="33" y="102"/>
                </a:lnTo>
                <a:lnTo>
                  <a:pt x="35" y="104"/>
                </a:lnTo>
                <a:lnTo>
                  <a:pt x="35" y="104"/>
                </a:lnTo>
                <a:lnTo>
                  <a:pt x="40" y="109"/>
                </a:lnTo>
                <a:lnTo>
                  <a:pt x="40" y="109"/>
                </a:lnTo>
                <a:lnTo>
                  <a:pt x="42" y="112"/>
                </a:lnTo>
                <a:lnTo>
                  <a:pt x="42" y="112"/>
                </a:lnTo>
                <a:lnTo>
                  <a:pt x="42" y="114"/>
                </a:lnTo>
                <a:lnTo>
                  <a:pt x="45" y="114"/>
                </a:lnTo>
                <a:lnTo>
                  <a:pt x="45" y="119"/>
                </a:lnTo>
                <a:lnTo>
                  <a:pt x="42" y="121"/>
                </a:lnTo>
                <a:lnTo>
                  <a:pt x="42" y="123"/>
                </a:lnTo>
                <a:lnTo>
                  <a:pt x="42" y="126"/>
                </a:lnTo>
                <a:lnTo>
                  <a:pt x="40" y="130"/>
                </a:lnTo>
                <a:lnTo>
                  <a:pt x="42" y="133"/>
                </a:lnTo>
                <a:lnTo>
                  <a:pt x="45" y="149"/>
                </a:lnTo>
                <a:lnTo>
                  <a:pt x="47" y="154"/>
                </a:lnTo>
                <a:lnTo>
                  <a:pt x="47" y="156"/>
                </a:lnTo>
                <a:lnTo>
                  <a:pt x="47" y="156"/>
                </a:lnTo>
                <a:lnTo>
                  <a:pt x="50" y="159"/>
                </a:lnTo>
                <a:lnTo>
                  <a:pt x="54" y="161"/>
                </a:lnTo>
                <a:lnTo>
                  <a:pt x="54" y="161"/>
                </a:lnTo>
                <a:lnTo>
                  <a:pt x="54" y="161"/>
                </a:lnTo>
                <a:lnTo>
                  <a:pt x="61" y="168"/>
                </a:lnTo>
                <a:lnTo>
                  <a:pt x="64" y="180"/>
                </a:lnTo>
                <a:lnTo>
                  <a:pt x="64" y="180"/>
                </a:lnTo>
                <a:lnTo>
                  <a:pt x="64" y="180"/>
                </a:lnTo>
                <a:lnTo>
                  <a:pt x="59" y="185"/>
                </a:lnTo>
                <a:lnTo>
                  <a:pt x="59" y="185"/>
                </a:lnTo>
                <a:lnTo>
                  <a:pt x="59" y="190"/>
                </a:lnTo>
                <a:lnTo>
                  <a:pt x="57" y="190"/>
                </a:lnTo>
                <a:lnTo>
                  <a:pt x="57" y="192"/>
                </a:lnTo>
                <a:lnTo>
                  <a:pt x="59" y="197"/>
                </a:lnTo>
                <a:lnTo>
                  <a:pt x="61" y="197"/>
                </a:lnTo>
                <a:lnTo>
                  <a:pt x="64" y="199"/>
                </a:lnTo>
                <a:lnTo>
                  <a:pt x="64" y="199"/>
                </a:lnTo>
                <a:lnTo>
                  <a:pt x="66" y="199"/>
                </a:lnTo>
                <a:lnTo>
                  <a:pt x="66" y="199"/>
                </a:lnTo>
                <a:lnTo>
                  <a:pt x="66" y="201"/>
                </a:lnTo>
                <a:lnTo>
                  <a:pt x="66" y="204"/>
                </a:lnTo>
                <a:lnTo>
                  <a:pt x="66" y="204"/>
                </a:lnTo>
                <a:lnTo>
                  <a:pt x="64" y="206"/>
                </a:lnTo>
                <a:lnTo>
                  <a:pt x="64" y="206"/>
                </a:lnTo>
                <a:lnTo>
                  <a:pt x="64" y="209"/>
                </a:lnTo>
                <a:lnTo>
                  <a:pt x="64" y="209"/>
                </a:lnTo>
                <a:lnTo>
                  <a:pt x="66" y="211"/>
                </a:lnTo>
                <a:lnTo>
                  <a:pt x="66" y="211"/>
                </a:lnTo>
                <a:lnTo>
                  <a:pt x="66" y="213"/>
                </a:lnTo>
                <a:lnTo>
                  <a:pt x="66" y="213"/>
                </a:lnTo>
                <a:lnTo>
                  <a:pt x="69" y="213"/>
                </a:lnTo>
                <a:lnTo>
                  <a:pt x="69" y="213"/>
                </a:lnTo>
                <a:lnTo>
                  <a:pt x="69" y="220"/>
                </a:lnTo>
                <a:lnTo>
                  <a:pt x="69" y="220"/>
                </a:lnTo>
                <a:lnTo>
                  <a:pt x="78" y="223"/>
                </a:lnTo>
                <a:lnTo>
                  <a:pt x="90" y="22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8" name="Freeform 93"/>
          <p:cNvSpPr>
            <a:spLocks/>
          </p:cNvSpPr>
          <p:nvPr/>
        </p:nvSpPr>
        <p:spPr bwMode="auto">
          <a:xfrm>
            <a:off x="1719681" y="4449179"/>
            <a:ext cx="465138" cy="315913"/>
          </a:xfrm>
          <a:custGeom>
            <a:avLst/>
            <a:gdLst>
              <a:gd name="T0" fmla="*/ 75 w 293"/>
              <a:gd name="T1" fmla="*/ 194 h 199"/>
              <a:gd name="T2" fmla="*/ 85 w 293"/>
              <a:gd name="T3" fmla="*/ 199 h 199"/>
              <a:gd name="T4" fmla="*/ 92 w 293"/>
              <a:gd name="T5" fmla="*/ 197 h 199"/>
              <a:gd name="T6" fmla="*/ 104 w 293"/>
              <a:gd name="T7" fmla="*/ 194 h 199"/>
              <a:gd name="T8" fmla="*/ 113 w 293"/>
              <a:gd name="T9" fmla="*/ 185 h 199"/>
              <a:gd name="T10" fmla="*/ 125 w 293"/>
              <a:gd name="T11" fmla="*/ 178 h 199"/>
              <a:gd name="T12" fmla="*/ 132 w 293"/>
              <a:gd name="T13" fmla="*/ 176 h 199"/>
              <a:gd name="T14" fmla="*/ 137 w 293"/>
              <a:gd name="T15" fmla="*/ 173 h 199"/>
              <a:gd name="T16" fmla="*/ 151 w 293"/>
              <a:gd name="T17" fmla="*/ 166 h 199"/>
              <a:gd name="T18" fmla="*/ 161 w 293"/>
              <a:gd name="T19" fmla="*/ 168 h 199"/>
              <a:gd name="T20" fmla="*/ 165 w 293"/>
              <a:gd name="T21" fmla="*/ 166 h 199"/>
              <a:gd name="T22" fmla="*/ 175 w 293"/>
              <a:gd name="T23" fmla="*/ 166 h 199"/>
              <a:gd name="T24" fmla="*/ 189 w 293"/>
              <a:gd name="T25" fmla="*/ 166 h 199"/>
              <a:gd name="T26" fmla="*/ 191 w 293"/>
              <a:gd name="T27" fmla="*/ 159 h 199"/>
              <a:gd name="T28" fmla="*/ 194 w 293"/>
              <a:gd name="T29" fmla="*/ 164 h 199"/>
              <a:gd name="T30" fmla="*/ 203 w 293"/>
              <a:gd name="T31" fmla="*/ 166 h 199"/>
              <a:gd name="T32" fmla="*/ 208 w 293"/>
              <a:gd name="T33" fmla="*/ 164 h 199"/>
              <a:gd name="T34" fmla="*/ 215 w 293"/>
              <a:gd name="T35" fmla="*/ 159 h 199"/>
              <a:gd name="T36" fmla="*/ 217 w 293"/>
              <a:gd name="T37" fmla="*/ 161 h 199"/>
              <a:gd name="T38" fmla="*/ 224 w 293"/>
              <a:gd name="T39" fmla="*/ 150 h 199"/>
              <a:gd name="T40" fmla="*/ 232 w 293"/>
              <a:gd name="T41" fmla="*/ 138 h 199"/>
              <a:gd name="T42" fmla="*/ 234 w 293"/>
              <a:gd name="T43" fmla="*/ 131 h 199"/>
              <a:gd name="T44" fmla="*/ 236 w 293"/>
              <a:gd name="T45" fmla="*/ 128 h 199"/>
              <a:gd name="T46" fmla="*/ 239 w 293"/>
              <a:gd name="T47" fmla="*/ 119 h 199"/>
              <a:gd name="T48" fmla="*/ 241 w 293"/>
              <a:gd name="T49" fmla="*/ 114 h 199"/>
              <a:gd name="T50" fmla="*/ 243 w 293"/>
              <a:gd name="T51" fmla="*/ 109 h 199"/>
              <a:gd name="T52" fmla="*/ 246 w 293"/>
              <a:gd name="T53" fmla="*/ 107 h 199"/>
              <a:gd name="T54" fmla="*/ 248 w 293"/>
              <a:gd name="T55" fmla="*/ 100 h 199"/>
              <a:gd name="T56" fmla="*/ 253 w 293"/>
              <a:gd name="T57" fmla="*/ 93 h 199"/>
              <a:gd name="T58" fmla="*/ 260 w 293"/>
              <a:gd name="T59" fmla="*/ 86 h 199"/>
              <a:gd name="T60" fmla="*/ 277 w 293"/>
              <a:gd name="T61" fmla="*/ 79 h 199"/>
              <a:gd name="T62" fmla="*/ 286 w 293"/>
              <a:gd name="T63" fmla="*/ 67 h 199"/>
              <a:gd name="T64" fmla="*/ 288 w 293"/>
              <a:gd name="T65" fmla="*/ 55 h 199"/>
              <a:gd name="T66" fmla="*/ 274 w 293"/>
              <a:gd name="T67" fmla="*/ 43 h 199"/>
              <a:gd name="T68" fmla="*/ 217 w 293"/>
              <a:gd name="T69" fmla="*/ 24 h 199"/>
              <a:gd name="T70" fmla="*/ 179 w 293"/>
              <a:gd name="T71" fmla="*/ 24 h 199"/>
              <a:gd name="T72" fmla="*/ 123 w 293"/>
              <a:gd name="T73" fmla="*/ 24 h 199"/>
              <a:gd name="T74" fmla="*/ 123 w 293"/>
              <a:gd name="T75" fmla="*/ 3 h 199"/>
              <a:gd name="T76" fmla="*/ 71 w 293"/>
              <a:gd name="T77" fmla="*/ 3 h 199"/>
              <a:gd name="T78" fmla="*/ 21 w 293"/>
              <a:gd name="T79" fmla="*/ 0 h 199"/>
              <a:gd name="T80" fmla="*/ 2 w 293"/>
              <a:gd name="T81" fmla="*/ 8 h 199"/>
              <a:gd name="T82" fmla="*/ 9 w 293"/>
              <a:gd name="T83" fmla="*/ 24 h 199"/>
              <a:gd name="T84" fmla="*/ 42 w 293"/>
              <a:gd name="T85" fmla="*/ 57 h 199"/>
              <a:gd name="T86" fmla="*/ 42 w 293"/>
              <a:gd name="T87" fmla="*/ 64 h 199"/>
              <a:gd name="T88" fmla="*/ 47 w 293"/>
              <a:gd name="T89" fmla="*/ 69 h 199"/>
              <a:gd name="T90" fmla="*/ 56 w 293"/>
              <a:gd name="T91" fmla="*/ 81 h 199"/>
              <a:gd name="T92" fmla="*/ 56 w 293"/>
              <a:gd name="T93" fmla="*/ 88 h 199"/>
              <a:gd name="T94" fmla="*/ 59 w 293"/>
              <a:gd name="T95" fmla="*/ 102 h 199"/>
              <a:gd name="T96" fmla="*/ 56 w 293"/>
              <a:gd name="T97" fmla="*/ 116 h 199"/>
              <a:gd name="T98" fmla="*/ 68 w 293"/>
              <a:gd name="T99" fmla="*/ 138 h 199"/>
              <a:gd name="T100" fmla="*/ 82 w 293"/>
              <a:gd name="T101" fmla="*/ 159 h 199"/>
              <a:gd name="T102" fmla="*/ 68 w 293"/>
              <a:gd name="T103" fmla="*/ 176 h 199"/>
              <a:gd name="T104" fmla="*/ 71 w 293"/>
              <a:gd name="T105" fmla="*/ 185 h 199"/>
              <a:gd name="T106" fmla="*/ 68 w 293"/>
              <a:gd name="T107" fmla="*/ 192 h 199"/>
              <a:gd name="T108" fmla="*/ 71 w 293"/>
              <a:gd name="T109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93" h="199">
                <a:moveTo>
                  <a:pt x="73" y="199"/>
                </a:moveTo>
                <a:lnTo>
                  <a:pt x="73" y="197"/>
                </a:lnTo>
                <a:lnTo>
                  <a:pt x="75" y="197"/>
                </a:lnTo>
                <a:lnTo>
                  <a:pt x="75" y="194"/>
                </a:lnTo>
                <a:lnTo>
                  <a:pt x="75" y="194"/>
                </a:lnTo>
                <a:lnTo>
                  <a:pt x="82" y="199"/>
                </a:lnTo>
                <a:lnTo>
                  <a:pt x="82" y="199"/>
                </a:lnTo>
                <a:lnTo>
                  <a:pt x="85" y="199"/>
                </a:lnTo>
                <a:lnTo>
                  <a:pt x="85" y="199"/>
                </a:lnTo>
                <a:lnTo>
                  <a:pt x="89" y="197"/>
                </a:lnTo>
                <a:lnTo>
                  <a:pt x="89" y="197"/>
                </a:lnTo>
                <a:lnTo>
                  <a:pt x="92" y="197"/>
                </a:lnTo>
                <a:lnTo>
                  <a:pt x="94" y="197"/>
                </a:lnTo>
                <a:lnTo>
                  <a:pt x="99" y="192"/>
                </a:lnTo>
                <a:lnTo>
                  <a:pt x="101" y="194"/>
                </a:lnTo>
                <a:lnTo>
                  <a:pt x="104" y="194"/>
                </a:lnTo>
                <a:lnTo>
                  <a:pt x="104" y="192"/>
                </a:lnTo>
                <a:lnTo>
                  <a:pt x="104" y="192"/>
                </a:lnTo>
                <a:lnTo>
                  <a:pt x="111" y="187"/>
                </a:lnTo>
                <a:lnTo>
                  <a:pt x="113" y="185"/>
                </a:lnTo>
                <a:lnTo>
                  <a:pt x="118" y="183"/>
                </a:lnTo>
                <a:lnTo>
                  <a:pt x="118" y="180"/>
                </a:lnTo>
                <a:lnTo>
                  <a:pt x="123" y="180"/>
                </a:lnTo>
                <a:lnTo>
                  <a:pt x="125" y="178"/>
                </a:lnTo>
                <a:lnTo>
                  <a:pt x="127" y="178"/>
                </a:lnTo>
                <a:lnTo>
                  <a:pt x="130" y="178"/>
                </a:lnTo>
                <a:lnTo>
                  <a:pt x="132" y="178"/>
                </a:lnTo>
                <a:lnTo>
                  <a:pt x="132" y="176"/>
                </a:lnTo>
                <a:lnTo>
                  <a:pt x="134" y="176"/>
                </a:lnTo>
                <a:lnTo>
                  <a:pt x="134" y="173"/>
                </a:lnTo>
                <a:lnTo>
                  <a:pt x="137" y="173"/>
                </a:lnTo>
                <a:lnTo>
                  <a:pt x="137" y="173"/>
                </a:lnTo>
                <a:lnTo>
                  <a:pt x="139" y="168"/>
                </a:lnTo>
                <a:lnTo>
                  <a:pt x="144" y="168"/>
                </a:lnTo>
                <a:lnTo>
                  <a:pt x="146" y="168"/>
                </a:lnTo>
                <a:lnTo>
                  <a:pt x="151" y="166"/>
                </a:lnTo>
                <a:lnTo>
                  <a:pt x="158" y="166"/>
                </a:lnTo>
                <a:lnTo>
                  <a:pt x="158" y="166"/>
                </a:lnTo>
                <a:lnTo>
                  <a:pt x="161" y="168"/>
                </a:lnTo>
                <a:lnTo>
                  <a:pt x="161" y="168"/>
                </a:lnTo>
                <a:lnTo>
                  <a:pt x="161" y="168"/>
                </a:lnTo>
                <a:lnTo>
                  <a:pt x="163" y="166"/>
                </a:lnTo>
                <a:lnTo>
                  <a:pt x="165" y="166"/>
                </a:lnTo>
                <a:lnTo>
                  <a:pt x="165" y="166"/>
                </a:lnTo>
                <a:lnTo>
                  <a:pt x="170" y="166"/>
                </a:lnTo>
                <a:lnTo>
                  <a:pt x="172" y="168"/>
                </a:lnTo>
                <a:lnTo>
                  <a:pt x="172" y="166"/>
                </a:lnTo>
                <a:lnTo>
                  <a:pt x="175" y="166"/>
                </a:lnTo>
                <a:lnTo>
                  <a:pt x="175" y="166"/>
                </a:lnTo>
                <a:lnTo>
                  <a:pt x="179" y="166"/>
                </a:lnTo>
                <a:lnTo>
                  <a:pt x="184" y="168"/>
                </a:lnTo>
                <a:lnTo>
                  <a:pt x="189" y="166"/>
                </a:lnTo>
                <a:lnTo>
                  <a:pt x="191" y="164"/>
                </a:lnTo>
                <a:lnTo>
                  <a:pt x="189" y="164"/>
                </a:lnTo>
                <a:lnTo>
                  <a:pt x="189" y="161"/>
                </a:lnTo>
                <a:lnTo>
                  <a:pt x="191" y="159"/>
                </a:lnTo>
                <a:lnTo>
                  <a:pt x="194" y="159"/>
                </a:lnTo>
                <a:lnTo>
                  <a:pt x="194" y="159"/>
                </a:lnTo>
                <a:lnTo>
                  <a:pt x="194" y="161"/>
                </a:lnTo>
                <a:lnTo>
                  <a:pt x="194" y="164"/>
                </a:lnTo>
                <a:lnTo>
                  <a:pt x="196" y="164"/>
                </a:lnTo>
                <a:lnTo>
                  <a:pt x="198" y="164"/>
                </a:lnTo>
                <a:lnTo>
                  <a:pt x="201" y="166"/>
                </a:lnTo>
                <a:lnTo>
                  <a:pt x="203" y="166"/>
                </a:lnTo>
                <a:lnTo>
                  <a:pt x="206" y="166"/>
                </a:lnTo>
                <a:lnTo>
                  <a:pt x="206" y="164"/>
                </a:lnTo>
                <a:lnTo>
                  <a:pt x="206" y="164"/>
                </a:lnTo>
                <a:lnTo>
                  <a:pt x="208" y="164"/>
                </a:lnTo>
                <a:lnTo>
                  <a:pt x="210" y="159"/>
                </a:lnTo>
                <a:lnTo>
                  <a:pt x="210" y="159"/>
                </a:lnTo>
                <a:lnTo>
                  <a:pt x="213" y="159"/>
                </a:lnTo>
                <a:lnTo>
                  <a:pt x="215" y="159"/>
                </a:lnTo>
                <a:lnTo>
                  <a:pt x="213" y="159"/>
                </a:lnTo>
                <a:lnTo>
                  <a:pt x="215" y="161"/>
                </a:lnTo>
                <a:lnTo>
                  <a:pt x="217" y="161"/>
                </a:lnTo>
                <a:lnTo>
                  <a:pt x="217" y="161"/>
                </a:lnTo>
                <a:lnTo>
                  <a:pt x="220" y="161"/>
                </a:lnTo>
                <a:lnTo>
                  <a:pt x="222" y="154"/>
                </a:lnTo>
                <a:lnTo>
                  <a:pt x="222" y="152"/>
                </a:lnTo>
                <a:lnTo>
                  <a:pt x="224" y="150"/>
                </a:lnTo>
                <a:lnTo>
                  <a:pt x="224" y="150"/>
                </a:lnTo>
                <a:lnTo>
                  <a:pt x="227" y="147"/>
                </a:lnTo>
                <a:lnTo>
                  <a:pt x="232" y="140"/>
                </a:lnTo>
                <a:lnTo>
                  <a:pt x="232" y="138"/>
                </a:lnTo>
                <a:lnTo>
                  <a:pt x="229" y="138"/>
                </a:lnTo>
                <a:lnTo>
                  <a:pt x="229" y="135"/>
                </a:lnTo>
                <a:lnTo>
                  <a:pt x="234" y="131"/>
                </a:lnTo>
                <a:lnTo>
                  <a:pt x="234" y="131"/>
                </a:lnTo>
                <a:lnTo>
                  <a:pt x="234" y="131"/>
                </a:lnTo>
                <a:lnTo>
                  <a:pt x="239" y="131"/>
                </a:lnTo>
                <a:lnTo>
                  <a:pt x="239" y="128"/>
                </a:lnTo>
                <a:lnTo>
                  <a:pt x="236" y="128"/>
                </a:lnTo>
                <a:lnTo>
                  <a:pt x="236" y="128"/>
                </a:lnTo>
                <a:lnTo>
                  <a:pt x="239" y="124"/>
                </a:lnTo>
                <a:lnTo>
                  <a:pt x="239" y="124"/>
                </a:lnTo>
                <a:lnTo>
                  <a:pt x="239" y="119"/>
                </a:lnTo>
                <a:lnTo>
                  <a:pt x="239" y="119"/>
                </a:lnTo>
                <a:lnTo>
                  <a:pt x="241" y="119"/>
                </a:lnTo>
                <a:lnTo>
                  <a:pt x="241" y="119"/>
                </a:lnTo>
                <a:lnTo>
                  <a:pt x="241" y="114"/>
                </a:lnTo>
                <a:lnTo>
                  <a:pt x="241" y="114"/>
                </a:lnTo>
                <a:lnTo>
                  <a:pt x="243" y="114"/>
                </a:lnTo>
                <a:lnTo>
                  <a:pt x="246" y="112"/>
                </a:lnTo>
                <a:lnTo>
                  <a:pt x="243" y="109"/>
                </a:lnTo>
                <a:lnTo>
                  <a:pt x="243" y="109"/>
                </a:lnTo>
                <a:lnTo>
                  <a:pt x="246" y="109"/>
                </a:lnTo>
                <a:lnTo>
                  <a:pt x="246" y="109"/>
                </a:lnTo>
                <a:lnTo>
                  <a:pt x="246" y="107"/>
                </a:lnTo>
                <a:lnTo>
                  <a:pt x="246" y="105"/>
                </a:lnTo>
                <a:lnTo>
                  <a:pt x="246" y="105"/>
                </a:lnTo>
                <a:lnTo>
                  <a:pt x="248" y="102"/>
                </a:lnTo>
                <a:lnTo>
                  <a:pt x="248" y="100"/>
                </a:lnTo>
                <a:lnTo>
                  <a:pt x="248" y="97"/>
                </a:lnTo>
                <a:lnTo>
                  <a:pt x="251" y="95"/>
                </a:lnTo>
                <a:lnTo>
                  <a:pt x="253" y="95"/>
                </a:lnTo>
                <a:lnTo>
                  <a:pt x="253" y="93"/>
                </a:lnTo>
                <a:lnTo>
                  <a:pt x="253" y="93"/>
                </a:lnTo>
                <a:lnTo>
                  <a:pt x="260" y="88"/>
                </a:lnTo>
                <a:lnTo>
                  <a:pt x="260" y="86"/>
                </a:lnTo>
                <a:lnTo>
                  <a:pt x="260" y="86"/>
                </a:lnTo>
                <a:lnTo>
                  <a:pt x="265" y="83"/>
                </a:lnTo>
                <a:lnTo>
                  <a:pt x="269" y="81"/>
                </a:lnTo>
                <a:lnTo>
                  <a:pt x="274" y="81"/>
                </a:lnTo>
                <a:lnTo>
                  <a:pt x="277" y="79"/>
                </a:lnTo>
                <a:lnTo>
                  <a:pt x="279" y="76"/>
                </a:lnTo>
                <a:lnTo>
                  <a:pt x="279" y="74"/>
                </a:lnTo>
                <a:lnTo>
                  <a:pt x="286" y="69"/>
                </a:lnTo>
                <a:lnTo>
                  <a:pt x="286" y="67"/>
                </a:lnTo>
                <a:lnTo>
                  <a:pt x="286" y="67"/>
                </a:lnTo>
                <a:lnTo>
                  <a:pt x="286" y="67"/>
                </a:lnTo>
                <a:lnTo>
                  <a:pt x="286" y="57"/>
                </a:lnTo>
                <a:lnTo>
                  <a:pt x="288" y="55"/>
                </a:lnTo>
                <a:lnTo>
                  <a:pt x="288" y="53"/>
                </a:lnTo>
                <a:lnTo>
                  <a:pt x="293" y="43"/>
                </a:lnTo>
                <a:lnTo>
                  <a:pt x="293" y="43"/>
                </a:lnTo>
                <a:lnTo>
                  <a:pt x="274" y="43"/>
                </a:lnTo>
                <a:lnTo>
                  <a:pt x="274" y="24"/>
                </a:lnTo>
                <a:lnTo>
                  <a:pt x="236" y="24"/>
                </a:lnTo>
                <a:lnTo>
                  <a:pt x="217" y="24"/>
                </a:lnTo>
                <a:lnTo>
                  <a:pt x="217" y="24"/>
                </a:lnTo>
                <a:lnTo>
                  <a:pt x="213" y="24"/>
                </a:lnTo>
                <a:lnTo>
                  <a:pt x="210" y="24"/>
                </a:lnTo>
                <a:lnTo>
                  <a:pt x="187" y="24"/>
                </a:lnTo>
                <a:lnTo>
                  <a:pt x="179" y="24"/>
                </a:lnTo>
                <a:lnTo>
                  <a:pt x="165" y="24"/>
                </a:lnTo>
                <a:lnTo>
                  <a:pt x="151" y="24"/>
                </a:lnTo>
                <a:lnTo>
                  <a:pt x="127" y="24"/>
                </a:lnTo>
                <a:lnTo>
                  <a:pt x="123" y="24"/>
                </a:lnTo>
                <a:lnTo>
                  <a:pt x="123" y="19"/>
                </a:lnTo>
                <a:lnTo>
                  <a:pt x="123" y="17"/>
                </a:lnTo>
                <a:lnTo>
                  <a:pt x="123" y="12"/>
                </a:lnTo>
                <a:lnTo>
                  <a:pt x="123" y="3"/>
                </a:lnTo>
                <a:lnTo>
                  <a:pt x="120" y="3"/>
                </a:lnTo>
                <a:lnTo>
                  <a:pt x="108" y="3"/>
                </a:lnTo>
                <a:lnTo>
                  <a:pt x="94" y="3"/>
                </a:lnTo>
                <a:lnTo>
                  <a:pt x="71" y="3"/>
                </a:lnTo>
                <a:lnTo>
                  <a:pt x="47" y="0"/>
                </a:lnTo>
                <a:lnTo>
                  <a:pt x="42" y="0"/>
                </a:lnTo>
                <a:lnTo>
                  <a:pt x="40" y="0"/>
                </a:lnTo>
                <a:lnTo>
                  <a:pt x="21" y="0"/>
                </a:lnTo>
                <a:lnTo>
                  <a:pt x="9" y="0"/>
                </a:lnTo>
                <a:lnTo>
                  <a:pt x="0" y="0"/>
                </a:lnTo>
                <a:lnTo>
                  <a:pt x="2" y="5"/>
                </a:lnTo>
                <a:lnTo>
                  <a:pt x="2" y="8"/>
                </a:lnTo>
                <a:lnTo>
                  <a:pt x="4" y="12"/>
                </a:lnTo>
                <a:lnTo>
                  <a:pt x="4" y="12"/>
                </a:lnTo>
                <a:lnTo>
                  <a:pt x="4" y="15"/>
                </a:lnTo>
                <a:lnTo>
                  <a:pt x="9" y="24"/>
                </a:lnTo>
                <a:lnTo>
                  <a:pt x="16" y="31"/>
                </a:lnTo>
                <a:lnTo>
                  <a:pt x="33" y="45"/>
                </a:lnTo>
                <a:lnTo>
                  <a:pt x="42" y="55"/>
                </a:lnTo>
                <a:lnTo>
                  <a:pt x="42" y="57"/>
                </a:lnTo>
                <a:lnTo>
                  <a:pt x="42" y="57"/>
                </a:lnTo>
                <a:lnTo>
                  <a:pt x="42" y="57"/>
                </a:lnTo>
                <a:lnTo>
                  <a:pt x="42" y="62"/>
                </a:lnTo>
                <a:lnTo>
                  <a:pt x="42" y="64"/>
                </a:lnTo>
                <a:lnTo>
                  <a:pt x="44" y="67"/>
                </a:lnTo>
                <a:lnTo>
                  <a:pt x="44" y="69"/>
                </a:lnTo>
                <a:lnTo>
                  <a:pt x="44" y="69"/>
                </a:lnTo>
                <a:lnTo>
                  <a:pt x="47" y="69"/>
                </a:lnTo>
                <a:lnTo>
                  <a:pt x="47" y="69"/>
                </a:lnTo>
                <a:lnTo>
                  <a:pt x="52" y="71"/>
                </a:lnTo>
                <a:lnTo>
                  <a:pt x="52" y="71"/>
                </a:lnTo>
                <a:lnTo>
                  <a:pt x="56" y="81"/>
                </a:lnTo>
                <a:lnTo>
                  <a:pt x="56" y="81"/>
                </a:lnTo>
                <a:lnTo>
                  <a:pt x="56" y="81"/>
                </a:lnTo>
                <a:lnTo>
                  <a:pt x="56" y="83"/>
                </a:lnTo>
                <a:lnTo>
                  <a:pt x="56" y="88"/>
                </a:lnTo>
                <a:lnTo>
                  <a:pt x="56" y="95"/>
                </a:lnTo>
                <a:lnTo>
                  <a:pt x="56" y="97"/>
                </a:lnTo>
                <a:lnTo>
                  <a:pt x="59" y="100"/>
                </a:lnTo>
                <a:lnTo>
                  <a:pt x="59" y="102"/>
                </a:lnTo>
                <a:lnTo>
                  <a:pt x="61" y="105"/>
                </a:lnTo>
                <a:lnTo>
                  <a:pt x="59" y="112"/>
                </a:lnTo>
                <a:lnTo>
                  <a:pt x="59" y="114"/>
                </a:lnTo>
                <a:lnTo>
                  <a:pt x="56" y="116"/>
                </a:lnTo>
                <a:lnTo>
                  <a:pt x="56" y="124"/>
                </a:lnTo>
                <a:lnTo>
                  <a:pt x="59" y="131"/>
                </a:lnTo>
                <a:lnTo>
                  <a:pt x="61" y="133"/>
                </a:lnTo>
                <a:lnTo>
                  <a:pt x="68" y="138"/>
                </a:lnTo>
                <a:lnTo>
                  <a:pt x="75" y="140"/>
                </a:lnTo>
                <a:lnTo>
                  <a:pt x="80" y="147"/>
                </a:lnTo>
                <a:lnTo>
                  <a:pt x="82" y="157"/>
                </a:lnTo>
                <a:lnTo>
                  <a:pt x="82" y="159"/>
                </a:lnTo>
                <a:lnTo>
                  <a:pt x="75" y="164"/>
                </a:lnTo>
                <a:lnTo>
                  <a:pt x="71" y="166"/>
                </a:lnTo>
                <a:lnTo>
                  <a:pt x="68" y="173"/>
                </a:lnTo>
                <a:lnTo>
                  <a:pt x="68" y="176"/>
                </a:lnTo>
                <a:lnTo>
                  <a:pt x="71" y="180"/>
                </a:lnTo>
                <a:lnTo>
                  <a:pt x="71" y="183"/>
                </a:lnTo>
                <a:lnTo>
                  <a:pt x="71" y="185"/>
                </a:lnTo>
                <a:lnTo>
                  <a:pt x="71" y="185"/>
                </a:lnTo>
                <a:lnTo>
                  <a:pt x="68" y="187"/>
                </a:lnTo>
                <a:lnTo>
                  <a:pt x="68" y="190"/>
                </a:lnTo>
                <a:lnTo>
                  <a:pt x="68" y="192"/>
                </a:lnTo>
                <a:lnTo>
                  <a:pt x="68" y="192"/>
                </a:lnTo>
                <a:lnTo>
                  <a:pt x="68" y="194"/>
                </a:lnTo>
                <a:lnTo>
                  <a:pt x="71" y="197"/>
                </a:lnTo>
                <a:lnTo>
                  <a:pt x="68" y="199"/>
                </a:lnTo>
                <a:lnTo>
                  <a:pt x="71" y="199"/>
                </a:lnTo>
                <a:lnTo>
                  <a:pt x="73" y="19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9" name="Freeform 94"/>
          <p:cNvSpPr>
            <a:spLocks/>
          </p:cNvSpPr>
          <p:nvPr/>
        </p:nvSpPr>
        <p:spPr bwMode="auto">
          <a:xfrm>
            <a:off x="1557756" y="3626853"/>
            <a:ext cx="423863" cy="477838"/>
          </a:xfrm>
          <a:custGeom>
            <a:avLst/>
            <a:gdLst>
              <a:gd name="T0" fmla="*/ 49 w 267"/>
              <a:gd name="T1" fmla="*/ 296 h 301"/>
              <a:gd name="T2" fmla="*/ 78 w 267"/>
              <a:gd name="T3" fmla="*/ 296 h 301"/>
              <a:gd name="T4" fmla="*/ 87 w 267"/>
              <a:gd name="T5" fmla="*/ 298 h 301"/>
              <a:gd name="T6" fmla="*/ 92 w 267"/>
              <a:gd name="T7" fmla="*/ 301 h 301"/>
              <a:gd name="T8" fmla="*/ 92 w 267"/>
              <a:gd name="T9" fmla="*/ 298 h 301"/>
              <a:gd name="T10" fmla="*/ 130 w 267"/>
              <a:gd name="T11" fmla="*/ 298 h 301"/>
              <a:gd name="T12" fmla="*/ 139 w 267"/>
              <a:gd name="T13" fmla="*/ 298 h 301"/>
              <a:gd name="T14" fmla="*/ 163 w 267"/>
              <a:gd name="T15" fmla="*/ 301 h 301"/>
              <a:gd name="T16" fmla="*/ 189 w 267"/>
              <a:gd name="T17" fmla="*/ 301 h 301"/>
              <a:gd name="T18" fmla="*/ 225 w 267"/>
              <a:gd name="T19" fmla="*/ 301 h 301"/>
              <a:gd name="T20" fmla="*/ 263 w 267"/>
              <a:gd name="T21" fmla="*/ 301 h 301"/>
              <a:gd name="T22" fmla="*/ 263 w 267"/>
              <a:gd name="T23" fmla="*/ 298 h 301"/>
              <a:gd name="T24" fmla="*/ 263 w 267"/>
              <a:gd name="T25" fmla="*/ 225 h 301"/>
              <a:gd name="T26" fmla="*/ 260 w 267"/>
              <a:gd name="T27" fmla="*/ 218 h 301"/>
              <a:gd name="T28" fmla="*/ 263 w 267"/>
              <a:gd name="T29" fmla="*/ 216 h 301"/>
              <a:gd name="T30" fmla="*/ 263 w 267"/>
              <a:gd name="T31" fmla="*/ 209 h 301"/>
              <a:gd name="T32" fmla="*/ 263 w 267"/>
              <a:gd name="T33" fmla="*/ 194 h 301"/>
              <a:gd name="T34" fmla="*/ 263 w 267"/>
              <a:gd name="T35" fmla="*/ 159 h 301"/>
              <a:gd name="T36" fmla="*/ 265 w 267"/>
              <a:gd name="T37" fmla="*/ 109 h 301"/>
              <a:gd name="T38" fmla="*/ 265 w 267"/>
              <a:gd name="T39" fmla="*/ 57 h 301"/>
              <a:gd name="T40" fmla="*/ 265 w 267"/>
              <a:gd name="T41" fmla="*/ 38 h 301"/>
              <a:gd name="T42" fmla="*/ 265 w 267"/>
              <a:gd name="T43" fmla="*/ 31 h 301"/>
              <a:gd name="T44" fmla="*/ 265 w 267"/>
              <a:gd name="T45" fmla="*/ 24 h 301"/>
              <a:gd name="T46" fmla="*/ 260 w 267"/>
              <a:gd name="T47" fmla="*/ 26 h 301"/>
              <a:gd name="T48" fmla="*/ 260 w 267"/>
              <a:gd name="T49" fmla="*/ 19 h 301"/>
              <a:gd name="T50" fmla="*/ 265 w 267"/>
              <a:gd name="T51" fmla="*/ 17 h 301"/>
              <a:gd name="T52" fmla="*/ 265 w 267"/>
              <a:gd name="T53" fmla="*/ 3 h 301"/>
              <a:gd name="T54" fmla="*/ 218 w 267"/>
              <a:gd name="T55" fmla="*/ 0 h 301"/>
              <a:gd name="T56" fmla="*/ 213 w 267"/>
              <a:gd name="T57" fmla="*/ 0 h 301"/>
              <a:gd name="T58" fmla="*/ 213 w 267"/>
              <a:gd name="T59" fmla="*/ 0 h 301"/>
              <a:gd name="T60" fmla="*/ 208 w 267"/>
              <a:gd name="T61" fmla="*/ 3 h 301"/>
              <a:gd name="T62" fmla="*/ 196 w 267"/>
              <a:gd name="T63" fmla="*/ 7 h 301"/>
              <a:gd name="T64" fmla="*/ 139 w 267"/>
              <a:gd name="T65" fmla="*/ 31 h 301"/>
              <a:gd name="T66" fmla="*/ 137 w 267"/>
              <a:gd name="T67" fmla="*/ 36 h 301"/>
              <a:gd name="T68" fmla="*/ 130 w 267"/>
              <a:gd name="T69" fmla="*/ 36 h 301"/>
              <a:gd name="T70" fmla="*/ 128 w 267"/>
              <a:gd name="T71" fmla="*/ 36 h 301"/>
              <a:gd name="T72" fmla="*/ 123 w 267"/>
              <a:gd name="T73" fmla="*/ 38 h 301"/>
              <a:gd name="T74" fmla="*/ 106 w 267"/>
              <a:gd name="T75" fmla="*/ 38 h 301"/>
              <a:gd name="T76" fmla="*/ 99 w 267"/>
              <a:gd name="T77" fmla="*/ 31 h 301"/>
              <a:gd name="T78" fmla="*/ 92 w 267"/>
              <a:gd name="T79" fmla="*/ 24 h 301"/>
              <a:gd name="T80" fmla="*/ 85 w 267"/>
              <a:gd name="T81" fmla="*/ 38 h 301"/>
              <a:gd name="T82" fmla="*/ 85 w 267"/>
              <a:gd name="T83" fmla="*/ 50 h 301"/>
              <a:gd name="T84" fmla="*/ 2 w 267"/>
              <a:gd name="T85" fmla="*/ 95 h 301"/>
              <a:gd name="T86" fmla="*/ 9 w 267"/>
              <a:gd name="T87" fmla="*/ 140 h 301"/>
              <a:gd name="T88" fmla="*/ 16 w 267"/>
              <a:gd name="T89" fmla="*/ 190 h 301"/>
              <a:gd name="T90" fmla="*/ 21 w 267"/>
              <a:gd name="T91" fmla="*/ 223 h 301"/>
              <a:gd name="T92" fmla="*/ 28 w 267"/>
              <a:gd name="T93" fmla="*/ 272 h 301"/>
              <a:gd name="T94" fmla="*/ 30 w 267"/>
              <a:gd name="T95" fmla="*/ 280 h 301"/>
              <a:gd name="T96" fmla="*/ 33 w 267"/>
              <a:gd name="T97" fmla="*/ 289 h 301"/>
              <a:gd name="T98" fmla="*/ 33 w 267"/>
              <a:gd name="T99" fmla="*/ 294 h 301"/>
              <a:gd name="T100" fmla="*/ 33 w 267"/>
              <a:gd name="T101" fmla="*/ 296 h 301"/>
              <a:gd name="T102" fmla="*/ 40 w 267"/>
              <a:gd name="T103" fmla="*/ 296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67" h="301">
                <a:moveTo>
                  <a:pt x="45" y="296"/>
                </a:moveTo>
                <a:lnTo>
                  <a:pt x="49" y="296"/>
                </a:lnTo>
                <a:lnTo>
                  <a:pt x="66" y="296"/>
                </a:lnTo>
                <a:lnTo>
                  <a:pt x="78" y="296"/>
                </a:lnTo>
                <a:lnTo>
                  <a:pt x="80" y="298"/>
                </a:lnTo>
                <a:lnTo>
                  <a:pt x="87" y="298"/>
                </a:lnTo>
                <a:lnTo>
                  <a:pt x="87" y="301"/>
                </a:lnTo>
                <a:lnTo>
                  <a:pt x="92" y="301"/>
                </a:lnTo>
                <a:lnTo>
                  <a:pt x="92" y="298"/>
                </a:lnTo>
                <a:lnTo>
                  <a:pt x="92" y="298"/>
                </a:lnTo>
                <a:lnTo>
                  <a:pt x="125" y="298"/>
                </a:lnTo>
                <a:lnTo>
                  <a:pt x="130" y="298"/>
                </a:lnTo>
                <a:lnTo>
                  <a:pt x="139" y="298"/>
                </a:lnTo>
                <a:lnTo>
                  <a:pt x="139" y="298"/>
                </a:lnTo>
                <a:lnTo>
                  <a:pt x="146" y="298"/>
                </a:lnTo>
                <a:lnTo>
                  <a:pt x="163" y="301"/>
                </a:lnTo>
                <a:lnTo>
                  <a:pt x="173" y="301"/>
                </a:lnTo>
                <a:lnTo>
                  <a:pt x="189" y="301"/>
                </a:lnTo>
                <a:lnTo>
                  <a:pt x="220" y="301"/>
                </a:lnTo>
                <a:lnTo>
                  <a:pt x="225" y="301"/>
                </a:lnTo>
                <a:lnTo>
                  <a:pt x="246" y="301"/>
                </a:lnTo>
                <a:lnTo>
                  <a:pt x="263" y="301"/>
                </a:lnTo>
                <a:lnTo>
                  <a:pt x="263" y="301"/>
                </a:lnTo>
                <a:lnTo>
                  <a:pt x="263" y="298"/>
                </a:lnTo>
                <a:lnTo>
                  <a:pt x="263" y="296"/>
                </a:lnTo>
                <a:lnTo>
                  <a:pt x="263" y="225"/>
                </a:lnTo>
                <a:lnTo>
                  <a:pt x="260" y="225"/>
                </a:lnTo>
                <a:lnTo>
                  <a:pt x="260" y="218"/>
                </a:lnTo>
                <a:lnTo>
                  <a:pt x="263" y="216"/>
                </a:lnTo>
                <a:lnTo>
                  <a:pt x="263" y="216"/>
                </a:lnTo>
                <a:lnTo>
                  <a:pt x="263" y="213"/>
                </a:lnTo>
                <a:lnTo>
                  <a:pt x="263" y="209"/>
                </a:lnTo>
                <a:lnTo>
                  <a:pt x="263" y="209"/>
                </a:lnTo>
                <a:lnTo>
                  <a:pt x="263" y="194"/>
                </a:lnTo>
                <a:lnTo>
                  <a:pt x="263" y="161"/>
                </a:lnTo>
                <a:lnTo>
                  <a:pt x="263" y="159"/>
                </a:lnTo>
                <a:lnTo>
                  <a:pt x="263" y="123"/>
                </a:lnTo>
                <a:lnTo>
                  <a:pt x="265" y="109"/>
                </a:lnTo>
                <a:lnTo>
                  <a:pt x="265" y="102"/>
                </a:lnTo>
                <a:lnTo>
                  <a:pt x="265" y="57"/>
                </a:lnTo>
                <a:lnTo>
                  <a:pt x="265" y="52"/>
                </a:lnTo>
                <a:lnTo>
                  <a:pt x="265" y="38"/>
                </a:lnTo>
                <a:lnTo>
                  <a:pt x="265" y="33"/>
                </a:lnTo>
                <a:lnTo>
                  <a:pt x="265" y="31"/>
                </a:lnTo>
                <a:lnTo>
                  <a:pt x="265" y="24"/>
                </a:lnTo>
                <a:lnTo>
                  <a:pt x="265" y="24"/>
                </a:lnTo>
                <a:lnTo>
                  <a:pt x="263" y="26"/>
                </a:lnTo>
                <a:lnTo>
                  <a:pt x="260" y="26"/>
                </a:lnTo>
                <a:lnTo>
                  <a:pt x="260" y="24"/>
                </a:lnTo>
                <a:lnTo>
                  <a:pt x="260" y="19"/>
                </a:lnTo>
                <a:lnTo>
                  <a:pt x="260" y="17"/>
                </a:lnTo>
                <a:lnTo>
                  <a:pt x="265" y="17"/>
                </a:lnTo>
                <a:lnTo>
                  <a:pt x="267" y="3"/>
                </a:lnTo>
                <a:lnTo>
                  <a:pt x="265" y="3"/>
                </a:lnTo>
                <a:lnTo>
                  <a:pt x="239" y="3"/>
                </a:lnTo>
                <a:lnTo>
                  <a:pt x="218" y="0"/>
                </a:lnTo>
                <a:lnTo>
                  <a:pt x="215" y="0"/>
                </a:lnTo>
                <a:lnTo>
                  <a:pt x="213" y="0"/>
                </a:lnTo>
                <a:lnTo>
                  <a:pt x="213" y="0"/>
                </a:lnTo>
                <a:lnTo>
                  <a:pt x="213" y="0"/>
                </a:lnTo>
                <a:lnTo>
                  <a:pt x="210" y="3"/>
                </a:lnTo>
                <a:lnTo>
                  <a:pt x="208" y="3"/>
                </a:lnTo>
                <a:lnTo>
                  <a:pt x="203" y="5"/>
                </a:lnTo>
                <a:lnTo>
                  <a:pt x="196" y="7"/>
                </a:lnTo>
                <a:lnTo>
                  <a:pt x="175" y="17"/>
                </a:lnTo>
                <a:lnTo>
                  <a:pt x="139" y="31"/>
                </a:lnTo>
                <a:lnTo>
                  <a:pt x="139" y="33"/>
                </a:lnTo>
                <a:lnTo>
                  <a:pt x="137" y="36"/>
                </a:lnTo>
                <a:lnTo>
                  <a:pt x="132" y="36"/>
                </a:lnTo>
                <a:lnTo>
                  <a:pt x="130" y="36"/>
                </a:lnTo>
                <a:lnTo>
                  <a:pt x="128" y="33"/>
                </a:lnTo>
                <a:lnTo>
                  <a:pt x="128" y="36"/>
                </a:lnTo>
                <a:lnTo>
                  <a:pt x="123" y="38"/>
                </a:lnTo>
                <a:lnTo>
                  <a:pt x="123" y="38"/>
                </a:lnTo>
                <a:lnTo>
                  <a:pt x="106" y="43"/>
                </a:lnTo>
                <a:lnTo>
                  <a:pt x="106" y="38"/>
                </a:lnTo>
                <a:lnTo>
                  <a:pt x="106" y="31"/>
                </a:lnTo>
                <a:lnTo>
                  <a:pt x="99" y="31"/>
                </a:lnTo>
                <a:lnTo>
                  <a:pt x="99" y="24"/>
                </a:lnTo>
                <a:lnTo>
                  <a:pt x="92" y="24"/>
                </a:lnTo>
                <a:lnTo>
                  <a:pt x="92" y="38"/>
                </a:lnTo>
                <a:lnTo>
                  <a:pt x="85" y="38"/>
                </a:lnTo>
                <a:lnTo>
                  <a:pt x="85" y="45"/>
                </a:lnTo>
                <a:lnTo>
                  <a:pt x="85" y="50"/>
                </a:lnTo>
                <a:lnTo>
                  <a:pt x="0" y="78"/>
                </a:lnTo>
                <a:lnTo>
                  <a:pt x="2" y="95"/>
                </a:lnTo>
                <a:lnTo>
                  <a:pt x="9" y="133"/>
                </a:lnTo>
                <a:lnTo>
                  <a:pt x="9" y="140"/>
                </a:lnTo>
                <a:lnTo>
                  <a:pt x="16" y="187"/>
                </a:lnTo>
                <a:lnTo>
                  <a:pt x="16" y="190"/>
                </a:lnTo>
                <a:lnTo>
                  <a:pt x="21" y="216"/>
                </a:lnTo>
                <a:lnTo>
                  <a:pt x="21" y="223"/>
                </a:lnTo>
                <a:lnTo>
                  <a:pt x="28" y="261"/>
                </a:lnTo>
                <a:lnTo>
                  <a:pt x="28" y="272"/>
                </a:lnTo>
                <a:lnTo>
                  <a:pt x="30" y="280"/>
                </a:lnTo>
                <a:lnTo>
                  <a:pt x="30" y="280"/>
                </a:lnTo>
                <a:lnTo>
                  <a:pt x="30" y="287"/>
                </a:lnTo>
                <a:lnTo>
                  <a:pt x="33" y="289"/>
                </a:lnTo>
                <a:lnTo>
                  <a:pt x="33" y="291"/>
                </a:lnTo>
                <a:lnTo>
                  <a:pt x="33" y="294"/>
                </a:lnTo>
                <a:lnTo>
                  <a:pt x="33" y="294"/>
                </a:lnTo>
                <a:lnTo>
                  <a:pt x="33" y="296"/>
                </a:lnTo>
                <a:lnTo>
                  <a:pt x="33" y="296"/>
                </a:lnTo>
                <a:lnTo>
                  <a:pt x="40" y="296"/>
                </a:lnTo>
                <a:lnTo>
                  <a:pt x="45" y="296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0" name="Freeform 95"/>
          <p:cNvSpPr>
            <a:spLocks/>
          </p:cNvSpPr>
          <p:nvPr/>
        </p:nvSpPr>
        <p:spPr bwMode="auto">
          <a:xfrm>
            <a:off x="1921293" y="1275766"/>
            <a:ext cx="403225" cy="544513"/>
          </a:xfrm>
          <a:custGeom>
            <a:avLst/>
            <a:gdLst>
              <a:gd name="T0" fmla="*/ 88 w 254"/>
              <a:gd name="T1" fmla="*/ 22 h 343"/>
              <a:gd name="T2" fmla="*/ 86 w 254"/>
              <a:gd name="T3" fmla="*/ 29 h 343"/>
              <a:gd name="T4" fmla="*/ 79 w 254"/>
              <a:gd name="T5" fmla="*/ 40 h 343"/>
              <a:gd name="T6" fmla="*/ 76 w 254"/>
              <a:gd name="T7" fmla="*/ 52 h 343"/>
              <a:gd name="T8" fmla="*/ 79 w 254"/>
              <a:gd name="T9" fmla="*/ 66 h 343"/>
              <a:gd name="T10" fmla="*/ 86 w 254"/>
              <a:gd name="T11" fmla="*/ 74 h 343"/>
              <a:gd name="T12" fmla="*/ 81 w 254"/>
              <a:gd name="T13" fmla="*/ 78 h 343"/>
              <a:gd name="T14" fmla="*/ 90 w 254"/>
              <a:gd name="T15" fmla="*/ 95 h 343"/>
              <a:gd name="T16" fmla="*/ 79 w 254"/>
              <a:gd name="T17" fmla="*/ 109 h 343"/>
              <a:gd name="T18" fmla="*/ 71 w 254"/>
              <a:gd name="T19" fmla="*/ 109 h 343"/>
              <a:gd name="T20" fmla="*/ 71 w 254"/>
              <a:gd name="T21" fmla="*/ 114 h 343"/>
              <a:gd name="T22" fmla="*/ 69 w 254"/>
              <a:gd name="T23" fmla="*/ 130 h 343"/>
              <a:gd name="T24" fmla="*/ 57 w 254"/>
              <a:gd name="T25" fmla="*/ 147 h 343"/>
              <a:gd name="T26" fmla="*/ 71 w 254"/>
              <a:gd name="T27" fmla="*/ 154 h 343"/>
              <a:gd name="T28" fmla="*/ 69 w 254"/>
              <a:gd name="T29" fmla="*/ 164 h 343"/>
              <a:gd name="T30" fmla="*/ 57 w 254"/>
              <a:gd name="T31" fmla="*/ 171 h 343"/>
              <a:gd name="T32" fmla="*/ 50 w 254"/>
              <a:gd name="T33" fmla="*/ 168 h 343"/>
              <a:gd name="T34" fmla="*/ 48 w 254"/>
              <a:gd name="T35" fmla="*/ 175 h 343"/>
              <a:gd name="T36" fmla="*/ 50 w 254"/>
              <a:gd name="T37" fmla="*/ 185 h 343"/>
              <a:gd name="T38" fmla="*/ 57 w 254"/>
              <a:gd name="T39" fmla="*/ 194 h 343"/>
              <a:gd name="T40" fmla="*/ 62 w 254"/>
              <a:gd name="T41" fmla="*/ 201 h 343"/>
              <a:gd name="T42" fmla="*/ 64 w 254"/>
              <a:gd name="T43" fmla="*/ 206 h 343"/>
              <a:gd name="T44" fmla="*/ 57 w 254"/>
              <a:gd name="T45" fmla="*/ 213 h 343"/>
              <a:gd name="T46" fmla="*/ 55 w 254"/>
              <a:gd name="T47" fmla="*/ 208 h 343"/>
              <a:gd name="T48" fmla="*/ 50 w 254"/>
              <a:gd name="T49" fmla="*/ 216 h 343"/>
              <a:gd name="T50" fmla="*/ 62 w 254"/>
              <a:gd name="T51" fmla="*/ 223 h 343"/>
              <a:gd name="T52" fmla="*/ 55 w 254"/>
              <a:gd name="T53" fmla="*/ 234 h 343"/>
              <a:gd name="T54" fmla="*/ 41 w 254"/>
              <a:gd name="T55" fmla="*/ 232 h 343"/>
              <a:gd name="T56" fmla="*/ 31 w 254"/>
              <a:gd name="T57" fmla="*/ 234 h 343"/>
              <a:gd name="T58" fmla="*/ 7 w 254"/>
              <a:gd name="T59" fmla="*/ 232 h 343"/>
              <a:gd name="T60" fmla="*/ 24 w 254"/>
              <a:gd name="T61" fmla="*/ 246 h 343"/>
              <a:gd name="T62" fmla="*/ 38 w 254"/>
              <a:gd name="T63" fmla="*/ 261 h 343"/>
              <a:gd name="T64" fmla="*/ 29 w 254"/>
              <a:gd name="T65" fmla="*/ 272 h 343"/>
              <a:gd name="T66" fmla="*/ 19 w 254"/>
              <a:gd name="T67" fmla="*/ 258 h 343"/>
              <a:gd name="T68" fmla="*/ 0 w 254"/>
              <a:gd name="T69" fmla="*/ 258 h 343"/>
              <a:gd name="T70" fmla="*/ 5 w 254"/>
              <a:gd name="T71" fmla="*/ 268 h 343"/>
              <a:gd name="T72" fmla="*/ 12 w 254"/>
              <a:gd name="T73" fmla="*/ 282 h 343"/>
              <a:gd name="T74" fmla="*/ 22 w 254"/>
              <a:gd name="T75" fmla="*/ 294 h 343"/>
              <a:gd name="T76" fmla="*/ 31 w 254"/>
              <a:gd name="T77" fmla="*/ 313 h 343"/>
              <a:gd name="T78" fmla="*/ 114 w 254"/>
              <a:gd name="T79" fmla="*/ 320 h 343"/>
              <a:gd name="T80" fmla="*/ 133 w 254"/>
              <a:gd name="T81" fmla="*/ 320 h 343"/>
              <a:gd name="T82" fmla="*/ 140 w 254"/>
              <a:gd name="T83" fmla="*/ 308 h 343"/>
              <a:gd name="T84" fmla="*/ 159 w 254"/>
              <a:gd name="T85" fmla="*/ 310 h 343"/>
              <a:gd name="T86" fmla="*/ 152 w 254"/>
              <a:gd name="T87" fmla="*/ 317 h 343"/>
              <a:gd name="T88" fmla="*/ 166 w 254"/>
              <a:gd name="T89" fmla="*/ 336 h 343"/>
              <a:gd name="T90" fmla="*/ 185 w 254"/>
              <a:gd name="T91" fmla="*/ 343 h 343"/>
              <a:gd name="T92" fmla="*/ 202 w 254"/>
              <a:gd name="T93" fmla="*/ 275 h 343"/>
              <a:gd name="T94" fmla="*/ 199 w 254"/>
              <a:gd name="T95" fmla="*/ 220 h 343"/>
              <a:gd name="T96" fmla="*/ 211 w 254"/>
              <a:gd name="T97" fmla="*/ 199 h 343"/>
              <a:gd name="T98" fmla="*/ 216 w 254"/>
              <a:gd name="T99" fmla="*/ 182 h 343"/>
              <a:gd name="T100" fmla="*/ 218 w 254"/>
              <a:gd name="T101" fmla="*/ 175 h 343"/>
              <a:gd name="T102" fmla="*/ 228 w 254"/>
              <a:gd name="T103" fmla="*/ 168 h 343"/>
              <a:gd name="T104" fmla="*/ 240 w 254"/>
              <a:gd name="T105" fmla="*/ 156 h 343"/>
              <a:gd name="T106" fmla="*/ 247 w 254"/>
              <a:gd name="T107" fmla="*/ 149 h 343"/>
              <a:gd name="T108" fmla="*/ 251 w 254"/>
              <a:gd name="T109" fmla="*/ 137 h 343"/>
              <a:gd name="T110" fmla="*/ 244 w 254"/>
              <a:gd name="T111" fmla="*/ 126 h 343"/>
              <a:gd name="T112" fmla="*/ 240 w 254"/>
              <a:gd name="T113" fmla="*/ 128 h 343"/>
              <a:gd name="T114" fmla="*/ 225 w 254"/>
              <a:gd name="T115" fmla="*/ 114 h 343"/>
              <a:gd name="T116" fmla="*/ 154 w 254"/>
              <a:gd name="T117" fmla="*/ 3 h 343"/>
              <a:gd name="T118" fmla="*/ 97 w 254"/>
              <a:gd name="T119" fmla="*/ 0 h 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54" h="343">
                <a:moveTo>
                  <a:pt x="95" y="5"/>
                </a:moveTo>
                <a:lnTo>
                  <a:pt x="95" y="14"/>
                </a:lnTo>
                <a:lnTo>
                  <a:pt x="93" y="19"/>
                </a:lnTo>
                <a:lnTo>
                  <a:pt x="88" y="19"/>
                </a:lnTo>
                <a:lnTo>
                  <a:pt x="88" y="22"/>
                </a:lnTo>
                <a:lnTo>
                  <a:pt x="88" y="22"/>
                </a:lnTo>
                <a:lnTo>
                  <a:pt x="90" y="24"/>
                </a:lnTo>
                <a:lnTo>
                  <a:pt x="88" y="26"/>
                </a:lnTo>
                <a:lnTo>
                  <a:pt x="86" y="26"/>
                </a:lnTo>
                <a:lnTo>
                  <a:pt x="86" y="29"/>
                </a:lnTo>
                <a:lnTo>
                  <a:pt x="86" y="31"/>
                </a:lnTo>
                <a:lnTo>
                  <a:pt x="83" y="33"/>
                </a:lnTo>
                <a:lnTo>
                  <a:pt x="81" y="36"/>
                </a:lnTo>
                <a:lnTo>
                  <a:pt x="79" y="38"/>
                </a:lnTo>
                <a:lnTo>
                  <a:pt x="79" y="40"/>
                </a:lnTo>
                <a:lnTo>
                  <a:pt x="79" y="43"/>
                </a:lnTo>
                <a:lnTo>
                  <a:pt x="79" y="45"/>
                </a:lnTo>
                <a:lnTo>
                  <a:pt x="76" y="45"/>
                </a:lnTo>
                <a:lnTo>
                  <a:pt x="76" y="50"/>
                </a:lnTo>
                <a:lnTo>
                  <a:pt x="76" y="52"/>
                </a:lnTo>
                <a:lnTo>
                  <a:pt x="74" y="57"/>
                </a:lnTo>
                <a:lnTo>
                  <a:pt x="74" y="59"/>
                </a:lnTo>
                <a:lnTo>
                  <a:pt x="76" y="62"/>
                </a:lnTo>
                <a:lnTo>
                  <a:pt x="79" y="64"/>
                </a:lnTo>
                <a:lnTo>
                  <a:pt x="79" y="66"/>
                </a:lnTo>
                <a:lnTo>
                  <a:pt x="79" y="69"/>
                </a:lnTo>
                <a:lnTo>
                  <a:pt x="79" y="69"/>
                </a:lnTo>
                <a:lnTo>
                  <a:pt x="81" y="69"/>
                </a:lnTo>
                <a:lnTo>
                  <a:pt x="86" y="74"/>
                </a:lnTo>
                <a:lnTo>
                  <a:pt x="86" y="74"/>
                </a:lnTo>
                <a:lnTo>
                  <a:pt x="81" y="78"/>
                </a:lnTo>
                <a:lnTo>
                  <a:pt x="81" y="76"/>
                </a:lnTo>
                <a:lnTo>
                  <a:pt x="79" y="76"/>
                </a:lnTo>
                <a:lnTo>
                  <a:pt x="79" y="78"/>
                </a:lnTo>
                <a:lnTo>
                  <a:pt x="81" y="78"/>
                </a:lnTo>
                <a:lnTo>
                  <a:pt x="83" y="83"/>
                </a:lnTo>
                <a:lnTo>
                  <a:pt x="86" y="90"/>
                </a:lnTo>
                <a:lnTo>
                  <a:pt x="88" y="95"/>
                </a:lnTo>
                <a:lnTo>
                  <a:pt x="90" y="95"/>
                </a:lnTo>
                <a:lnTo>
                  <a:pt x="90" y="95"/>
                </a:lnTo>
                <a:lnTo>
                  <a:pt x="90" y="100"/>
                </a:lnTo>
                <a:lnTo>
                  <a:pt x="88" y="104"/>
                </a:lnTo>
                <a:lnTo>
                  <a:pt x="86" y="107"/>
                </a:lnTo>
                <a:lnTo>
                  <a:pt x="81" y="109"/>
                </a:lnTo>
                <a:lnTo>
                  <a:pt x="79" y="109"/>
                </a:lnTo>
                <a:lnTo>
                  <a:pt x="76" y="109"/>
                </a:lnTo>
                <a:lnTo>
                  <a:pt x="76" y="107"/>
                </a:lnTo>
                <a:lnTo>
                  <a:pt x="74" y="107"/>
                </a:lnTo>
                <a:lnTo>
                  <a:pt x="74" y="107"/>
                </a:lnTo>
                <a:lnTo>
                  <a:pt x="71" y="109"/>
                </a:lnTo>
                <a:lnTo>
                  <a:pt x="74" y="109"/>
                </a:lnTo>
                <a:lnTo>
                  <a:pt x="74" y="109"/>
                </a:lnTo>
                <a:lnTo>
                  <a:pt x="76" y="114"/>
                </a:lnTo>
                <a:lnTo>
                  <a:pt x="74" y="114"/>
                </a:lnTo>
                <a:lnTo>
                  <a:pt x="71" y="114"/>
                </a:lnTo>
                <a:lnTo>
                  <a:pt x="69" y="116"/>
                </a:lnTo>
                <a:lnTo>
                  <a:pt x="67" y="123"/>
                </a:lnTo>
                <a:lnTo>
                  <a:pt x="67" y="126"/>
                </a:lnTo>
                <a:lnTo>
                  <a:pt x="67" y="130"/>
                </a:lnTo>
                <a:lnTo>
                  <a:pt x="69" y="130"/>
                </a:lnTo>
                <a:lnTo>
                  <a:pt x="67" y="135"/>
                </a:lnTo>
                <a:lnTo>
                  <a:pt x="67" y="137"/>
                </a:lnTo>
                <a:lnTo>
                  <a:pt x="64" y="142"/>
                </a:lnTo>
                <a:lnTo>
                  <a:pt x="60" y="145"/>
                </a:lnTo>
                <a:lnTo>
                  <a:pt x="57" y="147"/>
                </a:lnTo>
                <a:lnTo>
                  <a:pt x="60" y="152"/>
                </a:lnTo>
                <a:lnTo>
                  <a:pt x="60" y="154"/>
                </a:lnTo>
                <a:lnTo>
                  <a:pt x="62" y="154"/>
                </a:lnTo>
                <a:lnTo>
                  <a:pt x="69" y="154"/>
                </a:lnTo>
                <a:lnTo>
                  <a:pt x="71" y="154"/>
                </a:lnTo>
                <a:lnTo>
                  <a:pt x="71" y="154"/>
                </a:lnTo>
                <a:lnTo>
                  <a:pt x="74" y="159"/>
                </a:lnTo>
                <a:lnTo>
                  <a:pt x="74" y="161"/>
                </a:lnTo>
                <a:lnTo>
                  <a:pt x="74" y="161"/>
                </a:lnTo>
                <a:lnTo>
                  <a:pt x="69" y="164"/>
                </a:lnTo>
                <a:lnTo>
                  <a:pt x="64" y="164"/>
                </a:lnTo>
                <a:lnTo>
                  <a:pt x="62" y="164"/>
                </a:lnTo>
                <a:lnTo>
                  <a:pt x="57" y="168"/>
                </a:lnTo>
                <a:lnTo>
                  <a:pt x="57" y="168"/>
                </a:lnTo>
                <a:lnTo>
                  <a:pt x="57" y="171"/>
                </a:lnTo>
                <a:lnTo>
                  <a:pt x="57" y="173"/>
                </a:lnTo>
                <a:lnTo>
                  <a:pt x="55" y="173"/>
                </a:lnTo>
                <a:lnTo>
                  <a:pt x="55" y="171"/>
                </a:lnTo>
                <a:lnTo>
                  <a:pt x="52" y="171"/>
                </a:lnTo>
                <a:lnTo>
                  <a:pt x="50" y="168"/>
                </a:lnTo>
                <a:lnTo>
                  <a:pt x="50" y="168"/>
                </a:lnTo>
                <a:lnTo>
                  <a:pt x="50" y="168"/>
                </a:lnTo>
                <a:lnTo>
                  <a:pt x="50" y="168"/>
                </a:lnTo>
                <a:lnTo>
                  <a:pt x="50" y="173"/>
                </a:lnTo>
                <a:lnTo>
                  <a:pt x="48" y="175"/>
                </a:lnTo>
                <a:lnTo>
                  <a:pt x="45" y="175"/>
                </a:lnTo>
                <a:lnTo>
                  <a:pt x="45" y="178"/>
                </a:lnTo>
                <a:lnTo>
                  <a:pt x="48" y="180"/>
                </a:lnTo>
                <a:lnTo>
                  <a:pt x="50" y="182"/>
                </a:lnTo>
                <a:lnTo>
                  <a:pt x="50" y="185"/>
                </a:lnTo>
                <a:lnTo>
                  <a:pt x="55" y="187"/>
                </a:lnTo>
                <a:lnTo>
                  <a:pt x="55" y="190"/>
                </a:lnTo>
                <a:lnTo>
                  <a:pt x="55" y="192"/>
                </a:lnTo>
                <a:lnTo>
                  <a:pt x="55" y="194"/>
                </a:lnTo>
                <a:lnTo>
                  <a:pt x="57" y="194"/>
                </a:lnTo>
                <a:lnTo>
                  <a:pt x="60" y="194"/>
                </a:lnTo>
                <a:lnTo>
                  <a:pt x="60" y="197"/>
                </a:lnTo>
                <a:lnTo>
                  <a:pt x="62" y="201"/>
                </a:lnTo>
                <a:lnTo>
                  <a:pt x="62" y="201"/>
                </a:lnTo>
                <a:lnTo>
                  <a:pt x="62" y="201"/>
                </a:lnTo>
                <a:lnTo>
                  <a:pt x="62" y="204"/>
                </a:lnTo>
                <a:lnTo>
                  <a:pt x="62" y="204"/>
                </a:lnTo>
                <a:lnTo>
                  <a:pt x="62" y="206"/>
                </a:lnTo>
                <a:lnTo>
                  <a:pt x="64" y="206"/>
                </a:lnTo>
                <a:lnTo>
                  <a:pt x="64" y="206"/>
                </a:lnTo>
                <a:lnTo>
                  <a:pt x="64" y="208"/>
                </a:lnTo>
                <a:lnTo>
                  <a:pt x="62" y="208"/>
                </a:lnTo>
                <a:lnTo>
                  <a:pt x="62" y="211"/>
                </a:lnTo>
                <a:lnTo>
                  <a:pt x="60" y="211"/>
                </a:lnTo>
                <a:lnTo>
                  <a:pt x="57" y="213"/>
                </a:lnTo>
                <a:lnTo>
                  <a:pt x="55" y="213"/>
                </a:lnTo>
                <a:lnTo>
                  <a:pt x="55" y="213"/>
                </a:lnTo>
                <a:lnTo>
                  <a:pt x="55" y="211"/>
                </a:lnTo>
                <a:lnTo>
                  <a:pt x="55" y="211"/>
                </a:lnTo>
                <a:lnTo>
                  <a:pt x="55" y="208"/>
                </a:lnTo>
                <a:lnTo>
                  <a:pt x="52" y="211"/>
                </a:lnTo>
                <a:lnTo>
                  <a:pt x="52" y="211"/>
                </a:lnTo>
                <a:lnTo>
                  <a:pt x="50" y="213"/>
                </a:lnTo>
                <a:lnTo>
                  <a:pt x="50" y="216"/>
                </a:lnTo>
                <a:lnTo>
                  <a:pt x="50" y="216"/>
                </a:lnTo>
                <a:lnTo>
                  <a:pt x="52" y="216"/>
                </a:lnTo>
                <a:lnTo>
                  <a:pt x="55" y="218"/>
                </a:lnTo>
                <a:lnTo>
                  <a:pt x="55" y="220"/>
                </a:lnTo>
                <a:lnTo>
                  <a:pt x="57" y="220"/>
                </a:lnTo>
                <a:lnTo>
                  <a:pt x="62" y="223"/>
                </a:lnTo>
                <a:lnTo>
                  <a:pt x="62" y="223"/>
                </a:lnTo>
                <a:lnTo>
                  <a:pt x="62" y="225"/>
                </a:lnTo>
                <a:lnTo>
                  <a:pt x="60" y="225"/>
                </a:lnTo>
                <a:lnTo>
                  <a:pt x="60" y="230"/>
                </a:lnTo>
                <a:lnTo>
                  <a:pt x="55" y="234"/>
                </a:lnTo>
                <a:lnTo>
                  <a:pt x="55" y="237"/>
                </a:lnTo>
                <a:lnTo>
                  <a:pt x="50" y="232"/>
                </a:lnTo>
                <a:lnTo>
                  <a:pt x="43" y="230"/>
                </a:lnTo>
                <a:lnTo>
                  <a:pt x="41" y="230"/>
                </a:lnTo>
                <a:lnTo>
                  <a:pt x="41" y="232"/>
                </a:lnTo>
                <a:lnTo>
                  <a:pt x="41" y="234"/>
                </a:lnTo>
                <a:lnTo>
                  <a:pt x="38" y="237"/>
                </a:lnTo>
                <a:lnTo>
                  <a:pt x="36" y="237"/>
                </a:lnTo>
                <a:lnTo>
                  <a:pt x="36" y="237"/>
                </a:lnTo>
                <a:lnTo>
                  <a:pt x="31" y="234"/>
                </a:lnTo>
                <a:lnTo>
                  <a:pt x="19" y="230"/>
                </a:lnTo>
                <a:lnTo>
                  <a:pt x="15" y="227"/>
                </a:lnTo>
                <a:lnTo>
                  <a:pt x="10" y="230"/>
                </a:lnTo>
                <a:lnTo>
                  <a:pt x="7" y="230"/>
                </a:lnTo>
                <a:lnTo>
                  <a:pt x="7" y="232"/>
                </a:lnTo>
                <a:lnTo>
                  <a:pt x="7" y="234"/>
                </a:lnTo>
                <a:lnTo>
                  <a:pt x="7" y="237"/>
                </a:lnTo>
                <a:lnTo>
                  <a:pt x="12" y="242"/>
                </a:lnTo>
                <a:lnTo>
                  <a:pt x="19" y="244"/>
                </a:lnTo>
                <a:lnTo>
                  <a:pt x="24" y="246"/>
                </a:lnTo>
                <a:lnTo>
                  <a:pt x="24" y="249"/>
                </a:lnTo>
                <a:lnTo>
                  <a:pt x="26" y="253"/>
                </a:lnTo>
                <a:lnTo>
                  <a:pt x="29" y="256"/>
                </a:lnTo>
                <a:lnTo>
                  <a:pt x="34" y="258"/>
                </a:lnTo>
                <a:lnTo>
                  <a:pt x="38" y="261"/>
                </a:lnTo>
                <a:lnTo>
                  <a:pt x="38" y="261"/>
                </a:lnTo>
                <a:lnTo>
                  <a:pt x="38" y="268"/>
                </a:lnTo>
                <a:lnTo>
                  <a:pt x="38" y="270"/>
                </a:lnTo>
                <a:lnTo>
                  <a:pt x="31" y="272"/>
                </a:lnTo>
                <a:lnTo>
                  <a:pt x="29" y="272"/>
                </a:lnTo>
                <a:lnTo>
                  <a:pt x="29" y="270"/>
                </a:lnTo>
                <a:lnTo>
                  <a:pt x="26" y="263"/>
                </a:lnTo>
                <a:lnTo>
                  <a:pt x="24" y="258"/>
                </a:lnTo>
                <a:lnTo>
                  <a:pt x="22" y="258"/>
                </a:lnTo>
                <a:lnTo>
                  <a:pt x="19" y="258"/>
                </a:lnTo>
                <a:lnTo>
                  <a:pt x="17" y="258"/>
                </a:lnTo>
                <a:lnTo>
                  <a:pt x="10" y="261"/>
                </a:lnTo>
                <a:lnTo>
                  <a:pt x="10" y="263"/>
                </a:lnTo>
                <a:lnTo>
                  <a:pt x="5" y="261"/>
                </a:lnTo>
                <a:lnTo>
                  <a:pt x="0" y="258"/>
                </a:lnTo>
                <a:lnTo>
                  <a:pt x="0" y="258"/>
                </a:lnTo>
                <a:lnTo>
                  <a:pt x="0" y="261"/>
                </a:lnTo>
                <a:lnTo>
                  <a:pt x="0" y="263"/>
                </a:lnTo>
                <a:lnTo>
                  <a:pt x="0" y="265"/>
                </a:lnTo>
                <a:lnTo>
                  <a:pt x="5" y="268"/>
                </a:lnTo>
                <a:lnTo>
                  <a:pt x="5" y="270"/>
                </a:lnTo>
                <a:lnTo>
                  <a:pt x="10" y="270"/>
                </a:lnTo>
                <a:lnTo>
                  <a:pt x="10" y="270"/>
                </a:lnTo>
                <a:lnTo>
                  <a:pt x="12" y="272"/>
                </a:lnTo>
                <a:lnTo>
                  <a:pt x="12" y="282"/>
                </a:lnTo>
                <a:lnTo>
                  <a:pt x="15" y="284"/>
                </a:lnTo>
                <a:lnTo>
                  <a:pt x="15" y="289"/>
                </a:lnTo>
                <a:lnTo>
                  <a:pt x="15" y="289"/>
                </a:lnTo>
                <a:lnTo>
                  <a:pt x="19" y="294"/>
                </a:lnTo>
                <a:lnTo>
                  <a:pt x="22" y="294"/>
                </a:lnTo>
                <a:lnTo>
                  <a:pt x="19" y="296"/>
                </a:lnTo>
                <a:lnTo>
                  <a:pt x="24" y="298"/>
                </a:lnTo>
                <a:lnTo>
                  <a:pt x="24" y="313"/>
                </a:lnTo>
                <a:lnTo>
                  <a:pt x="29" y="313"/>
                </a:lnTo>
                <a:lnTo>
                  <a:pt x="31" y="313"/>
                </a:lnTo>
                <a:lnTo>
                  <a:pt x="52" y="313"/>
                </a:lnTo>
                <a:lnTo>
                  <a:pt x="55" y="313"/>
                </a:lnTo>
                <a:lnTo>
                  <a:pt x="55" y="320"/>
                </a:lnTo>
                <a:lnTo>
                  <a:pt x="97" y="320"/>
                </a:lnTo>
                <a:lnTo>
                  <a:pt x="114" y="320"/>
                </a:lnTo>
                <a:lnTo>
                  <a:pt x="114" y="317"/>
                </a:lnTo>
                <a:lnTo>
                  <a:pt x="124" y="315"/>
                </a:lnTo>
                <a:lnTo>
                  <a:pt x="126" y="315"/>
                </a:lnTo>
                <a:lnTo>
                  <a:pt x="131" y="320"/>
                </a:lnTo>
                <a:lnTo>
                  <a:pt x="133" y="320"/>
                </a:lnTo>
                <a:lnTo>
                  <a:pt x="135" y="320"/>
                </a:lnTo>
                <a:lnTo>
                  <a:pt x="135" y="320"/>
                </a:lnTo>
                <a:lnTo>
                  <a:pt x="138" y="308"/>
                </a:lnTo>
                <a:lnTo>
                  <a:pt x="138" y="308"/>
                </a:lnTo>
                <a:lnTo>
                  <a:pt x="140" y="308"/>
                </a:lnTo>
                <a:lnTo>
                  <a:pt x="142" y="308"/>
                </a:lnTo>
                <a:lnTo>
                  <a:pt x="147" y="308"/>
                </a:lnTo>
                <a:lnTo>
                  <a:pt x="152" y="310"/>
                </a:lnTo>
                <a:lnTo>
                  <a:pt x="159" y="308"/>
                </a:lnTo>
                <a:lnTo>
                  <a:pt x="159" y="310"/>
                </a:lnTo>
                <a:lnTo>
                  <a:pt x="159" y="310"/>
                </a:lnTo>
                <a:lnTo>
                  <a:pt x="159" y="313"/>
                </a:lnTo>
                <a:lnTo>
                  <a:pt x="159" y="324"/>
                </a:lnTo>
                <a:lnTo>
                  <a:pt x="152" y="324"/>
                </a:lnTo>
                <a:lnTo>
                  <a:pt x="152" y="317"/>
                </a:lnTo>
                <a:lnTo>
                  <a:pt x="147" y="317"/>
                </a:lnTo>
                <a:lnTo>
                  <a:pt x="147" y="329"/>
                </a:lnTo>
                <a:lnTo>
                  <a:pt x="164" y="329"/>
                </a:lnTo>
                <a:lnTo>
                  <a:pt x="166" y="336"/>
                </a:lnTo>
                <a:lnTo>
                  <a:pt x="166" y="336"/>
                </a:lnTo>
                <a:lnTo>
                  <a:pt x="171" y="336"/>
                </a:lnTo>
                <a:lnTo>
                  <a:pt x="180" y="336"/>
                </a:lnTo>
                <a:lnTo>
                  <a:pt x="180" y="336"/>
                </a:lnTo>
                <a:lnTo>
                  <a:pt x="183" y="343"/>
                </a:lnTo>
                <a:lnTo>
                  <a:pt x="185" y="343"/>
                </a:lnTo>
                <a:lnTo>
                  <a:pt x="199" y="343"/>
                </a:lnTo>
                <a:lnTo>
                  <a:pt x="199" y="343"/>
                </a:lnTo>
                <a:lnTo>
                  <a:pt x="202" y="322"/>
                </a:lnTo>
                <a:lnTo>
                  <a:pt x="202" y="291"/>
                </a:lnTo>
                <a:lnTo>
                  <a:pt x="202" y="275"/>
                </a:lnTo>
                <a:lnTo>
                  <a:pt x="202" y="249"/>
                </a:lnTo>
                <a:lnTo>
                  <a:pt x="199" y="234"/>
                </a:lnTo>
                <a:lnTo>
                  <a:pt x="199" y="232"/>
                </a:lnTo>
                <a:lnTo>
                  <a:pt x="199" y="225"/>
                </a:lnTo>
                <a:lnTo>
                  <a:pt x="199" y="220"/>
                </a:lnTo>
                <a:lnTo>
                  <a:pt x="202" y="218"/>
                </a:lnTo>
                <a:lnTo>
                  <a:pt x="204" y="211"/>
                </a:lnTo>
                <a:lnTo>
                  <a:pt x="206" y="204"/>
                </a:lnTo>
                <a:lnTo>
                  <a:pt x="209" y="201"/>
                </a:lnTo>
                <a:lnTo>
                  <a:pt x="211" y="199"/>
                </a:lnTo>
                <a:lnTo>
                  <a:pt x="213" y="197"/>
                </a:lnTo>
                <a:lnTo>
                  <a:pt x="213" y="194"/>
                </a:lnTo>
                <a:lnTo>
                  <a:pt x="216" y="185"/>
                </a:lnTo>
                <a:lnTo>
                  <a:pt x="216" y="185"/>
                </a:lnTo>
                <a:lnTo>
                  <a:pt x="216" y="182"/>
                </a:lnTo>
                <a:lnTo>
                  <a:pt x="213" y="182"/>
                </a:lnTo>
                <a:lnTo>
                  <a:pt x="211" y="182"/>
                </a:lnTo>
                <a:lnTo>
                  <a:pt x="211" y="180"/>
                </a:lnTo>
                <a:lnTo>
                  <a:pt x="216" y="178"/>
                </a:lnTo>
                <a:lnTo>
                  <a:pt x="218" y="175"/>
                </a:lnTo>
                <a:lnTo>
                  <a:pt x="221" y="173"/>
                </a:lnTo>
                <a:lnTo>
                  <a:pt x="223" y="173"/>
                </a:lnTo>
                <a:lnTo>
                  <a:pt x="223" y="173"/>
                </a:lnTo>
                <a:lnTo>
                  <a:pt x="225" y="171"/>
                </a:lnTo>
                <a:lnTo>
                  <a:pt x="228" y="168"/>
                </a:lnTo>
                <a:lnTo>
                  <a:pt x="235" y="168"/>
                </a:lnTo>
                <a:lnTo>
                  <a:pt x="235" y="164"/>
                </a:lnTo>
                <a:lnTo>
                  <a:pt x="237" y="164"/>
                </a:lnTo>
                <a:lnTo>
                  <a:pt x="240" y="159"/>
                </a:lnTo>
                <a:lnTo>
                  <a:pt x="240" y="156"/>
                </a:lnTo>
                <a:lnTo>
                  <a:pt x="244" y="156"/>
                </a:lnTo>
                <a:lnTo>
                  <a:pt x="244" y="154"/>
                </a:lnTo>
                <a:lnTo>
                  <a:pt x="247" y="152"/>
                </a:lnTo>
                <a:lnTo>
                  <a:pt x="244" y="149"/>
                </a:lnTo>
                <a:lnTo>
                  <a:pt x="247" y="149"/>
                </a:lnTo>
                <a:lnTo>
                  <a:pt x="249" y="149"/>
                </a:lnTo>
                <a:lnTo>
                  <a:pt x="249" y="149"/>
                </a:lnTo>
                <a:lnTo>
                  <a:pt x="254" y="142"/>
                </a:lnTo>
                <a:lnTo>
                  <a:pt x="254" y="140"/>
                </a:lnTo>
                <a:lnTo>
                  <a:pt x="251" y="137"/>
                </a:lnTo>
                <a:lnTo>
                  <a:pt x="251" y="137"/>
                </a:lnTo>
                <a:lnTo>
                  <a:pt x="247" y="135"/>
                </a:lnTo>
                <a:lnTo>
                  <a:pt x="247" y="133"/>
                </a:lnTo>
                <a:lnTo>
                  <a:pt x="247" y="128"/>
                </a:lnTo>
                <a:lnTo>
                  <a:pt x="244" y="126"/>
                </a:lnTo>
                <a:lnTo>
                  <a:pt x="244" y="126"/>
                </a:lnTo>
                <a:lnTo>
                  <a:pt x="244" y="128"/>
                </a:lnTo>
                <a:lnTo>
                  <a:pt x="244" y="128"/>
                </a:lnTo>
                <a:lnTo>
                  <a:pt x="240" y="128"/>
                </a:lnTo>
                <a:lnTo>
                  <a:pt x="240" y="128"/>
                </a:lnTo>
                <a:lnTo>
                  <a:pt x="237" y="126"/>
                </a:lnTo>
                <a:lnTo>
                  <a:pt x="232" y="121"/>
                </a:lnTo>
                <a:lnTo>
                  <a:pt x="232" y="119"/>
                </a:lnTo>
                <a:lnTo>
                  <a:pt x="228" y="114"/>
                </a:lnTo>
                <a:lnTo>
                  <a:pt x="225" y="114"/>
                </a:lnTo>
                <a:lnTo>
                  <a:pt x="225" y="114"/>
                </a:lnTo>
                <a:lnTo>
                  <a:pt x="225" y="83"/>
                </a:lnTo>
                <a:lnTo>
                  <a:pt x="228" y="3"/>
                </a:lnTo>
                <a:lnTo>
                  <a:pt x="225" y="3"/>
                </a:lnTo>
                <a:lnTo>
                  <a:pt x="154" y="3"/>
                </a:lnTo>
                <a:lnTo>
                  <a:pt x="152" y="3"/>
                </a:lnTo>
                <a:lnTo>
                  <a:pt x="128" y="3"/>
                </a:lnTo>
                <a:lnTo>
                  <a:pt x="121" y="0"/>
                </a:lnTo>
                <a:lnTo>
                  <a:pt x="97" y="0"/>
                </a:lnTo>
                <a:lnTo>
                  <a:pt x="97" y="0"/>
                </a:lnTo>
                <a:lnTo>
                  <a:pt x="97" y="0"/>
                </a:lnTo>
                <a:lnTo>
                  <a:pt x="95" y="3"/>
                </a:lnTo>
                <a:lnTo>
                  <a:pt x="95" y="5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1" name="Freeform 96"/>
          <p:cNvSpPr>
            <a:spLocks/>
          </p:cNvSpPr>
          <p:nvPr/>
        </p:nvSpPr>
        <p:spPr bwMode="auto">
          <a:xfrm>
            <a:off x="2278481" y="1280528"/>
            <a:ext cx="582613" cy="517525"/>
          </a:xfrm>
          <a:custGeom>
            <a:avLst/>
            <a:gdLst>
              <a:gd name="T0" fmla="*/ 3 w 367"/>
              <a:gd name="T1" fmla="*/ 111 h 326"/>
              <a:gd name="T2" fmla="*/ 135 w 367"/>
              <a:gd name="T3" fmla="*/ 113 h 326"/>
              <a:gd name="T4" fmla="*/ 140 w 367"/>
              <a:gd name="T5" fmla="*/ 113 h 326"/>
              <a:gd name="T6" fmla="*/ 142 w 367"/>
              <a:gd name="T7" fmla="*/ 118 h 326"/>
              <a:gd name="T8" fmla="*/ 166 w 367"/>
              <a:gd name="T9" fmla="*/ 127 h 326"/>
              <a:gd name="T10" fmla="*/ 171 w 367"/>
              <a:gd name="T11" fmla="*/ 125 h 326"/>
              <a:gd name="T12" fmla="*/ 180 w 367"/>
              <a:gd name="T13" fmla="*/ 132 h 326"/>
              <a:gd name="T14" fmla="*/ 185 w 367"/>
              <a:gd name="T15" fmla="*/ 139 h 326"/>
              <a:gd name="T16" fmla="*/ 192 w 367"/>
              <a:gd name="T17" fmla="*/ 139 h 326"/>
              <a:gd name="T18" fmla="*/ 197 w 367"/>
              <a:gd name="T19" fmla="*/ 142 h 326"/>
              <a:gd name="T20" fmla="*/ 202 w 367"/>
              <a:gd name="T21" fmla="*/ 146 h 326"/>
              <a:gd name="T22" fmla="*/ 199 w 367"/>
              <a:gd name="T23" fmla="*/ 149 h 326"/>
              <a:gd name="T24" fmla="*/ 204 w 367"/>
              <a:gd name="T25" fmla="*/ 156 h 326"/>
              <a:gd name="T26" fmla="*/ 209 w 367"/>
              <a:gd name="T27" fmla="*/ 156 h 326"/>
              <a:gd name="T28" fmla="*/ 225 w 367"/>
              <a:gd name="T29" fmla="*/ 172 h 326"/>
              <a:gd name="T30" fmla="*/ 251 w 367"/>
              <a:gd name="T31" fmla="*/ 229 h 326"/>
              <a:gd name="T32" fmla="*/ 256 w 367"/>
              <a:gd name="T33" fmla="*/ 274 h 326"/>
              <a:gd name="T34" fmla="*/ 263 w 367"/>
              <a:gd name="T35" fmla="*/ 269 h 326"/>
              <a:gd name="T36" fmla="*/ 268 w 367"/>
              <a:gd name="T37" fmla="*/ 274 h 326"/>
              <a:gd name="T38" fmla="*/ 270 w 367"/>
              <a:gd name="T39" fmla="*/ 279 h 326"/>
              <a:gd name="T40" fmla="*/ 277 w 367"/>
              <a:gd name="T41" fmla="*/ 286 h 326"/>
              <a:gd name="T42" fmla="*/ 282 w 367"/>
              <a:gd name="T43" fmla="*/ 288 h 326"/>
              <a:gd name="T44" fmla="*/ 284 w 367"/>
              <a:gd name="T45" fmla="*/ 291 h 326"/>
              <a:gd name="T46" fmla="*/ 289 w 367"/>
              <a:gd name="T47" fmla="*/ 293 h 326"/>
              <a:gd name="T48" fmla="*/ 296 w 367"/>
              <a:gd name="T49" fmla="*/ 298 h 326"/>
              <a:gd name="T50" fmla="*/ 294 w 367"/>
              <a:gd name="T51" fmla="*/ 298 h 326"/>
              <a:gd name="T52" fmla="*/ 296 w 367"/>
              <a:gd name="T53" fmla="*/ 307 h 326"/>
              <a:gd name="T54" fmla="*/ 299 w 367"/>
              <a:gd name="T55" fmla="*/ 321 h 326"/>
              <a:gd name="T56" fmla="*/ 322 w 367"/>
              <a:gd name="T57" fmla="*/ 288 h 326"/>
              <a:gd name="T58" fmla="*/ 344 w 367"/>
              <a:gd name="T59" fmla="*/ 248 h 326"/>
              <a:gd name="T60" fmla="*/ 367 w 367"/>
              <a:gd name="T61" fmla="*/ 222 h 326"/>
              <a:gd name="T62" fmla="*/ 367 w 367"/>
              <a:gd name="T63" fmla="*/ 194 h 326"/>
              <a:gd name="T64" fmla="*/ 363 w 367"/>
              <a:gd name="T65" fmla="*/ 161 h 326"/>
              <a:gd name="T66" fmla="*/ 353 w 367"/>
              <a:gd name="T67" fmla="*/ 163 h 326"/>
              <a:gd name="T68" fmla="*/ 334 w 367"/>
              <a:gd name="T69" fmla="*/ 156 h 326"/>
              <a:gd name="T70" fmla="*/ 334 w 367"/>
              <a:gd name="T71" fmla="*/ 153 h 326"/>
              <a:gd name="T72" fmla="*/ 332 w 367"/>
              <a:gd name="T73" fmla="*/ 137 h 326"/>
              <a:gd name="T74" fmla="*/ 334 w 367"/>
              <a:gd name="T75" fmla="*/ 120 h 326"/>
              <a:gd name="T76" fmla="*/ 339 w 367"/>
              <a:gd name="T77" fmla="*/ 113 h 326"/>
              <a:gd name="T78" fmla="*/ 353 w 367"/>
              <a:gd name="T79" fmla="*/ 104 h 326"/>
              <a:gd name="T80" fmla="*/ 355 w 367"/>
              <a:gd name="T81" fmla="*/ 97 h 326"/>
              <a:gd name="T82" fmla="*/ 358 w 367"/>
              <a:gd name="T83" fmla="*/ 92 h 326"/>
              <a:gd name="T84" fmla="*/ 355 w 367"/>
              <a:gd name="T85" fmla="*/ 87 h 326"/>
              <a:gd name="T86" fmla="*/ 346 w 367"/>
              <a:gd name="T87" fmla="*/ 75 h 326"/>
              <a:gd name="T88" fmla="*/ 341 w 367"/>
              <a:gd name="T89" fmla="*/ 66 h 326"/>
              <a:gd name="T90" fmla="*/ 337 w 367"/>
              <a:gd name="T91" fmla="*/ 63 h 326"/>
              <a:gd name="T92" fmla="*/ 329 w 367"/>
              <a:gd name="T93" fmla="*/ 56 h 326"/>
              <a:gd name="T94" fmla="*/ 325 w 367"/>
              <a:gd name="T95" fmla="*/ 54 h 326"/>
              <a:gd name="T96" fmla="*/ 320 w 367"/>
              <a:gd name="T97" fmla="*/ 47 h 326"/>
              <a:gd name="T98" fmla="*/ 313 w 367"/>
              <a:gd name="T99" fmla="*/ 42 h 326"/>
              <a:gd name="T100" fmla="*/ 308 w 367"/>
              <a:gd name="T101" fmla="*/ 33 h 326"/>
              <a:gd name="T102" fmla="*/ 327 w 367"/>
              <a:gd name="T103" fmla="*/ 19 h 326"/>
              <a:gd name="T104" fmla="*/ 329 w 367"/>
              <a:gd name="T105" fmla="*/ 14 h 326"/>
              <a:gd name="T106" fmla="*/ 344 w 367"/>
              <a:gd name="T107" fmla="*/ 4 h 326"/>
              <a:gd name="T108" fmla="*/ 284 w 367"/>
              <a:gd name="T109" fmla="*/ 2 h 326"/>
              <a:gd name="T110" fmla="*/ 211 w 367"/>
              <a:gd name="T111" fmla="*/ 2 h 326"/>
              <a:gd name="T112" fmla="*/ 159 w 367"/>
              <a:gd name="T113" fmla="*/ 2 h 326"/>
              <a:gd name="T114" fmla="*/ 81 w 367"/>
              <a:gd name="T115" fmla="*/ 0 h 326"/>
              <a:gd name="T116" fmla="*/ 0 w 367"/>
              <a:gd name="T117" fmla="*/ 80 h 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67" h="326">
                <a:moveTo>
                  <a:pt x="0" y="111"/>
                </a:moveTo>
                <a:lnTo>
                  <a:pt x="0" y="111"/>
                </a:lnTo>
                <a:lnTo>
                  <a:pt x="3" y="111"/>
                </a:lnTo>
                <a:lnTo>
                  <a:pt x="29" y="111"/>
                </a:lnTo>
                <a:lnTo>
                  <a:pt x="88" y="113"/>
                </a:lnTo>
                <a:lnTo>
                  <a:pt x="135" y="113"/>
                </a:lnTo>
                <a:lnTo>
                  <a:pt x="140" y="113"/>
                </a:lnTo>
                <a:lnTo>
                  <a:pt x="140" y="113"/>
                </a:lnTo>
                <a:lnTo>
                  <a:pt x="140" y="113"/>
                </a:lnTo>
                <a:lnTo>
                  <a:pt x="142" y="116"/>
                </a:lnTo>
                <a:lnTo>
                  <a:pt x="142" y="116"/>
                </a:lnTo>
                <a:lnTo>
                  <a:pt x="142" y="118"/>
                </a:lnTo>
                <a:lnTo>
                  <a:pt x="157" y="125"/>
                </a:lnTo>
                <a:lnTo>
                  <a:pt x="159" y="125"/>
                </a:lnTo>
                <a:lnTo>
                  <a:pt x="166" y="127"/>
                </a:lnTo>
                <a:lnTo>
                  <a:pt x="168" y="127"/>
                </a:lnTo>
                <a:lnTo>
                  <a:pt x="168" y="127"/>
                </a:lnTo>
                <a:lnTo>
                  <a:pt x="171" y="125"/>
                </a:lnTo>
                <a:lnTo>
                  <a:pt x="176" y="123"/>
                </a:lnTo>
                <a:lnTo>
                  <a:pt x="180" y="130"/>
                </a:lnTo>
                <a:lnTo>
                  <a:pt x="180" y="132"/>
                </a:lnTo>
                <a:lnTo>
                  <a:pt x="183" y="137"/>
                </a:lnTo>
                <a:lnTo>
                  <a:pt x="185" y="139"/>
                </a:lnTo>
                <a:lnTo>
                  <a:pt x="185" y="139"/>
                </a:lnTo>
                <a:lnTo>
                  <a:pt x="185" y="137"/>
                </a:lnTo>
                <a:lnTo>
                  <a:pt x="187" y="137"/>
                </a:lnTo>
                <a:lnTo>
                  <a:pt x="192" y="139"/>
                </a:lnTo>
                <a:lnTo>
                  <a:pt x="194" y="139"/>
                </a:lnTo>
                <a:lnTo>
                  <a:pt x="197" y="142"/>
                </a:lnTo>
                <a:lnTo>
                  <a:pt x="197" y="142"/>
                </a:lnTo>
                <a:lnTo>
                  <a:pt x="199" y="144"/>
                </a:lnTo>
                <a:lnTo>
                  <a:pt x="202" y="144"/>
                </a:lnTo>
                <a:lnTo>
                  <a:pt x="202" y="146"/>
                </a:lnTo>
                <a:lnTo>
                  <a:pt x="202" y="146"/>
                </a:lnTo>
                <a:lnTo>
                  <a:pt x="202" y="149"/>
                </a:lnTo>
                <a:lnTo>
                  <a:pt x="199" y="149"/>
                </a:lnTo>
                <a:lnTo>
                  <a:pt x="199" y="151"/>
                </a:lnTo>
                <a:lnTo>
                  <a:pt x="202" y="153"/>
                </a:lnTo>
                <a:lnTo>
                  <a:pt x="204" y="156"/>
                </a:lnTo>
                <a:lnTo>
                  <a:pt x="206" y="153"/>
                </a:lnTo>
                <a:lnTo>
                  <a:pt x="209" y="156"/>
                </a:lnTo>
                <a:lnTo>
                  <a:pt x="209" y="156"/>
                </a:lnTo>
                <a:lnTo>
                  <a:pt x="213" y="153"/>
                </a:lnTo>
                <a:lnTo>
                  <a:pt x="216" y="158"/>
                </a:lnTo>
                <a:lnTo>
                  <a:pt x="225" y="172"/>
                </a:lnTo>
                <a:lnTo>
                  <a:pt x="254" y="224"/>
                </a:lnTo>
                <a:lnTo>
                  <a:pt x="251" y="224"/>
                </a:lnTo>
                <a:lnTo>
                  <a:pt x="251" y="229"/>
                </a:lnTo>
                <a:lnTo>
                  <a:pt x="256" y="229"/>
                </a:lnTo>
                <a:lnTo>
                  <a:pt x="256" y="250"/>
                </a:lnTo>
                <a:lnTo>
                  <a:pt x="256" y="274"/>
                </a:lnTo>
                <a:lnTo>
                  <a:pt x="258" y="272"/>
                </a:lnTo>
                <a:lnTo>
                  <a:pt x="261" y="269"/>
                </a:lnTo>
                <a:lnTo>
                  <a:pt x="263" y="269"/>
                </a:lnTo>
                <a:lnTo>
                  <a:pt x="266" y="272"/>
                </a:lnTo>
                <a:lnTo>
                  <a:pt x="268" y="274"/>
                </a:lnTo>
                <a:lnTo>
                  <a:pt x="268" y="274"/>
                </a:lnTo>
                <a:lnTo>
                  <a:pt x="270" y="274"/>
                </a:lnTo>
                <a:lnTo>
                  <a:pt x="270" y="276"/>
                </a:lnTo>
                <a:lnTo>
                  <a:pt x="270" y="279"/>
                </a:lnTo>
                <a:lnTo>
                  <a:pt x="273" y="281"/>
                </a:lnTo>
                <a:lnTo>
                  <a:pt x="275" y="284"/>
                </a:lnTo>
                <a:lnTo>
                  <a:pt x="277" y="286"/>
                </a:lnTo>
                <a:lnTo>
                  <a:pt x="280" y="286"/>
                </a:lnTo>
                <a:lnTo>
                  <a:pt x="282" y="288"/>
                </a:lnTo>
                <a:lnTo>
                  <a:pt x="282" y="288"/>
                </a:lnTo>
                <a:lnTo>
                  <a:pt x="282" y="288"/>
                </a:lnTo>
                <a:lnTo>
                  <a:pt x="284" y="288"/>
                </a:lnTo>
                <a:lnTo>
                  <a:pt x="284" y="291"/>
                </a:lnTo>
                <a:lnTo>
                  <a:pt x="287" y="291"/>
                </a:lnTo>
                <a:lnTo>
                  <a:pt x="289" y="293"/>
                </a:lnTo>
                <a:lnTo>
                  <a:pt x="289" y="293"/>
                </a:lnTo>
                <a:lnTo>
                  <a:pt x="292" y="293"/>
                </a:lnTo>
                <a:lnTo>
                  <a:pt x="294" y="293"/>
                </a:lnTo>
                <a:lnTo>
                  <a:pt x="296" y="298"/>
                </a:lnTo>
                <a:lnTo>
                  <a:pt x="296" y="298"/>
                </a:lnTo>
                <a:lnTo>
                  <a:pt x="296" y="298"/>
                </a:lnTo>
                <a:lnTo>
                  <a:pt x="294" y="298"/>
                </a:lnTo>
                <a:lnTo>
                  <a:pt x="294" y="300"/>
                </a:lnTo>
                <a:lnTo>
                  <a:pt x="296" y="302"/>
                </a:lnTo>
                <a:lnTo>
                  <a:pt x="296" y="307"/>
                </a:lnTo>
                <a:lnTo>
                  <a:pt x="294" y="310"/>
                </a:lnTo>
                <a:lnTo>
                  <a:pt x="294" y="314"/>
                </a:lnTo>
                <a:lnTo>
                  <a:pt x="299" y="321"/>
                </a:lnTo>
                <a:lnTo>
                  <a:pt x="299" y="326"/>
                </a:lnTo>
                <a:lnTo>
                  <a:pt x="299" y="326"/>
                </a:lnTo>
                <a:lnTo>
                  <a:pt x="322" y="288"/>
                </a:lnTo>
                <a:lnTo>
                  <a:pt x="337" y="262"/>
                </a:lnTo>
                <a:lnTo>
                  <a:pt x="344" y="250"/>
                </a:lnTo>
                <a:lnTo>
                  <a:pt x="344" y="248"/>
                </a:lnTo>
                <a:lnTo>
                  <a:pt x="355" y="229"/>
                </a:lnTo>
                <a:lnTo>
                  <a:pt x="360" y="222"/>
                </a:lnTo>
                <a:lnTo>
                  <a:pt x="367" y="222"/>
                </a:lnTo>
                <a:lnTo>
                  <a:pt x="367" y="217"/>
                </a:lnTo>
                <a:lnTo>
                  <a:pt x="367" y="217"/>
                </a:lnTo>
                <a:lnTo>
                  <a:pt x="367" y="194"/>
                </a:lnTo>
                <a:lnTo>
                  <a:pt x="367" y="161"/>
                </a:lnTo>
                <a:lnTo>
                  <a:pt x="365" y="161"/>
                </a:lnTo>
                <a:lnTo>
                  <a:pt x="363" y="161"/>
                </a:lnTo>
                <a:lnTo>
                  <a:pt x="363" y="161"/>
                </a:lnTo>
                <a:lnTo>
                  <a:pt x="360" y="163"/>
                </a:lnTo>
                <a:lnTo>
                  <a:pt x="353" y="163"/>
                </a:lnTo>
                <a:lnTo>
                  <a:pt x="346" y="165"/>
                </a:lnTo>
                <a:lnTo>
                  <a:pt x="344" y="163"/>
                </a:lnTo>
                <a:lnTo>
                  <a:pt x="334" y="156"/>
                </a:lnTo>
                <a:lnTo>
                  <a:pt x="334" y="156"/>
                </a:lnTo>
                <a:lnTo>
                  <a:pt x="334" y="153"/>
                </a:lnTo>
                <a:lnTo>
                  <a:pt x="334" y="153"/>
                </a:lnTo>
                <a:lnTo>
                  <a:pt x="334" y="146"/>
                </a:lnTo>
                <a:lnTo>
                  <a:pt x="332" y="142"/>
                </a:lnTo>
                <a:lnTo>
                  <a:pt x="332" y="137"/>
                </a:lnTo>
                <a:lnTo>
                  <a:pt x="329" y="125"/>
                </a:lnTo>
                <a:lnTo>
                  <a:pt x="332" y="123"/>
                </a:lnTo>
                <a:lnTo>
                  <a:pt x="334" y="120"/>
                </a:lnTo>
                <a:lnTo>
                  <a:pt x="334" y="118"/>
                </a:lnTo>
                <a:lnTo>
                  <a:pt x="334" y="116"/>
                </a:lnTo>
                <a:lnTo>
                  <a:pt x="339" y="113"/>
                </a:lnTo>
                <a:lnTo>
                  <a:pt x="344" y="108"/>
                </a:lnTo>
                <a:lnTo>
                  <a:pt x="351" y="106"/>
                </a:lnTo>
                <a:lnTo>
                  <a:pt x="353" y="104"/>
                </a:lnTo>
                <a:lnTo>
                  <a:pt x="353" y="99"/>
                </a:lnTo>
                <a:lnTo>
                  <a:pt x="355" y="99"/>
                </a:lnTo>
                <a:lnTo>
                  <a:pt x="355" y="97"/>
                </a:lnTo>
                <a:lnTo>
                  <a:pt x="355" y="97"/>
                </a:lnTo>
                <a:lnTo>
                  <a:pt x="355" y="94"/>
                </a:lnTo>
                <a:lnTo>
                  <a:pt x="358" y="92"/>
                </a:lnTo>
                <a:lnTo>
                  <a:pt x="358" y="90"/>
                </a:lnTo>
                <a:lnTo>
                  <a:pt x="358" y="87"/>
                </a:lnTo>
                <a:lnTo>
                  <a:pt x="355" y="87"/>
                </a:lnTo>
                <a:lnTo>
                  <a:pt x="353" y="87"/>
                </a:lnTo>
                <a:lnTo>
                  <a:pt x="351" y="82"/>
                </a:lnTo>
                <a:lnTo>
                  <a:pt x="346" y="75"/>
                </a:lnTo>
                <a:lnTo>
                  <a:pt x="346" y="73"/>
                </a:lnTo>
                <a:lnTo>
                  <a:pt x="346" y="71"/>
                </a:lnTo>
                <a:lnTo>
                  <a:pt x="341" y="66"/>
                </a:lnTo>
                <a:lnTo>
                  <a:pt x="341" y="63"/>
                </a:lnTo>
                <a:lnTo>
                  <a:pt x="339" y="66"/>
                </a:lnTo>
                <a:lnTo>
                  <a:pt x="337" y="63"/>
                </a:lnTo>
                <a:lnTo>
                  <a:pt x="329" y="61"/>
                </a:lnTo>
                <a:lnTo>
                  <a:pt x="329" y="59"/>
                </a:lnTo>
                <a:lnTo>
                  <a:pt x="329" y="56"/>
                </a:lnTo>
                <a:lnTo>
                  <a:pt x="329" y="56"/>
                </a:lnTo>
                <a:lnTo>
                  <a:pt x="327" y="56"/>
                </a:lnTo>
                <a:lnTo>
                  <a:pt x="325" y="54"/>
                </a:lnTo>
                <a:lnTo>
                  <a:pt x="322" y="54"/>
                </a:lnTo>
                <a:lnTo>
                  <a:pt x="320" y="52"/>
                </a:lnTo>
                <a:lnTo>
                  <a:pt x="320" y="47"/>
                </a:lnTo>
                <a:lnTo>
                  <a:pt x="315" y="47"/>
                </a:lnTo>
                <a:lnTo>
                  <a:pt x="313" y="45"/>
                </a:lnTo>
                <a:lnTo>
                  <a:pt x="313" y="42"/>
                </a:lnTo>
                <a:lnTo>
                  <a:pt x="311" y="37"/>
                </a:lnTo>
                <a:lnTo>
                  <a:pt x="308" y="35"/>
                </a:lnTo>
                <a:lnTo>
                  <a:pt x="308" y="33"/>
                </a:lnTo>
                <a:lnTo>
                  <a:pt x="313" y="28"/>
                </a:lnTo>
                <a:lnTo>
                  <a:pt x="320" y="23"/>
                </a:lnTo>
                <a:lnTo>
                  <a:pt x="327" y="19"/>
                </a:lnTo>
                <a:lnTo>
                  <a:pt x="329" y="16"/>
                </a:lnTo>
                <a:lnTo>
                  <a:pt x="329" y="16"/>
                </a:lnTo>
                <a:lnTo>
                  <a:pt x="329" y="14"/>
                </a:lnTo>
                <a:lnTo>
                  <a:pt x="332" y="14"/>
                </a:lnTo>
                <a:lnTo>
                  <a:pt x="341" y="7"/>
                </a:lnTo>
                <a:lnTo>
                  <a:pt x="344" y="4"/>
                </a:lnTo>
                <a:lnTo>
                  <a:pt x="308" y="4"/>
                </a:lnTo>
                <a:lnTo>
                  <a:pt x="292" y="2"/>
                </a:lnTo>
                <a:lnTo>
                  <a:pt x="284" y="2"/>
                </a:lnTo>
                <a:lnTo>
                  <a:pt x="273" y="2"/>
                </a:lnTo>
                <a:lnTo>
                  <a:pt x="254" y="2"/>
                </a:lnTo>
                <a:lnTo>
                  <a:pt x="211" y="2"/>
                </a:lnTo>
                <a:lnTo>
                  <a:pt x="194" y="2"/>
                </a:lnTo>
                <a:lnTo>
                  <a:pt x="185" y="2"/>
                </a:lnTo>
                <a:lnTo>
                  <a:pt x="159" y="2"/>
                </a:lnTo>
                <a:lnTo>
                  <a:pt x="119" y="2"/>
                </a:lnTo>
                <a:lnTo>
                  <a:pt x="81" y="0"/>
                </a:lnTo>
                <a:lnTo>
                  <a:pt x="81" y="0"/>
                </a:lnTo>
                <a:lnTo>
                  <a:pt x="41" y="0"/>
                </a:lnTo>
                <a:lnTo>
                  <a:pt x="3" y="0"/>
                </a:lnTo>
                <a:lnTo>
                  <a:pt x="0" y="80"/>
                </a:lnTo>
                <a:lnTo>
                  <a:pt x="0" y="111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2" name="Freeform 97"/>
          <p:cNvSpPr>
            <a:spLocks/>
          </p:cNvSpPr>
          <p:nvPr/>
        </p:nvSpPr>
        <p:spPr bwMode="auto">
          <a:xfrm>
            <a:off x="1275181" y="1794878"/>
            <a:ext cx="461963" cy="409575"/>
          </a:xfrm>
          <a:custGeom>
            <a:avLst/>
            <a:gdLst>
              <a:gd name="T0" fmla="*/ 92 w 291"/>
              <a:gd name="T1" fmla="*/ 258 h 258"/>
              <a:gd name="T2" fmla="*/ 97 w 291"/>
              <a:gd name="T3" fmla="*/ 248 h 258"/>
              <a:gd name="T4" fmla="*/ 97 w 291"/>
              <a:gd name="T5" fmla="*/ 246 h 258"/>
              <a:gd name="T6" fmla="*/ 95 w 291"/>
              <a:gd name="T7" fmla="*/ 243 h 258"/>
              <a:gd name="T8" fmla="*/ 97 w 291"/>
              <a:gd name="T9" fmla="*/ 239 h 258"/>
              <a:gd name="T10" fmla="*/ 100 w 291"/>
              <a:gd name="T11" fmla="*/ 234 h 258"/>
              <a:gd name="T12" fmla="*/ 102 w 291"/>
              <a:gd name="T13" fmla="*/ 227 h 258"/>
              <a:gd name="T14" fmla="*/ 109 w 291"/>
              <a:gd name="T15" fmla="*/ 213 h 258"/>
              <a:gd name="T16" fmla="*/ 116 w 291"/>
              <a:gd name="T17" fmla="*/ 206 h 258"/>
              <a:gd name="T18" fmla="*/ 118 w 291"/>
              <a:gd name="T19" fmla="*/ 201 h 258"/>
              <a:gd name="T20" fmla="*/ 128 w 291"/>
              <a:gd name="T21" fmla="*/ 187 h 258"/>
              <a:gd name="T22" fmla="*/ 142 w 291"/>
              <a:gd name="T23" fmla="*/ 182 h 258"/>
              <a:gd name="T24" fmla="*/ 154 w 291"/>
              <a:gd name="T25" fmla="*/ 177 h 258"/>
              <a:gd name="T26" fmla="*/ 168 w 291"/>
              <a:gd name="T27" fmla="*/ 170 h 258"/>
              <a:gd name="T28" fmla="*/ 173 w 291"/>
              <a:gd name="T29" fmla="*/ 168 h 258"/>
              <a:gd name="T30" fmla="*/ 178 w 291"/>
              <a:gd name="T31" fmla="*/ 165 h 258"/>
              <a:gd name="T32" fmla="*/ 187 w 291"/>
              <a:gd name="T33" fmla="*/ 161 h 258"/>
              <a:gd name="T34" fmla="*/ 197 w 291"/>
              <a:gd name="T35" fmla="*/ 156 h 258"/>
              <a:gd name="T36" fmla="*/ 201 w 291"/>
              <a:gd name="T37" fmla="*/ 149 h 258"/>
              <a:gd name="T38" fmla="*/ 208 w 291"/>
              <a:gd name="T39" fmla="*/ 146 h 258"/>
              <a:gd name="T40" fmla="*/ 216 w 291"/>
              <a:gd name="T41" fmla="*/ 144 h 258"/>
              <a:gd name="T42" fmla="*/ 223 w 291"/>
              <a:gd name="T43" fmla="*/ 139 h 258"/>
              <a:gd name="T44" fmla="*/ 225 w 291"/>
              <a:gd name="T45" fmla="*/ 137 h 258"/>
              <a:gd name="T46" fmla="*/ 230 w 291"/>
              <a:gd name="T47" fmla="*/ 135 h 258"/>
              <a:gd name="T48" fmla="*/ 239 w 291"/>
              <a:gd name="T49" fmla="*/ 132 h 258"/>
              <a:gd name="T50" fmla="*/ 242 w 291"/>
              <a:gd name="T51" fmla="*/ 125 h 258"/>
              <a:gd name="T52" fmla="*/ 246 w 291"/>
              <a:gd name="T53" fmla="*/ 116 h 258"/>
              <a:gd name="T54" fmla="*/ 253 w 291"/>
              <a:gd name="T55" fmla="*/ 97 h 258"/>
              <a:gd name="T56" fmla="*/ 253 w 291"/>
              <a:gd name="T57" fmla="*/ 90 h 258"/>
              <a:gd name="T58" fmla="*/ 258 w 291"/>
              <a:gd name="T59" fmla="*/ 80 h 258"/>
              <a:gd name="T60" fmla="*/ 268 w 291"/>
              <a:gd name="T61" fmla="*/ 59 h 258"/>
              <a:gd name="T62" fmla="*/ 280 w 291"/>
              <a:gd name="T63" fmla="*/ 38 h 258"/>
              <a:gd name="T64" fmla="*/ 284 w 291"/>
              <a:gd name="T65" fmla="*/ 21 h 258"/>
              <a:gd name="T66" fmla="*/ 287 w 291"/>
              <a:gd name="T67" fmla="*/ 19 h 258"/>
              <a:gd name="T68" fmla="*/ 280 w 291"/>
              <a:gd name="T69" fmla="*/ 7 h 258"/>
              <a:gd name="T70" fmla="*/ 268 w 291"/>
              <a:gd name="T71" fmla="*/ 7 h 258"/>
              <a:gd name="T72" fmla="*/ 199 w 291"/>
              <a:gd name="T73" fmla="*/ 4 h 258"/>
              <a:gd name="T74" fmla="*/ 171 w 291"/>
              <a:gd name="T75" fmla="*/ 4 h 258"/>
              <a:gd name="T76" fmla="*/ 142 w 291"/>
              <a:gd name="T77" fmla="*/ 2 h 258"/>
              <a:gd name="T78" fmla="*/ 121 w 291"/>
              <a:gd name="T79" fmla="*/ 2 h 258"/>
              <a:gd name="T80" fmla="*/ 121 w 291"/>
              <a:gd name="T81" fmla="*/ 9 h 258"/>
              <a:gd name="T82" fmla="*/ 111 w 291"/>
              <a:gd name="T83" fmla="*/ 7 h 258"/>
              <a:gd name="T84" fmla="*/ 109 w 291"/>
              <a:gd name="T85" fmla="*/ 2 h 258"/>
              <a:gd name="T86" fmla="*/ 81 w 291"/>
              <a:gd name="T87" fmla="*/ 2 h 258"/>
              <a:gd name="T88" fmla="*/ 62 w 291"/>
              <a:gd name="T89" fmla="*/ 2 h 258"/>
              <a:gd name="T90" fmla="*/ 0 w 291"/>
              <a:gd name="T91" fmla="*/ 0 h 258"/>
              <a:gd name="T92" fmla="*/ 7 w 291"/>
              <a:gd name="T93" fmla="*/ 49 h 258"/>
              <a:gd name="T94" fmla="*/ 7 w 291"/>
              <a:gd name="T95" fmla="*/ 54 h 258"/>
              <a:gd name="T96" fmla="*/ 12 w 291"/>
              <a:gd name="T97" fmla="*/ 73 h 258"/>
              <a:gd name="T98" fmla="*/ 14 w 291"/>
              <a:gd name="T99" fmla="*/ 97 h 258"/>
              <a:gd name="T100" fmla="*/ 26 w 291"/>
              <a:gd name="T101" fmla="*/ 175 h 258"/>
              <a:gd name="T102" fmla="*/ 33 w 291"/>
              <a:gd name="T103" fmla="*/ 206 h 258"/>
              <a:gd name="T104" fmla="*/ 36 w 291"/>
              <a:gd name="T105" fmla="*/ 232 h 258"/>
              <a:gd name="T106" fmla="*/ 40 w 291"/>
              <a:gd name="T107" fmla="*/ 255 h 258"/>
              <a:gd name="T108" fmla="*/ 85 w 291"/>
              <a:gd name="T109" fmla="*/ 258 h 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91" h="258">
                <a:moveTo>
                  <a:pt x="85" y="258"/>
                </a:moveTo>
                <a:lnTo>
                  <a:pt x="92" y="258"/>
                </a:lnTo>
                <a:lnTo>
                  <a:pt x="95" y="253"/>
                </a:lnTo>
                <a:lnTo>
                  <a:pt x="97" y="248"/>
                </a:lnTo>
                <a:lnTo>
                  <a:pt x="97" y="248"/>
                </a:lnTo>
                <a:lnTo>
                  <a:pt x="97" y="246"/>
                </a:lnTo>
                <a:lnTo>
                  <a:pt x="95" y="243"/>
                </a:lnTo>
                <a:lnTo>
                  <a:pt x="95" y="243"/>
                </a:lnTo>
                <a:lnTo>
                  <a:pt x="95" y="241"/>
                </a:lnTo>
                <a:lnTo>
                  <a:pt x="97" y="239"/>
                </a:lnTo>
                <a:lnTo>
                  <a:pt x="100" y="236"/>
                </a:lnTo>
                <a:lnTo>
                  <a:pt x="100" y="234"/>
                </a:lnTo>
                <a:lnTo>
                  <a:pt x="102" y="229"/>
                </a:lnTo>
                <a:lnTo>
                  <a:pt x="102" y="227"/>
                </a:lnTo>
                <a:lnTo>
                  <a:pt x="104" y="222"/>
                </a:lnTo>
                <a:lnTo>
                  <a:pt x="109" y="213"/>
                </a:lnTo>
                <a:lnTo>
                  <a:pt x="111" y="213"/>
                </a:lnTo>
                <a:lnTo>
                  <a:pt x="116" y="206"/>
                </a:lnTo>
                <a:lnTo>
                  <a:pt x="116" y="206"/>
                </a:lnTo>
                <a:lnTo>
                  <a:pt x="118" y="201"/>
                </a:lnTo>
                <a:lnTo>
                  <a:pt x="121" y="198"/>
                </a:lnTo>
                <a:lnTo>
                  <a:pt x="128" y="187"/>
                </a:lnTo>
                <a:lnTo>
                  <a:pt x="137" y="184"/>
                </a:lnTo>
                <a:lnTo>
                  <a:pt x="142" y="182"/>
                </a:lnTo>
                <a:lnTo>
                  <a:pt x="147" y="180"/>
                </a:lnTo>
                <a:lnTo>
                  <a:pt x="154" y="177"/>
                </a:lnTo>
                <a:lnTo>
                  <a:pt x="154" y="175"/>
                </a:lnTo>
                <a:lnTo>
                  <a:pt x="168" y="170"/>
                </a:lnTo>
                <a:lnTo>
                  <a:pt x="173" y="168"/>
                </a:lnTo>
                <a:lnTo>
                  <a:pt x="173" y="168"/>
                </a:lnTo>
                <a:lnTo>
                  <a:pt x="178" y="165"/>
                </a:lnTo>
                <a:lnTo>
                  <a:pt x="178" y="165"/>
                </a:lnTo>
                <a:lnTo>
                  <a:pt x="180" y="163"/>
                </a:lnTo>
                <a:lnTo>
                  <a:pt x="187" y="161"/>
                </a:lnTo>
                <a:lnTo>
                  <a:pt x="190" y="156"/>
                </a:lnTo>
                <a:lnTo>
                  <a:pt x="197" y="156"/>
                </a:lnTo>
                <a:lnTo>
                  <a:pt x="197" y="149"/>
                </a:lnTo>
                <a:lnTo>
                  <a:pt x="201" y="149"/>
                </a:lnTo>
                <a:lnTo>
                  <a:pt x="208" y="151"/>
                </a:lnTo>
                <a:lnTo>
                  <a:pt x="208" y="146"/>
                </a:lnTo>
                <a:lnTo>
                  <a:pt x="211" y="144"/>
                </a:lnTo>
                <a:lnTo>
                  <a:pt x="216" y="144"/>
                </a:lnTo>
                <a:lnTo>
                  <a:pt x="213" y="139"/>
                </a:lnTo>
                <a:lnTo>
                  <a:pt x="223" y="139"/>
                </a:lnTo>
                <a:lnTo>
                  <a:pt x="223" y="137"/>
                </a:lnTo>
                <a:lnTo>
                  <a:pt x="225" y="137"/>
                </a:lnTo>
                <a:lnTo>
                  <a:pt x="225" y="137"/>
                </a:lnTo>
                <a:lnTo>
                  <a:pt x="230" y="135"/>
                </a:lnTo>
                <a:lnTo>
                  <a:pt x="239" y="135"/>
                </a:lnTo>
                <a:lnTo>
                  <a:pt x="239" y="132"/>
                </a:lnTo>
                <a:lnTo>
                  <a:pt x="239" y="130"/>
                </a:lnTo>
                <a:lnTo>
                  <a:pt x="242" y="125"/>
                </a:lnTo>
                <a:lnTo>
                  <a:pt x="246" y="118"/>
                </a:lnTo>
                <a:lnTo>
                  <a:pt x="246" y="116"/>
                </a:lnTo>
                <a:lnTo>
                  <a:pt x="251" y="104"/>
                </a:lnTo>
                <a:lnTo>
                  <a:pt x="253" y="97"/>
                </a:lnTo>
                <a:lnTo>
                  <a:pt x="253" y="94"/>
                </a:lnTo>
                <a:lnTo>
                  <a:pt x="253" y="90"/>
                </a:lnTo>
                <a:lnTo>
                  <a:pt x="256" y="85"/>
                </a:lnTo>
                <a:lnTo>
                  <a:pt x="258" y="80"/>
                </a:lnTo>
                <a:lnTo>
                  <a:pt x="263" y="68"/>
                </a:lnTo>
                <a:lnTo>
                  <a:pt x="268" y="59"/>
                </a:lnTo>
                <a:lnTo>
                  <a:pt x="272" y="49"/>
                </a:lnTo>
                <a:lnTo>
                  <a:pt x="280" y="38"/>
                </a:lnTo>
                <a:lnTo>
                  <a:pt x="282" y="28"/>
                </a:lnTo>
                <a:lnTo>
                  <a:pt x="284" y="21"/>
                </a:lnTo>
                <a:lnTo>
                  <a:pt x="287" y="21"/>
                </a:lnTo>
                <a:lnTo>
                  <a:pt x="287" y="19"/>
                </a:lnTo>
                <a:lnTo>
                  <a:pt x="291" y="7"/>
                </a:lnTo>
                <a:lnTo>
                  <a:pt x="280" y="7"/>
                </a:lnTo>
                <a:lnTo>
                  <a:pt x="280" y="7"/>
                </a:lnTo>
                <a:lnTo>
                  <a:pt x="268" y="7"/>
                </a:lnTo>
                <a:lnTo>
                  <a:pt x="225" y="4"/>
                </a:lnTo>
                <a:lnTo>
                  <a:pt x="199" y="4"/>
                </a:lnTo>
                <a:lnTo>
                  <a:pt x="197" y="4"/>
                </a:lnTo>
                <a:lnTo>
                  <a:pt x="171" y="4"/>
                </a:lnTo>
                <a:lnTo>
                  <a:pt x="159" y="2"/>
                </a:lnTo>
                <a:lnTo>
                  <a:pt x="142" y="2"/>
                </a:lnTo>
                <a:lnTo>
                  <a:pt x="123" y="2"/>
                </a:lnTo>
                <a:lnTo>
                  <a:pt x="121" y="2"/>
                </a:lnTo>
                <a:lnTo>
                  <a:pt x="121" y="4"/>
                </a:lnTo>
                <a:lnTo>
                  <a:pt x="121" y="9"/>
                </a:lnTo>
                <a:lnTo>
                  <a:pt x="116" y="9"/>
                </a:lnTo>
                <a:lnTo>
                  <a:pt x="111" y="7"/>
                </a:lnTo>
                <a:lnTo>
                  <a:pt x="111" y="4"/>
                </a:lnTo>
                <a:lnTo>
                  <a:pt x="109" y="2"/>
                </a:lnTo>
                <a:lnTo>
                  <a:pt x="109" y="2"/>
                </a:lnTo>
                <a:lnTo>
                  <a:pt x="81" y="2"/>
                </a:lnTo>
                <a:lnTo>
                  <a:pt x="81" y="2"/>
                </a:lnTo>
                <a:lnTo>
                  <a:pt x="62" y="2"/>
                </a:lnTo>
                <a:lnTo>
                  <a:pt x="62" y="2"/>
                </a:lnTo>
                <a:lnTo>
                  <a:pt x="0" y="0"/>
                </a:lnTo>
                <a:lnTo>
                  <a:pt x="5" y="40"/>
                </a:lnTo>
                <a:lnTo>
                  <a:pt x="7" y="49"/>
                </a:lnTo>
                <a:lnTo>
                  <a:pt x="7" y="54"/>
                </a:lnTo>
                <a:lnTo>
                  <a:pt x="7" y="54"/>
                </a:lnTo>
                <a:lnTo>
                  <a:pt x="10" y="59"/>
                </a:lnTo>
                <a:lnTo>
                  <a:pt x="12" y="73"/>
                </a:lnTo>
                <a:lnTo>
                  <a:pt x="14" y="97"/>
                </a:lnTo>
                <a:lnTo>
                  <a:pt x="14" y="97"/>
                </a:lnTo>
                <a:lnTo>
                  <a:pt x="26" y="165"/>
                </a:lnTo>
                <a:lnTo>
                  <a:pt x="26" y="175"/>
                </a:lnTo>
                <a:lnTo>
                  <a:pt x="31" y="206"/>
                </a:lnTo>
                <a:lnTo>
                  <a:pt x="33" y="206"/>
                </a:lnTo>
                <a:lnTo>
                  <a:pt x="33" y="220"/>
                </a:lnTo>
                <a:lnTo>
                  <a:pt x="36" y="232"/>
                </a:lnTo>
                <a:lnTo>
                  <a:pt x="38" y="251"/>
                </a:lnTo>
                <a:lnTo>
                  <a:pt x="40" y="255"/>
                </a:lnTo>
                <a:lnTo>
                  <a:pt x="59" y="255"/>
                </a:lnTo>
                <a:lnTo>
                  <a:pt x="85" y="258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3" name="Freeform 98"/>
          <p:cNvSpPr>
            <a:spLocks/>
          </p:cNvSpPr>
          <p:nvPr/>
        </p:nvSpPr>
        <p:spPr bwMode="auto">
          <a:xfrm>
            <a:off x="3027781" y="1283703"/>
            <a:ext cx="439738" cy="269875"/>
          </a:xfrm>
          <a:custGeom>
            <a:avLst/>
            <a:gdLst>
              <a:gd name="T0" fmla="*/ 0 w 277"/>
              <a:gd name="T1" fmla="*/ 17 h 170"/>
              <a:gd name="T2" fmla="*/ 7 w 277"/>
              <a:gd name="T3" fmla="*/ 21 h 170"/>
              <a:gd name="T4" fmla="*/ 7 w 277"/>
              <a:gd name="T5" fmla="*/ 26 h 170"/>
              <a:gd name="T6" fmla="*/ 11 w 277"/>
              <a:gd name="T7" fmla="*/ 31 h 170"/>
              <a:gd name="T8" fmla="*/ 16 w 277"/>
              <a:gd name="T9" fmla="*/ 38 h 170"/>
              <a:gd name="T10" fmla="*/ 18 w 277"/>
              <a:gd name="T11" fmla="*/ 50 h 170"/>
              <a:gd name="T12" fmla="*/ 21 w 277"/>
              <a:gd name="T13" fmla="*/ 54 h 170"/>
              <a:gd name="T14" fmla="*/ 54 w 277"/>
              <a:gd name="T15" fmla="*/ 66 h 170"/>
              <a:gd name="T16" fmla="*/ 61 w 277"/>
              <a:gd name="T17" fmla="*/ 73 h 170"/>
              <a:gd name="T18" fmla="*/ 63 w 277"/>
              <a:gd name="T19" fmla="*/ 78 h 170"/>
              <a:gd name="T20" fmla="*/ 73 w 277"/>
              <a:gd name="T21" fmla="*/ 71 h 170"/>
              <a:gd name="T22" fmla="*/ 80 w 277"/>
              <a:gd name="T23" fmla="*/ 69 h 170"/>
              <a:gd name="T24" fmla="*/ 92 w 277"/>
              <a:gd name="T25" fmla="*/ 71 h 170"/>
              <a:gd name="T26" fmla="*/ 97 w 277"/>
              <a:gd name="T27" fmla="*/ 80 h 170"/>
              <a:gd name="T28" fmla="*/ 94 w 277"/>
              <a:gd name="T29" fmla="*/ 88 h 170"/>
              <a:gd name="T30" fmla="*/ 92 w 277"/>
              <a:gd name="T31" fmla="*/ 99 h 170"/>
              <a:gd name="T32" fmla="*/ 94 w 277"/>
              <a:gd name="T33" fmla="*/ 114 h 170"/>
              <a:gd name="T34" fmla="*/ 99 w 277"/>
              <a:gd name="T35" fmla="*/ 121 h 170"/>
              <a:gd name="T36" fmla="*/ 104 w 277"/>
              <a:gd name="T37" fmla="*/ 130 h 170"/>
              <a:gd name="T38" fmla="*/ 104 w 277"/>
              <a:gd name="T39" fmla="*/ 140 h 170"/>
              <a:gd name="T40" fmla="*/ 113 w 277"/>
              <a:gd name="T41" fmla="*/ 168 h 170"/>
              <a:gd name="T42" fmla="*/ 142 w 277"/>
              <a:gd name="T43" fmla="*/ 161 h 170"/>
              <a:gd name="T44" fmla="*/ 158 w 277"/>
              <a:gd name="T45" fmla="*/ 168 h 170"/>
              <a:gd name="T46" fmla="*/ 172 w 277"/>
              <a:gd name="T47" fmla="*/ 168 h 170"/>
              <a:gd name="T48" fmla="*/ 175 w 277"/>
              <a:gd name="T49" fmla="*/ 163 h 170"/>
              <a:gd name="T50" fmla="*/ 184 w 277"/>
              <a:gd name="T51" fmla="*/ 159 h 170"/>
              <a:gd name="T52" fmla="*/ 201 w 277"/>
              <a:gd name="T53" fmla="*/ 147 h 170"/>
              <a:gd name="T54" fmla="*/ 201 w 277"/>
              <a:gd name="T55" fmla="*/ 142 h 170"/>
              <a:gd name="T56" fmla="*/ 198 w 277"/>
              <a:gd name="T57" fmla="*/ 137 h 170"/>
              <a:gd name="T58" fmla="*/ 196 w 277"/>
              <a:gd name="T59" fmla="*/ 125 h 170"/>
              <a:gd name="T60" fmla="*/ 196 w 277"/>
              <a:gd name="T61" fmla="*/ 116 h 170"/>
              <a:gd name="T62" fmla="*/ 198 w 277"/>
              <a:gd name="T63" fmla="*/ 102 h 170"/>
              <a:gd name="T64" fmla="*/ 198 w 277"/>
              <a:gd name="T65" fmla="*/ 95 h 170"/>
              <a:gd name="T66" fmla="*/ 210 w 277"/>
              <a:gd name="T67" fmla="*/ 85 h 170"/>
              <a:gd name="T68" fmla="*/ 217 w 277"/>
              <a:gd name="T69" fmla="*/ 83 h 170"/>
              <a:gd name="T70" fmla="*/ 217 w 277"/>
              <a:gd name="T71" fmla="*/ 73 h 170"/>
              <a:gd name="T72" fmla="*/ 222 w 277"/>
              <a:gd name="T73" fmla="*/ 69 h 170"/>
              <a:gd name="T74" fmla="*/ 227 w 277"/>
              <a:gd name="T75" fmla="*/ 69 h 170"/>
              <a:gd name="T76" fmla="*/ 234 w 277"/>
              <a:gd name="T77" fmla="*/ 66 h 170"/>
              <a:gd name="T78" fmla="*/ 243 w 277"/>
              <a:gd name="T79" fmla="*/ 64 h 170"/>
              <a:gd name="T80" fmla="*/ 239 w 277"/>
              <a:gd name="T81" fmla="*/ 52 h 170"/>
              <a:gd name="T82" fmla="*/ 243 w 277"/>
              <a:gd name="T83" fmla="*/ 45 h 170"/>
              <a:gd name="T84" fmla="*/ 274 w 277"/>
              <a:gd name="T85" fmla="*/ 40 h 170"/>
              <a:gd name="T86" fmla="*/ 239 w 277"/>
              <a:gd name="T87" fmla="*/ 0 h 170"/>
              <a:gd name="T88" fmla="*/ 156 w 277"/>
              <a:gd name="T89" fmla="*/ 5 h 170"/>
              <a:gd name="T90" fmla="*/ 61 w 277"/>
              <a:gd name="T91" fmla="*/ 2 h 170"/>
              <a:gd name="T92" fmla="*/ 7 w 277"/>
              <a:gd name="T93" fmla="*/ 2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77" h="170">
                <a:moveTo>
                  <a:pt x="2" y="14"/>
                </a:moveTo>
                <a:lnTo>
                  <a:pt x="0" y="14"/>
                </a:lnTo>
                <a:lnTo>
                  <a:pt x="0" y="17"/>
                </a:lnTo>
                <a:lnTo>
                  <a:pt x="0" y="17"/>
                </a:lnTo>
                <a:lnTo>
                  <a:pt x="7" y="21"/>
                </a:lnTo>
                <a:lnTo>
                  <a:pt x="7" y="21"/>
                </a:lnTo>
                <a:lnTo>
                  <a:pt x="7" y="21"/>
                </a:lnTo>
                <a:lnTo>
                  <a:pt x="7" y="24"/>
                </a:lnTo>
                <a:lnTo>
                  <a:pt x="7" y="26"/>
                </a:lnTo>
                <a:lnTo>
                  <a:pt x="9" y="28"/>
                </a:lnTo>
                <a:lnTo>
                  <a:pt x="11" y="28"/>
                </a:lnTo>
                <a:lnTo>
                  <a:pt x="11" y="31"/>
                </a:lnTo>
                <a:lnTo>
                  <a:pt x="14" y="38"/>
                </a:lnTo>
                <a:lnTo>
                  <a:pt x="16" y="38"/>
                </a:lnTo>
                <a:lnTo>
                  <a:pt x="16" y="38"/>
                </a:lnTo>
                <a:lnTo>
                  <a:pt x="18" y="43"/>
                </a:lnTo>
                <a:lnTo>
                  <a:pt x="18" y="45"/>
                </a:lnTo>
                <a:lnTo>
                  <a:pt x="18" y="50"/>
                </a:lnTo>
                <a:lnTo>
                  <a:pt x="18" y="52"/>
                </a:lnTo>
                <a:lnTo>
                  <a:pt x="21" y="54"/>
                </a:lnTo>
                <a:lnTo>
                  <a:pt x="21" y="54"/>
                </a:lnTo>
                <a:lnTo>
                  <a:pt x="30" y="57"/>
                </a:lnTo>
                <a:lnTo>
                  <a:pt x="54" y="64"/>
                </a:lnTo>
                <a:lnTo>
                  <a:pt x="54" y="66"/>
                </a:lnTo>
                <a:lnTo>
                  <a:pt x="54" y="69"/>
                </a:lnTo>
                <a:lnTo>
                  <a:pt x="54" y="69"/>
                </a:lnTo>
                <a:lnTo>
                  <a:pt x="61" y="73"/>
                </a:lnTo>
                <a:lnTo>
                  <a:pt x="61" y="73"/>
                </a:lnTo>
                <a:lnTo>
                  <a:pt x="61" y="73"/>
                </a:lnTo>
                <a:lnTo>
                  <a:pt x="63" y="78"/>
                </a:lnTo>
                <a:lnTo>
                  <a:pt x="78" y="78"/>
                </a:lnTo>
                <a:lnTo>
                  <a:pt x="78" y="71"/>
                </a:lnTo>
                <a:lnTo>
                  <a:pt x="73" y="71"/>
                </a:lnTo>
                <a:lnTo>
                  <a:pt x="73" y="69"/>
                </a:lnTo>
                <a:lnTo>
                  <a:pt x="80" y="69"/>
                </a:lnTo>
                <a:lnTo>
                  <a:pt x="80" y="69"/>
                </a:lnTo>
                <a:lnTo>
                  <a:pt x="85" y="66"/>
                </a:lnTo>
                <a:lnTo>
                  <a:pt x="87" y="66"/>
                </a:lnTo>
                <a:lnTo>
                  <a:pt x="92" y="71"/>
                </a:lnTo>
                <a:lnTo>
                  <a:pt x="94" y="73"/>
                </a:lnTo>
                <a:lnTo>
                  <a:pt x="97" y="80"/>
                </a:lnTo>
                <a:lnTo>
                  <a:pt x="97" y="80"/>
                </a:lnTo>
                <a:lnTo>
                  <a:pt x="97" y="83"/>
                </a:lnTo>
                <a:lnTo>
                  <a:pt x="94" y="85"/>
                </a:lnTo>
                <a:lnTo>
                  <a:pt x="94" y="88"/>
                </a:lnTo>
                <a:lnTo>
                  <a:pt x="94" y="88"/>
                </a:lnTo>
                <a:lnTo>
                  <a:pt x="92" y="95"/>
                </a:lnTo>
                <a:lnTo>
                  <a:pt x="92" y="99"/>
                </a:lnTo>
                <a:lnTo>
                  <a:pt x="92" y="99"/>
                </a:lnTo>
                <a:lnTo>
                  <a:pt x="94" y="111"/>
                </a:lnTo>
                <a:lnTo>
                  <a:pt x="94" y="114"/>
                </a:lnTo>
                <a:lnTo>
                  <a:pt x="97" y="114"/>
                </a:lnTo>
                <a:lnTo>
                  <a:pt x="99" y="118"/>
                </a:lnTo>
                <a:lnTo>
                  <a:pt x="99" y="121"/>
                </a:lnTo>
                <a:lnTo>
                  <a:pt x="104" y="123"/>
                </a:lnTo>
                <a:lnTo>
                  <a:pt x="104" y="128"/>
                </a:lnTo>
                <a:lnTo>
                  <a:pt x="104" y="130"/>
                </a:lnTo>
                <a:lnTo>
                  <a:pt x="101" y="137"/>
                </a:lnTo>
                <a:lnTo>
                  <a:pt x="101" y="140"/>
                </a:lnTo>
                <a:lnTo>
                  <a:pt x="104" y="140"/>
                </a:lnTo>
                <a:lnTo>
                  <a:pt x="104" y="140"/>
                </a:lnTo>
                <a:lnTo>
                  <a:pt x="113" y="147"/>
                </a:lnTo>
                <a:lnTo>
                  <a:pt x="113" y="168"/>
                </a:lnTo>
                <a:lnTo>
                  <a:pt x="139" y="161"/>
                </a:lnTo>
                <a:lnTo>
                  <a:pt x="139" y="161"/>
                </a:lnTo>
                <a:lnTo>
                  <a:pt x="142" y="161"/>
                </a:lnTo>
                <a:lnTo>
                  <a:pt x="149" y="163"/>
                </a:lnTo>
                <a:lnTo>
                  <a:pt x="153" y="163"/>
                </a:lnTo>
                <a:lnTo>
                  <a:pt x="158" y="168"/>
                </a:lnTo>
                <a:lnTo>
                  <a:pt x="161" y="168"/>
                </a:lnTo>
                <a:lnTo>
                  <a:pt x="161" y="170"/>
                </a:lnTo>
                <a:lnTo>
                  <a:pt x="172" y="168"/>
                </a:lnTo>
                <a:lnTo>
                  <a:pt x="172" y="166"/>
                </a:lnTo>
                <a:lnTo>
                  <a:pt x="175" y="163"/>
                </a:lnTo>
                <a:lnTo>
                  <a:pt x="175" y="163"/>
                </a:lnTo>
                <a:lnTo>
                  <a:pt x="179" y="161"/>
                </a:lnTo>
                <a:lnTo>
                  <a:pt x="182" y="161"/>
                </a:lnTo>
                <a:lnTo>
                  <a:pt x="184" y="159"/>
                </a:lnTo>
                <a:lnTo>
                  <a:pt x="191" y="156"/>
                </a:lnTo>
                <a:lnTo>
                  <a:pt x="198" y="149"/>
                </a:lnTo>
                <a:lnTo>
                  <a:pt x="201" y="147"/>
                </a:lnTo>
                <a:lnTo>
                  <a:pt x="201" y="144"/>
                </a:lnTo>
                <a:lnTo>
                  <a:pt x="203" y="142"/>
                </a:lnTo>
                <a:lnTo>
                  <a:pt x="201" y="142"/>
                </a:lnTo>
                <a:lnTo>
                  <a:pt x="201" y="140"/>
                </a:lnTo>
                <a:lnTo>
                  <a:pt x="198" y="140"/>
                </a:lnTo>
                <a:lnTo>
                  <a:pt x="198" y="137"/>
                </a:lnTo>
                <a:lnTo>
                  <a:pt x="196" y="132"/>
                </a:lnTo>
                <a:lnTo>
                  <a:pt x="196" y="128"/>
                </a:lnTo>
                <a:lnTo>
                  <a:pt x="196" y="125"/>
                </a:lnTo>
                <a:lnTo>
                  <a:pt x="196" y="121"/>
                </a:lnTo>
                <a:lnTo>
                  <a:pt x="196" y="116"/>
                </a:lnTo>
                <a:lnTo>
                  <a:pt x="196" y="116"/>
                </a:lnTo>
                <a:lnTo>
                  <a:pt x="201" y="106"/>
                </a:lnTo>
                <a:lnTo>
                  <a:pt x="198" y="104"/>
                </a:lnTo>
                <a:lnTo>
                  <a:pt x="198" y="102"/>
                </a:lnTo>
                <a:lnTo>
                  <a:pt x="201" y="99"/>
                </a:lnTo>
                <a:lnTo>
                  <a:pt x="201" y="97"/>
                </a:lnTo>
                <a:lnTo>
                  <a:pt x="198" y="95"/>
                </a:lnTo>
                <a:lnTo>
                  <a:pt x="203" y="95"/>
                </a:lnTo>
                <a:lnTo>
                  <a:pt x="208" y="85"/>
                </a:lnTo>
                <a:lnTo>
                  <a:pt x="210" y="85"/>
                </a:lnTo>
                <a:lnTo>
                  <a:pt x="213" y="83"/>
                </a:lnTo>
                <a:lnTo>
                  <a:pt x="215" y="83"/>
                </a:lnTo>
                <a:lnTo>
                  <a:pt x="217" y="83"/>
                </a:lnTo>
                <a:lnTo>
                  <a:pt x="220" y="80"/>
                </a:lnTo>
                <a:lnTo>
                  <a:pt x="220" y="78"/>
                </a:lnTo>
                <a:lnTo>
                  <a:pt x="217" y="73"/>
                </a:lnTo>
                <a:lnTo>
                  <a:pt x="220" y="69"/>
                </a:lnTo>
                <a:lnTo>
                  <a:pt x="220" y="69"/>
                </a:lnTo>
                <a:lnTo>
                  <a:pt x="222" y="69"/>
                </a:lnTo>
                <a:lnTo>
                  <a:pt x="224" y="71"/>
                </a:lnTo>
                <a:lnTo>
                  <a:pt x="224" y="71"/>
                </a:lnTo>
                <a:lnTo>
                  <a:pt x="227" y="69"/>
                </a:lnTo>
                <a:lnTo>
                  <a:pt x="227" y="69"/>
                </a:lnTo>
                <a:lnTo>
                  <a:pt x="229" y="66"/>
                </a:lnTo>
                <a:lnTo>
                  <a:pt x="234" y="66"/>
                </a:lnTo>
                <a:lnTo>
                  <a:pt x="239" y="66"/>
                </a:lnTo>
                <a:lnTo>
                  <a:pt x="241" y="66"/>
                </a:lnTo>
                <a:lnTo>
                  <a:pt x="243" y="64"/>
                </a:lnTo>
                <a:lnTo>
                  <a:pt x="243" y="59"/>
                </a:lnTo>
                <a:lnTo>
                  <a:pt x="239" y="59"/>
                </a:lnTo>
                <a:lnTo>
                  <a:pt x="239" y="52"/>
                </a:lnTo>
                <a:lnTo>
                  <a:pt x="236" y="52"/>
                </a:lnTo>
                <a:lnTo>
                  <a:pt x="239" y="45"/>
                </a:lnTo>
                <a:lnTo>
                  <a:pt x="243" y="45"/>
                </a:lnTo>
                <a:lnTo>
                  <a:pt x="246" y="43"/>
                </a:lnTo>
                <a:lnTo>
                  <a:pt x="251" y="43"/>
                </a:lnTo>
                <a:lnTo>
                  <a:pt x="274" y="40"/>
                </a:lnTo>
                <a:lnTo>
                  <a:pt x="277" y="38"/>
                </a:lnTo>
                <a:lnTo>
                  <a:pt x="274" y="0"/>
                </a:lnTo>
                <a:lnTo>
                  <a:pt x="239" y="0"/>
                </a:lnTo>
                <a:lnTo>
                  <a:pt x="224" y="0"/>
                </a:lnTo>
                <a:lnTo>
                  <a:pt x="224" y="5"/>
                </a:lnTo>
                <a:lnTo>
                  <a:pt x="156" y="5"/>
                </a:lnTo>
                <a:lnTo>
                  <a:pt x="134" y="5"/>
                </a:lnTo>
                <a:lnTo>
                  <a:pt x="78" y="5"/>
                </a:lnTo>
                <a:lnTo>
                  <a:pt x="61" y="2"/>
                </a:lnTo>
                <a:lnTo>
                  <a:pt x="49" y="2"/>
                </a:lnTo>
                <a:lnTo>
                  <a:pt x="35" y="2"/>
                </a:lnTo>
                <a:lnTo>
                  <a:pt x="7" y="2"/>
                </a:lnTo>
                <a:lnTo>
                  <a:pt x="4" y="7"/>
                </a:lnTo>
                <a:lnTo>
                  <a:pt x="2" y="14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" name="Freeform 99"/>
          <p:cNvSpPr>
            <a:spLocks/>
          </p:cNvSpPr>
          <p:nvPr/>
        </p:nvSpPr>
        <p:spPr bwMode="auto">
          <a:xfrm>
            <a:off x="2767431" y="1286878"/>
            <a:ext cx="439738" cy="461963"/>
          </a:xfrm>
          <a:custGeom>
            <a:avLst/>
            <a:gdLst>
              <a:gd name="T0" fmla="*/ 19 w 277"/>
              <a:gd name="T1" fmla="*/ 15 h 291"/>
              <a:gd name="T2" fmla="*/ 3 w 277"/>
              <a:gd name="T3" fmla="*/ 33 h 291"/>
              <a:gd name="T4" fmla="*/ 12 w 277"/>
              <a:gd name="T5" fmla="*/ 48 h 291"/>
              <a:gd name="T6" fmla="*/ 21 w 277"/>
              <a:gd name="T7" fmla="*/ 52 h 291"/>
              <a:gd name="T8" fmla="*/ 33 w 277"/>
              <a:gd name="T9" fmla="*/ 59 h 291"/>
              <a:gd name="T10" fmla="*/ 43 w 277"/>
              <a:gd name="T11" fmla="*/ 78 h 291"/>
              <a:gd name="T12" fmla="*/ 50 w 277"/>
              <a:gd name="T13" fmla="*/ 88 h 291"/>
              <a:gd name="T14" fmla="*/ 45 w 277"/>
              <a:gd name="T15" fmla="*/ 95 h 291"/>
              <a:gd name="T16" fmla="*/ 26 w 277"/>
              <a:gd name="T17" fmla="*/ 112 h 291"/>
              <a:gd name="T18" fmla="*/ 24 w 277"/>
              <a:gd name="T19" fmla="*/ 133 h 291"/>
              <a:gd name="T20" fmla="*/ 26 w 277"/>
              <a:gd name="T21" fmla="*/ 152 h 291"/>
              <a:gd name="T22" fmla="*/ 52 w 277"/>
              <a:gd name="T23" fmla="*/ 159 h 291"/>
              <a:gd name="T24" fmla="*/ 59 w 277"/>
              <a:gd name="T25" fmla="*/ 190 h 291"/>
              <a:gd name="T26" fmla="*/ 47 w 277"/>
              <a:gd name="T27" fmla="*/ 225 h 291"/>
              <a:gd name="T28" fmla="*/ 14 w 277"/>
              <a:gd name="T29" fmla="*/ 284 h 291"/>
              <a:gd name="T30" fmla="*/ 19 w 277"/>
              <a:gd name="T31" fmla="*/ 282 h 291"/>
              <a:gd name="T32" fmla="*/ 26 w 277"/>
              <a:gd name="T33" fmla="*/ 282 h 291"/>
              <a:gd name="T34" fmla="*/ 31 w 277"/>
              <a:gd name="T35" fmla="*/ 275 h 291"/>
              <a:gd name="T36" fmla="*/ 55 w 277"/>
              <a:gd name="T37" fmla="*/ 282 h 291"/>
              <a:gd name="T38" fmla="*/ 69 w 277"/>
              <a:gd name="T39" fmla="*/ 277 h 291"/>
              <a:gd name="T40" fmla="*/ 76 w 277"/>
              <a:gd name="T41" fmla="*/ 287 h 291"/>
              <a:gd name="T42" fmla="*/ 92 w 277"/>
              <a:gd name="T43" fmla="*/ 291 h 291"/>
              <a:gd name="T44" fmla="*/ 100 w 277"/>
              <a:gd name="T45" fmla="*/ 282 h 291"/>
              <a:gd name="T46" fmla="*/ 107 w 277"/>
              <a:gd name="T47" fmla="*/ 272 h 291"/>
              <a:gd name="T48" fmla="*/ 111 w 277"/>
              <a:gd name="T49" fmla="*/ 265 h 291"/>
              <a:gd name="T50" fmla="*/ 126 w 277"/>
              <a:gd name="T51" fmla="*/ 258 h 291"/>
              <a:gd name="T52" fmla="*/ 133 w 277"/>
              <a:gd name="T53" fmla="*/ 237 h 291"/>
              <a:gd name="T54" fmla="*/ 142 w 277"/>
              <a:gd name="T55" fmla="*/ 225 h 291"/>
              <a:gd name="T56" fmla="*/ 156 w 277"/>
              <a:gd name="T57" fmla="*/ 213 h 291"/>
              <a:gd name="T58" fmla="*/ 175 w 277"/>
              <a:gd name="T59" fmla="*/ 213 h 291"/>
              <a:gd name="T60" fmla="*/ 194 w 277"/>
              <a:gd name="T61" fmla="*/ 216 h 291"/>
              <a:gd name="T62" fmla="*/ 204 w 277"/>
              <a:gd name="T63" fmla="*/ 220 h 291"/>
              <a:gd name="T64" fmla="*/ 223 w 277"/>
              <a:gd name="T65" fmla="*/ 225 h 291"/>
              <a:gd name="T66" fmla="*/ 235 w 277"/>
              <a:gd name="T67" fmla="*/ 223 h 291"/>
              <a:gd name="T68" fmla="*/ 244 w 277"/>
              <a:gd name="T69" fmla="*/ 216 h 291"/>
              <a:gd name="T70" fmla="*/ 246 w 277"/>
              <a:gd name="T71" fmla="*/ 206 h 291"/>
              <a:gd name="T72" fmla="*/ 242 w 277"/>
              <a:gd name="T73" fmla="*/ 194 h 291"/>
              <a:gd name="T74" fmla="*/ 249 w 277"/>
              <a:gd name="T75" fmla="*/ 173 h 291"/>
              <a:gd name="T76" fmla="*/ 268 w 277"/>
              <a:gd name="T77" fmla="*/ 138 h 291"/>
              <a:gd name="T78" fmla="*/ 268 w 277"/>
              <a:gd name="T79" fmla="*/ 121 h 291"/>
              <a:gd name="T80" fmla="*/ 258 w 277"/>
              <a:gd name="T81" fmla="*/ 109 h 291"/>
              <a:gd name="T82" fmla="*/ 258 w 277"/>
              <a:gd name="T83" fmla="*/ 86 h 291"/>
              <a:gd name="T84" fmla="*/ 258 w 277"/>
              <a:gd name="T85" fmla="*/ 71 h 291"/>
              <a:gd name="T86" fmla="*/ 244 w 277"/>
              <a:gd name="T87" fmla="*/ 67 h 291"/>
              <a:gd name="T88" fmla="*/ 227 w 277"/>
              <a:gd name="T89" fmla="*/ 76 h 291"/>
              <a:gd name="T90" fmla="*/ 218 w 277"/>
              <a:gd name="T91" fmla="*/ 67 h 291"/>
              <a:gd name="T92" fmla="*/ 185 w 277"/>
              <a:gd name="T93" fmla="*/ 52 h 291"/>
              <a:gd name="T94" fmla="*/ 180 w 277"/>
              <a:gd name="T95" fmla="*/ 36 h 291"/>
              <a:gd name="T96" fmla="*/ 173 w 277"/>
              <a:gd name="T97" fmla="*/ 26 h 291"/>
              <a:gd name="T98" fmla="*/ 171 w 277"/>
              <a:gd name="T99" fmla="*/ 19 h 291"/>
              <a:gd name="T100" fmla="*/ 168 w 277"/>
              <a:gd name="T101" fmla="*/ 5 h 291"/>
              <a:gd name="T102" fmla="*/ 64 w 277"/>
              <a:gd name="T103" fmla="*/ 0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77" h="291">
                <a:moveTo>
                  <a:pt x="24" y="10"/>
                </a:moveTo>
                <a:lnTo>
                  <a:pt x="21" y="10"/>
                </a:lnTo>
                <a:lnTo>
                  <a:pt x="21" y="12"/>
                </a:lnTo>
                <a:lnTo>
                  <a:pt x="21" y="12"/>
                </a:lnTo>
                <a:lnTo>
                  <a:pt x="19" y="15"/>
                </a:lnTo>
                <a:lnTo>
                  <a:pt x="12" y="19"/>
                </a:lnTo>
                <a:lnTo>
                  <a:pt x="5" y="24"/>
                </a:lnTo>
                <a:lnTo>
                  <a:pt x="0" y="29"/>
                </a:lnTo>
                <a:lnTo>
                  <a:pt x="0" y="31"/>
                </a:lnTo>
                <a:lnTo>
                  <a:pt x="3" y="33"/>
                </a:lnTo>
                <a:lnTo>
                  <a:pt x="5" y="38"/>
                </a:lnTo>
                <a:lnTo>
                  <a:pt x="5" y="41"/>
                </a:lnTo>
                <a:lnTo>
                  <a:pt x="7" y="43"/>
                </a:lnTo>
                <a:lnTo>
                  <a:pt x="12" y="43"/>
                </a:lnTo>
                <a:lnTo>
                  <a:pt x="12" y="48"/>
                </a:lnTo>
                <a:lnTo>
                  <a:pt x="14" y="50"/>
                </a:lnTo>
                <a:lnTo>
                  <a:pt x="17" y="50"/>
                </a:lnTo>
                <a:lnTo>
                  <a:pt x="19" y="52"/>
                </a:lnTo>
                <a:lnTo>
                  <a:pt x="21" y="52"/>
                </a:lnTo>
                <a:lnTo>
                  <a:pt x="21" y="52"/>
                </a:lnTo>
                <a:lnTo>
                  <a:pt x="21" y="55"/>
                </a:lnTo>
                <a:lnTo>
                  <a:pt x="21" y="57"/>
                </a:lnTo>
                <a:lnTo>
                  <a:pt x="29" y="59"/>
                </a:lnTo>
                <a:lnTo>
                  <a:pt x="31" y="62"/>
                </a:lnTo>
                <a:lnTo>
                  <a:pt x="33" y="59"/>
                </a:lnTo>
                <a:lnTo>
                  <a:pt x="33" y="62"/>
                </a:lnTo>
                <a:lnTo>
                  <a:pt x="38" y="67"/>
                </a:lnTo>
                <a:lnTo>
                  <a:pt x="38" y="69"/>
                </a:lnTo>
                <a:lnTo>
                  <a:pt x="38" y="71"/>
                </a:lnTo>
                <a:lnTo>
                  <a:pt x="43" y="78"/>
                </a:lnTo>
                <a:lnTo>
                  <a:pt x="45" y="83"/>
                </a:lnTo>
                <a:lnTo>
                  <a:pt x="47" y="83"/>
                </a:lnTo>
                <a:lnTo>
                  <a:pt x="50" y="83"/>
                </a:lnTo>
                <a:lnTo>
                  <a:pt x="50" y="86"/>
                </a:lnTo>
                <a:lnTo>
                  <a:pt x="50" y="88"/>
                </a:lnTo>
                <a:lnTo>
                  <a:pt x="47" y="90"/>
                </a:lnTo>
                <a:lnTo>
                  <a:pt x="47" y="93"/>
                </a:lnTo>
                <a:lnTo>
                  <a:pt x="47" y="93"/>
                </a:lnTo>
                <a:lnTo>
                  <a:pt x="47" y="95"/>
                </a:lnTo>
                <a:lnTo>
                  <a:pt x="45" y="95"/>
                </a:lnTo>
                <a:lnTo>
                  <a:pt x="45" y="100"/>
                </a:lnTo>
                <a:lnTo>
                  <a:pt x="43" y="102"/>
                </a:lnTo>
                <a:lnTo>
                  <a:pt x="36" y="104"/>
                </a:lnTo>
                <a:lnTo>
                  <a:pt x="31" y="109"/>
                </a:lnTo>
                <a:lnTo>
                  <a:pt x="26" y="112"/>
                </a:lnTo>
                <a:lnTo>
                  <a:pt x="26" y="114"/>
                </a:lnTo>
                <a:lnTo>
                  <a:pt x="26" y="116"/>
                </a:lnTo>
                <a:lnTo>
                  <a:pt x="24" y="119"/>
                </a:lnTo>
                <a:lnTo>
                  <a:pt x="21" y="121"/>
                </a:lnTo>
                <a:lnTo>
                  <a:pt x="24" y="133"/>
                </a:lnTo>
                <a:lnTo>
                  <a:pt x="24" y="138"/>
                </a:lnTo>
                <a:lnTo>
                  <a:pt x="26" y="142"/>
                </a:lnTo>
                <a:lnTo>
                  <a:pt x="26" y="149"/>
                </a:lnTo>
                <a:lnTo>
                  <a:pt x="26" y="149"/>
                </a:lnTo>
                <a:lnTo>
                  <a:pt x="26" y="152"/>
                </a:lnTo>
                <a:lnTo>
                  <a:pt x="26" y="152"/>
                </a:lnTo>
                <a:lnTo>
                  <a:pt x="36" y="159"/>
                </a:lnTo>
                <a:lnTo>
                  <a:pt x="38" y="161"/>
                </a:lnTo>
                <a:lnTo>
                  <a:pt x="45" y="159"/>
                </a:lnTo>
                <a:lnTo>
                  <a:pt x="52" y="159"/>
                </a:lnTo>
                <a:lnTo>
                  <a:pt x="55" y="157"/>
                </a:lnTo>
                <a:lnTo>
                  <a:pt x="55" y="157"/>
                </a:lnTo>
                <a:lnTo>
                  <a:pt x="57" y="157"/>
                </a:lnTo>
                <a:lnTo>
                  <a:pt x="59" y="157"/>
                </a:lnTo>
                <a:lnTo>
                  <a:pt x="59" y="190"/>
                </a:lnTo>
                <a:lnTo>
                  <a:pt x="59" y="213"/>
                </a:lnTo>
                <a:lnTo>
                  <a:pt x="59" y="213"/>
                </a:lnTo>
                <a:lnTo>
                  <a:pt x="59" y="218"/>
                </a:lnTo>
                <a:lnTo>
                  <a:pt x="52" y="218"/>
                </a:lnTo>
                <a:lnTo>
                  <a:pt x="47" y="225"/>
                </a:lnTo>
                <a:lnTo>
                  <a:pt x="36" y="244"/>
                </a:lnTo>
                <a:lnTo>
                  <a:pt x="36" y="246"/>
                </a:lnTo>
                <a:lnTo>
                  <a:pt x="29" y="258"/>
                </a:lnTo>
                <a:lnTo>
                  <a:pt x="14" y="284"/>
                </a:lnTo>
                <a:lnTo>
                  <a:pt x="14" y="284"/>
                </a:lnTo>
                <a:lnTo>
                  <a:pt x="17" y="284"/>
                </a:lnTo>
                <a:lnTo>
                  <a:pt x="17" y="284"/>
                </a:lnTo>
                <a:lnTo>
                  <a:pt x="17" y="282"/>
                </a:lnTo>
                <a:lnTo>
                  <a:pt x="17" y="282"/>
                </a:lnTo>
                <a:lnTo>
                  <a:pt x="19" y="282"/>
                </a:lnTo>
                <a:lnTo>
                  <a:pt x="19" y="287"/>
                </a:lnTo>
                <a:lnTo>
                  <a:pt x="21" y="287"/>
                </a:lnTo>
                <a:lnTo>
                  <a:pt x="21" y="287"/>
                </a:lnTo>
                <a:lnTo>
                  <a:pt x="26" y="282"/>
                </a:lnTo>
                <a:lnTo>
                  <a:pt x="26" y="282"/>
                </a:lnTo>
                <a:lnTo>
                  <a:pt x="26" y="282"/>
                </a:lnTo>
                <a:lnTo>
                  <a:pt x="29" y="280"/>
                </a:lnTo>
                <a:lnTo>
                  <a:pt x="26" y="275"/>
                </a:lnTo>
                <a:lnTo>
                  <a:pt x="29" y="275"/>
                </a:lnTo>
                <a:lnTo>
                  <a:pt x="31" y="275"/>
                </a:lnTo>
                <a:lnTo>
                  <a:pt x="33" y="272"/>
                </a:lnTo>
                <a:lnTo>
                  <a:pt x="33" y="272"/>
                </a:lnTo>
                <a:lnTo>
                  <a:pt x="36" y="272"/>
                </a:lnTo>
                <a:lnTo>
                  <a:pt x="43" y="277"/>
                </a:lnTo>
                <a:lnTo>
                  <a:pt x="55" y="282"/>
                </a:lnTo>
                <a:lnTo>
                  <a:pt x="64" y="282"/>
                </a:lnTo>
                <a:lnTo>
                  <a:pt x="66" y="282"/>
                </a:lnTo>
                <a:lnTo>
                  <a:pt x="69" y="282"/>
                </a:lnTo>
                <a:lnTo>
                  <a:pt x="69" y="280"/>
                </a:lnTo>
                <a:lnTo>
                  <a:pt x="69" y="277"/>
                </a:lnTo>
                <a:lnTo>
                  <a:pt x="69" y="277"/>
                </a:lnTo>
                <a:lnTo>
                  <a:pt x="71" y="277"/>
                </a:lnTo>
                <a:lnTo>
                  <a:pt x="74" y="277"/>
                </a:lnTo>
                <a:lnTo>
                  <a:pt x="76" y="282"/>
                </a:lnTo>
                <a:lnTo>
                  <a:pt x="76" y="287"/>
                </a:lnTo>
                <a:lnTo>
                  <a:pt x="78" y="284"/>
                </a:lnTo>
                <a:lnTo>
                  <a:pt x="81" y="284"/>
                </a:lnTo>
                <a:lnTo>
                  <a:pt x="83" y="289"/>
                </a:lnTo>
                <a:lnTo>
                  <a:pt x="90" y="291"/>
                </a:lnTo>
                <a:lnTo>
                  <a:pt x="92" y="291"/>
                </a:lnTo>
                <a:lnTo>
                  <a:pt x="97" y="291"/>
                </a:lnTo>
                <a:lnTo>
                  <a:pt x="97" y="284"/>
                </a:lnTo>
                <a:lnTo>
                  <a:pt x="97" y="282"/>
                </a:lnTo>
                <a:lnTo>
                  <a:pt x="97" y="282"/>
                </a:lnTo>
                <a:lnTo>
                  <a:pt x="100" y="282"/>
                </a:lnTo>
                <a:lnTo>
                  <a:pt x="102" y="282"/>
                </a:lnTo>
                <a:lnTo>
                  <a:pt x="104" y="280"/>
                </a:lnTo>
                <a:lnTo>
                  <a:pt x="104" y="275"/>
                </a:lnTo>
                <a:lnTo>
                  <a:pt x="107" y="272"/>
                </a:lnTo>
                <a:lnTo>
                  <a:pt x="107" y="272"/>
                </a:lnTo>
                <a:lnTo>
                  <a:pt x="104" y="270"/>
                </a:lnTo>
                <a:lnTo>
                  <a:pt x="104" y="270"/>
                </a:lnTo>
                <a:lnTo>
                  <a:pt x="107" y="268"/>
                </a:lnTo>
                <a:lnTo>
                  <a:pt x="109" y="268"/>
                </a:lnTo>
                <a:lnTo>
                  <a:pt x="111" y="265"/>
                </a:lnTo>
                <a:lnTo>
                  <a:pt x="119" y="265"/>
                </a:lnTo>
                <a:lnTo>
                  <a:pt x="123" y="261"/>
                </a:lnTo>
                <a:lnTo>
                  <a:pt x="128" y="261"/>
                </a:lnTo>
                <a:lnTo>
                  <a:pt x="128" y="261"/>
                </a:lnTo>
                <a:lnTo>
                  <a:pt x="126" y="258"/>
                </a:lnTo>
                <a:lnTo>
                  <a:pt x="128" y="256"/>
                </a:lnTo>
                <a:lnTo>
                  <a:pt x="128" y="251"/>
                </a:lnTo>
                <a:lnTo>
                  <a:pt x="130" y="246"/>
                </a:lnTo>
                <a:lnTo>
                  <a:pt x="133" y="242"/>
                </a:lnTo>
                <a:lnTo>
                  <a:pt x="133" y="237"/>
                </a:lnTo>
                <a:lnTo>
                  <a:pt x="130" y="237"/>
                </a:lnTo>
                <a:lnTo>
                  <a:pt x="135" y="230"/>
                </a:lnTo>
                <a:lnTo>
                  <a:pt x="135" y="230"/>
                </a:lnTo>
                <a:lnTo>
                  <a:pt x="140" y="227"/>
                </a:lnTo>
                <a:lnTo>
                  <a:pt x="142" y="225"/>
                </a:lnTo>
                <a:lnTo>
                  <a:pt x="142" y="223"/>
                </a:lnTo>
                <a:lnTo>
                  <a:pt x="145" y="223"/>
                </a:lnTo>
                <a:lnTo>
                  <a:pt x="147" y="220"/>
                </a:lnTo>
                <a:lnTo>
                  <a:pt x="149" y="218"/>
                </a:lnTo>
                <a:lnTo>
                  <a:pt x="156" y="213"/>
                </a:lnTo>
                <a:lnTo>
                  <a:pt x="161" y="211"/>
                </a:lnTo>
                <a:lnTo>
                  <a:pt x="166" y="209"/>
                </a:lnTo>
                <a:lnTo>
                  <a:pt x="168" y="211"/>
                </a:lnTo>
                <a:lnTo>
                  <a:pt x="173" y="213"/>
                </a:lnTo>
                <a:lnTo>
                  <a:pt x="175" y="213"/>
                </a:lnTo>
                <a:lnTo>
                  <a:pt x="180" y="213"/>
                </a:lnTo>
                <a:lnTo>
                  <a:pt x="185" y="213"/>
                </a:lnTo>
                <a:lnTo>
                  <a:pt x="190" y="216"/>
                </a:lnTo>
                <a:lnTo>
                  <a:pt x="192" y="216"/>
                </a:lnTo>
                <a:lnTo>
                  <a:pt x="194" y="216"/>
                </a:lnTo>
                <a:lnTo>
                  <a:pt x="197" y="218"/>
                </a:lnTo>
                <a:lnTo>
                  <a:pt x="197" y="220"/>
                </a:lnTo>
                <a:lnTo>
                  <a:pt x="199" y="220"/>
                </a:lnTo>
                <a:lnTo>
                  <a:pt x="201" y="220"/>
                </a:lnTo>
                <a:lnTo>
                  <a:pt x="204" y="220"/>
                </a:lnTo>
                <a:lnTo>
                  <a:pt x="206" y="220"/>
                </a:lnTo>
                <a:lnTo>
                  <a:pt x="211" y="223"/>
                </a:lnTo>
                <a:lnTo>
                  <a:pt x="216" y="220"/>
                </a:lnTo>
                <a:lnTo>
                  <a:pt x="218" y="220"/>
                </a:lnTo>
                <a:lnTo>
                  <a:pt x="223" y="225"/>
                </a:lnTo>
                <a:lnTo>
                  <a:pt x="227" y="223"/>
                </a:lnTo>
                <a:lnTo>
                  <a:pt x="227" y="220"/>
                </a:lnTo>
                <a:lnTo>
                  <a:pt x="232" y="220"/>
                </a:lnTo>
                <a:lnTo>
                  <a:pt x="235" y="223"/>
                </a:lnTo>
                <a:lnTo>
                  <a:pt x="235" y="223"/>
                </a:lnTo>
                <a:lnTo>
                  <a:pt x="237" y="218"/>
                </a:lnTo>
                <a:lnTo>
                  <a:pt x="242" y="218"/>
                </a:lnTo>
                <a:lnTo>
                  <a:pt x="242" y="218"/>
                </a:lnTo>
                <a:lnTo>
                  <a:pt x="242" y="218"/>
                </a:lnTo>
                <a:lnTo>
                  <a:pt x="244" y="216"/>
                </a:lnTo>
                <a:lnTo>
                  <a:pt x="242" y="211"/>
                </a:lnTo>
                <a:lnTo>
                  <a:pt x="242" y="211"/>
                </a:lnTo>
                <a:lnTo>
                  <a:pt x="242" y="209"/>
                </a:lnTo>
                <a:lnTo>
                  <a:pt x="244" y="209"/>
                </a:lnTo>
                <a:lnTo>
                  <a:pt x="246" y="206"/>
                </a:lnTo>
                <a:lnTo>
                  <a:pt x="244" y="201"/>
                </a:lnTo>
                <a:lnTo>
                  <a:pt x="244" y="201"/>
                </a:lnTo>
                <a:lnTo>
                  <a:pt x="244" y="201"/>
                </a:lnTo>
                <a:lnTo>
                  <a:pt x="244" y="199"/>
                </a:lnTo>
                <a:lnTo>
                  <a:pt x="242" y="194"/>
                </a:lnTo>
                <a:lnTo>
                  <a:pt x="242" y="187"/>
                </a:lnTo>
                <a:lnTo>
                  <a:pt x="244" y="185"/>
                </a:lnTo>
                <a:lnTo>
                  <a:pt x="244" y="180"/>
                </a:lnTo>
                <a:lnTo>
                  <a:pt x="244" y="178"/>
                </a:lnTo>
                <a:lnTo>
                  <a:pt x="249" y="173"/>
                </a:lnTo>
                <a:lnTo>
                  <a:pt x="256" y="171"/>
                </a:lnTo>
                <a:lnTo>
                  <a:pt x="277" y="166"/>
                </a:lnTo>
                <a:lnTo>
                  <a:pt x="277" y="145"/>
                </a:lnTo>
                <a:lnTo>
                  <a:pt x="268" y="138"/>
                </a:lnTo>
                <a:lnTo>
                  <a:pt x="268" y="138"/>
                </a:lnTo>
                <a:lnTo>
                  <a:pt x="265" y="138"/>
                </a:lnTo>
                <a:lnTo>
                  <a:pt x="265" y="135"/>
                </a:lnTo>
                <a:lnTo>
                  <a:pt x="268" y="128"/>
                </a:lnTo>
                <a:lnTo>
                  <a:pt x="268" y="126"/>
                </a:lnTo>
                <a:lnTo>
                  <a:pt x="268" y="121"/>
                </a:lnTo>
                <a:lnTo>
                  <a:pt x="263" y="119"/>
                </a:lnTo>
                <a:lnTo>
                  <a:pt x="263" y="116"/>
                </a:lnTo>
                <a:lnTo>
                  <a:pt x="261" y="112"/>
                </a:lnTo>
                <a:lnTo>
                  <a:pt x="258" y="112"/>
                </a:lnTo>
                <a:lnTo>
                  <a:pt x="258" y="109"/>
                </a:lnTo>
                <a:lnTo>
                  <a:pt x="256" y="97"/>
                </a:lnTo>
                <a:lnTo>
                  <a:pt x="256" y="97"/>
                </a:lnTo>
                <a:lnTo>
                  <a:pt x="256" y="93"/>
                </a:lnTo>
                <a:lnTo>
                  <a:pt x="258" y="86"/>
                </a:lnTo>
                <a:lnTo>
                  <a:pt x="258" y="86"/>
                </a:lnTo>
                <a:lnTo>
                  <a:pt x="258" y="83"/>
                </a:lnTo>
                <a:lnTo>
                  <a:pt x="261" y="81"/>
                </a:lnTo>
                <a:lnTo>
                  <a:pt x="261" y="78"/>
                </a:lnTo>
                <a:lnTo>
                  <a:pt x="261" y="78"/>
                </a:lnTo>
                <a:lnTo>
                  <a:pt x="258" y="71"/>
                </a:lnTo>
                <a:lnTo>
                  <a:pt x="256" y="69"/>
                </a:lnTo>
                <a:lnTo>
                  <a:pt x="251" y="64"/>
                </a:lnTo>
                <a:lnTo>
                  <a:pt x="249" y="64"/>
                </a:lnTo>
                <a:lnTo>
                  <a:pt x="244" y="67"/>
                </a:lnTo>
                <a:lnTo>
                  <a:pt x="244" y="67"/>
                </a:lnTo>
                <a:lnTo>
                  <a:pt x="237" y="67"/>
                </a:lnTo>
                <a:lnTo>
                  <a:pt x="237" y="69"/>
                </a:lnTo>
                <a:lnTo>
                  <a:pt x="242" y="69"/>
                </a:lnTo>
                <a:lnTo>
                  <a:pt x="242" y="76"/>
                </a:lnTo>
                <a:lnTo>
                  <a:pt x="227" y="76"/>
                </a:lnTo>
                <a:lnTo>
                  <a:pt x="225" y="71"/>
                </a:lnTo>
                <a:lnTo>
                  <a:pt x="225" y="71"/>
                </a:lnTo>
                <a:lnTo>
                  <a:pt x="225" y="71"/>
                </a:lnTo>
                <a:lnTo>
                  <a:pt x="218" y="67"/>
                </a:lnTo>
                <a:lnTo>
                  <a:pt x="218" y="67"/>
                </a:lnTo>
                <a:lnTo>
                  <a:pt x="218" y="64"/>
                </a:lnTo>
                <a:lnTo>
                  <a:pt x="218" y="62"/>
                </a:lnTo>
                <a:lnTo>
                  <a:pt x="194" y="55"/>
                </a:lnTo>
                <a:lnTo>
                  <a:pt x="185" y="52"/>
                </a:lnTo>
                <a:lnTo>
                  <a:pt x="185" y="52"/>
                </a:lnTo>
                <a:lnTo>
                  <a:pt x="182" y="50"/>
                </a:lnTo>
                <a:lnTo>
                  <a:pt x="182" y="48"/>
                </a:lnTo>
                <a:lnTo>
                  <a:pt x="182" y="43"/>
                </a:lnTo>
                <a:lnTo>
                  <a:pt x="182" y="41"/>
                </a:lnTo>
                <a:lnTo>
                  <a:pt x="180" y="36"/>
                </a:lnTo>
                <a:lnTo>
                  <a:pt x="180" y="36"/>
                </a:lnTo>
                <a:lnTo>
                  <a:pt x="178" y="36"/>
                </a:lnTo>
                <a:lnTo>
                  <a:pt x="175" y="29"/>
                </a:lnTo>
                <a:lnTo>
                  <a:pt x="175" y="26"/>
                </a:lnTo>
                <a:lnTo>
                  <a:pt x="173" y="26"/>
                </a:lnTo>
                <a:lnTo>
                  <a:pt x="171" y="24"/>
                </a:lnTo>
                <a:lnTo>
                  <a:pt x="171" y="22"/>
                </a:lnTo>
                <a:lnTo>
                  <a:pt x="171" y="19"/>
                </a:lnTo>
                <a:lnTo>
                  <a:pt x="171" y="19"/>
                </a:lnTo>
                <a:lnTo>
                  <a:pt x="171" y="19"/>
                </a:lnTo>
                <a:lnTo>
                  <a:pt x="164" y="15"/>
                </a:lnTo>
                <a:lnTo>
                  <a:pt x="164" y="15"/>
                </a:lnTo>
                <a:lnTo>
                  <a:pt x="164" y="12"/>
                </a:lnTo>
                <a:lnTo>
                  <a:pt x="166" y="12"/>
                </a:lnTo>
                <a:lnTo>
                  <a:pt x="168" y="5"/>
                </a:lnTo>
                <a:lnTo>
                  <a:pt x="171" y="0"/>
                </a:lnTo>
                <a:lnTo>
                  <a:pt x="152" y="0"/>
                </a:lnTo>
                <a:lnTo>
                  <a:pt x="121" y="0"/>
                </a:lnTo>
                <a:lnTo>
                  <a:pt x="104" y="0"/>
                </a:lnTo>
                <a:lnTo>
                  <a:pt x="64" y="0"/>
                </a:lnTo>
                <a:lnTo>
                  <a:pt x="36" y="0"/>
                </a:lnTo>
                <a:lnTo>
                  <a:pt x="33" y="3"/>
                </a:lnTo>
                <a:lnTo>
                  <a:pt x="24" y="10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5" name="Freeform 100"/>
          <p:cNvSpPr>
            <a:spLocks/>
          </p:cNvSpPr>
          <p:nvPr/>
        </p:nvSpPr>
        <p:spPr bwMode="auto">
          <a:xfrm>
            <a:off x="1200568" y="1264653"/>
            <a:ext cx="266700" cy="484188"/>
          </a:xfrm>
          <a:custGeom>
            <a:avLst/>
            <a:gdLst>
              <a:gd name="T0" fmla="*/ 73 w 168"/>
              <a:gd name="T1" fmla="*/ 265 h 305"/>
              <a:gd name="T2" fmla="*/ 73 w 168"/>
              <a:gd name="T3" fmla="*/ 241 h 305"/>
              <a:gd name="T4" fmla="*/ 90 w 168"/>
              <a:gd name="T5" fmla="*/ 223 h 305"/>
              <a:gd name="T6" fmla="*/ 92 w 168"/>
              <a:gd name="T7" fmla="*/ 218 h 305"/>
              <a:gd name="T8" fmla="*/ 94 w 168"/>
              <a:gd name="T9" fmla="*/ 215 h 305"/>
              <a:gd name="T10" fmla="*/ 97 w 168"/>
              <a:gd name="T11" fmla="*/ 206 h 305"/>
              <a:gd name="T12" fmla="*/ 97 w 168"/>
              <a:gd name="T13" fmla="*/ 204 h 305"/>
              <a:gd name="T14" fmla="*/ 97 w 168"/>
              <a:gd name="T15" fmla="*/ 199 h 305"/>
              <a:gd name="T16" fmla="*/ 104 w 168"/>
              <a:gd name="T17" fmla="*/ 192 h 305"/>
              <a:gd name="T18" fmla="*/ 104 w 168"/>
              <a:gd name="T19" fmla="*/ 161 h 305"/>
              <a:gd name="T20" fmla="*/ 104 w 168"/>
              <a:gd name="T21" fmla="*/ 130 h 305"/>
              <a:gd name="T22" fmla="*/ 106 w 168"/>
              <a:gd name="T23" fmla="*/ 126 h 305"/>
              <a:gd name="T24" fmla="*/ 106 w 168"/>
              <a:gd name="T25" fmla="*/ 126 h 305"/>
              <a:gd name="T26" fmla="*/ 113 w 168"/>
              <a:gd name="T27" fmla="*/ 104 h 305"/>
              <a:gd name="T28" fmla="*/ 116 w 168"/>
              <a:gd name="T29" fmla="*/ 95 h 305"/>
              <a:gd name="T30" fmla="*/ 128 w 168"/>
              <a:gd name="T31" fmla="*/ 73 h 305"/>
              <a:gd name="T32" fmla="*/ 135 w 168"/>
              <a:gd name="T33" fmla="*/ 64 h 305"/>
              <a:gd name="T34" fmla="*/ 151 w 168"/>
              <a:gd name="T35" fmla="*/ 38 h 305"/>
              <a:gd name="T36" fmla="*/ 156 w 168"/>
              <a:gd name="T37" fmla="*/ 26 h 305"/>
              <a:gd name="T38" fmla="*/ 158 w 168"/>
              <a:gd name="T39" fmla="*/ 21 h 305"/>
              <a:gd name="T40" fmla="*/ 163 w 168"/>
              <a:gd name="T41" fmla="*/ 12 h 305"/>
              <a:gd name="T42" fmla="*/ 165 w 168"/>
              <a:gd name="T43" fmla="*/ 10 h 305"/>
              <a:gd name="T44" fmla="*/ 165 w 168"/>
              <a:gd name="T45" fmla="*/ 10 h 305"/>
              <a:gd name="T46" fmla="*/ 165 w 168"/>
              <a:gd name="T47" fmla="*/ 7 h 305"/>
              <a:gd name="T48" fmla="*/ 168 w 168"/>
              <a:gd name="T49" fmla="*/ 5 h 305"/>
              <a:gd name="T50" fmla="*/ 154 w 168"/>
              <a:gd name="T51" fmla="*/ 5 h 305"/>
              <a:gd name="T52" fmla="*/ 147 w 168"/>
              <a:gd name="T53" fmla="*/ 5 h 305"/>
              <a:gd name="T54" fmla="*/ 135 w 168"/>
              <a:gd name="T55" fmla="*/ 5 h 305"/>
              <a:gd name="T56" fmla="*/ 125 w 168"/>
              <a:gd name="T57" fmla="*/ 5 h 305"/>
              <a:gd name="T58" fmla="*/ 97 w 168"/>
              <a:gd name="T59" fmla="*/ 3 h 305"/>
              <a:gd name="T60" fmla="*/ 92 w 168"/>
              <a:gd name="T61" fmla="*/ 3 h 305"/>
              <a:gd name="T62" fmla="*/ 90 w 168"/>
              <a:gd name="T63" fmla="*/ 3 h 305"/>
              <a:gd name="T64" fmla="*/ 64 w 168"/>
              <a:gd name="T65" fmla="*/ 3 h 305"/>
              <a:gd name="T66" fmla="*/ 0 w 168"/>
              <a:gd name="T67" fmla="*/ 0 h 305"/>
              <a:gd name="T68" fmla="*/ 4 w 168"/>
              <a:gd name="T69" fmla="*/ 29 h 305"/>
              <a:gd name="T70" fmla="*/ 4 w 168"/>
              <a:gd name="T71" fmla="*/ 33 h 305"/>
              <a:gd name="T72" fmla="*/ 7 w 168"/>
              <a:gd name="T73" fmla="*/ 50 h 305"/>
              <a:gd name="T74" fmla="*/ 9 w 168"/>
              <a:gd name="T75" fmla="*/ 78 h 305"/>
              <a:gd name="T76" fmla="*/ 12 w 168"/>
              <a:gd name="T77" fmla="*/ 104 h 305"/>
              <a:gd name="T78" fmla="*/ 16 w 168"/>
              <a:gd name="T79" fmla="*/ 135 h 305"/>
              <a:gd name="T80" fmla="*/ 19 w 168"/>
              <a:gd name="T81" fmla="*/ 142 h 305"/>
              <a:gd name="T82" fmla="*/ 21 w 168"/>
              <a:gd name="T83" fmla="*/ 166 h 305"/>
              <a:gd name="T84" fmla="*/ 26 w 168"/>
              <a:gd name="T85" fmla="*/ 199 h 305"/>
              <a:gd name="T86" fmla="*/ 28 w 168"/>
              <a:gd name="T87" fmla="*/ 213 h 305"/>
              <a:gd name="T88" fmla="*/ 28 w 168"/>
              <a:gd name="T89" fmla="*/ 215 h 305"/>
              <a:gd name="T90" fmla="*/ 31 w 168"/>
              <a:gd name="T91" fmla="*/ 232 h 305"/>
              <a:gd name="T92" fmla="*/ 31 w 168"/>
              <a:gd name="T93" fmla="*/ 234 h 305"/>
              <a:gd name="T94" fmla="*/ 35 w 168"/>
              <a:gd name="T95" fmla="*/ 258 h 305"/>
              <a:gd name="T96" fmla="*/ 38 w 168"/>
              <a:gd name="T97" fmla="*/ 272 h 305"/>
              <a:gd name="T98" fmla="*/ 38 w 168"/>
              <a:gd name="T99" fmla="*/ 275 h 305"/>
              <a:gd name="T100" fmla="*/ 38 w 168"/>
              <a:gd name="T101" fmla="*/ 277 h 305"/>
              <a:gd name="T102" fmla="*/ 38 w 168"/>
              <a:gd name="T103" fmla="*/ 277 h 305"/>
              <a:gd name="T104" fmla="*/ 42 w 168"/>
              <a:gd name="T105" fmla="*/ 303 h 305"/>
              <a:gd name="T106" fmla="*/ 42 w 168"/>
              <a:gd name="T107" fmla="*/ 305 h 305"/>
              <a:gd name="T108" fmla="*/ 73 w 168"/>
              <a:gd name="T109" fmla="*/ 268 h 305"/>
              <a:gd name="T110" fmla="*/ 73 w 168"/>
              <a:gd name="T111" fmla="*/ 265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68" h="305">
                <a:moveTo>
                  <a:pt x="73" y="265"/>
                </a:moveTo>
                <a:lnTo>
                  <a:pt x="73" y="241"/>
                </a:lnTo>
                <a:lnTo>
                  <a:pt x="90" y="223"/>
                </a:lnTo>
                <a:lnTo>
                  <a:pt x="92" y="218"/>
                </a:lnTo>
                <a:lnTo>
                  <a:pt x="94" y="215"/>
                </a:lnTo>
                <a:lnTo>
                  <a:pt x="97" y="206"/>
                </a:lnTo>
                <a:lnTo>
                  <a:pt x="97" y="204"/>
                </a:lnTo>
                <a:lnTo>
                  <a:pt x="97" y="199"/>
                </a:lnTo>
                <a:lnTo>
                  <a:pt x="104" y="192"/>
                </a:lnTo>
                <a:lnTo>
                  <a:pt x="104" y="161"/>
                </a:lnTo>
                <a:lnTo>
                  <a:pt x="104" y="130"/>
                </a:lnTo>
                <a:lnTo>
                  <a:pt x="106" y="126"/>
                </a:lnTo>
                <a:lnTo>
                  <a:pt x="106" y="126"/>
                </a:lnTo>
                <a:lnTo>
                  <a:pt x="113" y="104"/>
                </a:lnTo>
                <a:lnTo>
                  <a:pt x="116" y="95"/>
                </a:lnTo>
                <a:lnTo>
                  <a:pt x="128" y="73"/>
                </a:lnTo>
                <a:lnTo>
                  <a:pt x="135" y="64"/>
                </a:lnTo>
                <a:lnTo>
                  <a:pt x="151" y="38"/>
                </a:lnTo>
                <a:lnTo>
                  <a:pt x="156" y="26"/>
                </a:lnTo>
                <a:lnTo>
                  <a:pt x="158" y="21"/>
                </a:lnTo>
                <a:lnTo>
                  <a:pt x="163" y="12"/>
                </a:lnTo>
                <a:lnTo>
                  <a:pt x="165" y="10"/>
                </a:lnTo>
                <a:lnTo>
                  <a:pt x="165" y="10"/>
                </a:lnTo>
                <a:lnTo>
                  <a:pt x="165" y="7"/>
                </a:lnTo>
                <a:lnTo>
                  <a:pt x="168" y="5"/>
                </a:lnTo>
                <a:lnTo>
                  <a:pt x="154" y="5"/>
                </a:lnTo>
                <a:lnTo>
                  <a:pt x="147" y="5"/>
                </a:lnTo>
                <a:lnTo>
                  <a:pt x="135" y="5"/>
                </a:lnTo>
                <a:lnTo>
                  <a:pt x="125" y="5"/>
                </a:lnTo>
                <a:lnTo>
                  <a:pt x="97" y="3"/>
                </a:lnTo>
                <a:lnTo>
                  <a:pt x="92" y="3"/>
                </a:lnTo>
                <a:lnTo>
                  <a:pt x="90" y="3"/>
                </a:lnTo>
                <a:lnTo>
                  <a:pt x="64" y="3"/>
                </a:lnTo>
                <a:lnTo>
                  <a:pt x="0" y="0"/>
                </a:lnTo>
                <a:lnTo>
                  <a:pt x="4" y="29"/>
                </a:lnTo>
                <a:lnTo>
                  <a:pt x="4" y="33"/>
                </a:lnTo>
                <a:lnTo>
                  <a:pt x="7" y="50"/>
                </a:lnTo>
                <a:lnTo>
                  <a:pt x="9" y="78"/>
                </a:lnTo>
                <a:lnTo>
                  <a:pt x="12" y="104"/>
                </a:lnTo>
                <a:lnTo>
                  <a:pt x="16" y="135"/>
                </a:lnTo>
                <a:lnTo>
                  <a:pt x="19" y="142"/>
                </a:lnTo>
                <a:lnTo>
                  <a:pt x="21" y="166"/>
                </a:lnTo>
                <a:lnTo>
                  <a:pt x="26" y="199"/>
                </a:lnTo>
                <a:lnTo>
                  <a:pt x="28" y="213"/>
                </a:lnTo>
                <a:lnTo>
                  <a:pt x="28" y="215"/>
                </a:lnTo>
                <a:lnTo>
                  <a:pt x="31" y="232"/>
                </a:lnTo>
                <a:lnTo>
                  <a:pt x="31" y="234"/>
                </a:lnTo>
                <a:lnTo>
                  <a:pt x="35" y="258"/>
                </a:lnTo>
                <a:lnTo>
                  <a:pt x="38" y="272"/>
                </a:lnTo>
                <a:lnTo>
                  <a:pt x="38" y="275"/>
                </a:lnTo>
                <a:lnTo>
                  <a:pt x="38" y="277"/>
                </a:lnTo>
                <a:lnTo>
                  <a:pt x="38" y="277"/>
                </a:lnTo>
                <a:lnTo>
                  <a:pt x="42" y="303"/>
                </a:lnTo>
                <a:lnTo>
                  <a:pt x="42" y="305"/>
                </a:lnTo>
                <a:lnTo>
                  <a:pt x="73" y="268"/>
                </a:lnTo>
                <a:lnTo>
                  <a:pt x="73" y="265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" name="Freeform 101"/>
          <p:cNvSpPr>
            <a:spLocks/>
          </p:cNvSpPr>
          <p:nvPr/>
        </p:nvSpPr>
        <p:spPr bwMode="auto">
          <a:xfrm>
            <a:off x="1267243" y="1272591"/>
            <a:ext cx="538163" cy="536575"/>
          </a:xfrm>
          <a:custGeom>
            <a:avLst/>
            <a:gdLst>
              <a:gd name="T0" fmla="*/ 86 w 339"/>
              <a:gd name="T1" fmla="*/ 331 h 338"/>
              <a:gd name="T2" fmla="*/ 114 w 339"/>
              <a:gd name="T3" fmla="*/ 331 h 338"/>
              <a:gd name="T4" fmla="*/ 116 w 339"/>
              <a:gd name="T5" fmla="*/ 333 h 338"/>
              <a:gd name="T6" fmla="*/ 121 w 339"/>
              <a:gd name="T7" fmla="*/ 338 h 338"/>
              <a:gd name="T8" fmla="*/ 126 w 339"/>
              <a:gd name="T9" fmla="*/ 333 h 338"/>
              <a:gd name="T10" fmla="*/ 128 w 339"/>
              <a:gd name="T11" fmla="*/ 331 h 338"/>
              <a:gd name="T12" fmla="*/ 164 w 339"/>
              <a:gd name="T13" fmla="*/ 331 h 338"/>
              <a:gd name="T14" fmla="*/ 202 w 339"/>
              <a:gd name="T15" fmla="*/ 333 h 338"/>
              <a:gd name="T16" fmla="*/ 230 w 339"/>
              <a:gd name="T17" fmla="*/ 333 h 338"/>
              <a:gd name="T18" fmla="*/ 285 w 339"/>
              <a:gd name="T19" fmla="*/ 336 h 338"/>
              <a:gd name="T20" fmla="*/ 296 w 339"/>
              <a:gd name="T21" fmla="*/ 336 h 338"/>
              <a:gd name="T22" fmla="*/ 311 w 339"/>
              <a:gd name="T23" fmla="*/ 336 h 338"/>
              <a:gd name="T24" fmla="*/ 315 w 339"/>
              <a:gd name="T25" fmla="*/ 336 h 338"/>
              <a:gd name="T26" fmla="*/ 329 w 339"/>
              <a:gd name="T27" fmla="*/ 336 h 338"/>
              <a:gd name="T28" fmla="*/ 332 w 339"/>
              <a:gd name="T29" fmla="*/ 307 h 338"/>
              <a:gd name="T30" fmla="*/ 339 w 339"/>
              <a:gd name="T31" fmla="*/ 234 h 338"/>
              <a:gd name="T32" fmla="*/ 329 w 339"/>
              <a:gd name="T33" fmla="*/ 225 h 338"/>
              <a:gd name="T34" fmla="*/ 299 w 339"/>
              <a:gd name="T35" fmla="*/ 225 h 338"/>
              <a:gd name="T36" fmla="*/ 270 w 339"/>
              <a:gd name="T37" fmla="*/ 225 h 338"/>
              <a:gd name="T38" fmla="*/ 256 w 339"/>
              <a:gd name="T39" fmla="*/ 222 h 338"/>
              <a:gd name="T40" fmla="*/ 258 w 339"/>
              <a:gd name="T41" fmla="*/ 215 h 338"/>
              <a:gd name="T42" fmla="*/ 261 w 339"/>
              <a:gd name="T43" fmla="*/ 208 h 338"/>
              <a:gd name="T44" fmla="*/ 270 w 339"/>
              <a:gd name="T45" fmla="*/ 189 h 338"/>
              <a:gd name="T46" fmla="*/ 268 w 339"/>
              <a:gd name="T47" fmla="*/ 184 h 338"/>
              <a:gd name="T48" fmla="*/ 263 w 339"/>
              <a:gd name="T49" fmla="*/ 184 h 338"/>
              <a:gd name="T50" fmla="*/ 249 w 339"/>
              <a:gd name="T51" fmla="*/ 177 h 338"/>
              <a:gd name="T52" fmla="*/ 235 w 339"/>
              <a:gd name="T53" fmla="*/ 177 h 338"/>
              <a:gd name="T54" fmla="*/ 235 w 339"/>
              <a:gd name="T55" fmla="*/ 121 h 338"/>
              <a:gd name="T56" fmla="*/ 230 w 339"/>
              <a:gd name="T57" fmla="*/ 111 h 338"/>
              <a:gd name="T58" fmla="*/ 223 w 339"/>
              <a:gd name="T59" fmla="*/ 111 h 338"/>
              <a:gd name="T60" fmla="*/ 197 w 339"/>
              <a:gd name="T61" fmla="*/ 109 h 338"/>
              <a:gd name="T62" fmla="*/ 192 w 339"/>
              <a:gd name="T63" fmla="*/ 106 h 338"/>
              <a:gd name="T64" fmla="*/ 192 w 339"/>
              <a:gd name="T65" fmla="*/ 92 h 338"/>
              <a:gd name="T66" fmla="*/ 192 w 339"/>
              <a:gd name="T67" fmla="*/ 87 h 338"/>
              <a:gd name="T68" fmla="*/ 192 w 339"/>
              <a:gd name="T69" fmla="*/ 76 h 338"/>
              <a:gd name="T70" fmla="*/ 192 w 339"/>
              <a:gd name="T71" fmla="*/ 50 h 338"/>
              <a:gd name="T72" fmla="*/ 195 w 339"/>
              <a:gd name="T73" fmla="*/ 24 h 338"/>
              <a:gd name="T74" fmla="*/ 195 w 339"/>
              <a:gd name="T75" fmla="*/ 2 h 338"/>
              <a:gd name="T76" fmla="*/ 138 w 339"/>
              <a:gd name="T77" fmla="*/ 0 h 338"/>
              <a:gd name="T78" fmla="*/ 123 w 339"/>
              <a:gd name="T79" fmla="*/ 2 h 338"/>
              <a:gd name="T80" fmla="*/ 123 w 339"/>
              <a:gd name="T81" fmla="*/ 5 h 338"/>
              <a:gd name="T82" fmla="*/ 116 w 339"/>
              <a:gd name="T83" fmla="*/ 16 h 338"/>
              <a:gd name="T84" fmla="*/ 109 w 339"/>
              <a:gd name="T85" fmla="*/ 33 h 338"/>
              <a:gd name="T86" fmla="*/ 86 w 339"/>
              <a:gd name="T87" fmla="*/ 68 h 338"/>
              <a:gd name="T88" fmla="*/ 71 w 339"/>
              <a:gd name="T89" fmla="*/ 99 h 338"/>
              <a:gd name="T90" fmla="*/ 64 w 339"/>
              <a:gd name="T91" fmla="*/ 121 h 338"/>
              <a:gd name="T92" fmla="*/ 62 w 339"/>
              <a:gd name="T93" fmla="*/ 156 h 338"/>
              <a:gd name="T94" fmla="*/ 55 w 339"/>
              <a:gd name="T95" fmla="*/ 194 h 338"/>
              <a:gd name="T96" fmla="*/ 55 w 339"/>
              <a:gd name="T97" fmla="*/ 201 h 338"/>
              <a:gd name="T98" fmla="*/ 50 w 339"/>
              <a:gd name="T99" fmla="*/ 213 h 338"/>
              <a:gd name="T100" fmla="*/ 31 w 339"/>
              <a:gd name="T101" fmla="*/ 236 h 338"/>
              <a:gd name="T102" fmla="*/ 31 w 339"/>
              <a:gd name="T103" fmla="*/ 263 h 338"/>
              <a:gd name="T104" fmla="*/ 5 w 339"/>
              <a:gd name="T105" fmla="*/ 329 h 338"/>
              <a:gd name="T106" fmla="*/ 67 w 339"/>
              <a:gd name="T107" fmla="*/ 331 h 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39" h="338">
                <a:moveTo>
                  <a:pt x="67" y="331"/>
                </a:moveTo>
                <a:lnTo>
                  <a:pt x="86" y="331"/>
                </a:lnTo>
                <a:lnTo>
                  <a:pt x="86" y="331"/>
                </a:lnTo>
                <a:lnTo>
                  <a:pt x="114" y="331"/>
                </a:lnTo>
                <a:lnTo>
                  <a:pt x="114" y="331"/>
                </a:lnTo>
                <a:lnTo>
                  <a:pt x="116" y="333"/>
                </a:lnTo>
                <a:lnTo>
                  <a:pt x="116" y="336"/>
                </a:lnTo>
                <a:lnTo>
                  <a:pt x="121" y="338"/>
                </a:lnTo>
                <a:lnTo>
                  <a:pt x="126" y="338"/>
                </a:lnTo>
                <a:lnTo>
                  <a:pt x="126" y="333"/>
                </a:lnTo>
                <a:lnTo>
                  <a:pt x="126" y="331"/>
                </a:lnTo>
                <a:lnTo>
                  <a:pt x="128" y="331"/>
                </a:lnTo>
                <a:lnTo>
                  <a:pt x="147" y="331"/>
                </a:lnTo>
                <a:lnTo>
                  <a:pt x="164" y="331"/>
                </a:lnTo>
                <a:lnTo>
                  <a:pt x="176" y="333"/>
                </a:lnTo>
                <a:lnTo>
                  <a:pt x="202" y="333"/>
                </a:lnTo>
                <a:lnTo>
                  <a:pt x="204" y="333"/>
                </a:lnTo>
                <a:lnTo>
                  <a:pt x="230" y="333"/>
                </a:lnTo>
                <a:lnTo>
                  <a:pt x="273" y="336"/>
                </a:lnTo>
                <a:lnTo>
                  <a:pt x="285" y="336"/>
                </a:lnTo>
                <a:lnTo>
                  <a:pt x="285" y="336"/>
                </a:lnTo>
                <a:lnTo>
                  <a:pt x="296" y="336"/>
                </a:lnTo>
                <a:lnTo>
                  <a:pt x="301" y="336"/>
                </a:lnTo>
                <a:lnTo>
                  <a:pt x="311" y="336"/>
                </a:lnTo>
                <a:lnTo>
                  <a:pt x="311" y="336"/>
                </a:lnTo>
                <a:lnTo>
                  <a:pt x="315" y="336"/>
                </a:lnTo>
                <a:lnTo>
                  <a:pt x="322" y="336"/>
                </a:lnTo>
                <a:lnTo>
                  <a:pt x="329" y="336"/>
                </a:lnTo>
                <a:lnTo>
                  <a:pt x="329" y="307"/>
                </a:lnTo>
                <a:lnTo>
                  <a:pt x="332" y="307"/>
                </a:lnTo>
                <a:lnTo>
                  <a:pt x="337" y="307"/>
                </a:lnTo>
                <a:lnTo>
                  <a:pt x="339" y="234"/>
                </a:lnTo>
                <a:lnTo>
                  <a:pt x="339" y="225"/>
                </a:lnTo>
                <a:lnTo>
                  <a:pt x="329" y="225"/>
                </a:lnTo>
                <a:lnTo>
                  <a:pt x="311" y="225"/>
                </a:lnTo>
                <a:lnTo>
                  <a:pt x="299" y="225"/>
                </a:lnTo>
                <a:lnTo>
                  <a:pt x="277" y="225"/>
                </a:lnTo>
                <a:lnTo>
                  <a:pt x="270" y="225"/>
                </a:lnTo>
                <a:lnTo>
                  <a:pt x="256" y="225"/>
                </a:lnTo>
                <a:lnTo>
                  <a:pt x="256" y="222"/>
                </a:lnTo>
                <a:lnTo>
                  <a:pt x="258" y="218"/>
                </a:lnTo>
                <a:lnTo>
                  <a:pt x="258" y="215"/>
                </a:lnTo>
                <a:lnTo>
                  <a:pt x="261" y="210"/>
                </a:lnTo>
                <a:lnTo>
                  <a:pt x="261" y="208"/>
                </a:lnTo>
                <a:lnTo>
                  <a:pt x="268" y="194"/>
                </a:lnTo>
                <a:lnTo>
                  <a:pt x="270" y="189"/>
                </a:lnTo>
                <a:lnTo>
                  <a:pt x="273" y="184"/>
                </a:lnTo>
                <a:lnTo>
                  <a:pt x="268" y="184"/>
                </a:lnTo>
                <a:lnTo>
                  <a:pt x="266" y="184"/>
                </a:lnTo>
                <a:lnTo>
                  <a:pt x="263" y="184"/>
                </a:lnTo>
                <a:lnTo>
                  <a:pt x="263" y="177"/>
                </a:lnTo>
                <a:lnTo>
                  <a:pt x="249" y="177"/>
                </a:lnTo>
                <a:lnTo>
                  <a:pt x="235" y="177"/>
                </a:lnTo>
                <a:lnTo>
                  <a:pt x="235" y="177"/>
                </a:lnTo>
                <a:lnTo>
                  <a:pt x="235" y="137"/>
                </a:lnTo>
                <a:lnTo>
                  <a:pt x="235" y="121"/>
                </a:lnTo>
                <a:lnTo>
                  <a:pt x="235" y="111"/>
                </a:lnTo>
                <a:lnTo>
                  <a:pt x="230" y="111"/>
                </a:lnTo>
                <a:lnTo>
                  <a:pt x="225" y="111"/>
                </a:lnTo>
                <a:lnTo>
                  <a:pt x="223" y="111"/>
                </a:lnTo>
                <a:lnTo>
                  <a:pt x="216" y="111"/>
                </a:lnTo>
                <a:lnTo>
                  <a:pt x="197" y="109"/>
                </a:lnTo>
                <a:lnTo>
                  <a:pt x="192" y="109"/>
                </a:lnTo>
                <a:lnTo>
                  <a:pt x="192" y="106"/>
                </a:lnTo>
                <a:lnTo>
                  <a:pt x="192" y="104"/>
                </a:lnTo>
                <a:lnTo>
                  <a:pt x="192" y="92"/>
                </a:lnTo>
                <a:lnTo>
                  <a:pt x="192" y="92"/>
                </a:lnTo>
                <a:lnTo>
                  <a:pt x="192" y="87"/>
                </a:lnTo>
                <a:lnTo>
                  <a:pt x="192" y="83"/>
                </a:lnTo>
                <a:lnTo>
                  <a:pt x="192" y="76"/>
                </a:lnTo>
                <a:lnTo>
                  <a:pt x="192" y="71"/>
                </a:lnTo>
                <a:lnTo>
                  <a:pt x="192" y="50"/>
                </a:lnTo>
                <a:lnTo>
                  <a:pt x="192" y="35"/>
                </a:lnTo>
                <a:lnTo>
                  <a:pt x="195" y="24"/>
                </a:lnTo>
                <a:lnTo>
                  <a:pt x="195" y="12"/>
                </a:lnTo>
                <a:lnTo>
                  <a:pt x="195" y="2"/>
                </a:lnTo>
                <a:lnTo>
                  <a:pt x="195" y="0"/>
                </a:lnTo>
                <a:lnTo>
                  <a:pt x="138" y="0"/>
                </a:lnTo>
                <a:lnTo>
                  <a:pt x="126" y="0"/>
                </a:lnTo>
                <a:lnTo>
                  <a:pt x="123" y="2"/>
                </a:lnTo>
                <a:lnTo>
                  <a:pt x="123" y="5"/>
                </a:lnTo>
                <a:lnTo>
                  <a:pt x="123" y="5"/>
                </a:lnTo>
                <a:lnTo>
                  <a:pt x="121" y="7"/>
                </a:lnTo>
                <a:lnTo>
                  <a:pt x="116" y="16"/>
                </a:lnTo>
                <a:lnTo>
                  <a:pt x="114" y="21"/>
                </a:lnTo>
                <a:lnTo>
                  <a:pt x="109" y="33"/>
                </a:lnTo>
                <a:lnTo>
                  <a:pt x="93" y="59"/>
                </a:lnTo>
                <a:lnTo>
                  <a:pt x="86" y="68"/>
                </a:lnTo>
                <a:lnTo>
                  <a:pt x="74" y="90"/>
                </a:lnTo>
                <a:lnTo>
                  <a:pt x="71" y="99"/>
                </a:lnTo>
                <a:lnTo>
                  <a:pt x="64" y="121"/>
                </a:lnTo>
                <a:lnTo>
                  <a:pt x="64" y="121"/>
                </a:lnTo>
                <a:lnTo>
                  <a:pt x="62" y="125"/>
                </a:lnTo>
                <a:lnTo>
                  <a:pt x="62" y="156"/>
                </a:lnTo>
                <a:lnTo>
                  <a:pt x="62" y="187"/>
                </a:lnTo>
                <a:lnTo>
                  <a:pt x="55" y="194"/>
                </a:lnTo>
                <a:lnTo>
                  <a:pt x="55" y="199"/>
                </a:lnTo>
                <a:lnTo>
                  <a:pt x="55" y="201"/>
                </a:lnTo>
                <a:lnTo>
                  <a:pt x="52" y="210"/>
                </a:lnTo>
                <a:lnTo>
                  <a:pt x="50" y="213"/>
                </a:lnTo>
                <a:lnTo>
                  <a:pt x="48" y="218"/>
                </a:lnTo>
                <a:lnTo>
                  <a:pt x="31" y="236"/>
                </a:lnTo>
                <a:lnTo>
                  <a:pt x="31" y="260"/>
                </a:lnTo>
                <a:lnTo>
                  <a:pt x="31" y="263"/>
                </a:lnTo>
                <a:lnTo>
                  <a:pt x="0" y="300"/>
                </a:lnTo>
                <a:lnTo>
                  <a:pt x="5" y="329"/>
                </a:lnTo>
                <a:lnTo>
                  <a:pt x="67" y="331"/>
                </a:lnTo>
                <a:lnTo>
                  <a:pt x="67" y="331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7" name="Freeform 102"/>
          <p:cNvSpPr>
            <a:spLocks/>
          </p:cNvSpPr>
          <p:nvPr/>
        </p:nvSpPr>
        <p:spPr bwMode="auto">
          <a:xfrm>
            <a:off x="1572043" y="1272591"/>
            <a:ext cx="315913" cy="292100"/>
          </a:xfrm>
          <a:custGeom>
            <a:avLst/>
            <a:gdLst>
              <a:gd name="T0" fmla="*/ 3 w 199"/>
              <a:gd name="T1" fmla="*/ 24 h 184"/>
              <a:gd name="T2" fmla="*/ 0 w 199"/>
              <a:gd name="T3" fmla="*/ 50 h 184"/>
              <a:gd name="T4" fmla="*/ 0 w 199"/>
              <a:gd name="T5" fmla="*/ 76 h 184"/>
              <a:gd name="T6" fmla="*/ 0 w 199"/>
              <a:gd name="T7" fmla="*/ 87 h 184"/>
              <a:gd name="T8" fmla="*/ 0 w 199"/>
              <a:gd name="T9" fmla="*/ 92 h 184"/>
              <a:gd name="T10" fmla="*/ 0 w 199"/>
              <a:gd name="T11" fmla="*/ 106 h 184"/>
              <a:gd name="T12" fmla="*/ 5 w 199"/>
              <a:gd name="T13" fmla="*/ 109 h 184"/>
              <a:gd name="T14" fmla="*/ 31 w 199"/>
              <a:gd name="T15" fmla="*/ 111 h 184"/>
              <a:gd name="T16" fmla="*/ 38 w 199"/>
              <a:gd name="T17" fmla="*/ 111 h 184"/>
              <a:gd name="T18" fmla="*/ 43 w 199"/>
              <a:gd name="T19" fmla="*/ 121 h 184"/>
              <a:gd name="T20" fmla="*/ 43 w 199"/>
              <a:gd name="T21" fmla="*/ 177 h 184"/>
              <a:gd name="T22" fmla="*/ 57 w 199"/>
              <a:gd name="T23" fmla="*/ 177 h 184"/>
              <a:gd name="T24" fmla="*/ 71 w 199"/>
              <a:gd name="T25" fmla="*/ 184 h 184"/>
              <a:gd name="T26" fmla="*/ 76 w 199"/>
              <a:gd name="T27" fmla="*/ 184 h 184"/>
              <a:gd name="T28" fmla="*/ 85 w 199"/>
              <a:gd name="T29" fmla="*/ 170 h 184"/>
              <a:gd name="T30" fmla="*/ 90 w 199"/>
              <a:gd name="T31" fmla="*/ 147 h 184"/>
              <a:gd name="T32" fmla="*/ 93 w 199"/>
              <a:gd name="T33" fmla="*/ 142 h 184"/>
              <a:gd name="T34" fmla="*/ 97 w 199"/>
              <a:gd name="T35" fmla="*/ 142 h 184"/>
              <a:gd name="T36" fmla="*/ 109 w 199"/>
              <a:gd name="T37" fmla="*/ 147 h 184"/>
              <a:gd name="T38" fmla="*/ 137 w 199"/>
              <a:gd name="T39" fmla="*/ 142 h 184"/>
              <a:gd name="T40" fmla="*/ 140 w 199"/>
              <a:gd name="T41" fmla="*/ 130 h 184"/>
              <a:gd name="T42" fmla="*/ 140 w 199"/>
              <a:gd name="T43" fmla="*/ 121 h 184"/>
              <a:gd name="T44" fmla="*/ 145 w 199"/>
              <a:gd name="T45" fmla="*/ 104 h 184"/>
              <a:gd name="T46" fmla="*/ 161 w 199"/>
              <a:gd name="T47" fmla="*/ 104 h 184"/>
              <a:gd name="T48" fmla="*/ 161 w 199"/>
              <a:gd name="T49" fmla="*/ 99 h 184"/>
              <a:gd name="T50" fmla="*/ 168 w 199"/>
              <a:gd name="T51" fmla="*/ 95 h 184"/>
              <a:gd name="T52" fmla="*/ 175 w 199"/>
              <a:gd name="T53" fmla="*/ 92 h 184"/>
              <a:gd name="T54" fmla="*/ 168 w 199"/>
              <a:gd name="T55" fmla="*/ 80 h 184"/>
              <a:gd name="T56" fmla="*/ 168 w 199"/>
              <a:gd name="T57" fmla="*/ 68 h 184"/>
              <a:gd name="T58" fmla="*/ 175 w 199"/>
              <a:gd name="T59" fmla="*/ 66 h 184"/>
              <a:gd name="T60" fmla="*/ 178 w 199"/>
              <a:gd name="T61" fmla="*/ 64 h 184"/>
              <a:gd name="T62" fmla="*/ 180 w 199"/>
              <a:gd name="T63" fmla="*/ 52 h 184"/>
              <a:gd name="T64" fmla="*/ 182 w 199"/>
              <a:gd name="T65" fmla="*/ 47 h 184"/>
              <a:gd name="T66" fmla="*/ 187 w 199"/>
              <a:gd name="T67" fmla="*/ 40 h 184"/>
              <a:gd name="T68" fmla="*/ 187 w 199"/>
              <a:gd name="T69" fmla="*/ 14 h 184"/>
              <a:gd name="T70" fmla="*/ 199 w 199"/>
              <a:gd name="T71" fmla="*/ 2 h 184"/>
              <a:gd name="T72" fmla="*/ 140 w 199"/>
              <a:gd name="T73" fmla="*/ 0 h 184"/>
              <a:gd name="T74" fmla="*/ 119 w 199"/>
              <a:gd name="T75" fmla="*/ 0 h 184"/>
              <a:gd name="T76" fmla="*/ 97 w 199"/>
              <a:gd name="T77" fmla="*/ 0 h 184"/>
              <a:gd name="T78" fmla="*/ 64 w 199"/>
              <a:gd name="T79" fmla="*/ 0 h 184"/>
              <a:gd name="T80" fmla="*/ 50 w 199"/>
              <a:gd name="T81" fmla="*/ 0 h 184"/>
              <a:gd name="T82" fmla="*/ 3 w 199"/>
              <a:gd name="T83" fmla="*/ 0 h 184"/>
              <a:gd name="T84" fmla="*/ 3 w 199"/>
              <a:gd name="T85" fmla="*/ 12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99" h="184">
                <a:moveTo>
                  <a:pt x="3" y="12"/>
                </a:moveTo>
                <a:lnTo>
                  <a:pt x="3" y="24"/>
                </a:lnTo>
                <a:lnTo>
                  <a:pt x="0" y="35"/>
                </a:lnTo>
                <a:lnTo>
                  <a:pt x="0" y="50"/>
                </a:lnTo>
                <a:lnTo>
                  <a:pt x="0" y="71"/>
                </a:lnTo>
                <a:lnTo>
                  <a:pt x="0" y="76"/>
                </a:lnTo>
                <a:lnTo>
                  <a:pt x="0" y="83"/>
                </a:lnTo>
                <a:lnTo>
                  <a:pt x="0" y="87"/>
                </a:lnTo>
                <a:lnTo>
                  <a:pt x="0" y="92"/>
                </a:lnTo>
                <a:lnTo>
                  <a:pt x="0" y="92"/>
                </a:lnTo>
                <a:lnTo>
                  <a:pt x="0" y="104"/>
                </a:lnTo>
                <a:lnTo>
                  <a:pt x="0" y="106"/>
                </a:lnTo>
                <a:lnTo>
                  <a:pt x="0" y="109"/>
                </a:lnTo>
                <a:lnTo>
                  <a:pt x="5" y="109"/>
                </a:lnTo>
                <a:lnTo>
                  <a:pt x="24" y="111"/>
                </a:lnTo>
                <a:lnTo>
                  <a:pt x="31" y="111"/>
                </a:lnTo>
                <a:lnTo>
                  <a:pt x="33" y="111"/>
                </a:lnTo>
                <a:lnTo>
                  <a:pt x="38" y="111"/>
                </a:lnTo>
                <a:lnTo>
                  <a:pt x="43" y="111"/>
                </a:lnTo>
                <a:lnTo>
                  <a:pt x="43" y="121"/>
                </a:lnTo>
                <a:lnTo>
                  <a:pt x="43" y="137"/>
                </a:lnTo>
                <a:lnTo>
                  <a:pt x="43" y="177"/>
                </a:lnTo>
                <a:lnTo>
                  <a:pt x="43" y="177"/>
                </a:lnTo>
                <a:lnTo>
                  <a:pt x="57" y="177"/>
                </a:lnTo>
                <a:lnTo>
                  <a:pt x="71" y="177"/>
                </a:lnTo>
                <a:lnTo>
                  <a:pt x="71" y="184"/>
                </a:lnTo>
                <a:lnTo>
                  <a:pt x="74" y="184"/>
                </a:lnTo>
                <a:lnTo>
                  <a:pt x="76" y="184"/>
                </a:lnTo>
                <a:lnTo>
                  <a:pt x="81" y="184"/>
                </a:lnTo>
                <a:lnTo>
                  <a:pt x="85" y="170"/>
                </a:lnTo>
                <a:lnTo>
                  <a:pt x="88" y="154"/>
                </a:lnTo>
                <a:lnTo>
                  <a:pt x="90" y="147"/>
                </a:lnTo>
                <a:lnTo>
                  <a:pt x="93" y="144"/>
                </a:lnTo>
                <a:lnTo>
                  <a:pt x="93" y="142"/>
                </a:lnTo>
                <a:lnTo>
                  <a:pt x="93" y="139"/>
                </a:lnTo>
                <a:lnTo>
                  <a:pt x="97" y="142"/>
                </a:lnTo>
                <a:lnTo>
                  <a:pt x="97" y="147"/>
                </a:lnTo>
                <a:lnTo>
                  <a:pt x="109" y="147"/>
                </a:lnTo>
                <a:lnTo>
                  <a:pt x="109" y="142"/>
                </a:lnTo>
                <a:lnTo>
                  <a:pt x="137" y="142"/>
                </a:lnTo>
                <a:lnTo>
                  <a:pt x="140" y="142"/>
                </a:lnTo>
                <a:lnTo>
                  <a:pt x="140" y="130"/>
                </a:lnTo>
                <a:lnTo>
                  <a:pt x="140" y="128"/>
                </a:lnTo>
                <a:lnTo>
                  <a:pt x="140" y="121"/>
                </a:lnTo>
                <a:lnTo>
                  <a:pt x="140" y="104"/>
                </a:lnTo>
                <a:lnTo>
                  <a:pt x="145" y="104"/>
                </a:lnTo>
                <a:lnTo>
                  <a:pt x="161" y="104"/>
                </a:lnTo>
                <a:lnTo>
                  <a:pt x="161" y="104"/>
                </a:lnTo>
                <a:lnTo>
                  <a:pt x="161" y="102"/>
                </a:lnTo>
                <a:lnTo>
                  <a:pt x="161" y="99"/>
                </a:lnTo>
                <a:lnTo>
                  <a:pt x="168" y="99"/>
                </a:lnTo>
                <a:lnTo>
                  <a:pt x="168" y="95"/>
                </a:lnTo>
                <a:lnTo>
                  <a:pt x="168" y="92"/>
                </a:lnTo>
                <a:lnTo>
                  <a:pt x="175" y="92"/>
                </a:lnTo>
                <a:lnTo>
                  <a:pt x="175" y="80"/>
                </a:lnTo>
                <a:lnTo>
                  <a:pt x="168" y="80"/>
                </a:lnTo>
                <a:lnTo>
                  <a:pt x="168" y="73"/>
                </a:lnTo>
                <a:lnTo>
                  <a:pt x="168" y="68"/>
                </a:lnTo>
                <a:lnTo>
                  <a:pt x="168" y="66"/>
                </a:lnTo>
                <a:lnTo>
                  <a:pt x="175" y="66"/>
                </a:lnTo>
                <a:lnTo>
                  <a:pt x="175" y="64"/>
                </a:lnTo>
                <a:lnTo>
                  <a:pt x="178" y="64"/>
                </a:lnTo>
                <a:lnTo>
                  <a:pt x="180" y="57"/>
                </a:lnTo>
                <a:lnTo>
                  <a:pt x="180" y="52"/>
                </a:lnTo>
                <a:lnTo>
                  <a:pt x="182" y="52"/>
                </a:lnTo>
                <a:lnTo>
                  <a:pt x="182" y="47"/>
                </a:lnTo>
                <a:lnTo>
                  <a:pt x="185" y="42"/>
                </a:lnTo>
                <a:lnTo>
                  <a:pt x="187" y="40"/>
                </a:lnTo>
                <a:lnTo>
                  <a:pt x="187" y="19"/>
                </a:lnTo>
                <a:lnTo>
                  <a:pt x="187" y="14"/>
                </a:lnTo>
                <a:lnTo>
                  <a:pt x="199" y="14"/>
                </a:lnTo>
                <a:lnTo>
                  <a:pt x="199" y="2"/>
                </a:lnTo>
                <a:lnTo>
                  <a:pt x="154" y="2"/>
                </a:lnTo>
                <a:lnTo>
                  <a:pt x="140" y="0"/>
                </a:lnTo>
                <a:lnTo>
                  <a:pt x="128" y="0"/>
                </a:lnTo>
                <a:lnTo>
                  <a:pt x="119" y="0"/>
                </a:lnTo>
                <a:lnTo>
                  <a:pt x="100" y="0"/>
                </a:lnTo>
                <a:lnTo>
                  <a:pt x="97" y="0"/>
                </a:lnTo>
                <a:lnTo>
                  <a:pt x="88" y="0"/>
                </a:lnTo>
                <a:lnTo>
                  <a:pt x="64" y="0"/>
                </a:lnTo>
                <a:lnTo>
                  <a:pt x="57" y="0"/>
                </a:lnTo>
                <a:lnTo>
                  <a:pt x="50" y="0"/>
                </a:lnTo>
                <a:lnTo>
                  <a:pt x="10" y="0"/>
                </a:lnTo>
                <a:lnTo>
                  <a:pt x="3" y="0"/>
                </a:lnTo>
                <a:lnTo>
                  <a:pt x="3" y="2"/>
                </a:lnTo>
                <a:lnTo>
                  <a:pt x="3" y="1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8" name="Freeform 103"/>
          <p:cNvSpPr>
            <a:spLocks/>
          </p:cNvSpPr>
          <p:nvPr/>
        </p:nvSpPr>
        <p:spPr bwMode="auto">
          <a:xfrm>
            <a:off x="1673643" y="1275766"/>
            <a:ext cx="401638" cy="496888"/>
          </a:xfrm>
          <a:custGeom>
            <a:avLst/>
            <a:gdLst>
              <a:gd name="T0" fmla="*/ 118 w 253"/>
              <a:gd name="T1" fmla="*/ 45 h 313"/>
              <a:gd name="T2" fmla="*/ 111 w 253"/>
              <a:gd name="T3" fmla="*/ 62 h 313"/>
              <a:gd name="T4" fmla="*/ 104 w 253"/>
              <a:gd name="T5" fmla="*/ 78 h 313"/>
              <a:gd name="T6" fmla="*/ 104 w 253"/>
              <a:gd name="T7" fmla="*/ 97 h 313"/>
              <a:gd name="T8" fmla="*/ 81 w 253"/>
              <a:gd name="T9" fmla="*/ 102 h 313"/>
              <a:gd name="T10" fmla="*/ 76 w 253"/>
              <a:gd name="T11" fmla="*/ 140 h 313"/>
              <a:gd name="T12" fmla="*/ 33 w 253"/>
              <a:gd name="T13" fmla="*/ 140 h 313"/>
              <a:gd name="T14" fmla="*/ 24 w 253"/>
              <a:gd name="T15" fmla="*/ 152 h 313"/>
              <a:gd name="T16" fmla="*/ 5 w 253"/>
              <a:gd name="T17" fmla="*/ 206 h 313"/>
              <a:gd name="T18" fmla="*/ 0 w 253"/>
              <a:gd name="T19" fmla="*/ 223 h 313"/>
              <a:gd name="T20" fmla="*/ 73 w 253"/>
              <a:gd name="T21" fmla="*/ 223 h 313"/>
              <a:gd name="T22" fmla="*/ 133 w 253"/>
              <a:gd name="T23" fmla="*/ 313 h 313"/>
              <a:gd name="T24" fmla="*/ 168 w 253"/>
              <a:gd name="T25" fmla="*/ 313 h 313"/>
              <a:gd name="T26" fmla="*/ 175 w 253"/>
              <a:gd name="T27" fmla="*/ 301 h 313"/>
              <a:gd name="T28" fmla="*/ 171 w 253"/>
              <a:gd name="T29" fmla="*/ 289 h 313"/>
              <a:gd name="T30" fmla="*/ 166 w 253"/>
              <a:gd name="T31" fmla="*/ 270 h 313"/>
              <a:gd name="T32" fmla="*/ 156 w 253"/>
              <a:gd name="T33" fmla="*/ 263 h 313"/>
              <a:gd name="T34" fmla="*/ 166 w 253"/>
              <a:gd name="T35" fmla="*/ 263 h 313"/>
              <a:gd name="T36" fmla="*/ 180 w 253"/>
              <a:gd name="T37" fmla="*/ 258 h 313"/>
              <a:gd name="T38" fmla="*/ 194 w 253"/>
              <a:gd name="T39" fmla="*/ 270 h 313"/>
              <a:gd name="T40" fmla="*/ 185 w 253"/>
              <a:gd name="T41" fmla="*/ 256 h 313"/>
              <a:gd name="T42" fmla="*/ 168 w 253"/>
              <a:gd name="T43" fmla="*/ 242 h 313"/>
              <a:gd name="T44" fmla="*/ 166 w 253"/>
              <a:gd name="T45" fmla="*/ 230 h 313"/>
              <a:gd name="T46" fmla="*/ 192 w 253"/>
              <a:gd name="T47" fmla="*/ 237 h 313"/>
              <a:gd name="T48" fmla="*/ 199 w 253"/>
              <a:gd name="T49" fmla="*/ 230 h 313"/>
              <a:gd name="T50" fmla="*/ 216 w 253"/>
              <a:gd name="T51" fmla="*/ 225 h 313"/>
              <a:gd name="T52" fmla="*/ 211 w 253"/>
              <a:gd name="T53" fmla="*/ 220 h 313"/>
              <a:gd name="T54" fmla="*/ 206 w 253"/>
              <a:gd name="T55" fmla="*/ 213 h 313"/>
              <a:gd name="T56" fmla="*/ 211 w 253"/>
              <a:gd name="T57" fmla="*/ 211 h 313"/>
              <a:gd name="T58" fmla="*/ 218 w 253"/>
              <a:gd name="T59" fmla="*/ 211 h 313"/>
              <a:gd name="T60" fmla="*/ 218 w 253"/>
              <a:gd name="T61" fmla="*/ 206 h 313"/>
              <a:gd name="T62" fmla="*/ 218 w 253"/>
              <a:gd name="T63" fmla="*/ 201 h 313"/>
              <a:gd name="T64" fmla="*/ 211 w 253"/>
              <a:gd name="T65" fmla="*/ 192 h 313"/>
              <a:gd name="T66" fmla="*/ 204 w 253"/>
              <a:gd name="T67" fmla="*/ 180 h 313"/>
              <a:gd name="T68" fmla="*/ 206 w 253"/>
              <a:gd name="T69" fmla="*/ 168 h 313"/>
              <a:gd name="T70" fmla="*/ 211 w 253"/>
              <a:gd name="T71" fmla="*/ 171 h 313"/>
              <a:gd name="T72" fmla="*/ 213 w 253"/>
              <a:gd name="T73" fmla="*/ 168 h 313"/>
              <a:gd name="T74" fmla="*/ 230 w 253"/>
              <a:gd name="T75" fmla="*/ 161 h 313"/>
              <a:gd name="T76" fmla="*/ 218 w 253"/>
              <a:gd name="T77" fmla="*/ 154 h 313"/>
              <a:gd name="T78" fmla="*/ 220 w 253"/>
              <a:gd name="T79" fmla="*/ 142 h 313"/>
              <a:gd name="T80" fmla="*/ 223 w 253"/>
              <a:gd name="T81" fmla="*/ 126 h 313"/>
              <a:gd name="T82" fmla="*/ 232 w 253"/>
              <a:gd name="T83" fmla="*/ 114 h 313"/>
              <a:gd name="T84" fmla="*/ 230 w 253"/>
              <a:gd name="T85" fmla="*/ 107 h 313"/>
              <a:gd name="T86" fmla="*/ 242 w 253"/>
              <a:gd name="T87" fmla="*/ 107 h 313"/>
              <a:gd name="T88" fmla="*/ 244 w 253"/>
              <a:gd name="T89" fmla="*/ 95 h 313"/>
              <a:gd name="T90" fmla="*/ 235 w 253"/>
              <a:gd name="T91" fmla="*/ 76 h 313"/>
              <a:gd name="T92" fmla="*/ 237 w 253"/>
              <a:gd name="T93" fmla="*/ 69 h 313"/>
              <a:gd name="T94" fmla="*/ 232 w 253"/>
              <a:gd name="T95" fmla="*/ 62 h 313"/>
              <a:gd name="T96" fmla="*/ 232 w 253"/>
              <a:gd name="T97" fmla="*/ 45 h 313"/>
              <a:gd name="T98" fmla="*/ 237 w 253"/>
              <a:gd name="T99" fmla="*/ 36 h 313"/>
              <a:gd name="T100" fmla="*/ 244 w 253"/>
              <a:gd name="T101" fmla="*/ 26 h 313"/>
              <a:gd name="T102" fmla="*/ 249 w 253"/>
              <a:gd name="T103" fmla="*/ 19 h 313"/>
              <a:gd name="T104" fmla="*/ 249 w 253"/>
              <a:gd name="T105" fmla="*/ 0 h 313"/>
              <a:gd name="T106" fmla="*/ 199 w 253"/>
              <a:gd name="T107" fmla="*/ 0 h 313"/>
              <a:gd name="T108" fmla="*/ 137 w 253"/>
              <a:gd name="T109" fmla="*/ 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53" h="313">
                <a:moveTo>
                  <a:pt x="123" y="12"/>
                </a:moveTo>
                <a:lnTo>
                  <a:pt x="123" y="17"/>
                </a:lnTo>
                <a:lnTo>
                  <a:pt x="123" y="38"/>
                </a:lnTo>
                <a:lnTo>
                  <a:pt x="121" y="40"/>
                </a:lnTo>
                <a:lnTo>
                  <a:pt x="118" y="45"/>
                </a:lnTo>
                <a:lnTo>
                  <a:pt x="118" y="50"/>
                </a:lnTo>
                <a:lnTo>
                  <a:pt x="116" y="50"/>
                </a:lnTo>
                <a:lnTo>
                  <a:pt x="116" y="55"/>
                </a:lnTo>
                <a:lnTo>
                  <a:pt x="114" y="62"/>
                </a:lnTo>
                <a:lnTo>
                  <a:pt x="111" y="62"/>
                </a:lnTo>
                <a:lnTo>
                  <a:pt x="111" y="64"/>
                </a:lnTo>
                <a:lnTo>
                  <a:pt x="104" y="64"/>
                </a:lnTo>
                <a:lnTo>
                  <a:pt x="104" y="66"/>
                </a:lnTo>
                <a:lnTo>
                  <a:pt x="104" y="71"/>
                </a:lnTo>
                <a:lnTo>
                  <a:pt x="104" y="78"/>
                </a:lnTo>
                <a:lnTo>
                  <a:pt x="111" y="78"/>
                </a:lnTo>
                <a:lnTo>
                  <a:pt x="111" y="90"/>
                </a:lnTo>
                <a:lnTo>
                  <a:pt x="104" y="90"/>
                </a:lnTo>
                <a:lnTo>
                  <a:pt x="104" y="93"/>
                </a:lnTo>
                <a:lnTo>
                  <a:pt x="104" y="97"/>
                </a:lnTo>
                <a:lnTo>
                  <a:pt x="97" y="97"/>
                </a:lnTo>
                <a:lnTo>
                  <a:pt x="97" y="100"/>
                </a:lnTo>
                <a:lnTo>
                  <a:pt x="97" y="102"/>
                </a:lnTo>
                <a:lnTo>
                  <a:pt x="97" y="102"/>
                </a:lnTo>
                <a:lnTo>
                  <a:pt x="81" y="102"/>
                </a:lnTo>
                <a:lnTo>
                  <a:pt x="76" y="102"/>
                </a:lnTo>
                <a:lnTo>
                  <a:pt x="76" y="119"/>
                </a:lnTo>
                <a:lnTo>
                  <a:pt x="76" y="126"/>
                </a:lnTo>
                <a:lnTo>
                  <a:pt x="76" y="128"/>
                </a:lnTo>
                <a:lnTo>
                  <a:pt x="76" y="140"/>
                </a:lnTo>
                <a:lnTo>
                  <a:pt x="73" y="140"/>
                </a:lnTo>
                <a:lnTo>
                  <a:pt x="45" y="140"/>
                </a:lnTo>
                <a:lnTo>
                  <a:pt x="45" y="145"/>
                </a:lnTo>
                <a:lnTo>
                  <a:pt x="33" y="145"/>
                </a:lnTo>
                <a:lnTo>
                  <a:pt x="33" y="140"/>
                </a:lnTo>
                <a:lnTo>
                  <a:pt x="29" y="137"/>
                </a:lnTo>
                <a:lnTo>
                  <a:pt x="29" y="140"/>
                </a:lnTo>
                <a:lnTo>
                  <a:pt x="29" y="142"/>
                </a:lnTo>
                <a:lnTo>
                  <a:pt x="26" y="145"/>
                </a:lnTo>
                <a:lnTo>
                  <a:pt x="24" y="152"/>
                </a:lnTo>
                <a:lnTo>
                  <a:pt x="21" y="168"/>
                </a:lnTo>
                <a:lnTo>
                  <a:pt x="17" y="182"/>
                </a:lnTo>
                <a:lnTo>
                  <a:pt x="14" y="187"/>
                </a:lnTo>
                <a:lnTo>
                  <a:pt x="12" y="192"/>
                </a:lnTo>
                <a:lnTo>
                  <a:pt x="5" y="206"/>
                </a:lnTo>
                <a:lnTo>
                  <a:pt x="5" y="208"/>
                </a:lnTo>
                <a:lnTo>
                  <a:pt x="2" y="213"/>
                </a:lnTo>
                <a:lnTo>
                  <a:pt x="2" y="216"/>
                </a:lnTo>
                <a:lnTo>
                  <a:pt x="0" y="220"/>
                </a:lnTo>
                <a:lnTo>
                  <a:pt x="0" y="223"/>
                </a:lnTo>
                <a:lnTo>
                  <a:pt x="14" y="223"/>
                </a:lnTo>
                <a:lnTo>
                  <a:pt x="21" y="223"/>
                </a:lnTo>
                <a:lnTo>
                  <a:pt x="43" y="223"/>
                </a:lnTo>
                <a:lnTo>
                  <a:pt x="55" y="223"/>
                </a:lnTo>
                <a:lnTo>
                  <a:pt x="73" y="223"/>
                </a:lnTo>
                <a:lnTo>
                  <a:pt x="83" y="223"/>
                </a:lnTo>
                <a:lnTo>
                  <a:pt x="83" y="232"/>
                </a:lnTo>
                <a:lnTo>
                  <a:pt x="81" y="305"/>
                </a:lnTo>
                <a:lnTo>
                  <a:pt x="81" y="310"/>
                </a:lnTo>
                <a:lnTo>
                  <a:pt x="133" y="313"/>
                </a:lnTo>
                <a:lnTo>
                  <a:pt x="140" y="313"/>
                </a:lnTo>
                <a:lnTo>
                  <a:pt x="149" y="313"/>
                </a:lnTo>
                <a:lnTo>
                  <a:pt x="152" y="313"/>
                </a:lnTo>
                <a:lnTo>
                  <a:pt x="161" y="313"/>
                </a:lnTo>
                <a:lnTo>
                  <a:pt x="168" y="313"/>
                </a:lnTo>
                <a:lnTo>
                  <a:pt x="168" y="308"/>
                </a:lnTo>
                <a:lnTo>
                  <a:pt x="166" y="305"/>
                </a:lnTo>
                <a:lnTo>
                  <a:pt x="166" y="303"/>
                </a:lnTo>
                <a:lnTo>
                  <a:pt x="168" y="303"/>
                </a:lnTo>
                <a:lnTo>
                  <a:pt x="175" y="301"/>
                </a:lnTo>
                <a:lnTo>
                  <a:pt x="175" y="298"/>
                </a:lnTo>
                <a:lnTo>
                  <a:pt x="175" y="296"/>
                </a:lnTo>
                <a:lnTo>
                  <a:pt x="178" y="294"/>
                </a:lnTo>
                <a:lnTo>
                  <a:pt x="175" y="294"/>
                </a:lnTo>
                <a:lnTo>
                  <a:pt x="171" y="289"/>
                </a:lnTo>
                <a:lnTo>
                  <a:pt x="171" y="289"/>
                </a:lnTo>
                <a:lnTo>
                  <a:pt x="171" y="284"/>
                </a:lnTo>
                <a:lnTo>
                  <a:pt x="168" y="282"/>
                </a:lnTo>
                <a:lnTo>
                  <a:pt x="168" y="272"/>
                </a:lnTo>
                <a:lnTo>
                  <a:pt x="166" y="270"/>
                </a:lnTo>
                <a:lnTo>
                  <a:pt x="166" y="270"/>
                </a:lnTo>
                <a:lnTo>
                  <a:pt x="161" y="270"/>
                </a:lnTo>
                <a:lnTo>
                  <a:pt x="161" y="268"/>
                </a:lnTo>
                <a:lnTo>
                  <a:pt x="156" y="265"/>
                </a:lnTo>
                <a:lnTo>
                  <a:pt x="156" y="263"/>
                </a:lnTo>
                <a:lnTo>
                  <a:pt x="156" y="261"/>
                </a:lnTo>
                <a:lnTo>
                  <a:pt x="156" y="258"/>
                </a:lnTo>
                <a:lnTo>
                  <a:pt x="156" y="258"/>
                </a:lnTo>
                <a:lnTo>
                  <a:pt x="161" y="261"/>
                </a:lnTo>
                <a:lnTo>
                  <a:pt x="166" y="263"/>
                </a:lnTo>
                <a:lnTo>
                  <a:pt x="166" y="261"/>
                </a:lnTo>
                <a:lnTo>
                  <a:pt x="173" y="258"/>
                </a:lnTo>
                <a:lnTo>
                  <a:pt x="175" y="258"/>
                </a:lnTo>
                <a:lnTo>
                  <a:pt x="178" y="258"/>
                </a:lnTo>
                <a:lnTo>
                  <a:pt x="180" y="258"/>
                </a:lnTo>
                <a:lnTo>
                  <a:pt x="182" y="263"/>
                </a:lnTo>
                <a:lnTo>
                  <a:pt x="185" y="270"/>
                </a:lnTo>
                <a:lnTo>
                  <a:pt x="185" y="272"/>
                </a:lnTo>
                <a:lnTo>
                  <a:pt x="187" y="272"/>
                </a:lnTo>
                <a:lnTo>
                  <a:pt x="194" y="270"/>
                </a:lnTo>
                <a:lnTo>
                  <a:pt x="194" y="268"/>
                </a:lnTo>
                <a:lnTo>
                  <a:pt x="194" y="261"/>
                </a:lnTo>
                <a:lnTo>
                  <a:pt x="194" y="261"/>
                </a:lnTo>
                <a:lnTo>
                  <a:pt x="190" y="258"/>
                </a:lnTo>
                <a:lnTo>
                  <a:pt x="185" y="256"/>
                </a:lnTo>
                <a:lnTo>
                  <a:pt x="182" y="253"/>
                </a:lnTo>
                <a:lnTo>
                  <a:pt x="180" y="249"/>
                </a:lnTo>
                <a:lnTo>
                  <a:pt x="180" y="246"/>
                </a:lnTo>
                <a:lnTo>
                  <a:pt x="175" y="244"/>
                </a:lnTo>
                <a:lnTo>
                  <a:pt x="168" y="242"/>
                </a:lnTo>
                <a:lnTo>
                  <a:pt x="163" y="237"/>
                </a:lnTo>
                <a:lnTo>
                  <a:pt x="163" y="234"/>
                </a:lnTo>
                <a:lnTo>
                  <a:pt x="163" y="232"/>
                </a:lnTo>
                <a:lnTo>
                  <a:pt x="163" y="230"/>
                </a:lnTo>
                <a:lnTo>
                  <a:pt x="166" y="230"/>
                </a:lnTo>
                <a:lnTo>
                  <a:pt x="171" y="227"/>
                </a:lnTo>
                <a:lnTo>
                  <a:pt x="175" y="230"/>
                </a:lnTo>
                <a:lnTo>
                  <a:pt x="187" y="234"/>
                </a:lnTo>
                <a:lnTo>
                  <a:pt x="192" y="237"/>
                </a:lnTo>
                <a:lnTo>
                  <a:pt x="192" y="237"/>
                </a:lnTo>
                <a:lnTo>
                  <a:pt x="194" y="237"/>
                </a:lnTo>
                <a:lnTo>
                  <a:pt x="197" y="234"/>
                </a:lnTo>
                <a:lnTo>
                  <a:pt x="197" y="232"/>
                </a:lnTo>
                <a:lnTo>
                  <a:pt x="197" y="230"/>
                </a:lnTo>
                <a:lnTo>
                  <a:pt x="199" y="230"/>
                </a:lnTo>
                <a:lnTo>
                  <a:pt x="206" y="232"/>
                </a:lnTo>
                <a:lnTo>
                  <a:pt x="211" y="237"/>
                </a:lnTo>
                <a:lnTo>
                  <a:pt x="211" y="234"/>
                </a:lnTo>
                <a:lnTo>
                  <a:pt x="216" y="230"/>
                </a:lnTo>
                <a:lnTo>
                  <a:pt x="216" y="225"/>
                </a:lnTo>
                <a:lnTo>
                  <a:pt x="218" y="225"/>
                </a:lnTo>
                <a:lnTo>
                  <a:pt x="218" y="223"/>
                </a:lnTo>
                <a:lnTo>
                  <a:pt x="218" y="223"/>
                </a:lnTo>
                <a:lnTo>
                  <a:pt x="213" y="220"/>
                </a:lnTo>
                <a:lnTo>
                  <a:pt x="211" y="220"/>
                </a:lnTo>
                <a:lnTo>
                  <a:pt x="211" y="218"/>
                </a:lnTo>
                <a:lnTo>
                  <a:pt x="208" y="216"/>
                </a:lnTo>
                <a:lnTo>
                  <a:pt x="206" y="216"/>
                </a:lnTo>
                <a:lnTo>
                  <a:pt x="206" y="216"/>
                </a:lnTo>
                <a:lnTo>
                  <a:pt x="206" y="213"/>
                </a:lnTo>
                <a:lnTo>
                  <a:pt x="208" y="211"/>
                </a:lnTo>
                <a:lnTo>
                  <a:pt x="208" y="211"/>
                </a:lnTo>
                <a:lnTo>
                  <a:pt x="211" y="208"/>
                </a:lnTo>
                <a:lnTo>
                  <a:pt x="211" y="211"/>
                </a:lnTo>
                <a:lnTo>
                  <a:pt x="211" y="211"/>
                </a:lnTo>
                <a:lnTo>
                  <a:pt x="211" y="213"/>
                </a:lnTo>
                <a:lnTo>
                  <a:pt x="211" y="213"/>
                </a:lnTo>
                <a:lnTo>
                  <a:pt x="213" y="213"/>
                </a:lnTo>
                <a:lnTo>
                  <a:pt x="216" y="211"/>
                </a:lnTo>
                <a:lnTo>
                  <a:pt x="218" y="211"/>
                </a:lnTo>
                <a:lnTo>
                  <a:pt x="218" y="208"/>
                </a:lnTo>
                <a:lnTo>
                  <a:pt x="220" y="208"/>
                </a:lnTo>
                <a:lnTo>
                  <a:pt x="220" y="206"/>
                </a:lnTo>
                <a:lnTo>
                  <a:pt x="220" y="206"/>
                </a:lnTo>
                <a:lnTo>
                  <a:pt x="218" y="206"/>
                </a:lnTo>
                <a:lnTo>
                  <a:pt x="218" y="204"/>
                </a:lnTo>
                <a:lnTo>
                  <a:pt x="218" y="204"/>
                </a:lnTo>
                <a:lnTo>
                  <a:pt x="218" y="201"/>
                </a:lnTo>
                <a:lnTo>
                  <a:pt x="218" y="201"/>
                </a:lnTo>
                <a:lnTo>
                  <a:pt x="218" y="201"/>
                </a:lnTo>
                <a:lnTo>
                  <a:pt x="216" y="197"/>
                </a:lnTo>
                <a:lnTo>
                  <a:pt x="216" y="194"/>
                </a:lnTo>
                <a:lnTo>
                  <a:pt x="213" y="194"/>
                </a:lnTo>
                <a:lnTo>
                  <a:pt x="211" y="194"/>
                </a:lnTo>
                <a:lnTo>
                  <a:pt x="211" y="192"/>
                </a:lnTo>
                <a:lnTo>
                  <a:pt x="211" y="190"/>
                </a:lnTo>
                <a:lnTo>
                  <a:pt x="211" y="187"/>
                </a:lnTo>
                <a:lnTo>
                  <a:pt x="206" y="185"/>
                </a:lnTo>
                <a:lnTo>
                  <a:pt x="206" y="182"/>
                </a:lnTo>
                <a:lnTo>
                  <a:pt x="204" y="180"/>
                </a:lnTo>
                <a:lnTo>
                  <a:pt x="201" y="178"/>
                </a:lnTo>
                <a:lnTo>
                  <a:pt x="201" y="175"/>
                </a:lnTo>
                <a:lnTo>
                  <a:pt x="204" y="175"/>
                </a:lnTo>
                <a:lnTo>
                  <a:pt x="206" y="173"/>
                </a:lnTo>
                <a:lnTo>
                  <a:pt x="206" y="168"/>
                </a:lnTo>
                <a:lnTo>
                  <a:pt x="206" y="168"/>
                </a:lnTo>
                <a:lnTo>
                  <a:pt x="206" y="168"/>
                </a:lnTo>
                <a:lnTo>
                  <a:pt x="206" y="168"/>
                </a:lnTo>
                <a:lnTo>
                  <a:pt x="208" y="171"/>
                </a:lnTo>
                <a:lnTo>
                  <a:pt x="211" y="171"/>
                </a:lnTo>
                <a:lnTo>
                  <a:pt x="211" y="173"/>
                </a:lnTo>
                <a:lnTo>
                  <a:pt x="213" y="173"/>
                </a:lnTo>
                <a:lnTo>
                  <a:pt x="213" y="171"/>
                </a:lnTo>
                <a:lnTo>
                  <a:pt x="213" y="168"/>
                </a:lnTo>
                <a:lnTo>
                  <a:pt x="213" y="168"/>
                </a:lnTo>
                <a:lnTo>
                  <a:pt x="218" y="164"/>
                </a:lnTo>
                <a:lnTo>
                  <a:pt x="220" y="164"/>
                </a:lnTo>
                <a:lnTo>
                  <a:pt x="225" y="164"/>
                </a:lnTo>
                <a:lnTo>
                  <a:pt x="230" y="161"/>
                </a:lnTo>
                <a:lnTo>
                  <a:pt x="230" y="161"/>
                </a:lnTo>
                <a:lnTo>
                  <a:pt x="230" y="159"/>
                </a:lnTo>
                <a:lnTo>
                  <a:pt x="227" y="154"/>
                </a:lnTo>
                <a:lnTo>
                  <a:pt x="227" y="154"/>
                </a:lnTo>
                <a:lnTo>
                  <a:pt x="225" y="154"/>
                </a:lnTo>
                <a:lnTo>
                  <a:pt x="218" y="154"/>
                </a:lnTo>
                <a:lnTo>
                  <a:pt x="216" y="154"/>
                </a:lnTo>
                <a:lnTo>
                  <a:pt x="216" y="152"/>
                </a:lnTo>
                <a:lnTo>
                  <a:pt x="213" y="147"/>
                </a:lnTo>
                <a:lnTo>
                  <a:pt x="216" y="145"/>
                </a:lnTo>
                <a:lnTo>
                  <a:pt x="220" y="142"/>
                </a:lnTo>
                <a:lnTo>
                  <a:pt x="223" y="137"/>
                </a:lnTo>
                <a:lnTo>
                  <a:pt x="223" y="135"/>
                </a:lnTo>
                <a:lnTo>
                  <a:pt x="225" y="130"/>
                </a:lnTo>
                <a:lnTo>
                  <a:pt x="223" y="130"/>
                </a:lnTo>
                <a:lnTo>
                  <a:pt x="223" y="126"/>
                </a:lnTo>
                <a:lnTo>
                  <a:pt x="223" y="123"/>
                </a:lnTo>
                <a:lnTo>
                  <a:pt x="225" y="116"/>
                </a:lnTo>
                <a:lnTo>
                  <a:pt x="227" y="114"/>
                </a:lnTo>
                <a:lnTo>
                  <a:pt x="230" y="114"/>
                </a:lnTo>
                <a:lnTo>
                  <a:pt x="232" y="114"/>
                </a:lnTo>
                <a:lnTo>
                  <a:pt x="230" y="109"/>
                </a:lnTo>
                <a:lnTo>
                  <a:pt x="230" y="109"/>
                </a:lnTo>
                <a:lnTo>
                  <a:pt x="227" y="109"/>
                </a:lnTo>
                <a:lnTo>
                  <a:pt x="230" y="107"/>
                </a:lnTo>
                <a:lnTo>
                  <a:pt x="230" y="107"/>
                </a:lnTo>
                <a:lnTo>
                  <a:pt x="232" y="107"/>
                </a:lnTo>
                <a:lnTo>
                  <a:pt x="232" y="109"/>
                </a:lnTo>
                <a:lnTo>
                  <a:pt x="235" y="109"/>
                </a:lnTo>
                <a:lnTo>
                  <a:pt x="237" y="109"/>
                </a:lnTo>
                <a:lnTo>
                  <a:pt x="242" y="107"/>
                </a:lnTo>
                <a:lnTo>
                  <a:pt x="244" y="104"/>
                </a:lnTo>
                <a:lnTo>
                  <a:pt x="246" y="100"/>
                </a:lnTo>
                <a:lnTo>
                  <a:pt x="246" y="95"/>
                </a:lnTo>
                <a:lnTo>
                  <a:pt x="246" y="95"/>
                </a:lnTo>
                <a:lnTo>
                  <a:pt x="244" y="95"/>
                </a:lnTo>
                <a:lnTo>
                  <a:pt x="242" y="90"/>
                </a:lnTo>
                <a:lnTo>
                  <a:pt x="239" y="83"/>
                </a:lnTo>
                <a:lnTo>
                  <a:pt x="237" y="78"/>
                </a:lnTo>
                <a:lnTo>
                  <a:pt x="235" y="78"/>
                </a:lnTo>
                <a:lnTo>
                  <a:pt x="235" y="76"/>
                </a:lnTo>
                <a:lnTo>
                  <a:pt x="237" y="76"/>
                </a:lnTo>
                <a:lnTo>
                  <a:pt x="237" y="78"/>
                </a:lnTo>
                <a:lnTo>
                  <a:pt x="242" y="74"/>
                </a:lnTo>
                <a:lnTo>
                  <a:pt x="242" y="74"/>
                </a:lnTo>
                <a:lnTo>
                  <a:pt x="237" y="69"/>
                </a:lnTo>
                <a:lnTo>
                  <a:pt x="235" y="69"/>
                </a:lnTo>
                <a:lnTo>
                  <a:pt x="235" y="69"/>
                </a:lnTo>
                <a:lnTo>
                  <a:pt x="235" y="66"/>
                </a:lnTo>
                <a:lnTo>
                  <a:pt x="235" y="64"/>
                </a:lnTo>
                <a:lnTo>
                  <a:pt x="232" y="62"/>
                </a:lnTo>
                <a:lnTo>
                  <a:pt x="230" y="59"/>
                </a:lnTo>
                <a:lnTo>
                  <a:pt x="230" y="57"/>
                </a:lnTo>
                <a:lnTo>
                  <a:pt x="232" y="52"/>
                </a:lnTo>
                <a:lnTo>
                  <a:pt x="232" y="50"/>
                </a:lnTo>
                <a:lnTo>
                  <a:pt x="232" y="45"/>
                </a:lnTo>
                <a:lnTo>
                  <a:pt x="235" y="45"/>
                </a:lnTo>
                <a:lnTo>
                  <a:pt x="235" y="43"/>
                </a:lnTo>
                <a:lnTo>
                  <a:pt x="235" y="40"/>
                </a:lnTo>
                <a:lnTo>
                  <a:pt x="235" y="38"/>
                </a:lnTo>
                <a:lnTo>
                  <a:pt x="237" y="36"/>
                </a:lnTo>
                <a:lnTo>
                  <a:pt x="239" y="33"/>
                </a:lnTo>
                <a:lnTo>
                  <a:pt x="242" y="31"/>
                </a:lnTo>
                <a:lnTo>
                  <a:pt x="242" y="29"/>
                </a:lnTo>
                <a:lnTo>
                  <a:pt x="242" y="26"/>
                </a:lnTo>
                <a:lnTo>
                  <a:pt x="244" y="26"/>
                </a:lnTo>
                <a:lnTo>
                  <a:pt x="246" y="24"/>
                </a:lnTo>
                <a:lnTo>
                  <a:pt x="244" y="22"/>
                </a:lnTo>
                <a:lnTo>
                  <a:pt x="244" y="22"/>
                </a:lnTo>
                <a:lnTo>
                  <a:pt x="244" y="19"/>
                </a:lnTo>
                <a:lnTo>
                  <a:pt x="249" y="19"/>
                </a:lnTo>
                <a:lnTo>
                  <a:pt x="251" y="14"/>
                </a:lnTo>
                <a:lnTo>
                  <a:pt x="251" y="5"/>
                </a:lnTo>
                <a:lnTo>
                  <a:pt x="251" y="3"/>
                </a:lnTo>
                <a:lnTo>
                  <a:pt x="253" y="0"/>
                </a:lnTo>
                <a:lnTo>
                  <a:pt x="249" y="0"/>
                </a:lnTo>
                <a:lnTo>
                  <a:pt x="244" y="0"/>
                </a:lnTo>
                <a:lnTo>
                  <a:pt x="237" y="0"/>
                </a:lnTo>
                <a:lnTo>
                  <a:pt x="220" y="0"/>
                </a:lnTo>
                <a:lnTo>
                  <a:pt x="218" y="0"/>
                </a:lnTo>
                <a:lnTo>
                  <a:pt x="199" y="0"/>
                </a:lnTo>
                <a:lnTo>
                  <a:pt x="197" y="0"/>
                </a:lnTo>
                <a:lnTo>
                  <a:pt x="171" y="0"/>
                </a:lnTo>
                <a:lnTo>
                  <a:pt x="163" y="0"/>
                </a:lnTo>
                <a:lnTo>
                  <a:pt x="152" y="0"/>
                </a:lnTo>
                <a:lnTo>
                  <a:pt x="137" y="0"/>
                </a:lnTo>
                <a:lnTo>
                  <a:pt x="135" y="0"/>
                </a:lnTo>
                <a:lnTo>
                  <a:pt x="135" y="12"/>
                </a:lnTo>
                <a:lnTo>
                  <a:pt x="123" y="1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" name="Freeform 104"/>
          <p:cNvSpPr>
            <a:spLocks/>
          </p:cNvSpPr>
          <p:nvPr/>
        </p:nvSpPr>
        <p:spPr bwMode="auto">
          <a:xfrm>
            <a:off x="2786481" y="6508166"/>
            <a:ext cx="442913" cy="563563"/>
          </a:xfrm>
          <a:custGeom>
            <a:avLst/>
            <a:gdLst>
              <a:gd name="T0" fmla="*/ 275 w 279"/>
              <a:gd name="T1" fmla="*/ 253 h 355"/>
              <a:gd name="T2" fmla="*/ 275 w 279"/>
              <a:gd name="T3" fmla="*/ 222 h 355"/>
              <a:gd name="T4" fmla="*/ 275 w 279"/>
              <a:gd name="T5" fmla="*/ 189 h 355"/>
              <a:gd name="T6" fmla="*/ 275 w 279"/>
              <a:gd name="T7" fmla="*/ 154 h 355"/>
              <a:gd name="T8" fmla="*/ 277 w 279"/>
              <a:gd name="T9" fmla="*/ 116 h 355"/>
              <a:gd name="T10" fmla="*/ 277 w 279"/>
              <a:gd name="T11" fmla="*/ 111 h 355"/>
              <a:gd name="T12" fmla="*/ 277 w 279"/>
              <a:gd name="T13" fmla="*/ 95 h 355"/>
              <a:gd name="T14" fmla="*/ 277 w 279"/>
              <a:gd name="T15" fmla="*/ 78 h 355"/>
              <a:gd name="T16" fmla="*/ 277 w 279"/>
              <a:gd name="T17" fmla="*/ 69 h 355"/>
              <a:gd name="T18" fmla="*/ 277 w 279"/>
              <a:gd name="T19" fmla="*/ 57 h 355"/>
              <a:gd name="T20" fmla="*/ 279 w 279"/>
              <a:gd name="T21" fmla="*/ 35 h 355"/>
              <a:gd name="T22" fmla="*/ 268 w 279"/>
              <a:gd name="T23" fmla="*/ 35 h 355"/>
              <a:gd name="T24" fmla="*/ 253 w 279"/>
              <a:gd name="T25" fmla="*/ 35 h 355"/>
              <a:gd name="T26" fmla="*/ 246 w 279"/>
              <a:gd name="T27" fmla="*/ 35 h 355"/>
              <a:gd name="T28" fmla="*/ 237 w 279"/>
              <a:gd name="T29" fmla="*/ 45 h 355"/>
              <a:gd name="T30" fmla="*/ 237 w 279"/>
              <a:gd name="T31" fmla="*/ 33 h 355"/>
              <a:gd name="T32" fmla="*/ 147 w 279"/>
              <a:gd name="T33" fmla="*/ 31 h 355"/>
              <a:gd name="T34" fmla="*/ 128 w 279"/>
              <a:gd name="T35" fmla="*/ 31 h 355"/>
              <a:gd name="T36" fmla="*/ 99 w 279"/>
              <a:gd name="T37" fmla="*/ 31 h 355"/>
              <a:gd name="T38" fmla="*/ 85 w 279"/>
              <a:gd name="T39" fmla="*/ 28 h 355"/>
              <a:gd name="T40" fmla="*/ 85 w 279"/>
              <a:gd name="T41" fmla="*/ 0 h 355"/>
              <a:gd name="T42" fmla="*/ 40 w 279"/>
              <a:gd name="T43" fmla="*/ 0 h 355"/>
              <a:gd name="T44" fmla="*/ 28 w 279"/>
              <a:gd name="T45" fmla="*/ 0 h 355"/>
              <a:gd name="T46" fmla="*/ 21 w 279"/>
              <a:gd name="T47" fmla="*/ 0 h 355"/>
              <a:gd name="T48" fmla="*/ 2 w 279"/>
              <a:gd name="T49" fmla="*/ 0 h 355"/>
              <a:gd name="T50" fmla="*/ 2 w 279"/>
              <a:gd name="T51" fmla="*/ 45 h 355"/>
              <a:gd name="T52" fmla="*/ 2 w 279"/>
              <a:gd name="T53" fmla="*/ 59 h 355"/>
              <a:gd name="T54" fmla="*/ 0 w 279"/>
              <a:gd name="T55" fmla="*/ 73 h 355"/>
              <a:gd name="T56" fmla="*/ 2 w 279"/>
              <a:gd name="T57" fmla="*/ 83 h 355"/>
              <a:gd name="T58" fmla="*/ 2 w 279"/>
              <a:gd name="T59" fmla="*/ 85 h 355"/>
              <a:gd name="T60" fmla="*/ 5 w 279"/>
              <a:gd name="T61" fmla="*/ 95 h 355"/>
              <a:gd name="T62" fmla="*/ 7 w 279"/>
              <a:gd name="T63" fmla="*/ 102 h 355"/>
              <a:gd name="T64" fmla="*/ 9 w 279"/>
              <a:gd name="T65" fmla="*/ 106 h 355"/>
              <a:gd name="T66" fmla="*/ 17 w 279"/>
              <a:gd name="T67" fmla="*/ 121 h 355"/>
              <a:gd name="T68" fmla="*/ 26 w 279"/>
              <a:gd name="T69" fmla="*/ 133 h 355"/>
              <a:gd name="T70" fmla="*/ 31 w 279"/>
              <a:gd name="T71" fmla="*/ 137 h 355"/>
              <a:gd name="T72" fmla="*/ 31 w 279"/>
              <a:gd name="T73" fmla="*/ 144 h 355"/>
              <a:gd name="T74" fmla="*/ 31 w 279"/>
              <a:gd name="T75" fmla="*/ 147 h 355"/>
              <a:gd name="T76" fmla="*/ 31 w 279"/>
              <a:gd name="T77" fmla="*/ 161 h 355"/>
              <a:gd name="T78" fmla="*/ 28 w 279"/>
              <a:gd name="T79" fmla="*/ 170 h 355"/>
              <a:gd name="T80" fmla="*/ 31 w 279"/>
              <a:gd name="T81" fmla="*/ 173 h 355"/>
              <a:gd name="T82" fmla="*/ 33 w 279"/>
              <a:gd name="T83" fmla="*/ 180 h 355"/>
              <a:gd name="T84" fmla="*/ 28 w 279"/>
              <a:gd name="T85" fmla="*/ 185 h 355"/>
              <a:gd name="T86" fmla="*/ 28 w 279"/>
              <a:gd name="T87" fmla="*/ 194 h 355"/>
              <a:gd name="T88" fmla="*/ 26 w 279"/>
              <a:gd name="T89" fmla="*/ 260 h 355"/>
              <a:gd name="T90" fmla="*/ 26 w 279"/>
              <a:gd name="T91" fmla="*/ 298 h 355"/>
              <a:gd name="T92" fmla="*/ 24 w 279"/>
              <a:gd name="T93" fmla="*/ 338 h 355"/>
              <a:gd name="T94" fmla="*/ 43 w 279"/>
              <a:gd name="T95" fmla="*/ 338 h 355"/>
              <a:gd name="T96" fmla="*/ 54 w 279"/>
              <a:gd name="T97" fmla="*/ 338 h 355"/>
              <a:gd name="T98" fmla="*/ 71 w 279"/>
              <a:gd name="T99" fmla="*/ 341 h 355"/>
              <a:gd name="T100" fmla="*/ 173 w 279"/>
              <a:gd name="T101" fmla="*/ 348 h 355"/>
              <a:gd name="T102" fmla="*/ 192 w 279"/>
              <a:gd name="T103" fmla="*/ 348 h 355"/>
              <a:gd name="T104" fmla="*/ 223 w 279"/>
              <a:gd name="T105" fmla="*/ 350 h 355"/>
              <a:gd name="T106" fmla="*/ 272 w 279"/>
              <a:gd name="T107" fmla="*/ 355 h 355"/>
              <a:gd name="T108" fmla="*/ 275 w 279"/>
              <a:gd name="T109" fmla="*/ 284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9" h="355">
                <a:moveTo>
                  <a:pt x="275" y="284"/>
                </a:moveTo>
                <a:lnTo>
                  <a:pt x="275" y="253"/>
                </a:lnTo>
                <a:lnTo>
                  <a:pt x="275" y="246"/>
                </a:lnTo>
                <a:lnTo>
                  <a:pt x="275" y="222"/>
                </a:lnTo>
                <a:lnTo>
                  <a:pt x="275" y="194"/>
                </a:lnTo>
                <a:lnTo>
                  <a:pt x="275" y="189"/>
                </a:lnTo>
                <a:lnTo>
                  <a:pt x="275" y="163"/>
                </a:lnTo>
                <a:lnTo>
                  <a:pt x="275" y="154"/>
                </a:lnTo>
                <a:lnTo>
                  <a:pt x="275" y="151"/>
                </a:lnTo>
                <a:lnTo>
                  <a:pt x="277" y="116"/>
                </a:lnTo>
                <a:lnTo>
                  <a:pt x="277" y="116"/>
                </a:lnTo>
                <a:lnTo>
                  <a:pt x="277" y="111"/>
                </a:lnTo>
                <a:lnTo>
                  <a:pt x="277" y="109"/>
                </a:lnTo>
                <a:lnTo>
                  <a:pt x="277" y="95"/>
                </a:lnTo>
                <a:lnTo>
                  <a:pt x="277" y="92"/>
                </a:lnTo>
                <a:lnTo>
                  <a:pt x="277" y="78"/>
                </a:lnTo>
                <a:lnTo>
                  <a:pt x="277" y="73"/>
                </a:lnTo>
                <a:lnTo>
                  <a:pt x="277" y="69"/>
                </a:lnTo>
                <a:lnTo>
                  <a:pt x="277" y="57"/>
                </a:lnTo>
                <a:lnTo>
                  <a:pt x="277" y="57"/>
                </a:lnTo>
                <a:lnTo>
                  <a:pt x="279" y="40"/>
                </a:lnTo>
                <a:lnTo>
                  <a:pt x="279" y="35"/>
                </a:lnTo>
                <a:lnTo>
                  <a:pt x="270" y="35"/>
                </a:lnTo>
                <a:lnTo>
                  <a:pt x="268" y="35"/>
                </a:lnTo>
                <a:lnTo>
                  <a:pt x="263" y="35"/>
                </a:lnTo>
                <a:lnTo>
                  <a:pt x="253" y="35"/>
                </a:lnTo>
                <a:lnTo>
                  <a:pt x="246" y="35"/>
                </a:lnTo>
                <a:lnTo>
                  <a:pt x="246" y="35"/>
                </a:lnTo>
                <a:lnTo>
                  <a:pt x="246" y="45"/>
                </a:lnTo>
                <a:lnTo>
                  <a:pt x="237" y="45"/>
                </a:lnTo>
                <a:lnTo>
                  <a:pt x="234" y="45"/>
                </a:lnTo>
                <a:lnTo>
                  <a:pt x="237" y="33"/>
                </a:lnTo>
                <a:lnTo>
                  <a:pt x="232" y="33"/>
                </a:lnTo>
                <a:lnTo>
                  <a:pt x="147" y="31"/>
                </a:lnTo>
                <a:lnTo>
                  <a:pt x="137" y="31"/>
                </a:lnTo>
                <a:lnTo>
                  <a:pt x="128" y="31"/>
                </a:lnTo>
                <a:lnTo>
                  <a:pt x="125" y="31"/>
                </a:lnTo>
                <a:lnTo>
                  <a:pt x="99" y="31"/>
                </a:lnTo>
                <a:lnTo>
                  <a:pt x="85" y="31"/>
                </a:lnTo>
                <a:lnTo>
                  <a:pt x="85" y="28"/>
                </a:lnTo>
                <a:lnTo>
                  <a:pt x="85" y="19"/>
                </a:lnTo>
                <a:lnTo>
                  <a:pt x="85" y="0"/>
                </a:lnTo>
                <a:lnTo>
                  <a:pt x="59" y="0"/>
                </a:lnTo>
                <a:lnTo>
                  <a:pt x="40" y="0"/>
                </a:lnTo>
                <a:lnTo>
                  <a:pt x="33" y="0"/>
                </a:lnTo>
                <a:lnTo>
                  <a:pt x="28" y="0"/>
                </a:lnTo>
                <a:lnTo>
                  <a:pt x="26" y="0"/>
                </a:lnTo>
                <a:lnTo>
                  <a:pt x="21" y="0"/>
                </a:lnTo>
                <a:lnTo>
                  <a:pt x="14" y="0"/>
                </a:lnTo>
                <a:lnTo>
                  <a:pt x="2" y="0"/>
                </a:lnTo>
                <a:lnTo>
                  <a:pt x="2" y="14"/>
                </a:lnTo>
                <a:lnTo>
                  <a:pt x="2" y="45"/>
                </a:lnTo>
                <a:lnTo>
                  <a:pt x="2" y="45"/>
                </a:lnTo>
                <a:lnTo>
                  <a:pt x="2" y="59"/>
                </a:lnTo>
                <a:lnTo>
                  <a:pt x="2" y="64"/>
                </a:lnTo>
                <a:lnTo>
                  <a:pt x="0" y="73"/>
                </a:lnTo>
                <a:lnTo>
                  <a:pt x="0" y="80"/>
                </a:lnTo>
                <a:lnTo>
                  <a:pt x="2" y="83"/>
                </a:lnTo>
                <a:lnTo>
                  <a:pt x="2" y="85"/>
                </a:lnTo>
                <a:lnTo>
                  <a:pt x="2" y="85"/>
                </a:lnTo>
                <a:lnTo>
                  <a:pt x="2" y="92"/>
                </a:lnTo>
                <a:lnTo>
                  <a:pt x="5" y="95"/>
                </a:lnTo>
                <a:lnTo>
                  <a:pt x="7" y="99"/>
                </a:lnTo>
                <a:lnTo>
                  <a:pt x="7" y="102"/>
                </a:lnTo>
                <a:lnTo>
                  <a:pt x="7" y="102"/>
                </a:lnTo>
                <a:lnTo>
                  <a:pt x="9" y="106"/>
                </a:lnTo>
                <a:lnTo>
                  <a:pt x="17" y="118"/>
                </a:lnTo>
                <a:lnTo>
                  <a:pt x="17" y="121"/>
                </a:lnTo>
                <a:lnTo>
                  <a:pt x="21" y="125"/>
                </a:lnTo>
                <a:lnTo>
                  <a:pt x="26" y="133"/>
                </a:lnTo>
                <a:lnTo>
                  <a:pt x="28" y="135"/>
                </a:lnTo>
                <a:lnTo>
                  <a:pt x="31" y="137"/>
                </a:lnTo>
                <a:lnTo>
                  <a:pt x="31" y="140"/>
                </a:lnTo>
                <a:lnTo>
                  <a:pt x="31" y="144"/>
                </a:lnTo>
                <a:lnTo>
                  <a:pt x="31" y="144"/>
                </a:lnTo>
                <a:lnTo>
                  <a:pt x="31" y="147"/>
                </a:lnTo>
                <a:lnTo>
                  <a:pt x="31" y="154"/>
                </a:lnTo>
                <a:lnTo>
                  <a:pt x="31" y="161"/>
                </a:lnTo>
                <a:lnTo>
                  <a:pt x="28" y="168"/>
                </a:lnTo>
                <a:lnTo>
                  <a:pt x="28" y="170"/>
                </a:lnTo>
                <a:lnTo>
                  <a:pt x="28" y="170"/>
                </a:lnTo>
                <a:lnTo>
                  <a:pt x="31" y="173"/>
                </a:lnTo>
                <a:lnTo>
                  <a:pt x="33" y="177"/>
                </a:lnTo>
                <a:lnTo>
                  <a:pt x="33" y="180"/>
                </a:lnTo>
                <a:lnTo>
                  <a:pt x="31" y="182"/>
                </a:lnTo>
                <a:lnTo>
                  <a:pt x="28" y="185"/>
                </a:lnTo>
                <a:lnTo>
                  <a:pt x="26" y="187"/>
                </a:lnTo>
                <a:lnTo>
                  <a:pt x="28" y="194"/>
                </a:lnTo>
                <a:lnTo>
                  <a:pt x="28" y="206"/>
                </a:lnTo>
                <a:lnTo>
                  <a:pt x="26" y="260"/>
                </a:lnTo>
                <a:lnTo>
                  <a:pt x="26" y="265"/>
                </a:lnTo>
                <a:lnTo>
                  <a:pt x="26" y="298"/>
                </a:lnTo>
                <a:lnTo>
                  <a:pt x="26" y="298"/>
                </a:lnTo>
                <a:lnTo>
                  <a:pt x="24" y="338"/>
                </a:lnTo>
                <a:lnTo>
                  <a:pt x="33" y="338"/>
                </a:lnTo>
                <a:lnTo>
                  <a:pt x="43" y="338"/>
                </a:lnTo>
                <a:lnTo>
                  <a:pt x="52" y="338"/>
                </a:lnTo>
                <a:lnTo>
                  <a:pt x="54" y="338"/>
                </a:lnTo>
                <a:lnTo>
                  <a:pt x="57" y="338"/>
                </a:lnTo>
                <a:lnTo>
                  <a:pt x="71" y="341"/>
                </a:lnTo>
                <a:lnTo>
                  <a:pt x="80" y="341"/>
                </a:lnTo>
                <a:lnTo>
                  <a:pt x="173" y="348"/>
                </a:lnTo>
                <a:lnTo>
                  <a:pt x="173" y="348"/>
                </a:lnTo>
                <a:lnTo>
                  <a:pt x="192" y="348"/>
                </a:lnTo>
                <a:lnTo>
                  <a:pt x="215" y="350"/>
                </a:lnTo>
                <a:lnTo>
                  <a:pt x="223" y="350"/>
                </a:lnTo>
                <a:lnTo>
                  <a:pt x="225" y="350"/>
                </a:lnTo>
                <a:lnTo>
                  <a:pt x="272" y="355"/>
                </a:lnTo>
                <a:lnTo>
                  <a:pt x="272" y="284"/>
                </a:lnTo>
                <a:lnTo>
                  <a:pt x="275" y="28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0" name="Freeform 105"/>
          <p:cNvSpPr>
            <a:spLocks/>
          </p:cNvSpPr>
          <p:nvPr/>
        </p:nvSpPr>
        <p:spPr bwMode="auto">
          <a:xfrm>
            <a:off x="5474118" y="5996991"/>
            <a:ext cx="585788" cy="585788"/>
          </a:xfrm>
          <a:custGeom>
            <a:avLst/>
            <a:gdLst>
              <a:gd name="T0" fmla="*/ 343 w 369"/>
              <a:gd name="T1" fmla="*/ 128 h 369"/>
              <a:gd name="T2" fmla="*/ 324 w 369"/>
              <a:gd name="T3" fmla="*/ 121 h 369"/>
              <a:gd name="T4" fmla="*/ 303 w 369"/>
              <a:gd name="T5" fmla="*/ 114 h 369"/>
              <a:gd name="T6" fmla="*/ 284 w 369"/>
              <a:gd name="T7" fmla="*/ 116 h 369"/>
              <a:gd name="T8" fmla="*/ 270 w 369"/>
              <a:gd name="T9" fmla="*/ 135 h 369"/>
              <a:gd name="T10" fmla="*/ 268 w 369"/>
              <a:gd name="T11" fmla="*/ 128 h 369"/>
              <a:gd name="T12" fmla="*/ 268 w 369"/>
              <a:gd name="T13" fmla="*/ 119 h 369"/>
              <a:gd name="T14" fmla="*/ 263 w 369"/>
              <a:gd name="T15" fmla="*/ 121 h 369"/>
              <a:gd name="T16" fmla="*/ 246 w 369"/>
              <a:gd name="T17" fmla="*/ 114 h 369"/>
              <a:gd name="T18" fmla="*/ 246 w 369"/>
              <a:gd name="T19" fmla="*/ 100 h 369"/>
              <a:gd name="T20" fmla="*/ 232 w 369"/>
              <a:gd name="T21" fmla="*/ 102 h 369"/>
              <a:gd name="T22" fmla="*/ 223 w 369"/>
              <a:gd name="T23" fmla="*/ 97 h 369"/>
              <a:gd name="T24" fmla="*/ 220 w 369"/>
              <a:gd name="T25" fmla="*/ 97 h 369"/>
              <a:gd name="T26" fmla="*/ 208 w 369"/>
              <a:gd name="T27" fmla="*/ 88 h 369"/>
              <a:gd name="T28" fmla="*/ 189 w 369"/>
              <a:gd name="T29" fmla="*/ 81 h 369"/>
              <a:gd name="T30" fmla="*/ 178 w 369"/>
              <a:gd name="T31" fmla="*/ 71 h 369"/>
              <a:gd name="T32" fmla="*/ 173 w 369"/>
              <a:gd name="T33" fmla="*/ 64 h 369"/>
              <a:gd name="T34" fmla="*/ 163 w 369"/>
              <a:gd name="T35" fmla="*/ 64 h 369"/>
              <a:gd name="T36" fmla="*/ 166 w 369"/>
              <a:gd name="T37" fmla="*/ 57 h 369"/>
              <a:gd name="T38" fmla="*/ 144 w 369"/>
              <a:gd name="T39" fmla="*/ 40 h 369"/>
              <a:gd name="T40" fmla="*/ 133 w 369"/>
              <a:gd name="T41" fmla="*/ 29 h 369"/>
              <a:gd name="T42" fmla="*/ 121 w 369"/>
              <a:gd name="T43" fmla="*/ 17 h 369"/>
              <a:gd name="T44" fmla="*/ 121 w 369"/>
              <a:gd name="T45" fmla="*/ 5 h 369"/>
              <a:gd name="T46" fmla="*/ 109 w 369"/>
              <a:gd name="T47" fmla="*/ 0 h 369"/>
              <a:gd name="T48" fmla="*/ 57 w 369"/>
              <a:gd name="T49" fmla="*/ 57 h 369"/>
              <a:gd name="T50" fmla="*/ 52 w 369"/>
              <a:gd name="T51" fmla="*/ 88 h 369"/>
              <a:gd name="T52" fmla="*/ 33 w 369"/>
              <a:gd name="T53" fmla="*/ 121 h 369"/>
              <a:gd name="T54" fmla="*/ 24 w 369"/>
              <a:gd name="T55" fmla="*/ 147 h 369"/>
              <a:gd name="T56" fmla="*/ 19 w 369"/>
              <a:gd name="T57" fmla="*/ 168 h 369"/>
              <a:gd name="T58" fmla="*/ 17 w 369"/>
              <a:gd name="T59" fmla="*/ 180 h 369"/>
              <a:gd name="T60" fmla="*/ 14 w 369"/>
              <a:gd name="T61" fmla="*/ 192 h 369"/>
              <a:gd name="T62" fmla="*/ 12 w 369"/>
              <a:gd name="T63" fmla="*/ 197 h 369"/>
              <a:gd name="T64" fmla="*/ 12 w 369"/>
              <a:gd name="T65" fmla="*/ 206 h 369"/>
              <a:gd name="T66" fmla="*/ 9 w 369"/>
              <a:gd name="T67" fmla="*/ 220 h 369"/>
              <a:gd name="T68" fmla="*/ 0 w 369"/>
              <a:gd name="T69" fmla="*/ 239 h 369"/>
              <a:gd name="T70" fmla="*/ 9 w 369"/>
              <a:gd name="T71" fmla="*/ 242 h 369"/>
              <a:gd name="T72" fmla="*/ 12 w 369"/>
              <a:gd name="T73" fmla="*/ 251 h 369"/>
              <a:gd name="T74" fmla="*/ 38 w 369"/>
              <a:gd name="T75" fmla="*/ 256 h 369"/>
              <a:gd name="T76" fmla="*/ 52 w 369"/>
              <a:gd name="T77" fmla="*/ 268 h 369"/>
              <a:gd name="T78" fmla="*/ 88 w 369"/>
              <a:gd name="T79" fmla="*/ 277 h 369"/>
              <a:gd name="T80" fmla="*/ 92 w 369"/>
              <a:gd name="T81" fmla="*/ 279 h 369"/>
              <a:gd name="T82" fmla="*/ 102 w 369"/>
              <a:gd name="T83" fmla="*/ 282 h 369"/>
              <a:gd name="T84" fmla="*/ 111 w 369"/>
              <a:gd name="T85" fmla="*/ 289 h 369"/>
              <a:gd name="T86" fmla="*/ 123 w 369"/>
              <a:gd name="T87" fmla="*/ 287 h 369"/>
              <a:gd name="T88" fmla="*/ 142 w 369"/>
              <a:gd name="T89" fmla="*/ 282 h 369"/>
              <a:gd name="T90" fmla="*/ 152 w 369"/>
              <a:gd name="T91" fmla="*/ 275 h 369"/>
              <a:gd name="T92" fmla="*/ 161 w 369"/>
              <a:gd name="T93" fmla="*/ 275 h 369"/>
              <a:gd name="T94" fmla="*/ 159 w 369"/>
              <a:gd name="T95" fmla="*/ 294 h 369"/>
              <a:gd name="T96" fmla="*/ 156 w 369"/>
              <a:gd name="T97" fmla="*/ 303 h 369"/>
              <a:gd name="T98" fmla="*/ 170 w 369"/>
              <a:gd name="T99" fmla="*/ 313 h 369"/>
              <a:gd name="T100" fmla="*/ 182 w 369"/>
              <a:gd name="T101" fmla="*/ 317 h 369"/>
              <a:gd name="T102" fmla="*/ 206 w 369"/>
              <a:gd name="T103" fmla="*/ 334 h 369"/>
              <a:gd name="T104" fmla="*/ 215 w 369"/>
              <a:gd name="T105" fmla="*/ 350 h 369"/>
              <a:gd name="T106" fmla="*/ 239 w 369"/>
              <a:gd name="T107" fmla="*/ 348 h 369"/>
              <a:gd name="T108" fmla="*/ 249 w 369"/>
              <a:gd name="T109" fmla="*/ 365 h 369"/>
              <a:gd name="T110" fmla="*/ 265 w 369"/>
              <a:gd name="T111" fmla="*/ 365 h 369"/>
              <a:gd name="T112" fmla="*/ 275 w 369"/>
              <a:gd name="T113" fmla="*/ 275 h 369"/>
              <a:gd name="T114" fmla="*/ 289 w 369"/>
              <a:gd name="T115" fmla="*/ 268 h 369"/>
              <a:gd name="T116" fmla="*/ 301 w 369"/>
              <a:gd name="T117" fmla="*/ 263 h 369"/>
              <a:gd name="T118" fmla="*/ 305 w 369"/>
              <a:gd name="T119" fmla="*/ 246 h 369"/>
              <a:gd name="T120" fmla="*/ 339 w 369"/>
              <a:gd name="T121" fmla="*/ 204 h 369"/>
              <a:gd name="T122" fmla="*/ 353 w 369"/>
              <a:gd name="T123" fmla="*/ 204 h 369"/>
              <a:gd name="T124" fmla="*/ 365 w 369"/>
              <a:gd name="T125" fmla="*/ 163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69" h="369">
                <a:moveTo>
                  <a:pt x="355" y="133"/>
                </a:moveTo>
                <a:lnTo>
                  <a:pt x="353" y="133"/>
                </a:lnTo>
                <a:lnTo>
                  <a:pt x="350" y="133"/>
                </a:lnTo>
                <a:lnTo>
                  <a:pt x="346" y="130"/>
                </a:lnTo>
                <a:lnTo>
                  <a:pt x="343" y="128"/>
                </a:lnTo>
                <a:lnTo>
                  <a:pt x="341" y="126"/>
                </a:lnTo>
                <a:lnTo>
                  <a:pt x="336" y="119"/>
                </a:lnTo>
                <a:lnTo>
                  <a:pt x="332" y="119"/>
                </a:lnTo>
                <a:lnTo>
                  <a:pt x="332" y="119"/>
                </a:lnTo>
                <a:lnTo>
                  <a:pt x="324" y="121"/>
                </a:lnTo>
                <a:lnTo>
                  <a:pt x="322" y="121"/>
                </a:lnTo>
                <a:lnTo>
                  <a:pt x="320" y="116"/>
                </a:lnTo>
                <a:lnTo>
                  <a:pt x="320" y="116"/>
                </a:lnTo>
                <a:lnTo>
                  <a:pt x="305" y="114"/>
                </a:lnTo>
                <a:lnTo>
                  <a:pt x="303" y="114"/>
                </a:lnTo>
                <a:lnTo>
                  <a:pt x="298" y="111"/>
                </a:lnTo>
                <a:lnTo>
                  <a:pt x="296" y="111"/>
                </a:lnTo>
                <a:lnTo>
                  <a:pt x="294" y="111"/>
                </a:lnTo>
                <a:lnTo>
                  <a:pt x="287" y="114"/>
                </a:lnTo>
                <a:lnTo>
                  <a:pt x="284" y="116"/>
                </a:lnTo>
                <a:lnTo>
                  <a:pt x="282" y="119"/>
                </a:lnTo>
                <a:lnTo>
                  <a:pt x="277" y="123"/>
                </a:lnTo>
                <a:lnTo>
                  <a:pt x="275" y="133"/>
                </a:lnTo>
                <a:lnTo>
                  <a:pt x="272" y="133"/>
                </a:lnTo>
                <a:lnTo>
                  <a:pt x="270" y="135"/>
                </a:lnTo>
                <a:lnTo>
                  <a:pt x="270" y="135"/>
                </a:lnTo>
                <a:lnTo>
                  <a:pt x="268" y="135"/>
                </a:lnTo>
                <a:lnTo>
                  <a:pt x="268" y="133"/>
                </a:lnTo>
                <a:lnTo>
                  <a:pt x="268" y="130"/>
                </a:lnTo>
                <a:lnTo>
                  <a:pt x="268" y="128"/>
                </a:lnTo>
                <a:lnTo>
                  <a:pt x="272" y="121"/>
                </a:lnTo>
                <a:lnTo>
                  <a:pt x="272" y="121"/>
                </a:lnTo>
                <a:lnTo>
                  <a:pt x="270" y="119"/>
                </a:lnTo>
                <a:lnTo>
                  <a:pt x="270" y="119"/>
                </a:lnTo>
                <a:lnTo>
                  <a:pt x="268" y="119"/>
                </a:lnTo>
                <a:lnTo>
                  <a:pt x="268" y="119"/>
                </a:lnTo>
                <a:lnTo>
                  <a:pt x="265" y="121"/>
                </a:lnTo>
                <a:lnTo>
                  <a:pt x="265" y="121"/>
                </a:lnTo>
                <a:lnTo>
                  <a:pt x="263" y="123"/>
                </a:lnTo>
                <a:lnTo>
                  <a:pt x="263" y="121"/>
                </a:lnTo>
                <a:lnTo>
                  <a:pt x="258" y="119"/>
                </a:lnTo>
                <a:lnTo>
                  <a:pt x="256" y="119"/>
                </a:lnTo>
                <a:lnTo>
                  <a:pt x="249" y="116"/>
                </a:lnTo>
                <a:lnTo>
                  <a:pt x="249" y="116"/>
                </a:lnTo>
                <a:lnTo>
                  <a:pt x="246" y="114"/>
                </a:lnTo>
                <a:lnTo>
                  <a:pt x="249" y="107"/>
                </a:lnTo>
                <a:lnTo>
                  <a:pt x="249" y="104"/>
                </a:lnTo>
                <a:lnTo>
                  <a:pt x="249" y="102"/>
                </a:lnTo>
                <a:lnTo>
                  <a:pt x="246" y="100"/>
                </a:lnTo>
                <a:lnTo>
                  <a:pt x="246" y="100"/>
                </a:lnTo>
                <a:lnTo>
                  <a:pt x="244" y="100"/>
                </a:lnTo>
                <a:lnTo>
                  <a:pt x="239" y="104"/>
                </a:lnTo>
                <a:lnTo>
                  <a:pt x="237" y="104"/>
                </a:lnTo>
                <a:lnTo>
                  <a:pt x="234" y="104"/>
                </a:lnTo>
                <a:lnTo>
                  <a:pt x="232" y="102"/>
                </a:lnTo>
                <a:lnTo>
                  <a:pt x="225" y="97"/>
                </a:lnTo>
                <a:lnTo>
                  <a:pt x="225" y="95"/>
                </a:lnTo>
                <a:lnTo>
                  <a:pt x="225" y="95"/>
                </a:lnTo>
                <a:lnTo>
                  <a:pt x="223" y="95"/>
                </a:lnTo>
                <a:lnTo>
                  <a:pt x="223" y="97"/>
                </a:lnTo>
                <a:lnTo>
                  <a:pt x="223" y="100"/>
                </a:lnTo>
                <a:lnTo>
                  <a:pt x="223" y="100"/>
                </a:lnTo>
                <a:lnTo>
                  <a:pt x="223" y="100"/>
                </a:lnTo>
                <a:lnTo>
                  <a:pt x="220" y="100"/>
                </a:lnTo>
                <a:lnTo>
                  <a:pt x="220" y="97"/>
                </a:lnTo>
                <a:lnTo>
                  <a:pt x="218" y="95"/>
                </a:lnTo>
                <a:lnTo>
                  <a:pt x="215" y="97"/>
                </a:lnTo>
                <a:lnTo>
                  <a:pt x="211" y="93"/>
                </a:lnTo>
                <a:lnTo>
                  <a:pt x="208" y="90"/>
                </a:lnTo>
                <a:lnTo>
                  <a:pt x="208" y="88"/>
                </a:lnTo>
                <a:lnTo>
                  <a:pt x="201" y="85"/>
                </a:lnTo>
                <a:lnTo>
                  <a:pt x="199" y="83"/>
                </a:lnTo>
                <a:lnTo>
                  <a:pt x="197" y="81"/>
                </a:lnTo>
                <a:lnTo>
                  <a:pt x="192" y="81"/>
                </a:lnTo>
                <a:lnTo>
                  <a:pt x="189" y="81"/>
                </a:lnTo>
                <a:lnTo>
                  <a:pt x="187" y="78"/>
                </a:lnTo>
                <a:lnTo>
                  <a:pt x="185" y="76"/>
                </a:lnTo>
                <a:lnTo>
                  <a:pt x="185" y="74"/>
                </a:lnTo>
                <a:lnTo>
                  <a:pt x="182" y="71"/>
                </a:lnTo>
                <a:lnTo>
                  <a:pt x="178" y="71"/>
                </a:lnTo>
                <a:lnTo>
                  <a:pt x="175" y="71"/>
                </a:lnTo>
                <a:lnTo>
                  <a:pt x="175" y="69"/>
                </a:lnTo>
                <a:lnTo>
                  <a:pt x="175" y="66"/>
                </a:lnTo>
                <a:lnTo>
                  <a:pt x="175" y="64"/>
                </a:lnTo>
                <a:lnTo>
                  <a:pt x="173" y="64"/>
                </a:lnTo>
                <a:lnTo>
                  <a:pt x="170" y="64"/>
                </a:lnTo>
                <a:lnTo>
                  <a:pt x="166" y="64"/>
                </a:lnTo>
                <a:lnTo>
                  <a:pt x="163" y="64"/>
                </a:lnTo>
                <a:lnTo>
                  <a:pt x="163" y="64"/>
                </a:lnTo>
                <a:lnTo>
                  <a:pt x="163" y="64"/>
                </a:lnTo>
                <a:lnTo>
                  <a:pt x="168" y="62"/>
                </a:lnTo>
                <a:lnTo>
                  <a:pt x="168" y="59"/>
                </a:lnTo>
                <a:lnTo>
                  <a:pt x="168" y="59"/>
                </a:lnTo>
                <a:lnTo>
                  <a:pt x="168" y="57"/>
                </a:lnTo>
                <a:lnTo>
                  <a:pt x="166" y="57"/>
                </a:lnTo>
                <a:lnTo>
                  <a:pt x="166" y="55"/>
                </a:lnTo>
                <a:lnTo>
                  <a:pt x="159" y="55"/>
                </a:lnTo>
                <a:lnTo>
                  <a:pt x="147" y="45"/>
                </a:lnTo>
                <a:lnTo>
                  <a:pt x="144" y="45"/>
                </a:lnTo>
                <a:lnTo>
                  <a:pt x="144" y="40"/>
                </a:lnTo>
                <a:lnTo>
                  <a:pt x="142" y="40"/>
                </a:lnTo>
                <a:lnTo>
                  <a:pt x="140" y="38"/>
                </a:lnTo>
                <a:lnTo>
                  <a:pt x="137" y="36"/>
                </a:lnTo>
                <a:lnTo>
                  <a:pt x="133" y="31"/>
                </a:lnTo>
                <a:lnTo>
                  <a:pt x="133" y="29"/>
                </a:lnTo>
                <a:lnTo>
                  <a:pt x="130" y="26"/>
                </a:lnTo>
                <a:lnTo>
                  <a:pt x="128" y="24"/>
                </a:lnTo>
                <a:lnTo>
                  <a:pt x="126" y="24"/>
                </a:lnTo>
                <a:lnTo>
                  <a:pt x="126" y="19"/>
                </a:lnTo>
                <a:lnTo>
                  <a:pt x="121" y="17"/>
                </a:lnTo>
                <a:lnTo>
                  <a:pt x="121" y="14"/>
                </a:lnTo>
                <a:lnTo>
                  <a:pt x="123" y="12"/>
                </a:lnTo>
                <a:lnTo>
                  <a:pt x="123" y="12"/>
                </a:lnTo>
                <a:lnTo>
                  <a:pt x="121" y="10"/>
                </a:lnTo>
                <a:lnTo>
                  <a:pt x="121" y="5"/>
                </a:lnTo>
                <a:lnTo>
                  <a:pt x="116" y="7"/>
                </a:lnTo>
                <a:lnTo>
                  <a:pt x="111" y="3"/>
                </a:lnTo>
                <a:lnTo>
                  <a:pt x="111" y="3"/>
                </a:lnTo>
                <a:lnTo>
                  <a:pt x="111" y="0"/>
                </a:lnTo>
                <a:lnTo>
                  <a:pt x="109" y="0"/>
                </a:lnTo>
                <a:lnTo>
                  <a:pt x="88" y="38"/>
                </a:lnTo>
                <a:lnTo>
                  <a:pt x="85" y="43"/>
                </a:lnTo>
                <a:lnTo>
                  <a:pt x="83" y="45"/>
                </a:lnTo>
                <a:lnTo>
                  <a:pt x="64" y="45"/>
                </a:lnTo>
                <a:lnTo>
                  <a:pt x="57" y="57"/>
                </a:lnTo>
                <a:lnTo>
                  <a:pt x="54" y="62"/>
                </a:lnTo>
                <a:lnTo>
                  <a:pt x="54" y="66"/>
                </a:lnTo>
                <a:lnTo>
                  <a:pt x="59" y="74"/>
                </a:lnTo>
                <a:lnTo>
                  <a:pt x="59" y="78"/>
                </a:lnTo>
                <a:lnTo>
                  <a:pt x="52" y="88"/>
                </a:lnTo>
                <a:lnTo>
                  <a:pt x="40" y="107"/>
                </a:lnTo>
                <a:lnTo>
                  <a:pt x="36" y="107"/>
                </a:lnTo>
                <a:lnTo>
                  <a:pt x="33" y="114"/>
                </a:lnTo>
                <a:lnTo>
                  <a:pt x="33" y="116"/>
                </a:lnTo>
                <a:lnTo>
                  <a:pt x="33" y="121"/>
                </a:lnTo>
                <a:lnTo>
                  <a:pt x="36" y="121"/>
                </a:lnTo>
                <a:lnTo>
                  <a:pt x="36" y="130"/>
                </a:lnTo>
                <a:lnTo>
                  <a:pt x="33" y="135"/>
                </a:lnTo>
                <a:lnTo>
                  <a:pt x="31" y="140"/>
                </a:lnTo>
                <a:lnTo>
                  <a:pt x="24" y="147"/>
                </a:lnTo>
                <a:lnTo>
                  <a:pt x="24" y="154"/>
                </a:lnTo>
                <a:lnTo>
                  <a:pt x="19" y="163"/>
                </a:lnTo>
                <a:lnTo>
                  <a:pt x="19" y="166"/>
                </a:lnTo>
                <a:lnTo>
                  <a:pt x="19" y="168"/>
                </a:lnTo>
                <a:lnTo>
                  <a:pt x="19" y="168"/>
                </a:lnTo>
                <a:lnTo>
                  <a:pt x="19" y="173"/>
                </a:lnTo>
                <a:lnTo>
                  <a:pt x="17" y="175"/>
                </a:lnTo>
                <a:lnTo>
                  <a:pt x="17" y="178"/>
                </a:lnTo>
                <a:lnTo>
                  <a:pt x="17" y="180"/>
                </a:lnTo>
                <a:lnTo>
                  <a:pt x="17" y="180"/>
                </a:lnTo>
                <a:lnTo>
                  <a:pt x="17" y="182"/>
                </a:lnTo>
                <a:lnTo>
                  <a:pt x="17" y="187"/>
                </a:lnTo>
                <a:lnTo>
                  <a:pt x="17" y="187"/>
                </a:lnTo>
                <a:lnTo>
                  <a:pt x="14" y="187"/>
                </a:lnTo>
                <a:lnTo>
                  <a:pt x="14" y="192"/>
                </a:lnTo>
                <a:lnTo>
                  <a:pt x="14" y="192"/>
                </a:lnTo>
                <a:lnTo>
                  <a:pt x="14" y="192"/>
                </a:lnTo>
                <a:lnTo>
                  <a:pt x="14" y="194"/>
                </a:lnTo>
                <a:lnTo>
                  <a:pt x="14" y="194"/>
                </a:lnTo>
                <a:lnTo>
                  <a:pt x="12" y="197"/>
                </a:lnTo>
                <a:lnTo>
                  <a:pt x="12" y="199"/>
                </a:lnTo>
                <a:lnTo>
                  <a:pt x="12" y="201"/>
                </a:lnTo>
                <a:lnTo>
                  <a:pt x="12" y="201"/>
                </a:lnTo>
                <a:lnTo>
                  <a:pt x="12" y="204"/>
                </a:lnTo>
                <a:lnTo>
                  <a:pt x="12" y="206"/>
                </a:lnTo>
                <a:lnTo>
                  <a:pt x="12" y="206"/>
                </a:lnTo>
                <a:lnTo>
                  <a:pt x="12" y="206"/>
                </a:lnTo>
                <a:lnTo>
                  <a:pt x="12" y="208"/>
                </a:lnTo>
                <a:lnTo>
                  <a:pt x="12" y="213"/>
                </a:lnTo>
                <a:lnTo>
                  <a:pt x="9" y="220"/>
                </a:lnTo>
                <a:lnTo>
                  <a:pt x="7" y="223"/>
                </a:lnTo>
                <a:lnTo>
                  <a:pt x="7" y="225"/>
                </a:lnTo>
                <a:lnTo>
                  <a:pt x="7" y="230"/>
                </a:lnTo>
                <a:lnTo>
                  <a:pt x="5" y="234"/>
                </a:lnTo>
                <a:lnTo>
                  <a:pt x="0" y="239"/>
                </a:lnTo>
                <a:lnTo>
                  <a:pt x="0" y="244"/>
                </a:lnTo>
                <a:lnTo>
                  <a:pt x="0" y="244"/>
                </a:lnTo>
                <a:lnTo>
                  <a:pt x="5" y="244"/>
                </a:lnTo>
                <a:lnTo>
                  <a:pt x="7" y="244"/>
                </a:lnTo>
                <a:lnTo>
                  <a:pt x="9" y="242"/>
                </a:lnTo>
                <a:lnTo>
                  <a:pt x="12" y="242"/>
                </a:lnTo>
                <a:lnTo>
                  <a:pt x="14" y="242"/>
                </a:lnTo>
                <a:lnTo>
                  <a:pt x="14" y="244"/>
                </a:lnTo>
                <a:lnTo>
                  <a:pt x="14" y="246"/>
                </a:lnTo>
                <a:lnTo>
                  <a:pt x="12" y="251"/>
                </a:lnTo>
                <a:lnTo>
                  <a:pt x="14" y="253"/>
                </a:lnTo>
                <a:lnTo>
                  <a:pt x="14" y="253"/>
                </a:lnTo>
                <a:lnTo>
                  <a:pt x="21" y="256"/>
                </a:lnTo>
                <a:lnTo>
                  <a:pt x="33" y="256"/>
                </a:lnTo>
                <a:lnTo>
                  <a:pt x="38" y="256"/>
                </a:lnTo>
                <a:lnTo>
                  <a:pt x="40" y="258"/>
                </a:lnTo>
                <a:lnTo>
                  <a:pt x="43" y="258"/>
                </a:lnTo>
                <a:lnTo>
                  <a:pt x="47" y="260"/>
                </a:lnTo>
                <a:lnTo>
                  <a:pt x="50" y="265"/>
                </a:lnTo>
                <a:lnTo>
                  <a:pt x="52" y="268"/>
                </a:lnTo>
                <a:lnTo>
                  <a:pt x="52" y="268"/>
                </a:lnTo>
                <a:lnTo>
                  <a:pt x="59" y="270"/>
                </a:lnTo>
                <a:lnTo>
                  <a:pt x="64" y="275"/>
                </a:lnTo>
                <a:lnTo>
                  <a:pt x="71" y="279"/>
                </a:lnTo>
                <a:lnTo>
                  <a:pt x="88" y="277"/>
                </a:lnTo>
                <a:lnTo>
                  <a:pt x="88" y="277"/>
                </a:lnTo>
                <a:lnTo>
                  <a:pt x="90" y="277"/>
                </a:lnTo>
                <a:lnTo>
                  <a:pt x="92" y="279"/>
                </a:lnTo>
                <a:lnTo>
                  <a:pt x="90" y="279"/>
                </a:lnTo>
                <a:lnTo>
                  <a:pt x="92" y="279"/>
                </a:lnTo>
                <a:lnTo>
                  <a:pt x="95" y="279"/>
                </a:lnTo>
                <a:lnTo>
                  <a:pt x="97" y="284"/>
                </a:lnTo>
                <a:lnTo>
                  <a:pt x="99" y="284"/>
                </a:lnTo>
                <a:lnTo>
                  <a:pt x="102" y="282"/>
                </a:lnTo>
                <a:lnTo>
                  <a:pt x="102" y="282"/>
                </a:lnTo>
                <a:lnTo>
                  <a:pt x="104" y="287"/>
                </a:lnTo>
                <a:lnTo>
                  <a:pt x="109" y="291"/>
                </a:lnTo>
                <a:lnTo>
                  <a:pt x="109" y="291"/>
                </a:lnTo>
                <a:lnTo>
                  <a:pt x="111" y="291"/>
                </a:lnTo>
                <a:lnTo>
                  <a:pt x="111" y="289"/>
                </a:lnTo>
                <a:lnTo>
                  <a:pt x="116" y="284"/>
                </a:lnTo>
                <a:lnTo>
                  <a:pt x="116" y="284"/>
                </a:lnTo>
                <a:lnTo>
                  <a:pt x="118" y="284"/>
                </a:lnTo>
                <a:lnTo>
                  <a:pt x="121" y="284"/>
                </a:lnTo>
                <a:lnTo>
                  <a:pt x="123" y="287"/>
                </a:lnTo>
                <a:lnTo>
                  <a:pt x="126" y="287"/>
                </a:lnTo>
                <a:lnTo>
                  <a:pt x="128" y="287"/>
                </a:lnTo>
                <a:lnTo>
                  <a:pt x="133" y="284"/>
                </a:lnTo>
                <a:lnTo>
                  <a:pt x="140" y="282"/>
                </a:lnTo>
                <a:lnTo>
                  <a:pt x="142" y="282"/>
                </a:lnTo>
                <a:lnTo>
                  <a:pt x="144" y="284"/>
                </a:lnTo>
                <a:lnTo>
                  <a:pt x="147" y="284"/>
                </a:lnTo>
                <a:lnTo>
                  <a:pt x="149" y="282"/>
                </a:lnTo>
                <a:lnTo>
                  <a:pt x="152" y="277"/>
                </a:lnTo>
                <a:lnTo>
                  <a:pt x="152" y="275"/>
                </a:lnTo>
                <a:lnTo>
                  <a:pt x="154" y="272"/>
                </a:lnTo>
                <a:lnTo>
                  <a:pt x="156" y="272"/>
                </a:lnTo>
                <a:lnTo>
                  <a:pt x="159" y="272"/>
                </a:lnTo>
                <a:lnTo>
                  <a:pt x="161" y="272"/>
                </a:lnTo>
                <a:lnTo>
                  <a:pt x="161" y="275"/>
                </a:lnTo>
                <a:lnTo>
                  <a:pt x="163" y="275"/>
                </a:lnTo>
                <a:lnTo>
                  <a:pt x="163" y="279"/>
                </a:lnTo>
                <a:lnTo>
                  <a:pt x="161" y="282"/>
                </a:lnTo>
                <a:lnTo>
                  <a:pt x="161" y="289"/>
                </a:lnTo>
                <a:lnTo>
                  <a:pt x="159" y="294"/>
                </a:lnTo>
                <a:lnTo>
                  <a:pt x="154" y="296"/>
                </a:lnTo>
                <a:lnTo>
                  <a:pt x="152" y="298"/>
                </a:lnTo>
                <a:lnTo>
                  <a:pt x="152" y="301"/>
                </a:lnTo>
                <a:lnTo>
                  <a:pt x="154" y="303"/>
                </a:lnTo>
                <a:lnTo>
                  <a:pt x="156" y="303"/>
                </a:lnTo>
                <a:lnTo>
                  <a:pt x="159" y="303"/>
                </a:lnTo>
                <a:lnTo>
                  <a:pt x="163" y="310"/>
                </a:lnTo>
                <a:lnTo>
                  <a:pt x="166" y="313"/>
                </a:lnTo>
                <a:lnTo>
                  <a:pt x="166" y="313"/>
                </a:lnTo>
                <a:lnTo>
                  <a:pt x="170" y="313"/>
                </a:lnTo>
                <a:lnTo>
                  <a:pt x="175" y="310"/>
                </a:lnTo>
                <a:lnTo>
                  <a:pt x="178" y="310"/>
                </a:lnTo>
                <a:lnTo>
                  <a:pt x="182" y="313"/>
                </a:lnTo>
                <a:lnTo>
                  <a:pt x="182" y="315"/>
                </a:lnTo>
                <a:lnTo>
                  <a:pt x="182" y="317"/>
                </a:lnTo>
                <a:lnTo>
                  <a:pt x="185" y="324"/>
                </a:lnTo>
                <a:lnTo>
                  <a:pt x="187" y="329"/>
                </a:lnTo>
                <a:lnTo>
                  <a:pt x="194" y="331"/>
                </a:lnTo>
                <a:lnTo>
                  <a:pt x="197" y="331"/>
                </a:lnTo>
                <a:lnTo>
                  <a:pt x="206" y="334"/>
                </a:lnTo>
                <a:lnTo>
                  <a:pt x="211" y="334"/>
                </a:lnTo>
                <a:lnTo>
                  <a:pt x="213" y="336"/>
                </a:lnTo>
                <a:lnTo>
                  <a:pt x="213" y="339"/>
                </a:lnTo>
                <a:lnTo>
                  <a:pt x="215" y="346"/>
                </a:lnTo>
                <a:lnTo>
                  <a:pt x="215" y="350"/>
                </a:lnTo>
                <a:lnTo>
                  <a:pt x="218" y="353"/>
                </a:lnTo>
                <a:lnTo>
                  <a:pt x="223" y="353"/>
                </a:lnTo>
                <a:lnTo>
                  <a:pt x="230" y="350"/>
                </a:lnTo>
                <a:lnTo>
                  <a:pt x="237" y="348"/>
                </a:lnTo>
                <a:lnTo>
                  <a:pt x="239" y="348"/>
                </a:lnTo>
                <a:lnTo>
                  <a:pt x="242" y="348"/>
                </a:lnTo>
                <a:lnTo>
                  <a:pt x="244" y="350"/>
                </a:lnTo>
                <a:lnTo>
                  <a:pt x="244" y="353"/>
                </a:lnTo>
                <a:lnTo>
                  <a:pt x="246" y="355"/>
                </a:lnTo>
                <a:lnTo>
                  <a:pt x="249" y="365"/>
                </a:lnTo>
                <a:lnTo>
                  <a:pt x="253" y="365"/>
                </a:lnTo>
                <a:lnTo>
                  <a:pt x="253" y="367"/>
                </a:lnTo>
                <a:lnTo>
                  <a:pt x="256" y="369"/>
                </a:lnTo>
                <a:lnTo>
                  <a:pt x="260" y="367"/>
                </a:lnTo>
                <a:lnTo>
                  <a:pt x="265" y="365"/>
                </a:lnTo>
                <a:lnTo>
                  <a:pt x="268" y="357"/>
                </a:lnTo>
                <a:lnTo>
                  <a:pt x="277" y="317"/>
                </a:lnTo>
                <a:lnTo>
                  <a:pt x="277" y="308"/>
                </a:lnTo>
                <a:lnTo>
                  <a:pt x="275" y="289"/>
                </a:lnTo>
                <a:lnTo>
                  <a:pt x="275" y="275"/>
                </a:lnTo>
                <a:lnTo>
                  <a:pt x="277" y="270"/>
                </a:lnTo>
                <a:lnTo>
                  <a:pt x="277" y="268"/>
                </a:lnTo>
                <a:lnTo>
                  <a:pt x="287" y="268"/>
                </a:lnTo>
                <a:lnTo>
                  <a:pt x="287" y="268"/>
                </a:lnTo>
                <a:lnTo>
                  <a:pt x="289" y="268"/>
                </a:lnTo>
                <a:lnTo>
                  <a:pt x="298" y="265"/>
                </a:lnTo>
                <a:lnTo>
                  <a:pt x="298" y="265"/>
                </a:lnTo>
                <a:lnTo>
                  <a:pt x="301" y="265"/>
                </a:lnTo>
                <a:lnTo>
                  <a:pt x="301" y="263"/>
                </a:lnTo>
                <a:lnTo>
                  <a:pt x="301" y="263"/>
                </a:lnTo>
                <a:lnTo>
                  <a:pt x="303" y="260"/>
                </a:lnTo>
                <a:lnTo>
                  <a:pt x="305" y="256"/>
                </a:lnTo>
                <a:lnTo>
                  <a:pt x="305" y="253"/>
                </a:lnTo>
                <a:lnTo>
                  <a:pt x="305" y="249"/>
                </a:lnTo>
                <a:lnTo>
                  <a:pt x="305" y="246"/>
                </a:lnTo>
                <a:lnTo>
                  <a:pt x="310" y="239"/>
                </a:lnTo>
                <a:lnTo>
                  <a:pt x="320" y="220"/>
                </a:lnTo>
                <a:lnTo>
                  <a:pt x="339" y="204"/>
                </a:lnTo>
                <a:lnTo>
                  <a:pt x="339" y="204"/>
                </a:lnTo>
                <a:lnTo>
                  <a:pt x="339" y="204"/>
                </a:lnTo>
                <a:lnTo>
                  <a:pt x="339" y="204"/>
                </a:lnTo>
                <a:lnTo>
                  <a:pt x="346" y="204"/>
                </a:lnTo>
                <a:lnTo>
                  <a:pt x="353" y="204"/>
                </a:lnTo>
                <a:lnTo>
                  <a:pt x="353" y="204"/>
                </a:lnTo>
                <a:lnTo>
                  <a:pt x="353" y="204"/>
                </a:lnTo>
                <a:lnTo>
                  <a:pt x="358" y="201"/>
                </a:lnTo>
                <a:lnTo>
                  <a:pt x="358" y="197"/>
                </a:lnTo>
                <a:lnTo>
                  <a:pt x="355" y="187"/>
                </a:lnTo>
                <a:lnTo>
                  <a:pt x="360" y="173"/>
                </a:lnTo>
                <a:lnTo>
                  <a:pt x="365" y="163"/>
                </a:lnTo>
                <a:lnTo>
                  <a:pt x="365" y="135"/>
                </a:lnTo>
                <a:lnTo>
                  <a:pt x="369" y="130"/>
                </a:lnTo>
                <a:lnTo>
                  <a:pt x="362" y="130"/>
                </a:lnTo>
                <a:lnTo>
                  <a:pt x="355" y="13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1" name="Freeform 106"/>
          <p:cNvSpPr>
            <a:spLocks/>
          </p:cNvSpPr>
          <p:nvPr/>
        </p:nvSpPr>
        <p:spPr bwMode="auto">
          <a:xfrm>
            <a:off x="5297906" y="6381166"/>
            <a:ext cx="615950" cy="608013"/>
          </a:xfrm>
          <a:custGeom>
            <a:avLst/>
            <a:gdLst>
              <a:gd name="T0" fmla="*/ 334 w 388"/>
              <a:gd name="T1" fmla="*/ 111 h 383"/>
              <a:gd name="T2" fmla="*/ 317 w 388"/>
              <a:gd name="T3" fmla="*/ 92 h 383"/>
              <a:gd name="T4" fmla="*/ 293 w 388"/>
              <a:gd name="T5" fmla="*/ 71 h 383"/>
              <a:gd name="T6" fmla="*/ 270 w 388"/>
              <a:gd name="T7" fmla="*/ 61 h 383"/>
              <a:gd name="T8" fmla="*/ 272 w 388"/>
              <a:gd name="T9" fmla="*/ 47 h 383"/>
              <a:gd name="T10" fmla="*/ 267 w 388"/>
              <a:gd name="T11" fmla="*/ 30 h 383"/>
              <a:gd name="T12" fmla="*/ 253 w 388"/>
              <a:gd name="T13" fmla="*/ 40 h 383"/>
              <a:gd name="T14" fmla="*/ 229 w 388"/>
              <a:gd name="T15" fmla="*/ 42 h 383"/>
              <a:gd name="T16" fmla="*/ 215 w 388"/>
              <a:gd name="T17" fmla="*/ 45 h 383"/>
              <a:gd name="T18" fmla="*/ 201 w 388"/>
              <a:gd name="T19" fmla="*/ 37 h 383"/>
              <a:gd name="T20" fmla="*/ 170 w 388"/>
              <a:gd name="T21" fmla="*/ 28 h 383"/>
              <a:gd name="T22" fmla="*/ 149 w 388"/>
              <a:gd name="T23" fmla="*/ 14 h 383"/>
              <a:gd name="T24" fmla="*/ 125 w 388"/>
              <a:gd name="T25" fmla="*/ 2 h 383"/>
              <a:gd name="T26" fmla="*/ 97 w 388"/>
              <a:gd name="T27" fmla="*/ 14 h 383"/>
              <a:gd name="T28" fmla="*/ 75 w 388"/>
              <a:gd name="T29" fmla="*/ 45 h 383"/>
              <a:gd name="T30" fmla="*/ 40 w 388"/>
              <a:gd name="T31" fmla="*/ 59 h 383"/>
              <a:gd name="T32" fmla="*/ 12 w 388"/>
              <a:gd name="T33" fmla="*/ 66 h 383"/>
              <a:gd name="T34" fmla="*/ 4 w 388"/>
              <a:gd name="T35" fmla="*/ 92 h 383"/>
              <a:gd name="T36" fmla="*/ 4 w 388"/>
              <a:gd name="T37" fmla="*/ 97 h 383"/>
              <a:gd name="T38" fmla="*/ 14 w 388"/>
              <a:gd name="T39" fmla="*/ 106 h 383"/>
              <a:gd name="T40" fmla="*/ 21 w 388"/>
              <a:gd name="T41" fmla="*/ 123 h 383"/>
              <a:gd name="T42" fmla="*/ 21 w 388"/>
              <a:gd name="T43" fmla="*/ 132 h 383"/>
              <a:gd name="T44" fmla="*/ 23 w 388"/>
              <a:gd name="T45" fmla="*/ 146 h 383"/>
              <a:gd name="T46" fmla="*/ 16 w 388"/>
              <a:gd name="T47" fmla="*/ 146 h 383"/>
              <a:gd name="T48" fmla="*/ 16 w 388"/>
              <a:gd name="T49" fmla="*/ 160 h 383"/>
              <a:gd name="T50" fmla="*/ 23 w 388"/>
              <a:gd name="T51" fmla="*/ 165 h 383"/>
              <a:gd name="T52" fmla="*/ 33 w 388"/>
              <a:gd name="T53" fmla="*/ 175 h 383"/>
              <a:gd name="T54" fmla="*/ 28 w 388"/>
              <a:gd name="T55" fmla="*/ 191 h 383"/>
              <a:gd name="T56" fmla="*/ 21 w 388"/>
              <a:gd name="T57" fmla="*/ 217 h 383"/>
              <a:gd name="T58" fmla="*/ 26 w 388"/>
              <a:gd name="T59" fmla="*/ 217 h 383"/>
              <a:gd name="T60" fmla="*/ 31 w 388"/>
              <a:gd name="T61" fmla="*/ 222 h 383"/>
              <a:gd name="T62" fmla="*/ 23 w 388"/>
              <a:gd name="T63" fmla="*/ 291 h 383"/>
              <a:gd name="T64" fmla="*/ 31 w 388"/>
              <a:gd name="T65" fmla="*/ 293 h 383"/>
              <a:gd name="T66" fmla="*/ 52 w 388"/>
              <a:gd name="T67" fmla="*/ 314 h 383"/>
              <a:gd name="T68" fmla="*/ 83 w 388"/>
              <a:gd name="T69" fmla="*/ 319 h 383"/>
              <a:gd name="T70" fmla="*/ 116 w 388"/>
              <a:gd name="T71" fmla="*/ 336 h 383"/>
              <a:gd name="T72" fmla="*/ 130 w 388"/>
              <a:gd name="T73" fmla="*/ 331 h 383"/>
              <a:gd name="T74" fmla="*/ 142 w 388"/>
              <a:gd name="T75" fmla="*/ 338 h 383"/>
              <a:gd name="T76" fmla="*/ 156 w 388"/>
              <a:gd name="T77" fmla="*/ 354 h 383"/>
              <a:gd name="T78" fmla="*/ 182 w 388"/>
              <a:gd name="T79" fmla="*/ 357 h 383"/>
              <a:gd name="T80" fmla="*/ 199 w 388"/>
              <a:gd name="T81" fmla="*/ 354 h 383"/>
              <a:gd name="T82" fmla="*/ 210 w 388"/>
              <a:gd name="T83" fmla="*/ 357 h 383"/>
              <a:gd name="T84" fmla="*/ 213 w 388"/>
              <a:gd name="T85" fmla="*/ 369 h 383"/>
              <a:gd name="T86" fmla="*/ 232 w 388"/>
              <a:gd name="T87" fmla="*/ 366 h 383"/>
              <a:gd name="T88" fmla="*/ 244 w 388"/>
              <a:gd name="T89" fmla="*/ 373 h 383"/>
              <a:gd name="T90" fmla="*/ 258 w 388"/>
              <a:gd name="T91" fmla="*/ 371 h 383"/>
              <a:gd name="T92" fmla="*/ 284 w 388"/>
              <a:gd name="T93" fmla="*/ 378 h 383"/>
              <a:gd name="T94" fmla="*/ 293 w 388"/>
              <a:gd name="T95" fmla="*/ 378 h 383"/>
              <a:gd name="T96" fmla="*/ 300 w 388"/>
              <a:gd name="T97" fmla="*/ 371 h 383"/>
              <a:gd name="T98" fmla="*/ 338 w 388"/>
              <a:gd name="T99" fmla="*/ 378 h 383"/>
              <a:gd name="T100" fmla="*/ 360 w 388"/>
              <a:gd name="T101" fmla="*/ 383 h 383"/>
              <a:gd name="T102" fmla="*/ 350 w 388"/>
              <a:gd name="T103" fmla="*/ 345 h 383"/>
              <a:gd name="T104" fmla="*/ 369 w 388"/>
              <a:gd name="T105" fmla="*/ 279 h 383"/>
              <a:gd name="T106" fmla="*/ 388 w 388"/>
              <a:gd name="T107" fmla="*/ 172 h 383"/>
              <a:gd name="T108" fmla="*/ 371 w 388"/>
              <a:gd name="T109" fmla="*/ 175 h 383"/>
              <a:gd name="T110" fmla="*/ 329 w 388"/>
              <a:gd name="T111" fmla="*/ 165 h 383"/>
              <a:gd name="T112" fmla="*/ 353 w 388"/>
              <a:gd name="T113" fmla="*/ 125 h 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88" h="383">
                <a:moveTo>
                  <a:pt x="355" y="111"/>
                </a:moveTo>
                <a:lnTo>
                  <a:pt x="355" y="108"/>
                </a:lnTo>
                <a:lnTo>
                  <a:pt x="353" y="106"/>
                </a:lnTo>
                <a:lnTo>
                  <a:pt x="350" y="106"/>
                </a:lnTo>
                <a:lnTo>
                  <a:pt x="348" y="106"/>
                </a:lnTo>
                <a:lnTo>
                  <a:pt x="341" y="108"/>
                </a:lnTo>
                <a:lnTo>
                  <a:pt x="334" y="111"/>
                </a:lnTo>
                <a:lnTo>
                  <a:pt x="329" y="111"/>
                </a:lnTo>
                <a:lnTo>
                  <a:pt x="326" y="108"/>
                </a:lnTo>
                <a:lnTo>
                  <a:pt x="326" y="104"/>
                </a:lnTo>
                <a:lnTo>
                  <a:pt x="324" y="97"/>
                </a:lnTo>
                <a:lnTo>
                  <a:pt x="324" y="94"/>
                </a:lnTo>
                <a:lnTo>
                  <a:pt x="322" y="92"/>
                </a:lnTo>
                <a:lnTo>
                  <a:pt x="317" y="92"/>
                </a:lnTo>
                <a:lnTo>
                  <a:pt x="308" y="89"/>
                </a:lnTo>
                <a:lnTo>
                  <a:pt x="305" y="89"/>
                </a:lnTo>
                <a:lnTo>
                  <a:pt x="298" y="87"/>
                </a:lnTo>
                <a:lnTo>
                  <a:pt x="296" y="82"/>
                </a:lnTo>
                <a:lnTo>
                  <a:pt x="293" y="75"/>
                </a:lnTo>
                <a:lnTo>
                  <a:pt x="293" y="73"/>
                </a:lnTo>
                <a:lnTo>
                  <a:pt x="293" y="71"/>
                </a:lnTo>
                <a:lnTo>
                  <a:pt x="289" y="68"/>
                </a:lnTo>
                <a:lnTo>
                  <a:pt x="286" y="68"/>
                </a:lnTo>
                <a:lnTo>
                  <a:pt x="281" y="71"/>
                </a:lnTo>
                <a:lnTo>
                  <a:pt x="277" y="71"/>
                </a:lnTo>
                <a:lnTo>
                  <a:pt x="277" y="71"/>
                </a:lnTo>
                <a:lnTo>
                  <a:pt x="274" y="68"/>
                </a:lnTo>
                <a:lnTo>
                  <a:pt x="270" y="61"/>
                </a:lnTo>
                <a:lnTo>
                  <a:pt x="267" y="61"/>
                </a:lnTo>
                <a:lnTo>
                  <a:pt x="265" y="61"/>
                </a:lnTo>
                <a:lnTo>
                  <a:pt x="263" y="59"/>
                </a:lnTo>
                <a:lnTo>
                  <a:pt x="263" y="56"/>
                </a:lnTo>
                <a:lnTo>
                  <a:pt x="265" y="54"/>
                </a:lnTo>
                <a:lnTo>
                  <a:pt x="270" y="52"/>
                </a:lnTo>
                <a:lnTo>
                  <a:pt x="272" y="47"/>
                </a:lnTo>
                <a:lnTo>
                  <a:pt x="272" y="40"/>
                </a:lnTo>
                <a:lnTo>
                  <a:pt x="274" y="37"/>
                </a:lnTo>
                <a:lnTo>
                  <a:pt x="274" y="33"/>
                </a:lnTo>
                <a:lnTo>
                  <a:pt x="272" y="33"/>
                </a:lnTo>
                <a:lnTo>
                  <a:pt x="272" y="30"/>
                </a:lnTo>
                <a:lnTo>
                  <a:pt x="270" y="30"/>
                </a:lnTo>
                <a:lnTo>
                  <a:pt x="267" y="30"/>
                </a:lnTo>
                <a:lnTo>
                  <a:pt x="265" y="30"/>
                </a:lnTo>
                <a:lnTo>
                  <a:pt x="263" y="33"/>
                </a:lnTo>
                <a:lnTo>
                  <a:pt x="263" y="35"/>
                </a:lnTo>
                <a:lnTo>
                  <a:pt x="260" y="40"/>
                </a:lnTo>
                <a:lnTo>
                  <a:pt x="258" y="42"/>
                </a:lnTo>
                <a:lnTo>
                  <a:pt x="255" y="42"/>
                </a:lnTo>
                <a:lnTo>
                  <a:pt x="253" y="40"/>
                </a:lnTo>
                <a:lnTo>
                  <a:pt x="251" y="40"/>
                </a:lnTo>
                <a:lnTo>
                  <a:pt x="244" y="42"/>
                </a:lnTo>
                <a:lnTo>
                  <a:pt x="239" y="45"/>
                </a:lnTo>
                <a:lnTo>
                  <a:pt x="237" y="45"/>
                </a:lnTo>
                <a:lnTo>
                  <a:pt x="234" y="45"/>
                </a:lnTo>
                <a:lnTo>
                  <a:pt x="232" y="42"/>
                </a:lnTo>
                <a:lnTo>
                  <a:pt x="229" y="42"/>
                </a:lnTo>
                <a:lnTo>
                  <a:pt x="227" y="42"/>
                </a:lnTo>
                <a:lnTo>
                  <a:pt x="227" y="42"/>
                </a:lnTo>
                <a:lnTo>
                  <a:pt x="222" y="47"/>
                </a:lnTo>
                <a:lnTo>
                  <a:pt x="222" y="49"/>
                </a:lnTo>
                <a:lnTo>
                  <a:pt x="220" y="49"/>
                </a:lnTo>
                <a:lnTo>
                  <a:pt x="220" y="49"/>
                </a:lnTo>
                <a:lnTo>
                  <a:pt x="215" y="45"/>
                </a:lnTo>
                <a:lnTo>
                  <a:pt x="213" y="40"/>
                </a:lnTo>
                <a:lnTo>
                  <a:pt x="213" y="40"/>
                </a:lnTo>
                <a:lnTo>
                  <a:pt x="210" y="42"/>
                </a:lnTo>
                <a:lnTo>
                  <a:pt x="208" y="42"/>
                </a:lnTo>
                <a:lnTo>
                  <a:pt x="206" y="37"/>
                </a:lnTo>
                <a:lnTo>
                  <a:pt x="203" y="37"/>
                </a:lnTo>
                <a:lnTo>
                  <a:pt x="201" y="37"/>
                </a:lnTo>
                <a:lnTo>
                  <a:pt x="203" y="37"/>
                </a:lnTo>
                <a:lnTo>
                  <a:pt x="201" y="35"/>
                </a:lnTo>
                <a:lnTo>
                  <a:pt x="199" y="35"/>
                </a:lnTo>
                <a:lnTo>
                  <a:pt x="199" y="35"/>
                </a:lnTo>
                <a:lnTo>
                  <a:pt x="182" y="37"/>
                </a:lnTo>
                <a:lnTo>
                  <a:pt x="175" y="33"/>
                </a:lnTo>
                <a:lnTo>
                  <a:pt x="170" y="28"/>
                </a:lnTo>
                <a:lnTo>
                  <a:pt x="163" y="26"/>
                </a:lnTo>
                <a:lnTo>
                  <a:pt x="163" y="26"/>
                </a:lnTo>
                <a:lnTo>
                  <a:pt x="161" y="23"/>
                </a:lnTo>
                <a:lnTo>
                  <a:pt x="158" y="18"/>
                </a:lnTo>
                <a:lnTo>
                  <a:pt x="154" y="16"/>
                </a:lnTo>
                <a:lnTo>
                  <a:pt x="151" y="16"/>
                </a:lnTo>
                <a:lnTo>
                  <a:pt x="149" y="14"/>
                </a:lnTo>
                <a:lnTo>
                  <a:pt x="144" y="14"/>
                </a:lnTo>
                <a:lnTo>
                  <a:pt x="132" y="14"/>
                </a:lnTo>
                <a:lnTo>
                  <a:pt x="125" y="11"/>
                </a:lnTo>
                <a:lnTo>
                  <a:pt x="125" y="11"/>
                </a:lnTo>
                <a:lnTo>
                  <a:pt x="123" y="9"/>
                </a:lnTo>
                <a:lnTo>
                  <a:pt x="125" y="4"/>
                </a:lnTo>
                <a:lnTo>
                  <a:pt x="125" y="2"/>
                </a:lnTo>
                <a:lnTo>
                  <a:pt x="125" y="0"/>
                </a:lnTo>
                <a:lnTo>
                  <a:pt x="123" y="0"/>
                </a:lnTo>
                <a:lnTo>
                  <a:pt x="106" y="14"/>
                </a:lnTo>
                <a:lnTo>
                  <a:pt x="106" y="14"/>
                </a:lnTo>
                <a:lnTo>
                  <a:pt x="106" y="16"/>
                </a:lnTo>
                <a:lnTo>
                  <a:pt x="106" y="18"/>
                </a:lnTo>
                <a:lnTo>
                  <a:pt x="97" y="14"/>
                </a:lnTo>
                <a:lnTo>
                  <a:pt x="90" y="23"/>
                </a:lnTo>
                <a:lnTo>
                  <a:pt x="87" y="26"/>
                </a:lnTo>
                <a:lnTo>
                  <a:pt x="85" y="28"/>
                </a:lnTo>
                <a:lnTo>
                  <a:pt x="83" y="33"/>
                </a:lnTo>
                <a:lnTo>
                  <a:pt x="80" y="37"/>
                </a:lnTo>
                <a:lnTo>
                  <a:pt x="78" y="42"/>
                </a:lnTo>
                <a:lnTo>
                  <a:pt x="75" y="45"/>
                </a:lnTo>
                <a:lnTo>
                  <a:pt x="75" y="47"/>
                </a:lnTo>
                <a:lnTo>
                  <a:pt x="75" y="52"/>
                </a:lnTo>
                <a:lnTo>
                  <a:pt x="71" y="54"/>
                </a:lnTo>
                <a:lnTo>
                  <a:pt x="71" y="59"/>
                </a:lnTo>
                <a:lnTo>
                  <a:pt x="71" y="59"/>
                </a:lnTo>
                <a:lnTo>
                  <a:pt x="47" y="59"/>
                </a:lnTo>
                <a:lnTo>
                  <a:pt x="40" y="59"/>
                </a:lnTo>
                <a:lnTo>
                  <a:pt x="35" y="59"/>
                </a:lnTo>
                <a:lnTo>
                  <a:pt x="28" y="59"/>
                </a:lnTo>
                <a:lnTo>
                  <a:pt x="19" y="61"/>
                </a:lnTo>
                <a:lnTo>
                  <a:pt x="19" y="61"/>
                </a:lnTo>
                <a:lnTo>
                  <a:pt x="14" y="63"/>
                </a:lnTo>
                <a:lnTo>
                  <a:pt x="14" y="63"/>
                </a:lnTo>
                <a:lnTo>
                  <a:pt x="12" y="66"/>
                </a:lnTo>
                <a:lnTo>
                  <a:pt x="9" y="68"/>
                </a:lnTo>
                <a:lnTo>
                  <a:pt x="7" y="75"/>
                </a:lnTo>
                <a:lnTo>
                  <a:pt x="7" y="85"/>
                </a:lnTo>
                <a:lnTo>
                  <a:pt x="9" y="92"/>
                </a:lnTo>
                <a:lnTo>
                  <a:pt x="7" y="92"/>
                </a:lnTo>
                <a:lnTo>
                  <a:pt x="7" y="92"/>
                </a:lnTo>
                <a:lnTo>
                  <a:pt x="4" y="92"/>
                </a:lnTo>
                <a:lnTo>
                  <a:pt x="4" y="89"/>
                </a:lnTo>
                <a:lnTo>
                  <a:pt x="4" y="89"/>
                </a:lnTo>
                <a:lnTo>
                  <a:pt x="2" y="89"/>
                </a:lnTo>
                <a:lnTo>
                  <a:pt x="0" y="92"/>
                </a:lnTo>
                <a:lnTo>
                  <a:pt x="0" y="92"/>
                </a:lnTo>
                <a:lnTo>
                  <a:pt x="2" y="94"/>
                </a:lnTo>
                <a:lnTo>
                  <a:pt x="4" y="97"/>
                </a:lnTo>
                <a:lnTo>
                  <a:pt x="4" y="101"/>
                </a:lnTo>
                <a:lnTo>
                  <a:pt x="2" y="101"/>
                </a:lnTo>
                <a:lnTo>
                  <a:pt x="2" y="101"/>
                </a:lnTo>
                <a:lnTo>
                  <a:pt x="4" y="104"/>
                </a:lnTo>
                <a:lnTo>
                  <a:pt x="9" y="106"/>
                </a:lnTo>
                <a:lnTo>
                  <a:pt x="14" y="106"/>
                </a:lnTo>
                <a:lnTo>
                  <a:pt x="14" y="106"/>
                </a:lnTo>
                <a:lnTo>
                  <a:pt x="14" y="106"/>
                </a:lnTo>
                <a:lnTo>
                  <a:pt x="16" y="106"/>
                </a:lnTo>
                <a:lnTo>
                  <a:pt x="19" y="106"/>
                </a:lnTo>
                <a:lnTo>
                  <a:pt x="23" y="108"/>
                </a:lnTo>
                <a:lnTo>
                  <a:pt x="23" y="111"/>
                </a:lnTo>
                <a:lnTo>
                  <a:pt x="23" y="115"/>
                </a:lnTo>
                <a:lnTo>
                  <a:pt x="21" y="123"/>
                </a:lnTo>
                <a:lnTo>
                  <a:pt x="21" y="123"/>
                </a:lnTo>
                <a:lnTo>
                  <a:pt x="23" y="123"/>
                </a:lnTo>
                <a:lnTo>
                  <a:pt x="23" y="123"/>
                </a:lnTo>
                <a:lnTo>
                  <a:pt x="23" y="123"/>
                </a:lnTo>
                <a:lnTo>
                  <a:pt x="23" y="125"/>
                </a:lnTo>
                <a:lnTo>
                  <a:pt x="21" y="130"/>
                </a:lnTo>
                <a:lnTo>
                  <a:pt x="21" y="132"/>
                </a:lnTo>
                <a:lnTo>
                  <a:pt x="21" y="139"/>
                </a:lnTo>
                <a:lnTo>
                  <a:pt x="21" y="139"/>
                </a:lnTo>
                <a:lnTo>
                  <a:pt x="19" y="139"/>
                </a:lnTo>
                <a:lnTo>
                  <a:pt x="19" y="139"/>
                </a:lnTo>
                <a:lnTo>
                  <a:pt x="21" y="142"/>
                </a:lnTo>
                <a:lnTo>
                  <a:pt x="23" y="144"/>
                </a:lnTo>
                <a:lnTo>
                  <a:pt x="23" y="146"/>
                </a:lnTo>
                <a:lnTo>
                  <a:pt x="23" y="146"/>
                </a:lnTo>
                <a:lnTo>
                  <a:pt x="21" y="146"/>
                </a:lnTo>
                <a:lnTo>
                  <a:pt x="19" y="146"/>
                </a:lnTo>
                <a:lnTo>
                  <a:pt x="19" y="146"/>
                </a:lnTo>
                <a:lnTo>
                  <a:pt x="19" y="146"/>
                </a:lnTo>
                <a:lnTo>
                  <a:pt x="19" y="146"/>
                </a:lnTo>
                <a:lnTo>
                  <a:pt x="16" y="146"/>
                </a:lnTo>
                <a:lnTo>
                  <a:pt x="19" y="146"/>
                </a:lnTo>
                <a:lnTo>
                  <a:pt x="19" y="151"/>
                </a:lnTo>
                <a:lnTo>
                  <a:pt x="16" y="151"/>
                </a:lnTo>
                <a:lnTo>
                  <a:pt x="14" y="153"/>
                </a:lnTo>
                <a:lnTo>
                  <a:pt x="14" y="153"/>
                </a:lnTo>
                <a:lnTo>
                  <a:pt x="14" y="156"/>
                </a:lnTo>
                <a:lnTo>
                  <a:pt x="16" y="160"/>
                </a:lnTo>
                <a:lnTo>
                  <a:pt x="16" y="163"/>
                </a:lnTo>
                <a:lnTo>
                  <a:pt x="19" y="163"/>
                </a:lnTo>
                <a:lnTo>
                  <a:pt x="19" y="165"/>
                </a:lnTo>
                <a:lnTo>
                  <a:pt x="21" y="165"/>
                </a:lnTo>
                <a:lnTo>
                  <a:pt x="21" y="163"/>
                </a:lnTo>
                <a:lnTo>
                  <a:pt x="23" y="163"/>
                </a:lnTo>
                <a:lnTo>
                  <a:pt x="23" y="165"/>
                </a:lnTo>
                <a:lnTo>
                  <a:pt x="26" y="168"/>
                </a:lnTo>
                <a:lnTo>
                  <a:pt x="26" y="170"/>
                </a:lnTo>
                <a:lnTo>
                  <a:pt x="26" y="170"/>
                </a:lnTo>
                <a:lnTo>
                  <a:pt x="26" y="172"/>
                </a:lnTo>
                <a:lnTo>
                  <a:pt x="28" y="175"/>
                </a:lnTo>
                <a:lnTo>
                  <a:pt x="33" y="175"/>
                </a:lnTo>
                <a:lnTo>
                  <a:pt x="33" y="175"/>
                </a:lnTo>
                <a:lnTo>
                  <a:pt x="33" y="177"/>
                </a:lnTo>
                <a:lnTo>
                  <a:pt x="33" y="184"/>
                </a:lnTo>
                <a:lnTo>
                  <a:pt x="33" y="184"/>
                </a:lnTo>
                <a:lnTo>
                  <a:pt x="31" y="186"/>
                </a:lnTo>
                <a:lnTo>
                  <a:pt x="28" y="189"/>
                </a:lnTo>
                <a:lnTo>
                  <a:pt x="28" y="189"/>
                </a:lnTo>
                <a:lnTo>
                  <a:pt x="28" y="191"/>
                </a:lnTo>
                <a:lnTo>
                  <a:pt x="23" y="201"/>
                </a:lnTo>
                <a:lnTo>
                  <a:pt x="23" y="203"/>
                </a:lnTo>
                <a:lnTo>
                  <a:pt x="21" y="203"/>
                </a:lnTo>
                <a:lnTo>
                  <a:pt x="16" y="215"/>
                </a:lnTo>
                <a:lnTo>
                  <a:pt x="16" y="217"/>
                </a:lnTo>
                <a:lnTo>
                  <a:pt x="19" y="217"/>
                </a:lnTo>
                <a:lnTo>
                  <a:pt x="21" y="217"/>
                </a:lnTo>
                <a:lnTo>
                  <a:pt x="21" y="217"/>
                </a:lnTo>
                <a:lnTo>
                  <a:pt x="23" y="215"/>
                </a:lnTo>
                <a:lnTo>
                  <a:pt x="26" y="213"/>
                </a:lnTo>
                <a:lnTo>
                  <a:pt x="26" y="215"/>
                </a:lnTo>
                <a:lnTo>
                  <a:pt x="28" y="215"/>
                </a:lnTo>
                <a:lnTo>
                  <a:pt x="28" y="215"/>
                </a:lnTo>
                <a:lnTo>
                  <a:pt x="26" y="217"/>
                </a:lnTo>
                <a:lnTo>
                  <a:pt x="23" y="217"/>
                </a:lnTo>
                <a:lnTo>
                  <a:pt x="23" y="220"/>
                </a:lnTo>
                <a:lnTo>
                  <a:pt x="23" y="220"/>
                </a:lnTo>
                <a:lnTo>
                  <a:pt x="26" y="220"/>
                </a:lnTo>
                <a:lnTo>
                  <a:pt x="28" y="220"/>
                </a:lnTo>
                <a:lnTo>
                  <a:pt x="31" y="220"/>
                </a:lnTo>
                <a:lnTo>
                  <a:pt x="31" y="222"/>
                </a:lnTo>
                <a:lnTo>
                  <a:pt x="33" y="220"/>
                </a:lnTo>
                <a:lnTo>
                  <a:pt x="35" y="217"/>
                </a:lnTo>
                <a:lnTo>
                  <a:pt x="28" y="276"/>
                </a:lnTo>
                <a:lnTo>
                  <a:pt x="26" y="283"/>
                </a:lnTo>
                <a:lnTo>
                  <a:pt x="26" y="286"/>
                </a:lnTo>
                <a:lnTo>
                  <a:pt x="23" y="288"/>
                </a:lnTo>
                <a:lnTo>
                  <a:pt x="23" y="291"/>
                </a:lnTo>
                <a:lnTo>
                  <a:pt x="23" y="291"/>
                </a:lnTo>
                <a:lnTo>
                  <a:pt x="26" y="293"/>
                </a:lnTo>
                <a:lnTo>
                  <a:pt x="26" y="293"/>
                </a:lnTo>
                <a:lnTo>
                  <a:pt x="26" y="295"/>
                </a:lnTo>
                <a:lnTo>
                  <a:pt x="26" y="295"/>
                </a:lnTo>
                <a:lnTo>
                  <a:pt x="28" y="293"/>
                </a:lnTo>
                <a:lnTo>
                  <a:pt x="31" y="293"/>
                </a:lnTo>
                <a:lnTo>
                  <a:pt x="33" y="293"/>
                </a:lnTo>
                <a:lnTo>
                  <a:pt x="35" y="295"/>
                </a:lnTo>
                <a:lnTo>
                  <a:pt x="35" y="298"/>
                </a:lnTo>
                <a:lnTo>
                  <a:pt x="38" y="300"/>
                </a:lnTo>
                <a:lnTo>
                  <a:pt x="42" y="307"/>
                </a:lnTo>
                <a:lnTo>
                  <a:pt x="47" y="312"/>
                </a:lnTo>
                <a:lnTo>
                  <a:pt x="52" y="314"/>
                </a:lnTo>
                <a:lnTo>
                  <a:pt x="52" y="317"/>
                </a:lnTo>
                <a:lnTo>
                  <a:pt x="64" y="314"/>
                </a:lnTo>
                <a:lnTo>
                  <a:pt x="68" y="319"/>
                </a:lnTo>
                <a:lnTo>
                  <a:pt x="73" y="321"/>
                </a:lnTo>
                <a:lnTo>
                  <a:pt x="73" y="321"/>
                </a:lnTo>
                <a:lnTo>
                  <a:pt x="75" y="321"/>
                </a:lnTo>
                <a:lnTo>
                  <a:pt x="83" y="319"/>
                </a:lnTo>
                <a:lnTo>
                  <a:pt x="97" y="319"/>
                </a:lnTo>
                <a:lnTo>
                  <a:pt x="97" y="319"/>
                </a:lnTo>
                <a:lnTo>
                  <a:pt x="106" y="321"/>
                </a:lnTo>
                <a:lnTo>
                  <a:pt x="109" y="324"/>
                </a:lnTo>
                <a:lnTo>
                  <a:pt x="111" y="328"/>
                </a:lnTo>
                <a:lnTo>
                  <a:pt x="113" y="331"/>
                </a:lnTo>
                <a:lnTo>
                  <a:pt x="116" y="336"/>
                </a:lnTo>
                <a:lnTo>
                  <a:pt x="118" y="336"/>
                </a:lnTo>
                <a:lnTo>
                  <a:pt x="120" y="336"/>
                </a:lnTo>
                <a:lnTo>
                  <a:pt x="123" y="336"/>
                </a:lnTo>
                <a:lnTo>
                  <a:pt x="123" y="336"/>
                </a:lnTo>
                <a:lnTo>
                  <a:pt x="125" y="333"/>
                </a:lnTo>
                <a:lnTo>
                  <a:pt x="125" y="331"/>
                </a:lnTo>
                <a:lnTo>
                  <a:pt x="130" y="331"/>
                </a:lnTo>
                <a:lnTo>
                  <a:pt x="132" y="333"/>
                </a:lnTo>
                <a:lnTo>
                  <a:pt x="135" y="336"/>
                </a:lnTo>
                <a:lnTo>
                  <a:pt x="137" y="338"/>
                </a:lnTo>
                <a:lnTo>
                  <a:pt x="139" y="338"/>
                </a:lnTo>
                <a:lnTo>
                  <a:pt x="139" y="338"/>
                </a:lnTo>
                <a:lnTo>
                  <a:pt x="142" y="338"/>
                </a:lnTo>
                <a:lnTo>
                  <a:pt x="142" y="338"/>
                </a:lnTo>
                <a:lnTo>
                  <a:pt x="142" y="338"/>
                </a:lnTo>
                <a:lnTo>
                  <a:pt x="144" y="340"/>
                </a:lnTo>
                <a:lnTo>
                  <a:pt x="144" y="340"/>
                </a:lnTo>
                <a:lnTo>
                  <a:pt x="144" y="343"/>
                </a:lnTo>
                <a:lnTo>
                  <a:pt x="144" y="343"/>
                </a:lnTo>
                <a:lnTo>
                  <a:pt x="151" y="352"/>
                </a:lnTo>
                <a:lnTo>
                  <a:pt x="156" y="354"/>
                </a:lnTo>
                <a:lnTo>
                  <a:pt x="161" y="354"/>
                </a:lnTo>
                <a:lnTo>
                  <a:pt x="163" y="354"/>
                </a:lnTo>
                <a:lnTo>
                  <a:pt x="168" y="354"/>
                </a:lnTo>
                <a:lnTo>
                  <a:pt x="170" y="354"/>
                </a:lnTo>
                <a:lnTo>
                  <a:pt x="180" y="352"/>
                </a:lnTo>
                <a:lnTo>
                  <a:pt x="180" y="352"/>
                </a:lnTo>
                <a:lnTo>
                  <a:pt x="182" y="357"/>
                </a:lnTo>
                <a:lnTo>
                  <a:pt x="182" y="357"/>
                </a:lnTo>
                <a:lnTo>
                  <a:pt x="184" y="357"/>
                </a:lnTo>
                <a:lnTo>
                  <a:pt x="196" y="359"/>
                </a:lnTo>
                <a:lnTo>
                  <a:pt x="196" y="359"/>
                </a:lnTo>
                <a:lnTo>
                  <a:pt x="199" y="357"/>
                </a:lnTo>
                <a:lnTo>
                  <a:pt x="199" y="354"/>
                </a:lnTo>
                <a:lnTo>
                  <a:pt x="199" y="354"/>
                </a:lnTo>
                <a:lnTo>
                  <a:pt x="201" y="352"/>
                </a:lnTo>
                <a:lnTo>
                  <a:pt x="203" y="352"/>
                </a:lnTo>
                <a:lnTo>
                  <a:pt x="208" y="354"/>
                </a:lnTo>
                <a:lnTo>
                  <a:pt x="208" y="354"/>
                </a:lnTo>
                <a:lnTo>
                  <a:pt x="208" y="354"/>
                </a:lnTo>
                <a:lnTo>
                  <a:pt x="210" y="357"/>
                </a:lnTo>
                <a:lnTo>
                  <a:pt x="210" y="357"/>
                </a:lnTo>
                <a:lnTo>
                  <a:pt x="210" y="357"/>
                </a:lnTo>
                <a:lnTo>
                  <a:pt x="210" y="359"/>
                </a:lnTo>
                <a:lnTo>
                  <a:pt x="210" y="359"/>
                </a:lnTo>
                <a:lnTo>
                  <a:pt x="210" y="362"/>
                </a:lnTo>
                <a:lnTo>
                  <a:pt x="210" y="364"/>
                </a:lnTo>
                <a:lnTo>
                  <a:pt x="213" y="366"/>
                </a:lnTo>
                <a:lnTo>
                  <a:pt x="213" y="369"/>
                </a:lnTo>
                <a:lnTo>
                  <a:pt x="215" y="369"/>
                </a:lnTo>
                <a:lnTo>
                  <a:pt x="215" y="369"/>
                </a:lnTo>
                <a:lnTo>
                  <a:pt x="225" y="366"/>
                </a:lnTo>
                <a:lnTo>
                  <a:pt x="227" y="364"/>
                </a:lnTo>
                <a:lnTo>
                  <a:pt x="227" y="364"/>
                </a:lnTo>
                <a:lnTo>
                  <a:pt x="229" y="364"/>
                </a:lnTo>
                <a:lnTo>
                  <a:pt x="232" y="366"/>
                </a:lnTo>
                <a:lnTo>
                  <a:pt x="234" y="366"/>
                </a:lnTo>
                <a:lnTo>
                  <a:pt x="234" y="371"/>
                </a:lnTo>
                <a:lnTo>
                  <a:pt x="237" y="373"/>
                </a:lnTo>
                <a:lnTo>
                  <a:pt x="237" y="373"/>
                </a:lnTo>
                <a:lnTo>
                  <a:pt x="239" y="373"/>
                </a:lnTo>
                <a:lnTo>
                  <a:pt x="241" y="373"/>
                </a:lnTo>
                <a:lnTo>
                  <a:pt x="244" y="373"/>
                </a:lnTo>
                <a:lnTo>
                  <a:pt x="244" y="371"/>
                </a:lnTo>
                <a:lnTo>
                  <a:pt x="244" y="371"/>
                </a:lnTo>
                <a:lnTo>
                  <a:pt x="246" y="369"/>
                </a:lnTo>
                <a:lnTo>
                  <a:pt x="248" y="369"/>
                </a:lnTo>
                <a:lnTo>
                  <a:pt x="251" y="369"/>
                </a:lnTo>
                <a:lnTo>
                  <a:pt x="253" y="371"/>
                </a:lnTo>
                <a:lnTo>
                  <a:pt x="258" y="371"/>
                </a:lnTo>
                <a:lnTo>
                  <a:pt x="267" y="373"/>
                </a:lnTo>
                <a:lnTo>
                  <a:pt x="267" y="373"/>
                </a:lnTo>
                <a:lnTo>
                  <a:pt x="270" y="373"/>
                </a:lnTo>
                <a:lnTo>
                  <a:pt x="272" y="376"/>
                </a:lnTo>
                <a:lnTo>
                  <a:pt x="272" y="376"/>
                </a:lnTo>
                <a:lnTo>
                  <a:pt x="277" y="378"/>
                </a:lnTo>
                <a:lnTo>
                  <a:pt x="284" y="378"/>
                </a:lnTo>
                <a:lnTo>
                  <a:pt x="286" y="378"/>
                </a:lnTo>
                <a:lnTo>
                  <a:pt x="289" y="378"/>
                </a:lnTo>
                <a:lnTo>
                  <a:pt x="289" y="378"/>
                </a:lnTo>
                <a:lnTo>
                  <a:pt x="289" y="378"/>
                </a:lnTo>
                <a:lnTo>
                  <a:pt x="291" y="380"/>
                </a:lnTo>
                <a:lnTo>
                  <a:pt x="293" y="380"/>
                </a:lnTo>
                <a:lnTo>
                  <a:pt x="293" y="378"/>
                </a:lnTo>
                <a:lnTo>
                  <a:pt x="296" y="378"/>
                </a:lnTo>
                <a:lnTo>
                  <a:pt x="296" y="376"/>
                </a:lnTo>
                <a:lnTo>
                  <a:pt x="296" y="373"/>
                </a:lnTo>
                <a:lnTo>
                  <a:pt x="298" y="373"/>
                </a:lnTo>
                <a:lnTo>
                  <a:pt x="298" y="371"/>
                </a:lnTo>
                <a:lnTo>
                  <a:pt x="298" y="371"/>
                </a:lnTo>
                <a:lnTo>
                  <a:pt x="300" y="371"/>
                </a:lnTo>
                <a:lnTo>
                  <a:pt x="305" y="371"/>
                </a:lnTo>
                <a:lnTo>
                  <a:pt x="310" y="371"/>
                </a:lnTo>
                <a:lnTo>
                  <a:pt x="317" y="371"/>
                </a:lnTo>
                <a:lnTo>
                  <a:pt x="329" y="369"/>
                </a:lnTo>
                <a:lnTo>
                  <a:pt x="331" y="369"/>
                </a:lnTo>
                <a:lnTo>
                  <a:pt x="334" y="371"/>
                </a:lnTo>
                <a:lnTo>
                  <a:pt x="338" y="378"/>
                </a:lnTo>
                <a:lnTo>
                  <a:pt x="341" y="378"/>
                </a:lnTo>
                <a:lnTo>
                  <a:pt x="343" y="380"/>
                </a:lnTo>
                <a:lnTo>
                  <a:pt x="345" y="380"/>
                </a:lnTo>
                <a:lnTo>
                  <a:pt x="348" y="380"/>
                </a:lnTo>
                <a:lnTo>
                  <a:pt x="350" y="380"/>
                </a:lnTo>
                <a:lnTo>
                  <a:pt x="350" y="380"/>
                </a:lnTo>
                <a:lnTo>
                  <a:pt x="360" y="383"/>
                </a:lnTo>
                <a:lnTo>
                  <a:pt x="362" y="383"/>
                </a:lnTo>
                <a:lnTo>
                  <a:pt x="357" y="378"/>
                </a:lnTo>
                <a:lnTo>
                  <a:pt x="355" y="369"/>
                </a:lnTo>
                <a:lnTo>
                  <a:pt x="350" y="357"/>
                </a:lnTo>
                <a:lnTo>
                  <a:pt x="350" y="354"/>
                </a:lnTo>
                <a:lnTo>
                  <a:pt x="350" y="352"/>
                </a:lnTo>
                <a:lnTo>
                  <a:pt x="350" y="345"/>
                </a:lnTo>
                <a:lnTo>
                  <a:pt x="350" y="331"/>
                </a:lnTo>
                <a:lnTo>
                  <a:pt x="353" y="317"/>
                </a:lnTo>
                <a:lnTo>
                  <a:pt x="353" y="314"/>
                </a:lnTo>
                <a:lnTo>
                  <a:pt x="353" y="312"/>
                </a:lnTo>
                <a:lnTo>
                  <a:pt x="360" y="298"/>
                </a:lnTo>
                <a:lnTo>
                  <a:pt x="364" y="288"/>
                </a:lnTo>
                <a:lnTo>
                  <a:pt x="369" y="279"/>
                </a:lnTo>
                <a:lnTo>
                  <a:pt x="371" y="274"/>
                </a:lnTo>
                <a:lnTo>
                  <a:pt x="376" y="262"/>
                </a:lnTo>
                <a:lnTo>
                  <a:pt x="388" y="215"/>
                </a:lnTo>
                <a:lnTo>
                  <a:pt x="388" y="182"/>
                </a:lnTo>
                <a:lnTo>
                  <a:pt x="388" y="177"/>
                </a:lnTo>
                <a:lnTo>
                  <a:pt x="388" y="172"/>
                </a:lnTo>
                <a:lnTo>
                  <a:pt x="388" y="172"/>
                </a:lnTo>
                <a:lnTo>
                  <a:pt x="386" y="158"/>
                </a:lnTo>
                <a:lnTo>
                  <a:pt x="383" y="156"/>
                </a:lnTo>
                <a:lnTo>
                  <a:pt x="383" y="156"/>
                </a:lnTo>
                <a:lnTo>
                  <a:pt x="383" y="156"/>
                </a:lnTo>
                <a:lnTo>
                  <a:pt x="379" y="156"/>
                </a:lnTo>
                <a:lnTo>
                  <a:pt x="376" y="158"/>
                </a:lnTo>
                <a:lnTo>
                  <a:pt x="371" y="175"/>
                </a:lnTo>
                <a:lnTo>
                  <a:pt x="367" y="175"/>
                </a:lnTo>
                <a:lnTo>
                  <a:pt x="357" y="175"/>
                </a:lnTo>
                <a:lnTo>
                  <a:pt x="353" y="168"/>
                </a:lnTo>
                <a:lnTo>
                  <a:pt x="343" y="163"/>
                </a:lnTo>
                <a:lnTo>
                  <a:pt x="338" y="163"/>
                </a:lnTo>
                <a:lnTo>
                  <a:pt x="336" y="168"/>
                </a:lnTo>
                <a:lnTo>
                  <a:pt x="329" y="165"/>
                </a:lnTo>
                <a:lnTo>
                  <a:pt x="326" y="163"/>
                </a:lnTo>
                <a:lnTo>
                  <a:pt x="322" y="158"/>
                </a:lnTo>
                <a:lnTo>
                  <a:pt x="324" y="151"/>
                </a:lnTo>
                <a:lnTo>
                  <a:pt x="341" y="142"/>
                </a:lnTo>
                <a:lnTo>
                  <a:pt x="348" y="132"/>
                </a:lnTo>
                <a:lnTo>
                  <a:pt x="348" y="130"/>
                </a:lnTo>
                <a:lnTo>
                  <a:pt x="353" y="125"/>
                </a:lnTo>
                <a:lnTo>
                  <a:pt x="360" y="123"/>
                </a:lnTo>
                <a:lnTo>
                  <a:pt x="357" y="113"/>
                </a:lnTo>
                <a:lnTo>
                  <a:pt x="355" y="111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2" name="Freeform 107"/>
          <p:cNvSpPr>
            <a:spLocks/>
          </p:cNvSpPr>
          <p:nvPr/>
        </p:nvSpPr>
        <p:spPr bwMode="auto">
          <a:xfrm>
            <a:off x="4745456" y="6508166"/>
            <a:ext cx="608013" cy="957263"/>
          </a:xfrm>
          <a:custGeom>
            <a:avLst/>
            <a:gdLst>
              <a:gd name="T0" fmla="*/ 374 w 383"/>
              <a:gd name="T1" fmla="*/ 206 h 603"/>
              <a:gd name="T2" fmla="*/ 379 w 383"/>
              <a:gd name="T3" fmla="*/ 142 h 603"/>
              <a:gd name="T4" fmla="*/ 371 w 383"/>
              <a:gd name="T5" fmla="*/ 140 h 603"/>
              <a:gd name="T6" fmla="*/ 374 w 383"/>
              <a:gd name="T7" fmla="*/ 135 h 603"/>
              <a:gd name="T8" fmla="*/ 367 w 383"/>
              <a:gd name="T9" fmla="*/ 137 h 603"/>
              <a:gd name="T10" fmla="*/ 371 w 383"/>
              <a:gd name="T11" fmla="*/ 121 h 603"/>
              <a:gd name="T12" fmla="*/ 381 w 383"/>
              <a:gd name="T13" fmla="*/ 104 h 603"/>
              <a:gd name="T14" fmla="*/ 376 w 383"/>
              <a:gd name="T15" fmla="*/ 95 h 603"/>
              <a:gd name="T16" fmla="*/ 371 w 383"/>
              <a:gd name="T17" fmla="*/ 85 h 603"/>
              <a:gd name="T18" fmla="*/ 367 w 383"/>
              <a:gd name="T19" fmla="*/ 83 h 603"/>
              <a:gd name="T20" fmla="*/ 362 w 383"/>
              <a:gd name="T21" fmla="*/ 73 h 603"/>
              <a:gd name="T22" fmla="*/ 367 w 383"/>
              <a:gd name="T23" fmla="*/ 66 h 603"/>
              <a:gd name="T24" fmla="*/ 371 w 383"/>
              <a:gd name="T25" fmla="*/ 66 h 603"/>
              <a:gd name="T26" fmla="*/ 367 w 383"/>
              <a:gd name="T27" fmla="*/ 59 h 603"/>
              <a:gd name="T28" fmla="*/ 371 w 383"/>
              <a:gd name="T29" fmla="*/ 45 h 603"/>
              <a:gd name="T30" fmla="*/ 369 w 383"/>
              <a:gd name="T31" fmla="*/ 43 h 603"/>
              <a:gd name="T32" fmla="*/ 364 w 383"/>
              <a:gd name="T33" fmla="*/ 26 h 603"/>
              <a:gd name="T34" fmla="*/ 352 w 383"/>
              <a:gd name="T35" fmla="*/ 24 h 603"/>
              <a:gd name="T36" fmla="*/ 329 w 383"/>
              <a:gd name="T37" fmla="*/ 19 h 603"/>
              <a:gd name="T38" fmla="*/ 265 w 383"/>
              <a:gd name="T39" fmla="*/ 2 h 603"/>
              <a:gd name="T40" fmla="*/ 244 w 383"/>
              <a:gd name="T41" fmla="*/ 54 h 603"/>
              <a:gd name="T42" fmla="*/ 189 w 383"/>
              <a:gd name="T43" fmla="*/ 54 h 603"/>
              <a:gd name="T44" fmla="*/ 2 w 383"/>
              <a:gd name="T45" fmla="*/ 64 h 603"/>
              <a:gd name="T46" fmla="*/ 123 w 383"/>
              <a:gd name="T47" fmla="*/ 241 h 603"/>
              <a:gd name="T48" fmla="*/ 189 w 383"/>
              <a:gd name="T49" fmla="*/ 274 h 603"/>
              <a:gd name="T50" fmla="*/ 151 w 383"/>
              <a:gd name="T51" fmla="*/ 428 h 603"/>
              <a:gd name="T52" fmla="*/ 137 w 383"/>
              <a:gd name="T53" fmla="*/ 447 h 603"/>
              <a:gd name="T54" fmla="*/ 139 w 383"/>
              <a:gd name="T55" fmla="*/ 471 h 603"/>
              <a:gd name="T56" fmla="*/ 158 w 383"/>
              <a:gd name="T57" fmla="*/ 492 h 603"/>
              <a:gd name="T58" fmla="*/ 156 w 383"/>
              <a:gd name="T59" fmla="*/ 521 h 603"/>
              <a:gd name="T60" fmla="*/ 156 w 383"/>
              <a:gd name="T61" fmla="*/ 542 h 603"/>
              <a:gd name="T62" fmla="*/ 170 w 383"/>
              <a:gd name="T63" fmla="*/ 589 h 603"/>
              <a:gd name="T64" fmla="*/ 184 w 383"/>
              <a:gd name="T65" fmla="*/ 603 h 603"/>
              <a:gd name="T66" fmla="*/ 215 w 383"/>
              <a:gd name="T67" fmla="*/ 596 h 603"/>
              <a:gd name="T68" fmla="*/ 234 w 383"/>
              <a:gd name="T69" fmla="*/ 596 h 603"/>
              <a:gd name="T70" fmla="*/ 236 w 383"/>
              <a:gd name="T71" fmla="*/ 599 h 603"/>
              <a:gd name="T72" fmla="*/ 272 w 383"/>
              <a:gd name="T73" fmla="*/ 599 h 603"/>
              <a:gd name="T74" fmla="*/ 281 w 383"/>
              <a:gd name="T75" fmla="*/ 587 h 603"/>
              <a:gd name="T76" fmla="*/ 279 w 383"/>
              <a:gd name="T77" fmla="*/ 558 h 603"/>
              <a:gd name="T78" fmla="*/ 281 w 383"/>
              <a:gd name="T79" fmla="*/ 539 h 603"/>
              <a:gd name="T80" fmla="*/ 291 w 383"/>
              <a:gd name="T81" fmla="*/ 513 h 603"/>
              <a:gd name="T82" fmla="*/ 296 w 383"/>
              <a:gd name="T83" fmla="*/ 502 h 603"/>
              <a:gd name="T84" fmla="*/ 296 w 383"/>
              <a:gd name="T85" fmla="*/ 483 h 603"/>
              <a:gd name="T86" fmla="*/ 296 w 383"/>
              <a:gd name="T87" fmla="*/ 466 h 603"/>
              <a:gd name="T88" fmla="*/ 303 w 383"/>
              <a:gd name="T89" fmla="*/ 431 h 603"/>
              <a:gd name="T90" fmla="*/ 298 w 383"/>
              <a:gd name="T91" fmla="*/ 405 h 603"/>
              <a:gd name="T92" fmla="*/ 286 w 383"/>
              <a:gd name="T93" fmla="*/ 395 h 603"/>
              <a:gd name="T94" fmla="*/ 277 w 383"/>
              <a:gd name="T95" fmla="*/ 369 h 603"/>
              <a:gd name="T96" fmla="*/ 270 w 383"/>
              <a:gd name="T97" fmla="*/ 353 h 603"/>
              <a:gd name="T98" fmla="*/ 279 w 383"/>
              <a:gd name="T99" fmla="*/ 300 h 603"/>
              <a:gd name="T100" fmla="*/ 277 w 383"/>
              <a:gd name="T101" fmla="*/ 286 h 603"/>
              <a:gd name="T102" fmla="*/ 279 w 383"/>
              <a:gd name="T103" fmla="*/ 272 h 603"/>
              <a:gd name="T104" fmla="*/ 298 w 383"/>
              <a:gd name="T105" fmla="*/ 263 h 603"/>
              <a:gd name="T106" fmla="*/ 289 w 383"/>
              <a:gd name="T107" fmla="*/ 241 h 603"/>
              <a:gd name="T108" fmla="*/ 310 w 383"/>
              <a:gd name="T109" fmla="*/ 244 h 603"/>
              <a:gd name="T110" fmla="*/ 322 w 383"/>
              <a:gd name="T111" fmla="*/ 251 h 603"/>
              <a:gd name="T112" fmla="*/ 331 w 383"/>
              <a:gd name="T113" fmla="*/ 225 h 603"/>
              <a:gd name="T114" fmla="*/ 345 w 383"/>
              <a:gd name="T115" fmla="*/ 208 h 603"/>
              <a:gd name="T116" fmla="*/ 360 w 383"/>
              <a:gd name="T117" fmla="*/ 215 h 603"/>
              <a:gd name="T118" fmla="*/ 374 w 383"/>
              <a:gd name="T119" fmla="*/ 213 h 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83" h="603">
                <a:moveTo>
                  <a:pt x="374" y="213"/>
                </a:moveTo>
                <a:lnTo>
                  <a:pt x="371" y="211"/>
                </a:lnTo>
                <a:lnTo>
                  <a:pt x="371" y="211"/>
                </a:lnTo>
                <a:lnTo>
                  <a:pt x="371" y="208"/>
                </a:lnTo>
                <a:lnTo>
                  <a:pt x="374" y="206"/>
                </a:lnTo>
                <a:lnTo>
                  <a:pt x="374" y="203"/>
                </a:lnTo>
                <a:lnTo>
                  <a:pt x="376" y="196"/>
                </a:lnTo>
                <a:lnTo>
                  <a:pt x="383" y="137"/>
                </a:lnTo>
                <a:lnTo>
                  <a:pt x="381" y="140"/>
                </a:lnTo>
                <a:lnTo>
                  <a:pt x="379" y="142"/>
                </a:lnTo>
                <a:lnTo>
                  <a:pt x="379" y="140"/>
                </a:lnTo>
                <a:lnTo>
                  <a:pt x="376" y="140"/>
                </a:lnTo>
                <a:lnTo>
                  <a:pt x="374" y="140"/>
                </a:lnTo>
                <a:lnTo>
                  <a:pt x="371" y="140"/>
                </a:lnTo>
                <a:lnTo>
                  <a:pt x="371" y="140"/>
                </a:lnTo>
                <a:lnTo>
                  <a:pt x="371" y="137"/>
                </a:lnTo>
                <a:lnTo>
                  <a:pt x="374" y="137"/>
                </a:lnTo>
                <a:lnTo>
                  <a:pt x="376" y="135"/>
                </a:lnTo>
                <a:lnTo>
                  <a:pt x="376" y="135"/>
                </a:lnTo>
                <a:lnTo>
                  <a:pt x="374" y="135"/>
                </a:lnTo>
                <a:lnTo>
                  <a:pt x="374" y="133"/>
                </a:lnTo>
                <a:lnTo>
                  <a:pt x="371" y="135"/>
                </a:lnTo>
                <a:lnTo>
                  <a:pt x="369" y="137"/>
                </a:lnTo>
                <a:lnTo>
                  <a:pt x="369" y="137"/>
                </a:lnTo>
                <a:lnTo>
                  <a:pt x="367" y="137"/>
                </a:lnTo>
                <a:lnTo>
                  <a:pt x="364" y="137"/>
                </a:lnTo>
                <a:lnTo>
                  <a:pt x="364" y="135"/>
                </a:lnTo>
                <a:lnTo>
                  <a:pt x="369" y="123"/>
                </a:lnTo>
                <a:lnTo>
                  <a:pt x="371" y="123"/>
                </a:lnTo>
                <a:lnTo>
                  <a:pt x="371" y="121"/>
                </a:lnTo>
                <a:lnTo>
                  <a:pt x="376" y="111"/>
                </a:lnTo>
                <a:lnTo>
                  <a:pt x="376" y="109"/>
                </a:lnTo>
                <a:lnTo>
                  <a:pt x="376" y="109"/>
                </a:lnTo>
                <a:lnTo>
                  <a:pt x="379" y="106"/>
                </a:lnTo>
                <a:lnTo>
                  <a:pt x="381" y="104"/>
                </a:lnTo>
                <a:lnTo>
                  <a:pt x="381" y="104"/>
                </a:lnTo>
                <a:lnTo>
                  <a:pt x="381" y="97"/>
                </a:lnTo>
                <a:lnTo>
                  <a:pt x="381" y="95"/>
                </a:lnTo>
                <a:lnTo>
                  <a:pt x="381" y="95"/>
                </a:lnTo>
                <a:lnTo>
                  <a:pt x="376" y="95"/>
                </a:lnTo>
                <a:lnTo>
                  <a:pt x="374" y="92"/>
                </a:lnTo>
                <a:lnTo>
                  <a:pt x="374" y="90"/>
                </a:lnTo>
                <a:lnTo>
                  <a:pt x="374" y="90"/>
                </a:lnTo>
                <a:lnTo>
                  <a:pt x="374" y="88"/>
                </a:lnTo>
                <a:lnTo>
                  <a:pt x="371" y="85"/>
                </a:lnTo>
                <a:lnTo>
                  <a:pt x="371" y="83"/>
                </a:lnTo>
                <a:lnTo>
                  <a:pt x="369" y="83"/>
                </a:lnTo>
                <a:lnTo>
                  <a:pt x="369" y="85"/>
                </a:lnTo>
                <a:lnTo>
                  <a:pt x="367" y="85"/>
                </a:lnTo>
                <a:lnTo>
                  <a:pt x="367" y="83"/>
                </a:lnTo>
                <a:lnTo>
                  <a:pt x="364" y="83"/>
                </a:lnTo>
                <a:lnTo>
                  <a:pt x="364" y="80"/>
                </a:lnTo>
                <a:lnTo>
                  <a:pt x="362" y="76"/>
                </a:lnTo>
                <a:lnTo>
                  <a:pt x="362" y="73"/>
                </a:lnTo>
                <a:lnTo>
                  <a:pt x="362" y="73"/>
                </a:lnTo>
                <a:lnTo>
                  <a:pt x="364" y="71"/>
                </a:lnTo>
                <a:lnTo>
                  <a:pt x="367" y="71"/>
                </a:lnTo>
                <a:lnTo>
                  <a:pt x="367" y="66"/>
                </a:lnTo>
                <a:lnTo>
                  <a:pt x="364" y="66"/>
                </a:lnTo>
                <a:lnTo>
                  <a:pt x="367" y="66"/>
                </a:lnTo>
                <a:lnTo>
                  <a:pt x="367" y="66"/>
                </a:lnTo>
                <a:lnTo>
                  <a:pt x="367" y="66"/>
                </a:lnTo>
                <a:lnTo>
                  <a:pt x="367" y="66"/>
                </a:lnTo>
                <a:lnTo>
                  <a:pt x="369" y="66"/>
                </a:lnTo>
                <a:lnTo>
                  <a:pt x="371" y="66"/>
                </a:lnTo>
                <a:lnTo>
                  <a:pt x="371" y="66"/>
                </a:lnTo>
                <a:lnTo>
                  <a:pt x="371" y="64"/>
                </a:lnTo>
                <a:lnTo>
                  <a:pt x="369" y="62"/>
                </a:lnTo>
                <a:lnTo>
                  <a:pt x="367" y="59"/>
                </a:lnTo>
                <a:lnTo>
                  <a:pt x="367" y="59"/>
                </a:lnTo>
                <a:lnTo>
                  <a:pt x="369" y="59"/>
                </a:lnTo>
                <a:lnTo>
                  <a:pt x="369" y="59"/>
                </a:lnTo>
                <a:lnTo>
                  <a:pt x="369" y="52"/>
                </a:lnTo>
                <a:lnTo>
                  <a:pt x="369" y="50"/>
                </a:lnTo>
                <a:lnTo>
                  <a:pt x="371" y="45"/>
                </a:lnTo>
                <a:lnTo>
                  <a:pt x="371" y="43"/>
                </a:lnTo>
                <a:lnTo>
                  <a:pt x="371" y="43"/>
                </a:lnTo>
                <a:lnTo>
                  <a:pt x="371" y="43"/>
                </a:lnTo>
                <a:lnTo>
                  <a:pt x="369" y="43"/>
                </a:lnTo>
                <a:lnTo>
                  <a:pt x="369" y="43"/>
                </a:lnTo>
                <a:lnTo>
                  <a:pt x="371" y="35"/>
                </a:lnTo>
                <a:lnTo>
                  <a:pt x="371" y="31"/>
                </a:lnTo>
                <a:lnTo>
                  <a:pt x="371" y="28"/>
                </a:lnTo>
                <a:lnTo>
                  <a:pt x="367" y="26"/>
                </a:lnTo>
                <a:lnTo>
                  <a:pt x="364" y="26"/>
                </a:lnTo>
                <a:lnTo>
                  <a:pt x="362" y="26"/>
                </a:lnTo>
                <a:lnTo>
                  <a:pt x="362" y="26"/>
                </a:lnTo>
                <a:lnTo>
                  <a:pt x="362" y="26"/>
                </a:lnTo>
                <a:lnTo>
                  <a:pt x="357" y="26"/>
                </a:lnTo>
                <a:lnTo>
                  <a:pt x="352" y="24"/>
                </a:lnTo>
                <a:lnTo>
                  <a:pt x="350" y="21"/>
                </a:lnTo>
                <a:lnTo>
                  <a:pt x="334" y="19"/>
                </a:lnTo>
                <a:lnTo>
                  <a:pt x="331" y="19"/>
                </a:lnTo>
                <a:lnTo>
                  <a:pt x="331" y="19"/>
                </a:lnTo>
                <a:lnTo>
                  <a:pt x="329" y="19"/>
                </a:lnTo>
                <a:lnTo>
                  <a:pt x="315" y="14"/>
                </a:lnTo>
                <a:lnTo>
                  <a:pt x="303" y="12"/>
                </a:lnTo>
                <a:lnTo>
                  <a:pt x="303" y="12"/>
                </a:lnTo>
                <a:lnTo>
                  <a:pt x="286" y="7"/>
                </a:lnTo>
                <a:lnTo>
                  <a:pt x="265" y="2"/>
                </a:lnTo>
                <a:lnTo>
                  <a:pt x="258" y="0"/>
                </a:lnTo>
                <a:lnTo>
                  <a:pt x="251" y="31"/>
                </a:lnTo>
                <a:lnTo>
                  <a:pt x="251" y="31"/>
                </a:lnTo>
                <a:lnTo>
                  <a:pt x="246" y="52"/>
                </a:lnTo>
                <a:lnTo>
                  <a:pt x="244" y="54"/>
                </a:lnTo>
                <a:lnTo>
                  <a:pt x="244" y="54"/>
                </a:lnTo>
                <a:lnTo>
                  <a:pt x="213" y="54"/>
                </a:lnTo>
                <a:lnTo>
                  <a:pt x="208" y="54"/>
                </a:lnTo>
                <a:lnTo>
                  <a:pt x="206" y="54"/>
                </a:lnTo>
                <a:lnTo>
                  <a:pt x="189" y="54"/>
                </a:lnTo>
                <a:lnTo>
                  <a:pt x="187" y="54"/>
                </a:lnTo>
                <a:lnTo>
                  <a:pt x="137" y="54"/>
                </a:lnTo>
                <a:lnTo>
                  <a:pt x="54" y="54"/>
                </a:lnTo>
                <a:lnTo>
                  <a:pt x="2" y="54"/>
                </a:lnTo>
                <a:lnTo>
                  <a:pt x="2" y="64"/>
                </a:lnTo>
                <a:lnTo>
                  <a:pt x="2" y="66"/>
                </a:lnTo>
                <a:lnTo>
                  <a:pt x="2" y="156"/>
                </a:lnTo>
                <a:lnTo>
                  <a:pt x="2" y="170"/>
                </a:lnTo>
                <a:lnTo>
                  <a:pt x="0" y="239"/>
                </a:lnTo>
                <a:lnTo>
                  <a:pt x="123" y="241"/>
                </a:lnTo>
                <a:lnTo>
                  <a:pt x="128" y="239"/>
                </a:lnTo>
                <a:lnTo>
                  <a:pt x="175" y="241"/>
                </a:lnTo>
                <a:lnTo>
                  <a:pt x="189" y="244"/>
                </a:lnTo>
                <a:lnTo>
                  <a:pt x="196" y="246"/>
                </a:lnTo>
                <a:lnTo>
                  <a:pt x="189" y="274"/>
                </a:lnTo>
                <a:lnTo>
                  <a:pt x="168" y="357"/>
                </a:lnTo>
                <a:lnTo>
                  <a:pt x="165" y="369"/>
                </a:lnTo>
                <a:lnTo>
                  <a:pt x="163" y="379"/>
                </a:lnTo>
                <a:lnTo>
                  <a:pt x="151" y="428"/>
                </a:lnTo>
                <a:lnTo>
                  <a:pt x="151" y="428"/>
                </a:lnTo>
                <a:lnTo>
                  <a:pt x="149" y="431"/>
                </a:lnTo>
                <a:lnTo>
                  <a:pt x="144" y="433"/>
                </a:lnTo>
                <a:lnTo>
                  <a:pt x="142" y="433"/>
                </a:lnTo>
                <a:lnTo>
                  <a:pt x="139" y="438"/>
                </a:lnTo>
                <a:lnTo>
                  <a:pt x="137" y="447"/>
                </a:lnTo>
                <a:lnTo>
                  <a:pt x="137" y="454"/>
                </a:lnTo>
                <a:lnTo>
                  <a:pt x="137" y="457"/>
                </a:lnTo>
                <a:lnTo>
                  <a:pt x="139" y="464"/>
                </a:lnTo>
                <a:lnTo>
                  <a:pt x="142" y="468"/>
                </a:lnTo>
                <a:lnTo>
                  <a:pt x="139" y="471"/>
                </a:lnTo>
                <a:lnTo>
                  <a:pt x="142" y="476"/>
                </a:lnTo>
                <a:lnTo>
                  <a:pt x="144" y="478"/>
                </a:lnTo>
                <a:lnTo>
                  <a:pt x="149" y="483"/>
                </a:lnTo>
                <a:lnTo>
                  <a:pt x="154" y="485"/>
                </a:lnTo>
                <a:lnTo>
                  <a:pt x="158" y="492"/>
                </a:lnTo>
                <a:lnTo>
                  <a:pt x="161" y="497"/>
                </a:lnTo>
                <a:lnTo>
                  <a:pt x="161" y="506"/>
                </a:lnTo>
                <a:lnTo>
                  <a:pt x="158" y="511"/>
                </a:lnTo>
                <a:lnTo>
                  <a:pt x="156" y="518"/>
                </a:lnTo>
                <a:lnTo>
                  <a:pt x="156" y="521"/>
                </a:lnTo>
                <a:lnTo>
                  <a:pt x="158" y="523"/>
                </a:lnTo>
                <a:lnTo>
                  <a:pt x="158" y="525"/>
                </a:lnTo>
                <a:lnTo>
                  <a:pt x="161" y="532"/>
                </a:lnTo>
                <a:lnTo>
                  <a:pt x="158" y="537"/>
                </a:lnTo>
                <a:lnTo>
                  <a:pt x="156" y="542"/>
                </a:lnTo>
                <a:lnTo>
                  <a:pt x="156" y="549"/>
                </a:lnTo>
                <a:lnTo>
                  <a:pt x="161" y="568"/>
                </a:lnTo>
                <a:lnTo>
                  <a:pt x="163" y="575"/>
                </a:lnTo>
                <a:lnTo>
                  <a:pt x="168" y="587"/>
                </a:lnTo>
                <a:lnTo>
                  <a:pt x="170" y="589"/>
                </a:lnTo>
                <a:lnTo>
                  <a:pt x="175" y="591"/>
                </a:lnTo>
                <a:lnTo>
                  <a:pt x="177" y="596"/>
                </a:lnTo>
                <a:lnTo>
                  <a:pt x="184" y="603"/>
                </a:lnTo>
                <a:lnTo>
                  <a:pt x="184" y="603"/>
                </a:lnTo>
                <a:lnTo>
                  <a:pt x="184" y="603"/>
                </a:lnTo>
                <a:lnTo>
                  <a:pt x="189" y="603"/>
                </a:lnTo>
                <a:lnTo>
                  <a:pt x="191" y="603"/>
                </a:lnTo>
                <a:lnTo>
                  <a:pt x="194" y="603"/>
                </a:lnTo>
                <a:lnTo>
                  <a:pt x="206" y="599"/>
                </a:lnTo>
                <a:lnTo>
                  <a:pt x="215" y="596"/>
                </a:lnTo>
                <a:lnTo>
                  <a:pt x="217" y="596"/>
                </a:lnTo>
                <a:lnTo>
                  <a:pt x="225" y="596"/>
                </a:lnTo>
                <a:lnTo>
                  <a:pt x="227" y="596"/>
                </a:lnTo>
                <a:lnTo>
                  <a:pt x="232" y="594"/>
                </a:lnTo>
                <a:lnTo>
                  <a:pt x="234" y="596"/>
                </a:lnTo>
                <a:lnTo>
                  <a:pt x="234" y="596"/>
                </a:lnTo>
                <a:lnTo>
                  <a:pt x="234" y="599"/>
                </a:lnTo>
                <a:lnTo>
                  <a:pt x="236" y="599"/>
                </a:lnTo>
                <a:lnTo>
                  <a:pt x="236" y="599"/>
                </a:lnTo>
                <a:lnTo>
                  <a:pt x="236" y="599"/>
                </a:lnTo>
                <a:lnTo>
                  <a:pt x="241" y="601"/>
                </a:lnTo>
                <a:lnTo>
                  <a:pt x="251" y="603"/>
                </a:lnTo>
                <a:lnTo>
                  <a:pt x="260" y="603"/>
                </a:lnTo>
                <a:lnTo>
                  <a:pt x="265" y="601"/>
                </a:lnTo>
                <a:lnTo>
                  <a:pt x="272" y="599"/>
                </a:lnTo>
                <a:lnTo>
                  <a:pt x="274" y="599"/>
                </a:lnTo>
                <a:lnTo>
                  <a:pt x="279" y="594"/>
                </a:lnTo>
                <a:lnTo>
                  <a:pt x="279" y="594"/>
                </a:lnTo>
                <a:lnTo>
                  <a:pt x="281" y="589"/>
                </a:lnTo>
                <a:lnTo>
                  <a:pt x="281" y="587"/>
                </a:lnTo>
                <a:lnTo>
                  <a:pt x="284" y="582"/>
                </a:lnTo>
                <a:lnTo>
                  <a:pt x="284" y="580"/>
                </a:lnTo>
                <a:lnTo>
                  <a:pt x="279" y="570"/>
                </a:lnTo>
                <a:lnTo>
                  <a:pt x="279" y="565"/>
                </a:lnTo>
                <a:lnTo>
                  <a:pt x="279" y="558"/>
                </a:lnTo>
                <a:lnTo>
                  <a:pt x="279" y="556"/>
                </a:lnTo>
                <a:lnTo>
                  <a:pt x="281" y="551"/>
                </a:lnTo>
                <a:lnTo>
                  <a:pt x="284" y="549"/>
                </a:lnTo>
                <a:lnTo>
                  <a:pt x="284" y="544"/>
                </a:lnTo>
                <a:lnTo>
                  <a:pt x="281" y="539"/>
                </a:lnTo>
                <a:lnTo>
                  <a:pt x="281" y="535"/>
                </a:lnTo>
                <a:lnTo>
                  <a:pt x="286" y="530"/>
                </a:lnTo>
                <a:lnTo>
                  <a:pt x="289" y="528"/>
                </a:lnTo>
                <a:lnTo>
                  <a:pt x="291" y="518"/>
                </a:lnTo>
                <a:lnTo>
                  <a:pt x="291" y="513"/>
                </a:lnTo>
                <a:lnTo>
                  <a:pt x="291" y="511"/>
                </a:lnTo>
                <a:lnTo>
                  <a:pt x="291" y="511"/>
                </a:lnTo>
                <a:lnTo>
                  <a:pt x="296" y="504"/>
                </a:lnTo>
                <a:lnTo>
                  <a:pt x="296" y="502"/>
                </a:lnTo>
                <a:lnTo>
                  <a:pt x="296" y="502"/>
                </a:lnTo>
                <a:lnTo>
                  <a:pt x="296" y="494"/>
                </a:lnTo>
                <a:lnTo>
                  <a:pt x="296" y="490"/>
                </a:lnTo>
                <a:lnTo>
                  <a:pt x="296" y="487"/>
                </a:lnTo>
                <a:lnTo>
                  <a:pt x="296" y="487"/>
                </a:lnTo>
                <a:lnTo>
                  <a:pt x="296" y="483"/>
                </a:lnTo>
                <a:lnTo>
                  <a:pt x="298" y="476"/>
                </a:lnTo>
                <a:lnTo>
                  <a:pt x="298" y="473"/>
                </a:lnTo>
                <a:lnTo>
                  <a:pt x="296" y="468"/>
                </a:lnTo>
                <a:lnTo>
                  <a:pt x="296" y="468"/>
                </a:lnTo>
                <a:lnTo>
                  <a:pt x="296" y="466"/>
                </a:lnTo>
                <a:lnTo>
                  <a:pt x="296" y="466"/>
                </a:lnTo>
                <a:lnTo>
                  <a:pt x="293" y="464"/>
                </a:lnTo>
                <a:lnTo>
                  <a:pt x="293" y="457"/>
                </a:lnTo>
                <a:lnTo>
                  <a:pt x="298" y="442"/>
                </a:lnTo>
                <a:lnTo>
                  <a:pt x="303" y="431"/>
                </a:lnTo>
                <a:lnTo>
                  <a:pt x="303" y="428"/>
                </a:lnTo>
                <a:lnTo>
                  <a:pt x="300" y="419"/>
                </a:lnTo>
                <a:lnTo>
                  <a:pt x="300" y="419"/>
                </a:lnTo>
                <a:lnTo>
                  <a:pt x="300" y="414"/>
                </a:lnTo>
                <a:lnTo>
                  <a:pt x="298" y="405"/>
                </a:lnTo>
                <a:lnTo>
                  <a:pt x="296" y="397"/>
                </a:lnTo>
                <a:lnTo>
                  <a:pt x="296" y="397"/>
                </a:lnTo>
                <a:lnTo>
                  <a:pt x="293" y="397"/>
                </a:lnTo>
                <a:lnTo>
                  <a:pt x="286" y="395"/>
                </a:lnTo>
                <a:lnTo>
                  <a:pt x="286" y="395"/>
                </a:lnTo>
                <a:lnTo>
                  <a:pt x="289" y="388"/>
                </a:lnTo>
                <a:lnTo>
                  <a:pt x="286" y="381"/>
                </a:lnTo>
                <a:lnTo>
                  <a:pt x="281" y="374"/>
                </a:lnTo>
                <a:lnTo>
                  <a:pt x="279" y="371"/>
                </a:lnTo>
                <a:lnTo>
                  <a:pt x="277" y="369"/>
                </a:lnTo>
                <a:lnTo>
                  <a:pt x="279" y="364"/>
                </a:lnTo>
                <a:lnTo>
                  <a:pt x="277" y="364"/>
                </a:lnTo>
                <a:lnTo>
                  <a:pt x="277" y="357"/>
                </a:lnTo>
                <a:lnTo>
                  <a:pt x="272" y="357"/>
                </a:lnTo>
                <a:lnTo>
                  <a:pt x="270" y="353"/>
                </a:lnTo>
                <a:lnTo>
                  <a:pt x="270" y="338"/>
                </a:lnTo>
                <a:lnTo>
                  <a:pt x="270" y="336"/>
                </a:lnTo>
                <a:lnTo>
                  <a:pt x="277" y="322"/>
                </a:lnTo>
                <a:lnTo>
                  <a:pt x="279" y="310"/>
                </a:lnTo>
                <a:lnTo>
                  <a:pt x="279" y="300"/>
                </a:lnTo>
                <a:lnTo>
                  <a:pt x="277" y="296"/>
                </a:lnTo>
                <a:lnTo>
                  <a:pt x="277" y="296"/>
                </a:lnTo>
                <a:lnTo>
                  <a:pt x="277" y="296"/>
                </a:lnTo>
                <a:lnTo>
                  <a:pt x="274" y="291"/>
                </a:lnTo>
                <a:lnTo>
                  <a:pt x="277" y="286"/>
                </a:lnTo>
                <a:lnTo>
                  <a:pt x="277" y="284"/>
                </a:lnTo>
                <a:lnTo>
                  <a:pt x="277" y="279"/>
                </a:lnTo>
                <a:lnTo>
                  <a:pt x="277" y="277"/>
                </a:lnTo>
                <a:lnTo>
                  <a:pt x="277" y="274"/>
                </a:lnTo>
                <a:lnTo>
                  <a:pt x="279" y="272"/>
                </a:lnTo>
                <a:lnTo>
                  <a:pt x="281" y="272"/>
                </a:lnTo>
                <a:lnTo>
                  <a:pt x="284" y="272"/>
                </a:lnTo>
                <a:lnTo>
                  <a:pt x="293" y="270"/>
                </a:lnTo>
                <a:lnTo>
                  <a:pt x="296" y="265"/>
                </a:lnTo>
                <a:lnTo>
                  <a:pt x="298" y="263"/>
                </a:lnTo>
                <a:lnTo>
                  <a:pt x="293" y="251"/>
                </a:lnTo>
                <a:lnTo>
                  <a:pt x="289" y="246"/>
                </a:lnTo>
                <a:lnTo>
                  <a:pt x="289" y="244"/>
                </a:lnTo>
                <a:lnTo>
                  <a:pt x="289" y="241"/>
                </a:lnTo>
                <a:lnTo>
                  <a:pt x="289" y="241"/>
                </a:lnTo>
                <a:lnTo>
                  <a:pt x="289" y="241"/>
                </a:lnTo>
                <a:lnTo>
                  <a:pt x="293" y="239"/>
                </a:lnTo>
                <a:lnTo>
                  <a:pt x="300" y="237"/>
                </a:lnTo>
                <a:lnTo>
                  <a:pt x="303" y="239"/>
                </a:lnTo>
                <a:lnTo>
                  <a:pt x="310" y="244"/>
                </a:lnTo>
                <a:lnTo>
                  <a:pt x="312" y="246"/>
                </a:lnTo>
                <a:lnTo>
                  <a:pt x="315" y="248"/>
                </a:lnTo>
                <a:lnTo>
                  <a:pt x="319" y="251"/>
                </a:lnTo>
                <a:lnTo>
                  <a:pt x="319" y="251"/>
                </a:lnTo>
                <a:lnTo>
                  <a:pt x="322" y="251"/>
                </a:lnTo>
                <a:lnTo>
                  <a:pt x="324" y="248"/>
                </a:lnTo>
                <a:lnTo>
                  <a:pt x="326" y="246"/>
                </a:lnTo>
                <a:lnTo>
                  <a:pt x="331" y="234"/>
                </a:lnTo>
                <a:lnTo>
                  <a:pt x="334" y="232"/>
                </a:lnTo>
                <a:lnTo>
                  <a:pt x="331" y="225"/>
                </a:lnTo>
                <a:lnTo>
                  <a:pt x="331" y="220"/>
                </a:lnTo>
                <a:lnTo>
                  <a:pt x="331" y="215"/>
                </a:lnTo>
                <a:lnTo>
                  <a:pt x="334" y="213"/>
                </a:lnTo>
                <a:lnTo>
                  <a:pt x="341" y="208"/>
                </a:lnTo>
                <a:lnTo>
                  <a:pt x="345" y="208"/>
                </a:lnTo>
                <a:lnTo>
                  <a:pt x="348" y="208"/>
                </a:lnTo>
                <a:lnTo>
                  <a:pt x="350" y="208"/>
                </a:lnTo>
                <a:lnTo>
                  <a:pt x="352" y="213"/>
                </a:lnTo>
                <a:lnTo>
                  <a:pt x="352" y="213"/>
                </a:lnTo>
                <a:lnTo>
                  <a:pt x="360" y="215"/>
                </a:lnTo>
                <a:lnTo>
                  <a:pt x="369" y="218"/>
                </a:lnTo>
                <a:lnTo>
                  <a:pt x="369" y="218"/>
                </a:lnTo>
                <a:lnTo>
                  <a:pt x="374" y="215"/>
                </a:lnTo>
                <a:lnTo>
                  <a:pt x="374" y="215"/>
                </a:lnTo>
                <a:lnTo>
                  <a:pt x="374" y="213"/>
                </a:lnTo>
                <a:lnTo>
                  <a:pt x="374" y="21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3" name="Freeform 108"/>
          <p:cNvSpPr>
            <a:spLocks/>
          </p:cNvSpPr>
          <p:nvPr/>
        </p:nvSpPr>
        <p:spPr bwMode="auto">
          <a:xfrm>
            <a:off x="5597943" y="5666791"/>
            <a:ext cx="563563" cy="544513"/>
          </a:xfrm>
          <a:custGeom>
            <a:avLst/>
            <a:gdLst>
              <a:gd name="T0" fmla="*/ 339 w 355"/>
              <a:gd name="T1" fmla="*/ 73 h 343"/>
              <a:gd name="T2" fmla="*/ 322 w 355"/>
              <a:gd name="T3" fmla="*/ 57 h 343"/>
              <a:gd name="T4" fmla="*/ 299 w 355"/>
              <a:gd name="T5" fmla="*/ 45 h 343"/>
              <a:gd name="T6" fmla="*/ 280 w 355"/>
              <a:gd name="T7" fmla="*/ 38 h 343"/>
              <a:gd name="T8" fmla="*/ 254 w 355"/>
              <a:gd name="T9" fmla="*/ 33 h 343"/>
              <a:gd name="T10" fmla="*/ 242 w 355"/>
              <a:gd name="T11" fmla="*/ 38 h 343"/>
              <a:gd name="T12" fmla="*/ 223 w 355"/>
              <a:gd name="T13" fmla="*/ 36 h 343"/>
              <a:gd name="T14" fmla="*/ 211 w 355"/>
              <a:gd name="T15" fmla="*/ 43 h 343"/>
              <a:gd name="T16" fmla="*/ 211 w 355"/>
              <a:gd name="T17" fmla="*/ 38 h 343"/>
              <a:gd name="T18" fmla="*/ 204 w 355"/>
              <a:gd name="T19" fmla="*/ 43 h 343"/>
              <a:gd name="T20" fmla="*/ 185 w 355"/>
              <a:gd name="T21" fmla="*/ 43 h 343"/>
              <a:gd name="T22" fmla="*/ 180 w 355"/>
              <a:gd name="T23" fmla="*/ 40 h 343"/>
              <a:gd name="T24" fmla="*/ 171 w 355"/>
              <a:gd name="T25" fmla="*/ 50 h 343"/>
              <a:gd name="T26" fmla="*/ 161 w 355"/>
              <a:gd name="T27" fmla="*/ 38 h 343"/>
              <a:gd name="T28" fmla="*/ 147 w 355"/>
              <a:gd name="T29" fmla="*/ 21 h 343"/>
              <a:gd name="T30" fmla="*/ 147 w 355"/>
              <a:gd name="T31" fmla="*/ 14 h 343"/>
              <a:gd name="T32" fmla="*/ 126 w 355"/>
              <a:gd name="T33" fmla="*/ 0 h 343"/>
              <a:gd name="T34" fmla="*/ 5 w 355"/>
              <a:gd name="T35" fmla="*/ 137 h 343"/>
              <a:gd name="T36" fmla="*/ 5 w 355"/>
              <a:gd name="T37" fmla="*/ 147 h 343"/>
              <a:gd name="T38" fmla="*/ 10 w 355"/>
              <a:gd name="T39" fmla="*/ 149 h 343"/>
              <a:gd name="T40" fmla="*/ 12 w 355"/>
              <a:gd name="T41" fmla="*/ 166 h 343"/>
              <a:gd name="T42" fmla="*/ 19 w 355"/>
              <a:gd name="T43" fmla="*/ 177 h 343"/>
              <a:gd name="T44" fmla="*/ 33 w 355"/>
              <a:gd name="T45" fmla="*/ 182 h 343"/>
              <a:gd name="T46" fmla="*/ 38 w 355"/>
              <a:gd name="T47" fmla="*/ 201 h 343"/>
              <a:gd name="T48" fmla="*/ 33 w 355"/>
              <a:gd name="T49" fmla="*/ 211 h 343"/>
              <a:gd name="T50" fmla="*/ 45 w 355"/>
              <a:gd name="T51" fmla="*/ 220 h 343"/>
              <a:gd name="T52" fmla="*/ 50 w 355"/>
              <a:gd name="T53" fmla="*/ 232 h 343"/>
              <a:gd name="T54" fmla="*/ 62 w 355"/>
              <a:gd name="T55" fmla="*/ 246 h 343"/>
              <a:gd name="T56" fmla="*/ 81 w 355"/>
              <a:gd name="T57" fmla="*/ 263 h 343"/>
              <a:gd name="T58" fmla="*/ 90 w 355"/>
              <a:gd name="T59" fmla="*/ 267 h 343"/>
              <a:gd name="T60" fmla="*/ 88 w 355"/>
              <a:gd name="T61" fmla="*/ 272 h 343"/>
              <a:gd name="T62" fmla="*/ 97 w 355"/>
              <a:gd name="T63" fmla="*/ 277 h 343"/>
              <a:gd name="T64" fmla="*/ 107 w 355"/>
              <a:gd name="T65" fmla="*/ 284 h 343"/>
              <a:gd name="T66" fmla="*/ 121 w 355"/>
              <a:gd name="T67" fmla="*/ 291 h 343"/>
              <a:gd name="T68" fmla="*/ 137 w 355"/>
              <a:gd name="T69" fmla="*/ 305 h 343"/>
              <a:gd name="T70" fmla="*/ 145 w 355"/>
              <a:gd name="T71" fmla="*/ 308 h 343"/>
              <a:gd name="T72" fmla="*/ 147 w 355"/>
              <a:gd name="T73" fmla="*/ 303 h 343"/>
              <a:gd name="T74" fmla="*/ 161 w 355"/>
              <a:gd name="T75" fmla="*/ 312 h 343"/>
              <a:gd name="T76" fmla="*/ 171 w 355"/>
              <a:gd name="T77" fmla="*/ 312 h 343"/>
              <a:gd name="T78" fmla="*/ 178 w 355"/>
              <a:gd name="T79" fmla="*/ 327 h 343"/>
              <a:gd name="T80" fmla="*/ 187 w 355"/>
              <a:gd name="T81" fmla="*/ 329 h 343"/>
              <a:gd name="T82" fmla="*/ 194 w 355"/>
              <a:gd name="T83" fmla="*/ 329 h 343"/>
              <a:gd name="T84" fmla="*/ 190 w 355"/>
              <a:gd name="T85" fmla="*/ 343 h 343"/>
              <a:gd name="T86" fmla="*/ 199 w 355"/>
              <a:gd name="T87" fmla="*/ 331 h 343"/>
              <a:gd name="T88" fmla="*/ 218 w 355"/>
              <a:gd name="T89" fmla="*/ 319 h 343"/>
              <a:gd name="T90" fmla="*/ 242 w 355"/>
              <a:gd name="T91" fmla="*/ 324 h 343"/>
              <a:gd name="T92" fmla="*/ 258 w 355"/>
              <a:gd name="T93" fmla="*/ 327 h 343"/>
              <a:gd name="T94" fmla="*/ 275 w 355"/>
              <a:gd name="T95" fmla="*/ 341 h 343"/>
              <a:gd name="T96" fmla="*/ 301 w 355"/>
              <a:gd name="T97" fmla="*/ 319 h 343"/>
              <a:gd name="T98" fmla="*/ 284 w 355"/>
              <a:gd name="T99" fmla="*/ 277 h 343"/>
              <a:gd name="T100" fmla="*/ 308 w 355"/>
              <a:gd name="T101" fmla="*/ 227 h 343"/>
              <a:gd name="T102" fmla="*/ 353 w 355"/>
              <a:gd name="T103" fmla="*/ 144 h 343"/>
              <a:gd name="T104" fmla="*/ 325 w 355"/>
              <a:gd name="T105" fmla="*/ 142 h 343"/>
              <a:gd name="T106" fmla="*/ 291 w 355"/>
              <a:gd name="T107" fmla="*/ 133 h 343"/>
              <a:gd name="T108" fmla="*/ 334 w 355"/>
              <a:gd name="T109" fmla="*/ 107 h 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343">
                <a:moveTo>
                  <a:pt x="343" y="97"/>
                </a:moveTo>
                <a:lnTo>
                  <a:pt x="343" y="85"/>
                </a:lnTo>
                <a:lnTo>
                  <a:pt x="343" y="83"/>
                </a:lnTo>
                <a:lnTo>
                  <a:pt x="341" y="78"/>
                </a:lnTo>
                <a:lnTo>
                  <a:pt x="339" y="73"/>
                </a:lnTo>
                <a:lnTo>
                  <a:pt x="334" y="71"/>
                </a:lnTo>
                <a:lnTo>
                  <a:pt x="327" y="66"/>
                </a:lnTo>
                <a:lnTo>
                  <a:pt x="325" y="64"/>
                </a:lnTo>
                <a:lnTo>
                  <a:pt x="322" y="62"/>
                </a:lnTo>
                <a:lnTo>
                  <a:pt x="322" y="57"/>
                </a:lnTo>
                <a:lnTo>
                  <a:pt x="322" y="54"/>
                </a:lnTo>
                <a:lnTo>
                  <a:pt x="308" y="47"/>
                </a:lnTo>
                <a:lnTo>
                  <a:pt x="306" y="47"/>
                </a:lnTo>
                <a:lnTo>
                  <a:pt x="301" y="45"/>
                </a:lnTo>
                <a:lnTo>
                  <a:pt x="299" y="45"/>
                </a:lnTo>
                <a:lnTo>
                  <a:pt x="294" y="40"/>
                </a:lnTo>
                <a:lnTo>
                  <a:pt x="291" y="38"/>
                </a:lnTo>
                <a:lnTo>
                  <a:pt x="289" y="38"/>
                </a:lnTo>
                <a:lnTo>
                  <a:pt x="287" y="38"/>
                </a:lnTo>
                <a:lnTo>
                  <a:pt x="280" y="38"/>
                </a:lnTo>
                <a:lnTo>
                  <a:pt x="268" y="40"/>
                </a:lnTo>
                <a:lnTo>
                  <a:pt x="265" y="40"/>
                </a:lnTo>
                <a:lnTo>
                  <a:pt x="263" y="38"/>
                </a:lnTo>
                <a:lnTo>
                  <a:pt x="256" y="33"/>
                </a:lnTo>
                <a:lnTo>
                  <a:pt x="254" y="33"/>
                </a:lnTo>
                <a:lnTo>
                  <a:pt x="254" y="31"/>
                </a:lnTo>
                <a:lnTo>
                  <a:pt x="251" y="31"/>
                </a:lnTo>
                <a:lnTo>
                  <a:pt x="249" y="33"/>
                </a:lnTo>
                <a:lnTo>
                  <a:pt x="246" y="36"/>
                </a:lnTo>
                <a:lnTo>
                  <a:pt x="242" y="38"/>
                </a:lnTo>
                <a:lnTo>
                  <a:pt x="237" y="43"/>
                </a:lnTo>
                <a:lnTo>
                  <a:pt x="235" y="43"/>
                </a:lnTo>
                <a:lnTo>
                  <a:pt x="232" y="38"/>
                </a:lnTo>
                <a:lnTo>
                  <a:pt x="227" y="38"/>
                </a:lnTo>
                <a:lnTo>
                  <a:pt x="223" y="36"/>
                </a:lnTo>
                <a:lnTo>
                  <a:pt x="218" y="36"/>
                </a:lnTo>
                <a:lnTo>
                  <a:pt x="218" y="38"/>
                </a:lnTo>
                <a:lnTo>
                  <a:pt x="218" y="40"/>
                </a:lnTo>
                <a:lnTo>
                  <a:pt x="216" y="40"/>
                </a:lnTo>
                <a:lnTo>
                  <a:pt x="211" y="43"/>
                </a:lnTo>
                <a:lnTo>
                  <a:pt x="209" y="43"/>
                </a:lnTo>
                <a:lnTo>
                  <a:pt x="209" y="43"/>
                </a:lnTo>
                <a:lnTo>
                  <a:pt x="211" y="40"/>
                </a:lnTo>
                <a:lnTo>
                  <a:pt x="211" y="40"/>
                </a:lnTo>
                <a:lnTo>
                  <a:pt x="211" y="38"/>
                </a:lnTo>
                <a:lnTo>
                  <a:pt x="209" y="36"/>
                </a:lnTo>
                <a:lnTo>
                  <a:pt x="209" y="38"/>
                </a:lnTo>
                <a:lnTo>
                  <a:pt x="209" y="38"/>
                </a:lnTo>
                <a:lnTo>
                  <a:pt x="209" y="40"/>
                </a:lnTo>
                <a:lnTo>
                  <a:pt x="204" y="43"/>
                </a:lnTo>
                <a:lnTo>
                  <a:pt x="199" y="45"/>
                </a:lnTo>
                <a:lnTo>
                  <a:pt x="197" y="45"/>
                </a:lnTo>
                <a:lnTo>
                  <a:pt x="192" y="45"/>
                </a:lnTo>
                <a:lnTo>
                  <a:pt x="187" y="43"/>
                </a:lnTo>
                <a:lnTo>
                  <a:pt x="185" y="43"/>
                </a:lnTo>
                <a:lnTo>
                  <a:pt x="185" y="43"/>
                </a:lnTo>
                <a:lnTo>
                  <a:pt x="182" y="40"/>
                </a:lnTo>
                <a:lnTo>
                  <a:pt x="180" y="40"/>
                </a:lnTo>
                <a:lnTo>
                  <a:pt x="180" y="38"/>
                </a:lnTo>
                <a:lnTo>
                  <a:pt x="180" y="40"/>
                </a:lnTo>
                <a:lnTo>
                  <a:pt x="173" y="43"/>
                </a:lnTo>
                <a:lnTo>
                  <a:pt x="173" y="45"/>
                </a:lnTo>
                <a:lnTo>
                  <a:pt x="173" y="47"/>
                </a:lnTo>
                <a:lnTo>
                  <a:pt x="171" y="50"/>
                </a:lnTo>
                <a:lnTo>
                  <a:pt x="171" y="50"/>
                </a:lnTo>
                <a:lnTo>
                  <a:pt x="168" y="47"/>
                </a:lnTo>
                <a:lnTo>
                  <a:pt x="166" y="47"/>
                </a:lnTo>
                <a:lnTo>
                  <a:pt x="166" y="47"/>
                </a:lnTo>
                <a:lnTo>
                  <a:pt x="164" y="43"/>
                </a:lnTo>
                <a:lnTo>
                  <a:pt x="161" y="38"/>
                </a:lnTo>
                <a:lnTo>
                  <a:pt x="161" y="38"/>
                </a:lnTo>
                <a:lnTo>
                  <a:pt x="159" y="36"/>
                </a:lnTo>
                <a:lnTo>
                  <a:pt x="154" y="36"/>
                </a:lnTo>
                <a:lnTo>
                  <a:pt x="152" y="31"/>
                </a:lnTo>
                <a:lnTo>
                  <a:pt x="147" y="21"/>
                </a:lnTo>
                <a:lnTo>
                  <a:pt x="142" y="17"/>
                </a:lnTo>
                <a:lnTo>
                  <a:pt x="142" y="17"/>
                </a:lnTo>
                <a:lnTo>
                  <a:pt x="142" y="17"/>
                </a:lnTo>
                <a:lnTo>
                  <a:pt x="147" y="14"/>
                </a:lnTo>
                <a:lnTo>
                  <a:pt x="147" y="14"/>
                </a:lnTo>
                <a:lnTo>
                  <a:pt x="147" y="10"/>
                </a:lnTo>
                <a:lnTo>
                  <a:pt x="145" y="5"/>
                </a:lnTo>
                <a:lnTo>
                  <a:pt x="135" y="0"/>
                </a:lnTo>
                <a:lnTo>
                  <a:pt x="133" y="0"/>
                </a:lnTo>
                <a:lnTo>
                  <a:pt x="126" y="0"/>
                </a:lnTo>
                <a:lnTo>
                  <a:pt x="111" y="26"/>
                </a:lnTo>
                <a:lnTo>
                  <a:pt x="100" y="47"/>
                </a:lnTo>
                <a:lnTo>
                  <a:pt x="74" y="104"/>
                </a:lnTo>
                <a:lnTo>
                  <a:pt x="31" y="128"/>
                </a:lnTo>
                <a:lnTo>
                  <a:pt x="5" y="137"/>
                </a:lnTo>
                <a:lnTo>
                  <a:pt x="0" y="140"/>
                </a:lnTo>
                <a:lnTo>
                  <a:pt x="0" y="140"/>
                </a:lnTo>
                <a:lnTo>
                  <a:pt x="0" y="142"/>
                </a:lnTo>
                <a:lnTo>
                  <a:pt x="5" y="147"/>
                </a:lnTo>
                <a:lnTo>
                  <a:pt x="5" y="147"/>
                </a:lnTo>
                <a:lnTo>
                  <a:pt x="7" y="147"/>
                </a:lnTo>
                <a:lnTo>
                  <a:pt x="10" y="144"/>
                </a:lnTo>
                <a:lnTo>
                  <a:pt x="12" y="144"/>
                </a:lnTo>
                <a:lnTo>
                  <a:pt x="12" y="147"/>
                </a:lnTo>
                <a:lnTo>
                  <a:pt x="10" y="149"/>
                </a:lnTo>
                <a:lnTo>
                  <a:pt x="10" y="149"/>
                </a:lnTo>
                <a:lnTo>
                  <a:pt x="7" y="161"/>
                </a:lnTo>
                <a:lnTo>
                  <a:pt x="7" y="161"/>
                </a:lnTo>
                <a:lnTo>
                  <a:pt x="10" y="163"/>
                </a:lnTo>
                <a:lnTo>
                  <a:pt x="12" y="166"/>
                </a:lnTo>
                <a:lnTo>
                  <a:pt x="14" y="168"/>
                </a:lnTo>
                <a:lnTo>
                  <a:pt x="17" y="168"/>
                </a:lnTo>
                <a:lnTo>
                  <a:pt x="17" y="170"/>
                </a:lnTo>
                <a:lnTo>
                  <a:pt x="14" y="173"/>
                </a:lnTo>
                <a:lnTo>
                  <a:pt x="19" y="177"/>
                </a:lnTo>
                <a:lnTo>
                  <a:pt x="21" y="180"/>
                </a:lnTo>
                <a:lnTo>
                  <a:pt x="29" y="182"/>
                </a:lnTo>
                <a:lnTo>
                  <a:pt x="31" y="182"/>
                </a:lnTo>
                <a:lnTo>
                  <a:pt x="33" y="182"/>
                </a:lnTo>
                <a:lnTo>
                  <a:pt x="33" y="182"/>
                </a:lnTo>
                <a:lnTo>
                  <a:pt x="36" y="187"/>
                </a:lnTo>
                <a:lnTo>
                  <a:pt x="40" y="194"/>
                </a:lnTo>
                <a:lnTo>
                  <a:pt x="40" y="194"/>
                </a:lnTo>
                <a:lnTo>
                  <a:pt x="40" y="196"/>
                </a:lnTo>
                <a:lnTo>
                  <a:pt x="38" y="201"/>
                </a:lnTo>
                <a:lnTo>
                  <a:pt x="38" y="204"/>
                </a:lnTo>
                <a:lnTo>
                  <a:pt x="36" y="206"/>
                </a:lnTo>
                <a:lnTo>
                  <a:pt x="33" y="208"/>
                </a:lnTo>
                <a:lnTo>
                  <a:pt x="33" y="211"/>
                </a:lnTo>
                <a:lnTo>
                  <a:pt x="33" y="211"/>
                </a:lnTo>
                <a:lnTo>
                  <a:pt x="38" y="215"/>
                </a:lnTo>
                <a:lnTo>
                  <a:pt x="43" y="213"/>
                </a:lnTo>
                <a:lnTo>
                  <a:pt x="43" y="218"/>
                </a:lnTo>
                <a:lnTo>
                  <a:pt x="45" y="220"/>
                </a:lnTo>
                <a:lnTo>
                  <a:pt x="45" y="220"/>
                </a:lnTo>
                <a:lnTo>
                  <a:pt x="43" y="222"/>
                </a:lnTo>
                <a:lnTo>
                  <a:pt x="43" y="225"/>
                </a:lnTo>
                <a:lnTo>
                  <a:pt x="48" y="227"/>
                </a:lnTo>
                <a:lnTo>
                  <a:pt x="48" y="232"/>
                </a:lnTo>
                <a:lnTo>
                  <a:pt x="50" y="232"/>
                </a:lnTo>
                <a:lnTo>
                  <a:pt x="52" y="234"/>
                </a:lnTo>
                <a:lnTo>
                  <a:pt x="55" y="237"/>
                </a:lnTo>
                <a:lnTo>
                  <a:pt x="55" y="239"/>
                </a:lnTo>
                <a:lnTo>
                  <a:pt x="59" y="244"/>
                </a:lnTo>
                <a:lnTo>
                  <a:pt x="62" y="246"/>
                </a:lnTo>
                <a:lnTo>
                  <a:pt x="64" y="248"/>
                </a:lnTo>
                <a:lnTo>
                  <a:pt x="66" y="248"/>
                </a:lnTo>
                <a:lnTo>
                  <a:pt x="66" y="253"/>
                </a:lnTo>
                <a:lnTo>
                  <a:pt x="69" y="253"/>
                </a:lnTo>
                <a:lnTo>
                  <a:pt x="81" y="263"/>
                </a:lnTo>
                <a:lnTo>
                  <a:pt x="88" y="263"/>
                </a:lnTo>
                <a:lnTo>
                  <a:pt x="88" y="265"/>
                </a:lnTo>
                <a:lnTo>
                  <a:pt x="90" y="265"/>
                </a:lnTo>
                <a:lnTo>
                  <a:pt x="90" y="267"/>
                </a:lnTo>
                <a:lnTo>
                  <a:pt x="90" y="267"/>
                </a:lnTo>
                <a:lnTo>
                  <a:pt x="90" y="270"/>
                </a:lnTo>
                <a:lnTo>
                  <a:pt x="85" y="272"/>
                </a:lnTo>
                <a:lnTo>
                  <a:pt x="85" y="272"/>
                </a:lnTo>
                <a:lnTo>
                  <a:pt x="85" y="272"/>
                </a:lnTo>
                <a:lnTo>
                  <a:pt x="88" y="272"/>
                </a:lnTo>
                <a:lnTo>
                  <a:pt x="92" y="272"/>
                </a:lnTo>
                <a:lnTo>
                  <a:pt x="95" y="272"/>
                </a:lnTo>
                <a:lnTo>
                  <a:pt x="97" y="272"/>
                </a:lnTo>
                <a:lnTo>
                  <a:pt x="97" y="274"/>
                </a:lnTo>
                <a:lnTo>
                  <a:pt x="97" y="277"/>
                </a:lnTo>
                <a:lnTo>
                  <a:pt x="97" y="279"/>
                </a:lnTo>
                <a:lnTo>
                  <a:pt x="100" y="279"/>
                </a:lnTo>
                <a:lnTo>
                  <a:pt x="104" y="279"/>
                </a:lnTo>
                <a:lnTo>
                  <a:pt x="107" y="282"/>
                </a:lnTo>
                <a:lnTo>
                  <a:pt x="107" y="284"/>
                </a:lnTo>
                <a:lnTo>
                  <a:pt x="109" y="286"/>
                </a:lnTo>
                <a:lnTo>
                  <a:pt x="111" y="289"/>
                </a:lnTo>
                <a:lnTo>
                  <a:pt x="114" y="289"/>
                </a:lnTo>
                <a:lnTo>
                  <a:pt x="119" y="289"/>
                </a:lnTo>
                <a:lnTo>
                  <a:pt x="121" y="291"/>
                </a:lnTo>
                <a:lnTo>
                  <a:pt x="123" y="293"/>
                </a:lnTo>
                <a:lnTo>
                  <a:pt x="130" y="296"/>
                </a:lnTo>
                <a:lnTo>
                  <a:pt x="130" y="298"/>
                </a:lnTo>
                <a:lnTo>
                  <a:pt x="133" y="301"/>
                </a:lnTo>
                <a:lnTo>
                  <a:pt x="137" y="305"/>
                </a:lnTo>
                <a:lnTo>
                  <a:pt x="140" y="303"/>
                </a:lnTo>
                <a:lnTo>
                  <a:pt x="142" y="305"/>
                </a:lnTo>
                <a:lnTo>
                  <a:pt x="142" y="308"/>
                </a:lnTo>
                <a:lnTo>
                  <a:pt x="145" y="308"/>
                </a:lnTo>
                <a:lnTo>
                  <a:pt x="145" y="308"/>
                </a:lnTo>
                <a:lnTo>
                  <a:pt x="145" y="308"/>
                </a:lnTo>
                <a:lnTo>
                  <a:pt x="145" y="305"/>
                </a:lnTo>
                <a:lnTo>
                  <a:pt x="145" y="303"/>
                </a:lnTo>
                <a:lnTo>
                  <a:pt x="147" y="303"/>
                </a:lnTo>
                <a:lnTo>
                  <a:pt x="147" y="303"/>
                </a:lnTo>
                <a:lnTo>
                  <a:pt x="147" y="305"/>
                </a:lnTo>
                <a:lnTo>
                  <a:pt x="154" y="310"/>
                </a:lnTo>
                <a:lnTo>
                  <a:pt x="156" y="312"/>
                </a:lnTo>
                <a:lnTo>
                  <a:pt x="159" y="312"/>
                </a:lnTo>
                <a:lnTo>
                  <a:pt x="161" y="312"/>
                </a:lnTo>
                <a:lnTo>
                  <a:pt x="166" y="308"/>
                </a:lnTo>
                <a:lnTo>
                  <a:pt x="168" y="308"/>
                </a:lnTo>
                <a:lnTo>
                  <a:pt x="168" y="308"/>
                </a:lnTo>
                <a:lnTo>
                  <a:pt x="171" y="310"/>
                </a:lnTo>
                <a:lnTo>
                  <a:pt x="171" y="312"/>
                </a:lnTo>
                <a:lnTo>
                  <a:pt x="171" y="315"/>
                </a:lnTo>
                <a:lnTo>
                  <a:pt x="168" y="322"/>
                </a:lnTo>
                <a:lnTo>
                  <a:pt x="171" y="324"/>
                </a:lnTo>
                <a:lnTo>
                  <a:pt x="171" y="324"/>
                </a:lnTo>
                <a:lnTo>
                  <a:pt x="178" y="327"/>
                </a:lnTo>
                <a:lnTo>
                  <a:pt x="180" y="327"/>
                </a:lnTo>
                <a:lnTo>
                  <a:pt x="185" y="329"/>
                </a:lnTo>
                <a:lnTo>
                  <a:pt x="185" y="331"/>
                </a:lnTo>
                <a:lnTo>
                  <a:pt x="187" y="329"/>
                </a:lnTo>
                <a:lnTo>
                  <a:pt x="187" y="329"/>
                </a:lnTo>
                <a:lnTo>
                  <a:pt x="190" y="327"/>
                </a:lnTo>
                <a:lnTo>
                  <a:pt x="190" y="327"/>
                </a:lnTo>
                <a:lnTo>
                  <a:pt x="192" y="327"/>
                </a:lnTo>
                <a:lnTo>
                  <a:pt x="192" y="327"/>
                </a:lnTo>
                <a:lnTo>
                  <a:pt x="194" y="329"/>
                </a:lnTo>
                <a:lnTo>
                  <a:pt x="194" y="329"/>
                </a:lnTo>
                <a:lnTo>
                  <a:pt x="190" y="336"/>
                </a:lnTo>
                <a:lnTo>
                  <a:pt x="190" y="338"/>
                </a:lnTo>
                <a:lnTo>
                  <a:pt x="190" y="341"/>
                </a:lnTo>
                <a:lnTo>
                  <a:pt x="190" y="343"/>
                </a:lnTo>
                <a:lnTo>
                  <a:pt x="192" y="343"/>
                </a:lnTo>
                <a:lnTo>
                  <a:pt x="192" y="343"/>
                </a:lnTo>
                <a:lnTo>
                  <a:pt x="194" y="341"/>
                </a:lnTo>
                <a:lnTo>
                  <a:pt x="197" y="341"/>
                </a:lnTo>
                <a:lnTo>
                  <a:pt x="199" y="331"/>
                </a:lnTo>
                <a:lnTo>
                  <a:pt x="204" y="327"/>
                </a:lnTo>
                <a:lnTo>
                  <a:pt x="206" y="324"/>
                </a:lnTo>
                <a:lnTo>
                  <a:pt x="209" y="322"/>
                </a:lnTo>
                <a:lnTo>
                  <a:pt x="216" y="319"/>
                </a:lnTo>
                <a:lnTo>
                  <a:pt x="218" y="319"/>
                </a:lnTo>
                <a:lnTo>
                  <a:pt x="220" y="319"/>
                </a:lnTo>
                <a:lnTo>
                  <a:pt x="225" y="322"/>
                </a:lnTo>
                <a:lnTo>
                  <a:pt x="227" y="322"/>
                </a:lnTo>
                <a:lnTo>
                  <a:pt x="242" y="324"/>
                </a:lnTo>
                <a:lnTo>
                  <a:pt x="242" y="324"/>
                </a:lnTo>
                <a:lnTo>
                  <a:pt x="244" y="329"/>
                </a:lnTo>
                <a:lnTo>
                  <a:pt x="246" y="329"/>
                </a:lnTo>
                <a:lnTo>
                  <a:pt x="254" y="327"/>
                </a:lnTo>
                <a:lnTo>
                  <a:pt x="254" y="327"/>
                </a:lnTo>
                <a:lnTo>
                  <a:pt x="258" y="327"/>
                </a:lnTo>
                <a:lnTo>
                  <a:pt x="263" y="334"/>
                </a:lnTo>
                <a:lnTo>
                  <a:pt x="265" y="336"/>
                </a:lnTo>
                <a:lnTo>
                  <a:pt x="268" y="338"/>
                </a:lnTo>
                <a:lnTo>
                  <a:pt x="272" y="341"/>
                </a:lnTo>
                <a:lnTo>
                  <a:pt x="275" y="341"/>
                </a:lnTo>
                <a:lnTo>
                  <a:pt x="277" y="341"/>
                </a:lnTo>
                <a:lnTo>
                  <a:pt x="284" y="338"/>
                </a:lnTo>
                <a:lnTo>
                  <a:pt x="291" y="338"/>
                </a:lnTo>
                <a:lnTo>
                  <a:pt x="296" y="329"/>
                </a:lnTo>
                <a:lnTo>
                  <a:pt x="301" y="319"/>
                </a:lnTo>
                <a:lnTo>
                  <a:pt x="291" y="312"/>
                </a:lnTo>
                <a:lnTo>
                  <a:pt x="287" y="312"/>
                </a:lnTo>
                <a:lnTo>
                  <a:pt x="282" y="312"/>
                </a:lnTo>
                <a:lnTo>
                  <a:pt x="284" y="291"/>
                </a:lnTo>
                <a:lnTo>
                  <a:pt x="284" y="277"/>
                </a:lnTo>
                <a:lnTo>
                  <a:pt x="284" y="274"/>
                </a:lnTo>
                <a:lnTo>
                  <a:pt x="299" y="246"/>
                </a:lnTo>
                <a:lnTo>
                  <a:pt x="306" y="230"/>
                </a:lnTo>
                <a:lnTo>
                  <a:pt x="306" y="230"/>
                </a:lnTo>
                <a:lnTo>
                  <a:pt x="308" y="227"/>
                </a:lnTo>
                <a:lnTo>
                  <a:pt x="320" y="211"/>
                </a:lnTo>
                <a:lnTo>
                  <a:pt x="334" y="187"/>
                </a:lnTo>
                <a:lnTo>
                  <a:pt x="346" y="161"/>
                </a:lnTo>
                <a:lnTo>
                  <a:pt x="355" y="149"/>
                </a:lnTo>
                <a:lnTo>
                  <a:pt x="353" y="144"/>
                </a:lnTo>
                <a:lnTo>
                  <a:pt x="351" y="142"/>
                </a:lnTo>
                <a:lnTo>
                  <a:pt x="343" y="135"/>
                </a:lnTo>
                <a:lnTo>
                  <a:pt x="339" y="133"/>
                </a:lnTo>
                <a:lnTo>
                  <a:pt x="329" y="142"/>
                </a:lnTo>
                <a:lnTo>
                  <a:pt x="325" y="142"/>
                </a:lnTo>
                <a:lnTo>
                  <a:pt x="301" y="142"/>
                </a:lnTo>
                <a:lnTo>
                  <a:pt x="296" y="140"/>
                </a:lnTo>
                <a:lnTo>
                  <a:pt x="291" y="140"/>
                </a:lnTo>
                <a:lnTo>
                  <a:pt x="291" y="137"/>
                </a:lnTo>
                <a:lnTo>
                  <a:pt x="291" y="133"/>
                </a:lnTo>
                <a:lnTo>
                  <a:pt x="294" y="125"/>
                </a:lnTo>
                <a:lnTo>
                  <a:pt x="299" y="118"/>
                </a:lnTo>
                <a:lnTo>
                  <a:pt x="308" y="121"/>
                </a:lnTo>
                <a:lnTo>
                  <a:pt x="327" y="116"/>
                </a:lnTo>
                <a:lnTo>
                  <a:pt x="334" y="107"/>
                </a:lnTo>
                <a:lnTo>
                  <a:pt x="341" y="107"/>
                </a:lnTo>
                <a:lnTo>
                  <a:pt x="341" y="104"/>
                </a:lnTo>
                <a:lnTo>
                  <a:pt x="343" y="9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4" name="Freeform 109"/>
          <p:cNvSpPr>
            <a:spLocks/>
          </p:cNvSpPr>
          <p:nvPr/>
        </p:nvSpPr>
        <p:spPr bwMode="auto">
          <a:xfrm>
            <a:off x="4418431" y="5985879"/>
            <a:ext cx="657225" cy="1201738"/>
          </a:xfrm>
          <a:custGeom>
            <a:avLst/>
            <a:gdLst>
              <a:gd name="T0" fmla="*/ 395 w 414"/>
              <a:gd name="T1" fmla="*/ 603 h 757"/>
              <a:gd name="T2" fmla="*/ 381 w 414"/>
              <a:gd name="T3" fmla="*/ 570 h 757"/>
              <a:gd name="T4" fmla="*/ 206 w 414"/>
              <a:gd name="T5" fmla="*/ 568 h 757"/>
              <a:gd name="T6" fmla="*/ 208 w 414"/>
              <a:gd name="T7" fmla="*/ 395 h 757"/>
              <a:gd name="T8" fmla="*/ 260 w 414"/>
              <a:gd name="T9" fmla="*/ 383 h 757"/>
              <a:gd name="T10" fmla="*/ 395 w 414"/>
              <a:gd name="T11" fmla="*/ 383 h 757"/>
              <a:gd name="T12" fmla="*/ 390 w 414"/>
              <a:gd name="T13" fmla="*/ 353 h 757"/>
              <a:gd name="T14" fmla="*/ 357 w 414"/>
              <a:gd name="T15" fmla="*/ 279 h 757"/>
              <a:gd name="T16" fmla="*/ 357 w 414"/>
              <a:gd name="T17" fmla="*/ 251 h 757"/>
              <a:gd name="T18" fmla="*/ 341 w 414"/>
              <a:gd name="T19" fmla="*/ 251 h 757"/>
              <a:gd name="T20" fmla="*/ 303 w 414"/>
              <a:gd name="T21" fmla="*/ 232 h 757"/>
              <a:gd name="T22" fmla="*/ 300 w 414"/>
              <a:gd name="T23" fmla="*/ 206 h 757"/>
              <a:gd name="T24" fmla="*/ 298 w 414"/>
              <a:gd name="T25" fmla="*/ 204 h 757"/>
              <a:gd name="T26" fmla="*/ 289 w 414"/>
              <a:gd name="T27" fmla="*/ 206 h 757"/>
              <a:gd name="T28" fmla="*/ 277 w 414"/>
              <a:gd name="T29" fmla="*/ 197 h 757"/>
              <a:gd name="T30" fmla="*/ 274 w 414"/>
              <a:gd name="T31" fmla="*/ 194 h 757"/>
              <a:gd name="T32" fmla="*/ 270 w 414"/>
              <a:gd name="T33" fmla="*/ 192 h 757"/>
              <a:gd name="T34" fmla="*/ 262 w 414"/>
              <a:gd name="T35" fmla="*/ 187 h 757"/>
              <a:gd name="T36" fmla="*/ 248 w 414"/>
              <a:gd name="T37" fmla="*/ 173 h 757"/>
              <a:gd name="T38" fmla="*/ 248 w 414"/>
              <a:gd name="T39" fmla="*/ 170 h 757"/>
              <a:gd name="T40" fmla="*/ 239 w 414"/>
              <a:gd name="T41" fmla="*/ 159 h 757"/>
              <a:gd name="T42" fmla="*/ 236 w 414"/>
              <a:gd name="T43" fmla="*/ 152 h 757"/>
              <a:gd name="T44" fmla="*/ 227 w 414"/>
              <a:gd name="T45" fmla="*/ 147 h 757"/>
              <a:gd name="T46" fmla="*/ 227 w 414"/>
              <a:gd name="T47" fmla="*/ 144 h 757"/>
              <a:gd name="T48" fmla="*/ 225 w 414"/>
              <a:gd name="T49" fmla="*/ 126 h 757"/>
              <a:gd name="T50" fmla="*/ 215 w 414"/>
              <a:gd name="T51" fmla="*/ 92 h 757"/>
              <a:gd name="T52" fmla="*/ 201 w 414"/>
              <a:gd name="T53" fmla="*/ 66 h 757"/>
              <a:gd name="T54" fmla="*/ 215 w 414"/>
              <a:gd name="T55" fmla="*/ 57 h 757"/>
              <a:gd name="T56" fmla="*/ 189 w 414"/>
              <a:gd name="T57" fmla="*/ 45 h 757"/>
              <a:gd name="T58" fmla="*/ 158 w 414"/>
              <a:gd name="T59" fmla="*/ 45 h 757"/>
              <a:gd name="T60" fmla="*/ 149 w 414"/>
              <a:gd name="T61" fmla="*/ 7 h 757"/>
              <a:gd name="T62" fmla="*/ 52 w 414"/>
              <a:gd name="T63" fmla="*/ 0 h 757"/>
              <a:gd name="T64" fmla="*/ 52 w 414"/>
              <a:gd name="T65" fmla="*/ 92 h 757"/>
              <a:gd name="T66" fmla="*/ 52 w 414"/>
              <a:gd name="T67" fmla="*/ 166 h 757"/>
              <a:gd name="T68" fmla="*/ 45 w 414"/>
              <a:gd name="T69" fmla="*/ 166 h 757"/>
              <a:gd name="T70" fmla="*/ 42 w 414"/>
              <a:gd name="T71" fmla="*/ 161 h 757"/>
              <a:gd name="T72" fmla="*/ 38 w 414"/>
              <a:gd name="T73" fmla="*/ 159 h 757"/>
              <a:gd name="T74" fmla="*/ 28 w 414"/>
              <a:gd name="T75" fmla="*/ 156 h 757"/>
              <a:gd name="T76" fmla="*/ 23 w 414"/>
              <a:gd name="T77" fmla="*/ 154 h 757"/>
              <a:gd name="T78" fmla="*/ 16 w 414"/>
              <a:gd name="T79" fmla="*/ 156 h 757"/>
              <a:gd name="T80" fmla="*/ 4 w 414"/>
              <a:gd name="T81" fmla="*/ 161 h 757"/>
              <a:gd name="T82" fmla="*/ 0 w 414"/>
              <a:gd name="T83" fmla="*/ 187 h 757"/>
              <a:gd name="T84" fmla="*/ 21 w 414"/>
              <a:gd name="T85" fmla="*/ 241 h 757"/>
              <a:gd name="T86" fmla="*/ 47 w 414"/>
              <a:gd name="T87" fmla="*/ 303 h 757"/>
              <a:gd name="T88" fmla="*/ 80 w 414"/>
              <a:gd name="T89" fmla="*/ 381 h 757"/>
              <a:gd name="T90" fmla="*/ 87 w 414"/>
              <a:gd name="T91" fmla="*/ 386 h 757"/>
              <a:gd name="T92" fmla="*/ 94 w 414"/>
              <a:gd name="T93" fmla="*/ 386 h 757"/>
              <a:gd name="T94" fmla="*/ 109 w 414"/>
              <a:gd name="T95" fmla="*/ 395 h 757"/>
              <a:gd name="T96" fmla="*/ 111 w 414"/>
              <a:gd name="T97" fmla="*/ 400 h 757"/>
              <a:gd name="T98" fmla="*/ 120 w 414"/>
              <a:gd name="T99" fmla="*/ 407 h 757"/>
              <a:gd name="T100" fmla="*/ 128 w 414"/>
              <a:gd name="T101" fmla="*/ 421 h 757"/>
              <a:gd name="T102" fmla="*/ 154 w 414"/>
              <a:gd name="T103" fmla="*/ 426 h 757"/>
              <a:gd name="T104" fmla="*/ 194 w 414"/>
              <a:gd name="T105" fmla="*/ 547 h 757"/>
              <a:gd name="T106" fmla="*/ 206 w 414"/>
              <a:gd name="T107" fmla="*/ 634 h 757"/>
              <a:gd name="T108" fmla="*/ 201 w 414"/>
              <a:gd name="T109" fmla="*/ 656 h 757"/>
              <a:gd name="T110" fmla="*/ 199 w 414"/>
              <a:gd name="T111" fmla="*/ 710 h 757"/>
              <a:gd name="T112" fmla="*/ 208 w 414"/>
              <a:gd name="T113" fmla="*/ 745 h 757"/>
              <a:gd name="T114" fmla="*/ 326 w 414"/>
              <a:gd name="T115" fmla="*/ 755 h 757"/>
              <a:gd name="T116" fmla="*/ 369 w 414"/>
              <a:gd name="T117" fmla="*/ 708 h 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14" h="757">
                <a:moveTo>
                  <a:pt x="371" y="698"/>
                </a:moveTo>
                <a:lnTo>
                  <a:pt x="374" y="686"/>
                </a:lnTo>
                <a:lnTo>
                  <a:pt x="395" y="603"/>
                </a:lnTo>
                <a:lnTo>
                  <a:pt x="402" y="575"/>
                </a:lnTo>
                <a:lnTo>
                  <a:pt x="395" y="573"/>
                </a:lnTo>
                <a:lnTo>
                  <a:pt x="381" y="570"/>
                </a:lnTo>
                <a:lnTo>
                  <a:pt x="334" y="568"/>
                </a:lnTo>
                <a:lnTo>
                  <a:pt x="329" y="570"/>
                </a:lnTo>
                <a:lnTo>
                  <a:pt x="206" y="568"/>
                </a:lnTo>
                <a:lnTo>
                  <a:pt x="208" y="499"/>
                </a:lnTo>
                <a:lnTo>
                  <a:pt x="208" y="485"/>
                </a:lnTo>
                <a:lnTo>
                  <a:pt x="208" y="395"/>
                </a:lnTo>
                <a:lnTo>
                  <a:pt x="208" y="393"/>
                </a:lnTo>
                <a:lnTo>
                  <a:pt x="208" y="383"/>
                </a:lnTo>
                <a:lnTo>
                  <a:pt x="260" y="383"/>
                </a:lnTo>
                <a:lnTo>
                  <a:pt x="343" y="383"/>
                </a:lnTo>
                <a:lnTo>
                  <a:pt x="393" y="383"/>
                </a:lnTo>
                <a:lnTo>
                  <a:pt x="395" y="383"/>
                </a:lnTo>
                <a:lnTo>
                  <a:pt x="412" y="383"/>
                </a:lnTo>
                <a:lnTo>
                  <a:pt x="414" y="383"/>
                </a:lnTo>
                <a:lnTo>
                  <a:pt x="390" y="353"/>
                </a:lnTo>
                <a:lnTo>
                  <a:pt x="374" y="338"/>
                </a:lnTo>
                <a:lnTo>
                  <a:pt x="357" y="322"/>
                </a:lnTo>
                <a:lnTo>
                  <a:pt x="357" y="279"/>
                </a:lnTo>
                <a:lnTo>
                  <a:pt x="357" y="275"/>
                </a:lnTo>
                <a:lnTo>
                  <a:pt x="357" y="263"/>
                </a:lnTo>
                <a:lnTo>
                  <a:pt x="357" y="251"/>
                </a:lnTo>
                <a:lnTo>
                  <a:pt x="357" y="251"/>
                </a:lnTo>
                <a:lnTo>
                  <a:pt x="343" y="253"/>
                </a:lnTo>
                <a:lnTo>
                  <a:pt x="341" y="251"/>
                </a:lnTo>
                <a:lnTo>
                  <a:pt x="338" y="249"/>
                </a:lnTo>
                <a:lnTo>
                  <a:pt x="326" y="241"/>
                </a:lnTo>
                <a:lnTo>
                  <a:pt x="303" y="232"/>
                </a:lnTo>
                <a:lnTo>
                  <a:pt x="303" y="215"/>
                </a:lnTo>
                <a:lnTo>
                  <a:pt x="300" y="206"/>
                </a:lnTo>
                <a:lnTo>
                  <a:pt x="300" y="206"/>
                </a:lnTo>
                <a:lnTo>
                  <a:pt x="298" y="206"/>
                </a:lnTo>
                <a:lnTo>
                  <a:pt x="298" y="206"/>
                </a:lnTo>
                <a:lnTo>
                  <a:pt x="298" y="204"/>
                </a:lnTo>
                <a:lnTo>
                  <a:pt x="296" y="204"/>
                </a:lnTo>
                <a:lnTo>
                  <a:pt x="293" y="204"/>
                </a:lnTo>
                <a:lnTo>
                  <a:pt x="289" y="206"/>
                </a:lnTo>
                <a:lnTo>
                  <a:pt x="279" y="204"/>
                </a:lnTo>
                <a:lnTo>
                  <a:pt x="277" y="199"/>
                </a:lnTo>
                <a:lnTo>
                  <a:pt x="277" y="197"/>
                </a:lnTo>
                <a:lnTo>
                  <a:pt x="277" y="197"/>
                </a:lnTo>
                <a:lnTo>
                  <a:pt x="274" y="194"/>
                </a:lnTo>
                <a:lnTo>
                  <a:pt x="274" y="194"/>
                </a:lnTo>
                <a:lnTo>
                  <a:pt x="274" y="194"/>
                </a:lnTo>
                <a:lnTo>
                  <a:pt x="274" y="194"/>
                </a:lnTo>
                <a:lnTo>
                  <a:pt x="270" y="192"/>
                </a:lnTo>
                <a:lnTo>
                  <a:pt x="267" y="192"/>
                </a:lnTo>
                <a:lnTo>
                  <a:pt x="265" y="187"/>
                </a:lnTo>
                <a:lnTo>
                  <a:pt x="262" y="187"/>
                </a:lnTo>
                <a:lnTo>
                  <a:pt x="260" y="182"/>
                </a:lnTo>
                <a:lnTo>
                  <a:pt x="253" y="178"/>
                </a:lnTo>
                <a:lnTo>
                  <a:pt x="248" y="173"/>
                </a:lnTo>
                <a:lnTo>
                  <a:pt x="248" y="173"/>
                </a:lnTo>
                <a:lnTo>
                  <a:pt x="248" y="173"/>
                </a:lnTo>
                <a:lnTo>
                  <a:pt x="248" y="170"/>
                </a:lnTo>
                <a:lnTo>
                  <a:pt x="246" y="168"/>
                </a:lnTo>
                <a:lnTo>
                  <a:pt x="239" y="161"/>
                </a:lnTo>
                <a:lnTo>
                  <a:pt x="239" y="159"/>
                </a:lnTo>
                <a:lnTo>
                  <a:pt x="241" y="156"/>
                </a:lnTo>
                <a:lnTo>
                  <a:pt x="241" y="154"/>
                </a:lnTo>
                <a:lnTo>
                  <a:pt x="236" y="152"/>
                </a:lnTo>
                <a:lnTo>
                  <a:pt x="234" y="149"/>
                </a:lnTo>
                <a:lnTo>
                  <a:pt x="229" y="149"/>
                </a:lnTo>
                <a:lnTo>
                  <a:pt x="227" y="147"/>
                </a:lnTo>
                <a:lnTo>
                  <a:pt x="227" y="144"/>
                </a:lnTo>
                <a:lnTo>
                  <a:pt x="227" y="144"/>
                </a:lnTo>
                <a:lnTo>
                  <a:pt x="227" y="144"/>
                </a:lnTo>
                <a:lnTo>
                  <a:pt x="227" y="133"/>
                </a:lnTo>
                <a:lnTo>
                  <a:pt x="225" y="133"/>
                </a:lnTo>
                <a:lnTo>
                  <a:pt x="225" y="126"/>
                </a:lnTo>
                <a:lnTo>
                  <a:pt x="225" y="92"/>
                </a:lnTo>
                <a:lnTo>
                  <a:pt x="222" y="92"/>
                </a:lnTo>
                <a:lnTo>
                  <a:pt x="215" y="92"/>
                </a:lnTo>
                <a:lnTo>
                  <a:pt x="215" y="76"/>
                </a:lnTo>
                <a:lnTo>
                  <a:pt x="201" y="76"/>
                </a:lnTo>
                <a:lnTo>
                  <a:pt x="201" y="66"/>
                </a:lnTo>
                <a:lnTo>
                  <a:pt x="215" y="66"/>
                </a:lnTo>
                <a:lnTo>
                  <a:pt x="215" y="57"/>
                </a:lnTo>
                <a:lnTo>
                  <a:pt x="215" y="57"/>
                </a:lnTo>
                <a:lnTo>
                  <a:pt x="201" y="57"/>
                </a:lnTo>
                <a:lnTo>
                  <a:pt x="201" y="45"/>
                </a:lnTo>
                <a:lnTo>
                  <a:pt x="189" y="45"/>
                </a:lnTo>
                <a:lnTo>
                  <a:pt x="189" y="45"/>
                </a:lnTo>
                <a:lnTo>
                  <a:pt x="163" y="45"/>
                </a:lnTo>
                <a:lnTo>
                  <a:pt x="158" y="45"/>
                </a:lnTo>
                <a:lnTo>
                  <a:pt x="158" y="24"/>
                </a:lnTo>
                <a:lnTo>
                  <a:pt x="149" y="24"/>
                </a:lnTo>
                <a:lnTo>
                  <a:pt x="149" y="7"/>
                </a:lnTo>
                <a:lnTo>
                  <a:pt x="149" y="0"/>
                </a:lnTo>
                <a:lnTo>
                  <a:pt x="73" y="0"/>
                </a:lnTo>
                <a:lnTo>
                  <a:pt x="52" y="0"/>
                </a:lnTo>
                <a:lnTo>
                  <a:pt x="52" y="3"/>
                </a:lnTo>
                <a:lnTo>
                  <a:pt x="52" y="90"/>
                </a:lnTo>
                <a:lnTo>
                  <a:pt x="52" y="92"/>
                </a:lnTo>
                <a:lnTo>
                  <a:pt x="52" y="111"/>
                </a:lnTo>
                <a:lnTo>
                  <a:pt x="52" y="166"/>
                </a:lnTo>
                <a:lnTo>
                  <a:pt x="52" y="166"/>
                </a:lnTo>
                <a:lnTo>
                  <a:pt x="49" y="166"/>
                </a:lnTo>
                <a:lnTo>
                  <a:pt x="47" y="166"/>
                </a:lnTo>
                <a:lnTo>
                  <a:pt x="45" y="166"/>
                </a:lnTo>
                <a:lnTo>
                  <a:pt x="45" y="163"/>
                </a:lnTo>
                <a:lnTo>
                  <a:pt x="45" y="163"/>
                </a:lnTo>
                <a:lnTo>
                  <a:pt x="42" y="161"/>
                </a:lnTo>
                <a:lnTo>
                  <a:pt x="40" y="161"/>
                </a:lnTo>
                <a:lnTo>
                  <a:pt x="40" y="161"/>
                </a:lnTo>
                <a:lnTo>
                  <a:pt x="38" y="159"/>
                </a:lnTo>
                <a:lnTo>
                  <a:pt x="38" y="159"/>
                </a:lnTo>
                <a:lnTo>
                  <a:pt x="33" y="156"/>
                </a:lnTo>
                <a:lnTo>
                  <a:pt x="28" y="156"/>
                </a:lnTo>
                <a:lnTo>
                  <a:pt x="28" y="154"/>
                </a:lnTo>
                <a:lnTo>
                  <a:pt x="23" y="154"/>
                </a:lnTo>
                <a:lnTo>
                  <a:pt x="23" y="154"/>
                </a:lnTo>
                <a:lnTo>
                  <a:pt x="21" y="156"/>
                </a:lnTo>
                <a:lnTo>
                  <a:pt x="19" y="156"/>
                </a:lnTo>
                <a:lnTo>
                  <a:pt x="16" y="156"/>
                </a:lnTo>
                <a:lnTo>
                  <a:pt x="14" y="156"/>
                </a:lnTo>
                <a:lnTo>
                  <a:pt x="4" y="161"/>
                </a:lnTo>
                <a:lnTo>
                  <a:pt x="4" y="161"/>
                </a:lnTo>
                <a:lnTo>
                  <a:pt x="2" y="163"/>
                </a:lnTo>
                <a:lnTo>
                  <a:pt x="2" y="163"/>
                </a:lnTo>
                <a:lnTo>
                  <a:pt x="0" y="187"/>
                </a:lnTo>
                <a:lnTo>
                  <a:pt x="0" y="208"/>
                </a:lnTo>
                <a:lnTo>
                  <a:pt x="7" y="208"/>
                </a:lnTo>
                <a:lnTo>
                  <a:pt x="21" y="241"/>
                </a:lnTo>
                <a:lnTo>
                  <a:pt x="26" y="251"/>
                </a:lnTo>
                <a:lnTo>
                  <a:pt x="26" y="251"/>
                </a:lnTo>
                <a:lnTo>
                  <a:pt x="47" y="303"/>
                </a:lnTo>
                <a:lnTo>
                  <a:pt x="73" y="367"/>
                </a:lnTo>
                <a:lnTo>
                  <a:pt x="78" y="379"/>
                </a:lnTo>
                <a:lnTo>
                  <a:pt x="80" y="381"/>
                </a:lnTo>
                <a:lnTo>
                  <a:pt x="83" y="381"/>
                </a:lnTo>
                <a:lnTo>
                  <a:pt x="85" y="383"/>
                </a:lnTo>
                <a:lnTo>
                  <a:pt x="87" y="386"/>
                </a:lnTo>
                <a:lnTo>
                  <a:pt x="90" y="386"/>
                </a:lnTo>
                <a:lnTo>
                  <a:pt x="92" y="388"/>
                </a:lnTo>
                <a:lnTo>
                  <a:pt x="94" y="386"/>
                </a:lnTo>
                <a:lnTo>
                  <a:pt x="104" y="393"/>
                </a:lnTo>
                <a:lnTo>
                  <a:pt x="106" y="395"/>
                </a:lnTo>
                <a:lnTo>
                  <a:pt x="109" y="395"/>
                </a:lnTo>
                <a:lnTo>
                  <a:pt x="111" y="395"/>
                </a:lnTo>
                <a:lnTo>
                  <a:pt x="111" y="398"/>
                </a:lnTo>
                <a:lnTo>
                  <a:pt x="111" y="400"/>
                </a:lnTo>
                <a:lnTo>
                  <a:pt x="113" y="405"/>
                </a:lnTo>
                <a:lnTo>
                  <a:pt x="118" y="405"/>
                </a:lnTo>
                <a:lnTo>
                  <a:pt x="120" y="407"/>
                </a:lnTo>
                <a:lnTo>
                  <a:pt x="123" y="412"/>
                </a:lnTo>
                <a:lnTo>
                  <a:pt x="128" y="421"/>
                </a:lnTo>
                <a:lnTo>
                  <a:pt x="128" y="421"/>
                </a:lnTo>
                <a:lnTo>
                  <a:pt x="132" y="424"/>
                </a:lnTo>
                <a:lnTo>
                  <a:pt x="132" y="426"/>
                </a:lnTo>
                <a:lnTo>
                  <a:pt x="154" y="426"/>
                </a:lnTo>
                <a:lnTo>
                  <a:pt x="154" y="537"/>
                </a:lnTo>
                <a:lnTo>
                  <a:pt x="151" y="547"/>
                </a:lnTo>
                <a:lnTo>
                  <a:pt x="194" y="547"/>
                </a:lnTo>
                <a:lnTo>
                  <a:pt x="196" y="622"/>
                </a:lnTo>
                <a:lnTo>
                  <a:pt x="206" y="622"/>
                </a:lnTo>
                <a:lnTo>
                  <a:pt x="206" y="634"/>
                </a:lnTo>
                <a:lnTo>
                  <a:pt x="196" y="634"/>
                </a:lnTo>
                <a:lnTo>
                  <a:pt x="196" y="644"/>
                </a:lnTo>
                <a:lnTo>
                  <a:pt x="201" y="656"/>
                </a:lnTo>
                <a:lnTo>
                  <a:pt x="201" y="677"/>
                </a:lnTo>
                <a:lnTo>
                  <a:pt x="199" y="689"/>
                </a:lnTo>
                <a:lnTo>
                  <a:pt x="199" y="710"/>
                </a:lnTo>
                <a:lnTo>
                  <a:pt x="199" y="719"/>
                </a:lnTo>
                <a:lnTo>
                  <a:pt x="208" y="719"/>
                </a:lnTo>
                <a:lnTo>
                  <a:pt x="208" y="745"/>
                </a:lnTo>
                <a:lnTo>
                  <a:pt x="241" y="748"/>
                </a:lnTo>
                <a:lnTo>
                  <a:pt x="305" y="753"/>
                </a:lnTo>
                <a:lnTo>
                  <a:pt x="326" y="755"/>
                </a:lnTo>
                <a:lnTo>
                  <a:pt x="331" y="755"/>
                </a:lnTo>
                <a:lnTo>
                  <a:pt x="357" y="757"/>
                </a:lnTo>
                <a:lnTo>
                  <a:pt x="369" y="708"/>
                </a:lnTo>
                <a:lnTo>
                  <a:pt x="371" y="698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5" name="Freeform 110"/>
          <p:cNvSpPr>
            <a:spLocks/>
          </p:cNvSpPr>
          <p:nvPr/>
        </p:nvSpPr>
        <p:spPr bwMode="auto">
          <a:xfrm>
            <a:off x="5902743" y="4941304"/>
            <a:ext cx="627063" cy="692150"/>
          </a:xfrm>
          <a:custGeom>
            <a:avLst/>
            <a:gdLst>
              <a:gd name="T0" fmla="*/ 388 w 395"/>
              <a:gd name="T1" fmla="*/ 173 h 436"/>
              <a:gd name="T2" fmla="*/ 346 w 395"/>
              <a:gd name="T3" fmla="*/ 166 h 436"/>
              <a:gd name="T4" fmla="*/ 313 w 395"/>
              <a:gd name="T5" fmla="*/ 140 h 436"/>
              <a:gd name="T6" fmla="*/ 286 w 395"/>
              <a:gd name="T7" fmla="*/ 121 h 436"/>
              <a:gd name="T8" fmla="*/ 270 w 395"/>
              <a:gd name="T9" fmla="*/ 116 h 436"/>
              <a:gd name="T10" fmla="*/ 251 w 395"/>
              <a:gd name="T11" fmla="*/ 128 h 436"/>
              <a:gd name="T12" fmla="*/ 237 w 395"/>
              <a:gd name="T13" fmla="*/ 126 h 436"/>
              <a:gd name="T14" fmla="*/ 218 w 395"/>
              <a:gd name="T15" fmla="*/ 112 h 436"/>
              <a:gd name="T16" fmla="*/ 199 w 395"/>
              <a:gd name="T17" fmla="*/ 105 h 436"/>
              <a:gd name="T18" fmla="*/ 194 w 395"/>
              <a:gd name="T19" fmla="*/ 71 h 436"/>
              <a:gd name="T20" fmla="*/ 187 w 395"/>
              <a:gd name="T21" fmla="*/ 60 h 436"/>
              <a:gd name="T22" fmla="*/ 192 w 395"/>
              <a:gd name="T23" fmla="*/ 50 h 436"/>
              <a:gd name="T24" fmla="*/ 189 w 395"/>
              <a:gd name="T25" fmla="*/ 31 h 436"/>
              <a:gd name="T26" fmla="*/ 173 w 395"/>
              <a:gd name="T27" fmla="*/ 10 h 436"/>
              <a:gd name="T28" fmla="*/ 140 w 395"/>
              <a:gd name="T29" fmla="*/ 3 h 436"/>
              <a:gd name="T30" fmla="*/ 104 w 395"/>
              <a:gd name="T31" fmla="*/ 31 h 436"/>
              <a:gd name="T32" fmla="*/ 66 w 395"/>
              <a:gd name="T33" fmla="*/ 64 h 436"/>
              <a:gd name="T34" fmla="*/ 0 w 395"/>
              <a:gd name="T35" fmla="*/ 123 h 436"/>
              <a:gd name="T36" fmla="*/ 12 w 395"/>
              <a:gd name="T37" fmla="*/ 142 h 436"/>
              <a:gd name="T38" fmla="*/ 12 w 395"/>
              <a:gd name="T39" fmla="*/ 147 h 436"/>
              <a:gd name="T40" fmla="*/ 17 w 395"/>
              <a:gd name="T41" fmla="*/ 149 h 436"/>
              <a:gd name="T42" fmla="*/ 24 w 395"/>
              <a:gd name="T43" fmla="*/ 164 h 436"/>
              <a:gd name="T44" fmla="*/ 40 w 395"/>
              <a:gd name="T45" fmla="*/ 178 h 436"/>
              <a:gd name="T46" fmla="*/ 45 w 395"/>
              <a:gd name="T47" fmla="*/ 187 h 436"/>
              <a:gd name="T48" fmla="*/ 52 w 395"/>
              <a:gd name="T49" fmla="*/ 197 h 436"/>
              <a:gd name="T50" fmla="*/ 64 w 395"/>
              <a:gd name="T51" fmla="*/ 202 h 436"/>
              <a:gd name="T52" fmla="*/ 62 w 395"/>
              <a:gd name="T53" fmla="*/ 211 h 436"/>
              <a:gd name="T54" fmla="*/ 66 w 395"/>
              <a:gd name="T55" fmla="*/ 220 h 436"/>
              <a:gd name="T56" fmla="*/ 73 w 395"/>
              <a:gd name="T57" fmla="*/ 235 h 436"/>
              <a:gd name="T58" fmla="*/ 78 w 395"/>
              <a:gd name="T59" fmla="*/ 249 h 436"/>
              <a:gd name="T60" fmla="*/ 88 w 395"/>
              <a:gd name="T61" fmla="*/ 251 h 436"/>
              <a:gd name="T62" fmla="*/ 88 w 395"/>
              <a:gd name="T63" fmla="*/ 265 h 436"/>
              <a:gd name="T64" fmla="*/ 99 w 395"/>
              <a:gd name="T65" fmla="*/ 265 h 436"/>
              <a:gd name="T66" fmla="*/ 95 w 395"/>
              <a:gd name="T67" fmla="*/ 280 h 436"/>
              <a:gd name="T68" fmla="*/ 104 w 395"/>
              <a:gd name="T69" fmla="*/ 277 h 436"/>
              <a:gd name="T70" fmla="*/ 116 w 395"/>
              <a:gd name="T71" fmla="*/ 284 h 436"/>
              <a:gd name="T72" fmla="*/ 114 w 395"/>
              <a:gd name="T73" fmla="*/ 296 h 436"/>
              <a:gd name="T74" fmla="*/ 130 w 395"/>
              <a:gd name="T75" fmla="*/ 270 h 436"/>
              <a:gd name="T76" fmla="*/ 147 w 395"/>
              <a:gd name="T77" fmla="*/ 270 h 436"/>
              <a:gd name="T78" fmla="*/ 125 w 395"/>
              <a:gd name="T79" fmla="*/ 289 h 436"/>
              <a:gd name="T80" fmla="*/ 133 w 395"/>
              <a:gd name="T81" fmla="*/ 296 h 436"/>
              <a:gd name="T82" fmla="*/ 159 w 395"/>
              <a:gd name="T83" fmla="*/ 284 h 436"/>
              <a:gd name="T84" fmla="*/ 168 w 395"/>
              <a:gd name="T85" fmla="*/ 303 h 436"/>
              <a:gd name="T86" fmla="*/ 185 w 395"/>
              <a:gd name="T87" fmla="*/ 322 h 436"/>
              <a:gd name="T88" fmla="*/ 170 w 395"/>
              <a:gd name="T89" fmla="*/ 348 h 436"/>
              <a:gd name="T90" fmla="*/ 159 w 395"/>
              <a:gd name="T91" fmla="*/ 355 h 436"/>
              <a:gd name="T92" fmla="*/ 161 w 395"/>
              <a:gd name="T93" fmla="*/ 377 h 436"/>
              <a:gd name="T94" fmla="*/ 163 w 395"/>
              <a:gd name="T95" fmla="*/ 391 h 436"/>
              <a:gd name="T96" fmla="*/ 170 w 395"/>
              <a:gd name="T97" fmla="*/ 414 h 436"/>
              <a:gd name="T98" fmla="*/ 192 w 395"/>
              <a:gd name="T99" fmla="*/ 433 h 436"/>
              <a:gd name="T100" fmla="*/ 237 w 395"/>
              <a:gd name="T101" fmla="*/ 393 h 436"/>
              <a:gd name="T102" fmla="*/ 256 w 395"/>
              <a:gd name="T103" fmla="*/ 348 h 436"/>
              <a:gd name="T104" fmla="*/ 239 w 395"/>
              <a:gd name="T105" fmla="*/ 329 h 436"/>
              <a:gd name="T106" fmla="*/ 244 w 395"/>
              <a:gd name="T107" fmla="*/ 303 h 436"/>
              <a:gd name="T108" fmla="*/ 289 w 395"/>
              <a:gd name="T109" fmla="*/ 317 h 436"/>
              <a:gd name="T110" fmla="*/ 322 w 395"/>
              <a:gd name="T111" fmla="*/ 284 h 436"/>
              <a:gd name="T112" fmla="*/ 301 w 395"/>
              <a:gd name="T113" fmla="*/ 254 h 436"/>
              <a:gd name="T114" fmla="*/ 346 w 395"/>
              <a:gd name="T115" fmla="*/ 244 h 436"/>
              <a:gd name="T116" fmla="*/ 388 w 395"/>
              <a:gd name="T117" fmla="*/ 209 h 436"/>
              <a:gd name="T118" fmla="*/ 395 w 395"/>
              <a:gd name="T119" fmla="*/ 194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95" h="436">
                <a:moveTo>
                  <a:pt x="395" y="185"/>
                </a:moveTo>
                <a:lnTo>
                  <a:pt x="395" y="185"/>
                </a:lnTo>
                <a:lnTo>
                  <a:pt x="393" y="175"/>
                </a:lnTo>
                <a:lnTo>
                  <a:pt x="388" y="173"/>
                </a:lnTo>
                <a:lnTo>
                  <a:pt x="388" y="173"/>
                </a:lnTo>
                <a:lnTo>
                  <a:pt x="388" y="173"/>
                </a:lnTo>
                <a:lnTo>
                  <a:pt x="384" y="175"/>
                </a:lnTo>
                <a:lnTo>
                  <a:pt x="374" y="173"/>
                </a:lnTo>
                <a:lnTo>
                  <a:pt x="374" y="173"/>
                </a:lnTo>
                <a:lnTo>
                  <a:pt x="362" y="166"/>
                </a:lnTo>
                <a:lnTo>
                  <a:pt x="357" y="166"/>
                </a:lnTo>
                <a:lnTo>
                  <a:pt x="346" y="166"/>
                </a:lnTo>
                <a:lnTo>
                  <a:pt x="341" y="166"/>
                </a:lnTo>
                <a:lnTo>
                  <a:pt x="336" y="164"/>
                </a:lnTo>
                <a:lnTo>
                  <a:pt x="334" y="161"/>
                </a:lnTo>
                <a:lnTo>
                  <a:pt x="329" y="157"/>
                </a:lnTo>
                <a:lnTo>
                  <a:pt x="322" y="149"/>
                </a:lnTo>
                <a:lnTo>
                  <a:pt x="313" y="140"/>
                </a:lnTo>
                <a:lnTo>
                  <a:pt x="310" y="138"/>
                </a:lnTo>
                <a:lnTo>
                  <a:pt x="303" y="135"/>
                </a:lnTo>
                <a:lnTo>
                  <a:pt x="296" y="133"/>
                </a:lnTo>
                <a:lnTo>
                  <a:pt x="294" y="131"/>
                </a:lnTo>
                <a:lnTo>
                  <a:pt x="289" y="128"/>
                </a:lnTo>
                <a:lnTo>
                  <a:pt x="286" y="121"/>
                </a:lnTo>
                <a:lnTo>
                  <a:pt x="284" y="119"/>
                </a:lnTo>
                <a:lnTo>
                  <a:pt x="279" y="114"/>
                </a:lnTo>
                <a:lnTo>
                  <a:pt x="279" y="114"/>
                </a:lnTo>
                <a:lnTo>
                  <a:pt x="275" y="114"/>
                </a:lnTo>
                <a:lnTo>
                  <a:pt x="272" y="114"/>
                </a:lnTo>
                <a:lnTo>
                  <a:pt x="270" y="116"/>
                </a:lnTo>
                <a:lnTo>
                  <a:pt x="265" y="121"/>
                </a:lnTo>
                <a:lnTo>
                  <a:pt x="265" y="121"/>
                </a:lnTo>
                <a:lnTo>
                  <a:pt x="258" y="126"/>
                </a:lnTo>
                <a:lnTo>
                  <a:pt x="253" y="128"/>
                </a:lnTo>
                <a:lnTo>
                  <a:pt x="251" y="128"/>
                </a:lnTo>
                <a:lnTo>
                  <a:pt x="251" y="128"/>
                </a:lnTo>
                <a:lnTo>
                  <a:pt x="246" y="128"/>
                </a:lnTo>
                <a:lnTo>
                  <a:pt x="244" y="126"/>
                </a:lnTo>
                <a:lnTo>
                  <a:pt x="244" y="126"/>
                </a:lnTo>
                <a:lnTo>
                  <a:pt x="239" y="126"/>
                </a:lnTo>
                <a:lnTo>
                  <a:pt x="237" y="126"/>
                </a:lnTo>
                <a:lnTo>
                  <a:pt x="237" y="126"/>
                </a:lnTo>
                <a:lnTo>
                  <a:pt x="234" y="123"/>
                </a:lnTo>
                <a:lnTo>
                  <a:pt x="232" y="123"/>
                </a:lnTo>
                <a:lnTo>
                  <a:pt x="220" y="114"/>
                </a:lnTo>
                <a:lnTo>
                  <a:pt x="218" y="112"/>
                </a:lnTo>
                <a:lnTo>
                  <a:pt x="218" y="112"/>
                </a:lnTo>
                <a:lnTo>
                  <a:pt x="218" y="112"/>
                </a:lnTo>
                <a:lnTo>
                  <a:pt x="215" y="109"/>
                </a:lnTo>
                <a:lnTo>
                  <a:pt x="215" y="107"/>
                </a:lnTo>
                <a:lnTo>
                  <a:pt x="213" y="107"/>
                </a:lnTo>
                <a:lnTo>
                  <a:pt x="208" y="107"/>
                </a:lnTo>
                <a:lnTo>
                  <a:pt x="201" y="105"/>
                </a:lnTo>
                <a:lnTo>
                  <a:pt x="199" y="105"/>
                </a:lnTo>
                <a:lnTo>
                  <a:pt x="196" y="100"/>
                </a:lnTo>
                <a:lnTo>
                  <a:pt x="194" y="90"/>
                </a:lnTo>
                <a:lnTo>
                  <a:pt x="194" y="86"/>
                </a:lnTo>
                <a:lnTo>
                  <a:pt x="194" y="81"/>
                </a:lnTo>
                <a:lnTo>
                  <a:pt x="194" y="78"/>
                </a:lnTo>
                <a:lnTo>
                  <a:pt x="194" y="71"/>
                </a:lnTo>
                <a:lnTo>
                  <a:pt x="194" y="69"/>
                </a:lnTo>
                <a:lnTo>
                  <a:pt x="192" y="64"/>
                </a:lnTo>
                <a:lnTo>
                  <a:pt x="192" y="62"/>
                </a:lnTo>
                <a:lnTo>
                  <a:pt x="187" y="62"/>
                </a:lnTo>
                <a:lnTo>
                  <a:pt x="187" y="60"/>
                </a:lnTo>
                <a:lnTo>
                  <a:pt x="187" y="60"/>
                </a:lnTo>
                <a:lnTo>
                  <a:pt x="187" y="60"/>
                </a:lnTo>
                <a:lnTo>
                  <a:pt x="187" y="57"/>
                </a:lnTo>
                <a:lnTo>
                  <a:pt x="192" y="52"/>
                </a:lnTo>
                <a:lnTo>
                  <a:pt x="194" y="52"/>
                </a:lnTo>
                <a:lnTo>
                  <a:pt x="194" y="50"/>
                </a:lnTo>
                <a:lnTo>
                  <a:pt x="192" y="50"/>
                </a:lnTo>
                <a:lnTo>
                  <a:pt x="194" y="48"/>
                </a:lnTo>
                <a:lnTo>
                  <a:pt x="194" y="43"/>
                </a:lnTo>
                <a:lnTo>
                  <a:pt x="194" y="41"/>
                </a:lnTo>
                <a:lnTo>
                  <a:pt x="194" y="38"/>
                </a:lnTo>
                <a:lnTo>
                  <a:pt x="192" y="36"/>
                </a:lnTo>
                <a:lnTo>
                  <a:pt x="189" y="31"/>
                </a:lnTo>
                <a:lnTo>
                  <a:pt x="187" y="24"/>
                </a:lnTo>
                <a:lnTo>
                  <a:pt x="180" y="22"/>
                </a:lnTo>
                <a:lnTo>
                  <a:pt x="180" y="19"/>
                </a:lnTo>
                <a:lnTo>
                  <a:pt x="175" y="15"/>
                </a:lnTo>
                <a:lnTo>
                  <a:pt x="173" y="10"/>
                </a:lnTo>
                <a:lnTo>
                  <a:pt x="173" y="10"/>
                </a:lnTo>
                <a:lnTo>
                  <a:pt x="170" y="10"/>
                </a:lnTo>
                <a:lnTo>
                  <a:pt x="170" y="8"/>
                </a:lnTo>
                <a:lnTo>
                  <a:pt x="163" y="8"/>
                </a:lnTo>
                <a:lnTo>
                  <a:pt x="161" y="8"/>
                </a:lnTo>
                <a:lnTo>
                  <a:pt x="140" y="0"/>
                </a:lnTo>
                <a:lnTo>
                  <a:pt x="140" y="3"/>
                </a:lnTo>
                <a:lnTo>
                  <a:pt x="137" y="0"/>
                </a:lnTo>
                <a:lnTo>
                  <a:pt x="135" y="5"/>
                </a:lnTo>
                <a:lnTo>
                  <a:pt x="123" y="15"/>
                </a:lnTo>
                <a:lnTo>
                  <a:pt x="118" y="19"/>
                </a:lnTo>
                <a:lnTo>
                  <a:pt x="114" y="22"/>
                </a:lnTo>
                <a:lnTo>
                  <a:pt x="104" y="31"/>
                </a:lnTo>
                <a:lnTo>
                  <a:pt x="97" y="36"/>
                </a:lnTo>
                <a:lnTo>
                  <a:pt x="97" y="36"/>
                </a:lnTo>
                <a:lnTo>
                  <a:pt x="80" y="52"/>
                </a:lnTo>
                <a:lnTo>
                  <a:pt x="76" y="57"/>
                </a:lnTo>
                <a:lnTo>
                  <a:pt x="69" y="62"/>
                </a:lnTo>
                <a:lnTo>
                  <a:pt x="66" y="64"/>
                </a:lnTo>
                <a:lnTo>
                  <a:pt x="45" y="83"/>
                </a:lnTo>
                <a:lnTo>
                  <a:pt x="35" y="90"/>
                </a:lnTo>
                <a:lnTo>
                  <a:pt x="33" y="93"/>
                </a:lnTo>
                <a:lnTo>
                  <a:pt x="19" y="107"/>
                </a:lnTo>
                <a:lnTo>
                  <a:pt x="17" y="109"/>
                </a:lnTo>
                <a:lnTo>
                  <a:pt x="0" y="123"/>
                </a:lnTo>
                <a:lnTo>
                  <a:pt x="2" y="128"/>
                </a:lnTo>
                <a:lnTo>
                  <a:pt x="2" y="131"/>
                </a:lnTo>
                <a:lnTo>
                  <a:pt x="2" y="135"/>
                </a:lnTo>
                <a:lnTo>
                  <a:pt x="5" y="135"/>
                </a:lnTo>
                <a:lnTo>
                  <a:pt x="9" y="140"/>
                </a:lnTo>
                <a:lnTo>
                  <a:pt x="12" y="142"/>
                </a:lnTo>
                <a:lnTo>
                  <a:pt x="17" y="145"/>
                </a:lnTo>
                <a:lnTo>
                  <a:pt x="17" y="145"/>
                </a:lnTo>
                <a:lnTo>
                  <a:pt x="17" y="145"/>
                </a:lnTo>
                <a:lnTo>
                  <a:pt x="14" y="147"/>
                </a:lnTo>
                <a:lnTo>
                  <a:pt x="14" y="145"/>
                </a:lnTo>
                <a:lnTo>
                  <a:pt x="12" y="147"/>
                </a:lnTo>
                <a:lnTo>
                  <a:pt x="12" y="147"/>
                </a:lnTo>
                <a:lnTo>
                  <a:pt x="12" y="149"/>
                </a:lnTo>
                <a:lnTo>
                  <a:pt x="14" y="147"/>
                </a:lnTo>
                <a:lnTo>
                  <a:pt x="17" y="149"/>
                </a:lnTo>
                <a:lnTo>
                  <a:pt x="17" y="149"/>
                </a:lnTo>
                <a:lnTo>
                  <a:pt x="17" y="149"/>
                </a:lnTo>
                <a:lnTo>
                  <a:pt x="17" y="152"/>
                </a:lnTo>
                <a:lnTo>
                  <a:pt x="17" y="159"/>
                </a:lnTo>
                <a:lnTo>
                  <a:pt x="17" y="161"/>
                </a:lnTo>
                <a:lnTo>
                  <a:pt x="19" y="164"/>
                </a:lnTo>
                <a:lnTo>
                  <a:pt x="24" y="161"/>
                </a:lnTo>
                <a:lnTo>
                  <a:pt x="24" y="164"/>
                </a:lnTo>
                <a:lnTo>
                  <a:pt x="21" y="164"/>
                </a:lnTo>
                <a:lnTo>
                  <a:pt x="28" y="173"/>
                </a:lnTo>
                <a:lnTo>
                  <a:pt x="38" y="175"/>
                </a:lnTo>
                <a:lnTo>
                  <a:pt x="40" y="175"/>
                </a:lnTo>
                <a:lnTo>
                  <a:pt x="40" y="178"/>
                </a:lnTo>
                <a:lnTo>
                  <a:pt x="40" y="178"/>
                </a:lnTo>
                <a:lnTo>
                  <a:pt x="43" y="180"/>
                </a:lnTo>
                <a:lnTo>
                  <a:pt x="40" y="180"/>
                </a:lnTo>
                <a:lnTo>
                  <a:pt x="40" y="183"/>
                </a:lnTo>
                <a:lnTo>
                  <a:pt x="40" y="185"/>
                </a:lnTo>
                <a:lnTo>
                  <a:pt x="45" y="185"/>
                </a:lnTo>
                <a:lnTo>
                  <a:pt x="45" y="187"/>
                </a:lnTo>
                <a:lnTo>
                  <a:pt x="47" y="185"/>
                </a:lnTo>
                <a:lnTo>
                  <a:pt x="50" y="185"/>
                </a:lnTo>
                <a:lnTo>
                  <a:pt x="50" y="185"/>
                </a:lnTo>
                <a:lnTo>
                  <a:pt x="50" y="187"/>
                </a:lnTo>
                <a:lnTo>
                  <a:pt x="50" y="194"/>
                </a:lnTo>
                <a:lnTo>
                  <a:pt x="52" y="197"/>
                </a:lnTo>
                <a:lnTo>
                  <a:pt x="52" y="197"/>
                </a:lnTo>
                <a:lnTo>
                  <a:pt x="54" y="197"/>
                </a:lnTo>
                <a:lnTo>
                  <a:pt x="57" y="197"/>
                </a:lnTo>
                <a:lnTo>
                  <a:pt x="62" y="199"/>
                </a:lnTo>
                <a:lnTo>
                  <a:pt x="64" y="202"/>
                </a:lnTo>
                <a:lnTo>
                  <a:pt x="64" y="202"/>
                </a:lnTo>
                <a:lnTo>
                  <a:pt x="64" y="204"/>
                </a:lnTo>
                <a:lnTo>
                  <a:pt x="64" y="204"/>
                </a:lnTo>
                <a:lnTo>
                  <a:pt x="62" y="204"/>
                </a:lnTo>
                <a:lnTo>
                  <a:pt x="59" y="206"/>
                </a:lnTo>
                <a:lnTo>
                  <a:pt x="59" y="209"/>
                </a:lnTo>
                <a:lnTo>
                  <a:pt x="62" y="211"/>
                </a:lnTo>
                <a:lnTo>
                  <a:pt x="62" y="211"/>
                </a:lnTo>
                <a:lnTo>
                  <a:pt x="59" y="216"/>
                </a:lnTo>
                <a:lnTo>
                  <a:pt x="59" y="216"/>
                </a:lnTo>
                <a:lnTo>
                  <a:pt x="62" y="218"/>
                </a:lnTo>
                <a:lnTo>
                  <a:pt x="62" y="218"/>
                </a:lnTo>
                <a:lnTo>
                  <a:pt x="66" y="220"/>
                </a:lnTo>
                <a:lnTo>
                  <a:pt x="71" y="218"/>
                </a:lnTo>
                <a:lnTo>
                  <a:pt x="73" y="220"/>
                </a:lnTo>
                <a:lnTo>
                  <a:pt x="73" y="220"/>
                </a:lnTo>
                <a:lnTo>
                  <a:pt x="76" y="220"/>
                </a:lnTo>
                <a:lnTo>
                  <a:pt x="76" y="223"/>
                </a:lnTo>
                <a:lnTo>
                  <a:pt x="73" y="235"/>
                </a:lnTo>
                <a:lnTo>
                  <a:pt x="76" y="237"/>
                </a:lnTo>
                <a:lnTo>
                  <a:pt x="76" y="239"/>
                </a:lnTo>
                <a:lnTo>
                  <a:pt x="76" y="244"/>
                </a:lnTo>
                <a:lnTo>
                  <a:pt x="76" y="246"/>
                </a:lnTo>
                <a:lnTo>
                  <a:pt x="76" y="249"/>
                </a:lnTo>
                <a:lnTo>
                  <a:pt x="78" y="249"/>
                </a:lnTo>
                <a:lnTo>
                  <a:pt x="78" y="249"/>
                </a:lnTo>
                <a:lnTo>
                  <a:pt x="80" y="249"/>
                </a:lnTo>
                <a:lnTo>
                  <a:pt x="80" y="249"/>
                </a:lnTo>
                <a:lnTo>
                  <a:pt x="83" y="249"/>
                </a:lnTo>
                <a:lnTo>
                  <a:pt x="85" y="251"/>
                </a:lnTo>
                <a:lnTo>
                  <a:pt x="88" y="251"/>
                </a:lnTo>
                <a:lnTo>
                  <a:pt x="88" y="254"/>
                </a:lnTo>
                <a:lnTo>
                  <a:pt x="85" y="258"/>
                </a:lnTo>
                <a:lnTo>
                  <a:pt x="85" y="261"/>
                </a:lnTo>
                <a:lnTo>
                  <a:pt x="85" y="263"/>
                </a:lnTo>
                <a:lnTo>
                  <a:pt x="85" y="263"/>
                </a:lnTo>
                <a:lnTo>
                  <a:pt x="88" y="265"/>
                </a:lnTo>
                <a:lnTo>
                  <a:pt x="90" y="265"/>
                </a:lnTo>
                <a:lnTo>
                  <a:pt x="95" y="263"/>
                </a:lnTo>
                <a:lnTo>
                  <a:pt x="97" y="263"/>
                </a:lnTo>
                <a:lnTo>
                  <a:pt x="97" y="263"/>
                </a:lnTo>
                <a:lnTo>
                  <a:pt x="99" y="265"/>
                </a:lnTo>
                <a:lnTo>
                  <a:pt x="99" y="265"/>
                </a:lnTo>
                <a:lnTo>
                  <a:pt x="97" y="268"/>
                </a:lnTo>
                <a:lnTo>
                  <a:pt x="95" y="270"/>
                </a:lnTo>
                <a:lnTo>
                  <a:pt x="92" y="270"/>
                </a:lnTo>
                <a:lnTo>
                  <a:pt x="92" y="275"/>
                </a:lnTo>
                <a:lnTo>
                  <a:pt x="92" y="277"/>
                </a:lnTo>
                <a:lnTo>
                  <a:pt x="95" y="280"/>
                </a:lnTo>
                <a:lnTo>
                  <a:pt x="97" y="280"/>
                </a:lnTo>
                <a:lnTo>
                  <a:pt x="97" y="282"/>
                </a:lnTo>
                <a:lnTo>
                  <a:pt x="99" y="282"/>
                </a:lnTo>
                <a:lnTo>
                  <a:pt x="102" y="280"/>
                </a:lnTo>
                <a:lnTo>
                  <a:pt x="102" y="277"/>
                </a:lnTo>
                <a:lnTo>
                  <a:pt x="104" y="277"/>
                </a:lnTo>
                <a:lnTo>
                  <a:pt x="109" y="275"/>
                </a:lnTo>
                <a:lnTo>
                  <a:pt x="111" y="275"/>
                </a:lnTo>
                <a:lnTo>
                  <a:pt x="114" y="277"/>
                </a:lnTo>
                <a:lnTo>
                  <a:pt x="116" y="280"/>
                </a:lnTo>
                <a:lnTo>
                  <a:pt x="116" y="282"/>
                </a:lnTo>
                <a:lnTo>
                  <a:pt x="116" y="284"/>
                </a:lnTo>
                <a:lnTo>
                  <a:pt x="114" y="284"/>
                </a:lnTo>
                <a:lnTo>
                  <a:pt x="111" y="289"/>
                </a:lnTo>
                <a:lnTo>
                  <a:pt x="109" y="291"/>
                </a:lnTo>
                <a:lnTo>
                  <a:pt x="109" y="294"/>
                </a:lnTo>
                <a:lnTo>
                  <a:pt x="111" y="296"/>
                </a:lnTo>
                <a:lnTo>
                  <a:pt x="114" y="296"/>
                </a:lnTo>
                <a:lnTo>
                  <a:pt x="114" y="296"/>
                </a:lnTo>
                <a:lnTo>
                  <a:pt x="118" y="289"/>
                </a:lnTo>
                <a:lnTo>
                  <a:pt x="121" y="282"/>
                </a:lnTo>
                <a:lnTo>
                  <a:pt x="123" y="282"/>
                </a:lnTo>
                <a:lnTo>
                  <a:pt x="128" y="275"/>
                </a:lnTo>
                <a:lnTo>
                  <a:pt x="130" y="270"/>
                </a:lnTo>
                <a:lnTo>
                  <a:pt x="133" y="268"/>
                </a:lnTo>
                <a:lnTo>
                  <a:pt x="137" y="265"/>
                </a:lnTo>
                <a:lnTo>
                  <a:pt x="140" y="265"/>
                </a:lnTo>
                <a:lnTo>
                  <a:pt x="142" y="265"/>
                </a:lnTo>
                <a:lnTo>
                  <a:pt x="144" y="268"/>
                </a:lnTo>
                <a:lnTo>
                  <a:pt x="147" y="270"/>
                </a:lnTo>
                <a:lnTo>
                  <a:pt x="147" y="272"/>
                </a:lnTo>
                <a:lnTo>
                  <a:pt x="144" y="277"/>
                </a:lnTo>
                <a:lnTo>
                  <a:pt x="142" y="280"/>
                </a:lnTo>
                <a:lnTo>
                  <a:pt x="137" y="282"/>
                </a:lnTo>
                <a:lnTo>
                  <a:pt x="128" y="287"/>
                </a:lnTo>
                <a:lnTo>
                  <a:pt x="125" y="289"/>
                </a:lnTo>
                <a:lnTo>
                  <a:pt x="123" y="291"/>
                </a:lnTo>
                <a:lnTo>
                  <a:pt x="123" y="294"/>
                </a:lnTo>
                <a:lnTo>
                  <a:pt x="125" y="294"/>
                </a:lnTo>
                <a:lnTo>
                  <a:pt x="128" y="296"/>
                </a:lnTo>
                <a:lnTo>
                  <a:pt x="133" y="296"/>
                </a:lnTo>
                <a:lnTo>
                  <a:pt x="133" y="296"/>
                </a:lnTo>
                <a:lnTo>
                  <a:pt x="137" y="291"/>
                </a:lnTo>
                <a:lnTo>
                  <a:pt x="142" y="289"/>
                </a:lnTo>
                <a:lnTo>
                  <a:pt x="147" y="287"/>
                </a:lnTo>
                <a:lnTo>
                  <a:pt x="151" y="284"/>
                </a:lnTo>
                <a:lnTo>
                  <a:pt x="154" y="284"/>
                </a:lnTo>
                <a:lnTo>
                  <a:pt x="159" y="284"/>
                </a:lnTo>
                <a:lnTo>
                  <a:pt x="161" y="284"/>
                </a:lnTo>
                <a:lnTo>
                  <a:pt x="163" y="287"/>
                </a:lnTo>
                <a:lnTo>
                  <a:pt x="168" y="296"/>
                </a:lnTo>
                <a:lnTo>
                  <a:pt x="168" y="299"/>
                </a:lnTo>
                <a:lnTo>
                  <a:pt x="168" y="301"/>
                </a:lnTo>
                <a:lnTo>
                  <a:pt x="168" y="303"/>
                </a:lnTo>
                <a:lnTo>
                  <a:pt x="170" y="313"/>
                </a:lnTo>
                <a:lnTo>
                  <a:pt x="173" y="315"/>
                </a:lnTo>
                <a:lnTo>
                  <a:pt x="175" y="315"/>
                </a:lnTo>
                <a:lnTo>
                  <a:pt x="178" y="317"/>
                </a:lnTo>
                <a:lnTo>
                  <a:pt x="185" y="320"/>
                </a:lnTo>
                <a:lnTo>
                  <a:pt x="185" y="322"/>
                </a:lnTo>
                <a:lnTo>
                  <a:pt x="185" y="322"/>
                </a:lnTo>
                <a:lnTo>
                  <a:pt x="185" y="325"/>
                </a:lnTo>
                <a:lnTo>
                  <a:pt x="178" y="332"/>
                </a:lnTo>
                <a:lnTo>
                  <a:pt x="173" y="336"/>
                </a:lnTo>
                <a:lnTo>
                  <a:pt x="170" y="339"/>
                </a:lnTo>
                <a:lnTo>
                  <a:pt x="170" y="348"/>
                </a:lnTo>
                <a:lnTo>
                  <a:pt x="170" y="351"/>
                </a:lnTo>
                <a:lnTo>
                  <a:pt x="168" y="351"/>
                </a:lnTo>
                <a:lnTo>
                  <a:pt x="163" y="351"/>
                </a:lnTo>
                <a:lnTo>
                  <a:pt x="161" y="353"/>
                </a:lnTo>
                <a:lnTo>
                  <a:pt x="159" y="355"/>
                </a:lnTo>
                <a:lnTo>
                  <a:pt x="159" y="355"/>
                </a:lnTo>
                <a:lnTo>
                  <a:pt x="159" y="362"/>
                </a:lnTo>
                <a:lnTo>
                  <a:pt x="156" y="367"/>
                </a:lnTo>
                <a:lnTo>
                  <a:pt x="156" y="369"/>
                </a:lnTo>
                <a:lnTo>
                  <a:pt x="156" y="374"/>
                </a:lnTo>
                <a:lnTo>
                  <a:pt x="156" y="377"/>
                </a:lnTo>
                <a:lnTo>
                  <a:pt x="161" y="377"/>
                </a:lnTo>
                <a:lnTo>
                  <a:pt x="168" y="379"/>
                </a:lnTo>
                <a:lnTo>
                  <a:pt x="168" y="379"/>
                </a:lnTo>
                <a:lnTo>
                  <a:pt x="170" y="381"/>
                </a:lnTo>
                <a:lnTo>
                  <a:pt x="170" y="384"/>
                </a:lnTo>
                <a:lnTo>
                  <a:pt x="170" y="386"/>
                </a:lnTo>
                <a:lnTo>
                  <a:pt x="163" y="391"/>
                </a:lnTo>
                <a:lnTo>
                  <a:pt x="163" y="393"/>
                </a:lnTo>
                <a:lnTo>
                  <a:pt x="161" y="398"/>
                </a:lnTo>
                <a:lnTo>
                  <a:pt x="161" y="403"/>
                </a:lnTo>
                <a:lnTo>
                  <a:pt x="161" y="405"/>
                </a:lnTo>
                <a:lnTo>
                  <a:pt x="163" y="407"/>
                </a:lnTo>
                <a:lnTo>
                  <a:pt x="170" y="414"/>
                </a:lnTo>
                <a:lnTo>
                  <a:pt x="173" y="417"/>
                </a:lnTo>
                <a:lnTo>
                  <a:pt x="175" y="422"/>
                </a:lnTo>
                <a:lnTo>
                  <a:pt x="175" y="431"/>
                </a:lnTo>
                <a:lnTo>
                  <a:pt x="187" y="436"/>
                </a:lnTo>
                <a:lnTo>
                  <a:pt x="189" y="433"/>
                </a:lnTo>
                <a:lnTo>
                  <a:pt x="192" y="433"/>
                </a:lnTo>
                <a:lnTo>
                  <a:pt x="208" y="417"/>
                </a:lnTo>
                <a:lnTo>
                  <a:pt x="215" y="407"/>
                </a:lnTo>
                <a:lnTo>
                  <a:pt x="218" y="407"/>
                </a:lnTo>
                <a:lnTo>
                  <a:pt x="218" y="407"/>
                </a:lnTo>
                <a:lnTo>
                  <a:pt x="230" y="400"/>
                </a:lnTo>
                <a:lnTo>
                  <a:pt x="237" y="393"/>
                </a:lnTo>
                <a:lnTo>
                  <a:pt x="251" y="365"/>
                </a:lnTo>
                <a:lnTo>
                  <a:pt x="256" y="360"/>
                </a:lnTo>
                <a:lnTo>
                  <a:pt x="258" y="355"/>
                </a:lnTo>
                <a:lnTo>
                  <a:pt x="258" y="351"/>
                </a:lnTo>
                <a:lnTo>
                  <a:pt x="258" y="351"/>
                </a:lnTo>
                <a:lnTo>
                  <a:pt x="256" y="348"/>
                </a:lnTo>
                <a:lnTo>
                  <a:pt x="251" y="346"/>
                </a:lnTo>
                <a:lnTo>
                  <a:pt x="249" y="348"/>
                </a:lnTo>
                <a:lnTo>
                  <a:pt x="244" y="348"/>
                </a:lnTo>
                <a:lnTo>
                  <a:pt x="230" y="343"/>
                </a:lnTo>
                <a:lnTo>
                  <a:pt x="230" y="336"/>
                </a:lnTo>
                <a:lnTo>
                  <a:pt x="239" y="329"/>
                </a:lnTo>
                <a:lnTo>
                  <a:pt x="241" y="325"/>
                </a:lnTo>
                <a:lnTo>
                  <a:pt x="241" y="317"/>
                </a:lnTo>
                <a:lnTo>
                  <a:pt x="239" y="313"/>
                </a:lnTo>
                <a:lnTo>
                  <a:pt x="237" y="303"/>
                </a:lnTo>
                <a:lnTo>
                  <a:pt x="241" y="303"/>
                </a:lnTo>
                <a:lnTo>
                  <a:pt x="244" y="303"/>
                </a:lnTo>
                <a:lnTo>
                  <a:pt x="253" y="303"/>
                </a:lnTo>
                <a:lnTo>
                  <a:pt x="260" y="306"/>
                </a:lnTo>
                <a:lnTo>
                  <a:pt x="272" y="310"/>
                </a:lnTo>
                <a:lnTo>
                  <a:pt x="275" y="310"/>
                </a:lnTo>
                <a:lnTo>
                  <a:pt x="284" y="317"/>
                </a:lnTo>
                <a:lnTo>
                  <a:pt x="289" y="317"/>
                </a:lnTo>
                <a:lnTo>
                  <a:pt x="289" y="317"/>
                </a:lnTo>
                <a:lnTo>
                  <a:pt x="289" y="317"/>
                </a:lnTo>
                <a:lnTo>
                  <a:pt x="305" y="301"/>
                </a:lnTo>
                <a:lnTo>
                  <a:pt x="322" y="284"/>
                </a:lnTo>
                <a:lnTo>
                  <a:pt x="322" y="284"/>
                </a:lnTo>
                <a:lnTo>
                  <a:pt x="322" y="284"/>
                </a:lnTo>
                <a:lnTo>
                  <a:pt x="331" y="272"/>
                </a:lnTo>
                <a:lnTo>
                  <a:pt x="324" y="270"/>
                </a:lnTo>
                <a:lnTo>
                  <a:pt x="315" y="272"/>
                </a:lnTo>
                <a:lnTo>
                  <a:pt x="305" y="268"/>
                </a:lnTo>
                <a:lnTo>
                  <a:pt x="301" y="263"/>
                </a:lnTo>
                <a:lnTo>
                  <a:pt x="301" y="254"/>
                </a:lnTo>
                <a:lnTo>
                  <a:pt x="303" y="246"/>
                </a:lnTo>
                <a:lnTo>
                  <a:pt x="320" y="232"/>
                </a:lnTo>
                <a:lnTo>
                  <a:pt x="324" y="232"/>
                </a:lnTo>
                <a:lnTo>
                  <a:pt x="331" y="235"/>
                </a:lnTo>
                <a:lnTo>
                  <a:pt x="334" y="244"/>
                </a:lnTo>
                <a:lnTo>
                  <a:pt x="346" y="244"/>
                </a:lnTo>
                <a:lnTo>
                  <a:pt x="355" y="239"/>
                </a:lnTo>
                <a:lnTo>
                  <a:pt x="367" y="230"/>
                </a:lnTo>
                <a:lnTo>
                  <a:pt x="372" y="228"/>
                </a:lnTo>
                <a:lnTo>
                  <a:pt x="381" y="223"/>
                </a:lnTo>
                <a:lnTo>
                  <a:pt x="388" y="209"/>
                </a:lnTo>
                <a:lnTo>
                  <a:pt x="388" y="209"/>
                </a:lnTo>
                <a:lnTo>
                  <a:pt x="391" y="206"/>
                </a:lnTo>
                <a:lnTo>
                  <a:pt x="391" y="206"/>
                </a:lnTo>
                <a:lnTo>
                  <a:pt x="391" y="206"/>
                </a:lnTo>
                <a:lnTo>
                  <a:pt x="391" y="206"/>
                </a:lnTo>
                <a:lnTo>
                  <a:pt x="393" y="199"/>
                </a:lnTo>
                <a:lnTo>
                  <a:pt x="395" y="194"/>
                </a:lnTo>
                <a:lnTo>
                  <a:pt x="395" y="187"/>
                </a:lnTo>
                <a:lnTo>
                  <a:pt x="395" y="185"/>
                </a:lnTo>
                <a:lnTo>
                  <a:pt x="395" y="185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6" name="Freeform 111"/>
          <p:cNvSpPr>
            <a:spLocks/>
          </p:cNvSpPr>
          <p:nvPr/>
        </p:nvSpPr>
        <p:spPr bwMode="auto">
          <a:xfrm>
            <a:off x="5459831" y="4941304"/>
            <a:ext cx="736600" cy="684213"/>
          </a:xfrm>
          <a:custGeom>
            <a:avLst/>
            <a:gdLst>
              <a:gd name="T0" fmla="*/ 449 w 464"/>
              <a:gd name="T1" fmla="*/ 386 h 431"/>
              <a:gd name="T2" fmla="*/ 435 w 464"/>
              <a:gd name="T3" fmla="*/ 367 h 431"/>
              <a:gd name="T4" fmla="*/ 449 w 464"/>
              <a:gd name="T5" fmla="*/ 339 h 431"/>
              <a:gd name="T6" fmla="*/ 452 w 464"/>
              <a:gd name="T7" fmla="*/ 315 h 431"/>
              <a:gd name="T8" fmla="*/ 433 w 464"/>
              <a:gd name="T9" fmla="*/ 284 h 431"/>
              <a:gd name="T10" fmla="*/ 402 w 464"/>
              <a:gd name="T11" fmla="*/ 294 h 431"/>
              <a:gd name="T12" fmla="*/ 423 w 464"/>
              <a:gd name="T13" fmla="*/ 268 h 431"/>
              <a:gd name="T14" fmla="*/ 397 w 464"/>
              <a:gd name="T15" fmla="*/ 289 h 431"/>
              <a:gd name="T16" fmla="*/ 395 w 464"/>
              <a:gd name="T17" fmla="*/ 282 h 431"/>
              <a:gd name="T18" fmla="*/ 376 w 464"/>
              <a:gd name="T19" fmla="*/ 282 h 431"/>
              <a:gd name="T20" fmla="*/ 378 w 464"/>
              <a:gd name="T21" fmla="*/ 265 h 431"/>
              <a:gd name="T22" fmla="*/ 364 w 464"/>
              <a:gd name="T23" fmla="*/ 258 h 431"/>
              <a:gd name="T24" fmla="*/ 355 w 464"/>
              <a:gd name="T25" fmla="*/ 249 h 431"/>
              <a:gd name="T26" fmla="*/ 352 w 464"/>
              <a:gd name="T27" fmla="*/ 220 h 431"/>
              <a:gd name="T28" fmla="*/ 338 w 464"/>
              <a:gd name="T29" fmla="*/ 209 h 431"/>
              <a:gd name="T30" fmla="*/ 333 w 464"/>
              <a:gd name="T31" fmla="*/ 197 h 431"/>
              <a:gd name="T32" fmla="*/ 324 w 464"/>
              <a:gd name="T33" fmla="*/ 185 h 431"/>
              <a:gd name="T34" fmla="*/ 307 w 464"/>
              <a:gd name="T35" fmla="*/ 173 h 431"/>
              <a:gd name="T36" fmla="*/ 296 w 464"/>
              <a:gd name="T37" fmla="*/ 149 h 431"/>
              <a:gd name="T38" fmla="*/ 296 w 464"/>
              <a:gd name="T39" fmla="*/ 145 h 431"/>
              <a:gd name="T40" fmla="*/ 279 w 464"/>
              <a:gd name="T41" fmla="*/ 119 h 431"/>
              <a:gd name="T42" fmla="*/ 269 w 464"/>
              <a:gd name="T43" fmla="*/ 102 h 431"/>
              <a:gd name="T44" fmla="*/ 272 w 464"/>
              <a:gd name="T45" fmla="*/ 83 h 431"/>
              <a:gd name="T46" fmla="*/ 262 w 464"/>
              <a:gd name="T47" fmla="*/ 55 h 431"/>
              <a:gd name="T48" fmla="*/ 260 w 464"/>
              <a:gd name="T49" fmla="*/ 43 h 431"/>
              <a:gd name="T50" fmla="*/ 251 w 464"/>
              <a:gd name="T51" fmla="*/ 22 h 431"/>
              <a:gd name="T52" fmla="*/ 246 w 464"/>
              <a:gd name="T53" fmla="*/ 0 h 431"/>
              <a:gd name="T54" fmla="*/ 2 w 464"/>
              <a:gd name="T55" fmla="*/ 88 h 431"/>
              <a:gd name="T56" fmla="*/ 9 w 464"/>
              <a:gd name="T57" fmla="*/ 102 h 431"/>
              <a:gd name="T58" fmla="*/ 11 w 464"/>
              <a:gd name="T59" fmla="*/ 109 h 431"/>
              <a:gd name="T60" fmla="*/ 23 w 464"/>
              <a:gd name="T61" fmla="*/ 121 h 431"/>
              <a:gd name="T62" fmla="*/ 42 w 464"/>
              <a:gd name="T63" fmla="*/ 131 h 431"/>
              <a:gd name="T64" fmla="*/ 54 w 464"/>
              <a:gd name="T65" fmla="*/ 133 h 431"/>
              <a:gd name="T66" fmla="*/ 75 w 464"/>
              <a:gd name="T67" fmla="*/ 142 h 431"/>
              <a:gd name="T68" fmla="*/ 101 w 464"/>
              <a:gd name="T69" fmla="*/ 168 h 431"/>
              <a:gd name="T70" fmla="*/ 113 w 464"/>
              <a:gd name="T71" fmla="*/ 178 h 431"/>
              <a:gd name="T72" fmla="*/ 127 w 464"/>
              <a:gd name="T73" fmla="*/ 202 h 431"/>
              <a:gd name="T74" fmla="*/ 153 w 464"/>
              <a:gd name="T75" fmla="*/ 232 h 431"/>
              <a:gd name="T76" fmla="*/ 179 w 464"/>
              <a:gd name="T77" fmla="*/ 237 h 431"/>
              <a:gd name="T78" fmla="*/ 196 w 464"/>
              <a:gd name="T79" fmla="*/ 232 h 431"/>
              <a:gd name="T80" fmla="*/ 213 w 464"/>
              <a:gd name="T81" fmla="*/ 235 h 431"/>
              <a:gd name="T82" fmla="*/ 224 w 464"/>
              <a:gd name="T83" fmla="*/ 232 h 431"/>
              <a:gd name="T84" fmla="*/ 269 w 464"/>
              <a:gd name="T85" fmla="*/ 251 h 431"/>
              <a:gd name="T86" fmla="*/ 272 w 464"/>
              <a:gd name="T87" fmla="*/ 272 h 431"/>
              <a:gd name="T88" fmla="*/ 281 w 464"/>
              <a:gd name="T89" fmla="*/ 303 h 431"/>
              <a:gd name="T90" fmla="*/ 288 w 464"/>
              <a:gd name="T91" fmla="*/ 317 h 431"/>
              <a:gd name="T92" fmla="*/ 296 w 464"/>
              <a:gd name="T93" fmla="*/ 334 h 431"/>
              <a:gd name="T94" fmla="*/ 303 w 464"/>
              <a:gd name="T95" fmla="*/ 334 h 431"/>
              <a:gd name="T96" fmla="*/ 307 w 464"/>
              <a:gd name="T97" fmla="*/ 341 h 431"/>
              <a:gd name="T98" fmla="*/ 314 w 464"/>
              <a:gd name="T99" fmla="*/ 355 h 431"/>
              <a:gd name="T100" fmla="*/ 317 w 464"/>
              <a:gd name="T101" fmla="*/ 358 h 431"/>
              <a:gd name="T102" fmla="*/ 324 w 464"/>
              <a:gd name="T103" fmla="*/ 341 h 431"/>
              <a:gd name="T104" fmla="*/ 324 w 464"/>
              <a:gd name="T105" fmla="*/ 336 h 431"/>
              <a:gd name="T106" fmla="*/ 336 w 464"/>
              <a:gd name="T107" fmla="*/ 355 h 431"/>
              <a:gd name="T108" fmla="*/ 341 w 464"/>
              <a:gd name="T109" fmla="*/ 374 h 431"/>
              <a:gd name="T110" fmla="*/ 369 w 464"/>
              <a:gd name="T111" fmla="*/ 379 h 431"/>
              <a:gd name="T112" fmla="*/ 381 w 464"/>
              <a:gd name="T113" fmla="*/ 410 h 431"/>
              <a:gd name="T114" fmla="*/ 419 w 464"/>
              <a:gd name="T115" fmla="*/ 429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64" h="431">
                <a:moveTo>
                  <a:pt x="452" y="417"/>
                </a:moveTo>
                <a:lnTo>
                  <a:pt x="449" y="414"/>
                </a:lnTo>
                <a:lnTo>
                  <a:pt x="442" y="407"/>
                </a:lnTo>
                <a:lnTo>
                  <a:pt x="440" y="405"/>
                </a:lnTo>
                <a:lnTo>
                  <a:pt x="440" y="403"/>
                </a:lnTo>
                <a:lnTo>
                  <a:pt x="440" y="398"/>
                </a:lnTo>
                <a:lnTo>
                  <a:pt x="442" y="393"/>
                </a:lnTo>
                <a:lnTo>
                  <a:pt x="442" y="391"/>
                </a:lnTo>
                <a:lnTo>
                  <a:pt x="449" y="386"/>
                </a:lnTo>
                <a:lnTo>
                  <a:pt x="449" y="384"/>
                </a:lnTo>
                <a:lnTo>
                  <a:pt x="449" y="381"/>
                </a:lnTo>
                <a:lnTo>
                  <a:pt x="447" y="379"/>
                </a:lnTo>
                <a:lnTo>
                  <a:pt x="447" y="379"/>
                </a:lnTo>
                <a:lnTo>
                  <a:pt x="440" y="377"/>
                </a:lnTo>
                <a:lnTo>
                  <a:pt x="435" y="377"/>
                </a:lnTo>
                <a:lnTo>
                  <a:pt x="435" y="374"/>
                </a:lnTo>
                <a:lnTo>
                  <a:pt x="435" y="369"/>
                </a:lnTo>
                <a:lnTo>
                  <a:pt x="435" y="367"/>
                </a:lnTo>
                <a:lnTo>
                  <a:pt x="438" y="362"/>
                </a:lnTo>
                <a:lnTo>
                  <a:pt x="438" y="355"/>
                </a:lnTo>
                <a:lnTo>
                  <a:pt x="438" y="355"/>
                </a:lnTo>
                <a:lnTo>
                  <a:pt x="440" y="353"/>
                </a:lnTo>
                <a:lnTo>
                  <a:pt x="442" y="351"/>
                </a:lnTo>
                <a:lnTo>
                  <a:pt x="447" y="351"/>
                </a:lnTo>
                <a:lnTo>
                  <a:pt x="449" y="351"/>
                </a:lnTo>
                <a:lnTo>
                  <a:pt x="449" y="348"/>
                </a:lnTo>
                <a:lnTo>
                  <a:pt x="449" y="339"/>
                </a:lnTo>
                <a:lnTo>
                  <a:pt x="452" y="336"/>
                </a:lnTo>
                <a:lnTo>
                  <a:pt x="457" y="332"/>
                </a:lnTo>
                <a:lnTo>
                  <a:pt x="464" y="325"/>
                </a:lnTo>
                <a:lnTo>
                  <a:pt x="464" y="322"/>
                </a:lnTo>
                <a:lnTo>
                  <a:pt x="464" y="322"/>
                </a:lnTo>
                <a:lnTo>
                  <a:pt x="464" y="320"/>
                </a:lnTo>
                <a:lnTo>
                  <a:pt x="457" y="317"/>
                </a:lnTo>
                <a:lnTo>
                  <a:pt x="454" y="315"/>
                </a:lnTo>
                <a:lnTo>
                  <a:pt x="452" y="315"/>
                </a:lnTo>
                <a:lnTo>
                  <a:pt x="449" y="313"/>
                </a:lnTo>
                <a:lnTo>
                  <a:pt x="447" y="303"/>
                </a:lnTo>
                <a:lnTo>
                  <a:pt x="447" y="301"/>
                </a:lnTo>
                <a:lnTo>
                  <a:pt x="447" y="299"/>
                </a:lnTo>
                <a:lnTo>
                  <a:pt x="447" y="296"/>
                </a:lnTo>
                <a:lnTo>
                  <a:pt x="442" y="287"/>
                </a:lnTo>
                <a:lnTo>
                  <a:pt x="440" y="284"/>
                </a:lnTo>
                <a:lnTo>
                  <a:pt x="438" y="284"/>
                </a:lnTo>
                <a:lnTo>
                  <a:pt x="433" y="284"/>
                </a:lnTo>
                <a:lnTo>
                  <a:pt x="430" y="284"/>
                </a:lnTo>
                <a:lnTo>
                  <a:pt x="426" y="287"/>
                </a:lnTo>
                <a:lnTo>
                  <a:pt x="421" y="289"/>
                </a:lnTo>
                <a:lnTo>
                  <a:pt x="416" y="291"/>
                </a:lnTo>
                <a:lnTo>
                  <a:pt x="412" y="296"/>
                </a:lnTo>
                <a:lnTo>
                  <a:pt x="412" y="296"/>
                </a:lnTo>
                <a:lnTo>
                  <a:pt x="407" y="296"/>
                </a:lnTo>
                <a:lnTo>
                  <a:pt x="404" y="294"/>
                </a:lnTo>
                <a:lnTo>
                  <a:pt x="402" y="294"/>
                </a:lnTo>
                <a:lnTo>
                  <a:pt x="402" y="291"/>
                </a:lnTo>
                <a:lnTo>
                  <a:pt x="404" y="289"/>
                </a:lnTo>
                <a:lnTo>
                  <a:pt x="407" y="287"/>
                </a:lnTo>
                <a:lnTo>
                  <a:pt x="416" y="282"/>
                </a:lnTo>
                <a:lnTo>
                  <a:pt x="421" y="280"/>
                </a:lnTo>
                <a:lnTo>
                  <a:pt x="423" y="277"/>
                </a:lnTo>
                <a:lnTo>
                  <a:pt x="426" y="272"/>
                </a:lnTo>
                <a:lnTo>
                  <a:pt x="426" y="270"/>
                </a:lnTo>
                <a:lnTo>
                  <a:pt x="423" y="268"/>
                </a:lnTo>
                <a:lnTo>
                  <a:pt x="421" y="265"/>
                </a:lnTo>
                <a:lnTo>
                  <a:pt x="419" y="265"/>
                </a:lnTo>
                <a:lnTo>
                  <a:pt x="416" y="265"/>
                </a:lnTo>
                <a:lnTo>
                  <a:pt x="412" y="268"/>
                </a:lnTo>
                <a:lnTo>
                  <a:pt x="409" y="270"/>
                </a:lnTo>
                <a:lnTo>
                  <a:pt x="407" y="275"/>
                </a:lnTo>
                <a:lnTo>
                  <a:pt x="402" y="282"/>
                </a:lnTo>
                <a:lnTo>
                  <a:pt x="400" y="282"/>
                </a:lnTo>
                <a:lnTo>
                  <a:pt x="397" y="289"/>
                </a:lnTo>
                <a:lnTo>
                  <a:pt x="393" y="296"/>
                </a:lnTo>
                <a:lnTo>
                  <a:pt x="393" y="296"/>
                </a:lnTo>
                <a:lnTo>
                  <a:pt x="390" y="296"/>
                </a:lnTo>
                <a:lnTo>
                  <a:pt x="388" y="294"/>
                </a:lnTo>
                <a:lnTo>
                  <a:pt x="388" y="291"/>
                </a:lnTo>
                <a:lnTo>
                  <a:pt x="390" y="289"/>
                </a:lnTo>
                <a:lnTo>
                  <a:pt x="393" y="284"/>
                </a:lnTo>
                <a:lnTo>
                  <a:pt x="395" y="284"/>
                </a:lnTo>
                <a:lnTo>
                  <a:pt x="395" y="282"/>
                </a:lnTo>
                <a:lnTo>
                  <a:pt x="395" y="280"/>
                </a:lnTo>
                <a:lnTo>
                  <a:pt x="393" y="277"/>
                </a:lnTo>
                <a:lnTo>
                  <a:pt x="390" y="275"/>
                </a:lnTo>
                <a:lnTo>
                  <a:pt x="388" y="275"/>
                </a:lnTo>
                <a:lnTo>
                  <a:pt x="383" y="277"/>
                </a:lnTo>
                <a:lnTo>
                  <a:pt x="381" y="277"/>
                </a:lnTo>
                <a:lnTo>
                  <a:pt x="381" y="280"/>
                </a:lnTo>
                <a:lnTo>
                  <a:pt x="378" y="282"/>
                </a:lnTo>
                <a:lnTo>
                  <a:pt x="376" y="282"/>
                </a:lnTo>
                <a:lnTo>
                  <a:pt x="376" y="280"/>
                </a:lnTo>
                <a:lnTo>
                  <a:pt x="374" y="280"/>
                </a:lnTo>
                <a:lnTo>
                  <a:pt x="371" y="277"/>
                </a:lnTo>
                <a:lnTo>
                  <a:pt x="371" y="275"/>
                </a:lnTo>
                <a:lnTo>
                  <a:pt x="371" y="270"/>
                </a:lnTo>
                <a:lnTo>
                  <a:pt x="374" y="270"/>
                </a:lnTo>
                <a:lnTo>
                  <a:pt x="376" y="268"/>
                </a:lnTo>
                <a:lnTo>
                  <a:pt x="378" y="265"/>
                </a:lnTo>
                <a:lnTo>
                  <a:pt x="378" y="265"/>
                </a:lnTo>
                <a:lnTo>
                  <a:pt x="376" y="263"/>
                </a:lnTo>
                <a:lnTo>
                  <a:pt x="376" y="263"/>
                </a:lnTo>
                <a:lnTo>
                  <a:pt x="374" y="263"/>
                </a:lnTo>
                <a:lnTo>
                  <a:pt x="369" y="265"/>
                </a:lnTo>
                <a:lnTo>
                  <a:pt x="367" y="265"/>
                </a:lnTo>
                <a:lnTo>
                  <a:pt x="364" y="263"/>
                </a:lnTo>
                <a:lnTo>
                  <a:pt x="364" y="263"/>
                </a:lnTo>
                <a:lnTo>
                  <a:pt x="364" y="261"/>
                </a:lnTo>
                <a:lnTo>
                  <a:pt x="364" y="258"/>
                </a:lnTo>
                <a:lnTo>
                  <a:pt x="367" y="254"/>
                </a:lnTo>
                <a:lnTo>
                  <a:pt x="367" y="251"/>
                </a:lnTo>
                <a:lnTo>
                  <a:pt x="364" y="251"/>
                </a:lnTo>
                <a:lnTo>
                  <a:pt x="362" y="249"/>
                </a:lnTo>
                <a:lnTo>
                  <a:pt x="359" y="249"/>
                </a:lnTo>
                <a:lnTo>
                  <a:pt x="359" y="249"/>
                </a:lnTo>
                <a:lnTo>
                  <a:pt x="357" y="249"/>
                </a:lnTo>
                <a:lnTo>
                  <a:pt x="357" y="249"/>
                </a:lnTo>
                <a:lnTo>
                  <a:pt x="355" y="249"/>
                </a:lnTo>
                <a:lnTo>
                  <a:pt x="355" y="246"/>
                </a:lnTo>
                <a:lnTo>
                  <a:pt x="355" y="244"/>
                </a:lnTo>
                <a:lnTo>
                  <a:pt x="355" y="239"/>
                </a:lnTo>
                <a:lnTo>
                  <a:pt x="355" y="237"/>
                </a:lnTo>
                <a:lnTo>
                  <a:pt x="352" y="235"/>
                </a:lnTo>
                <a:lnTo>
                  <a:pt x="355" y="223"/>
                </a:lnTo>
                <a:lnTo>
                  <a:pt x="355" y="220"/>
                </a:lnTo>
                <a:lnTo>
                  <a:pt x="352" y="220"/>
                </a:lnTo>
                <a:lnTo>
                  <a:pt x="352" y="220"/>
                </a:lnTo>
                <a:lnTo>
                  <a:pt x="350" y="218"/>
                </a:lnTo>
                <a:lnTo>
                  <a:pt x="345" y="220"/>
                </a:lnTo>
                <a:lnTo>
                  <a:pt x="341" y="218"/>
                </a:lnTo>
                <a:lnTo>
                  <a:pt x="341" y="218"/>
                </a:lnTo>
                <a:lnTo>
                  <a:pt x="338" y="216"/>
                </a:lnTo>
                <a:lnTo>
                  <a:pt x="338" y="216"/>
                </a:lnTo>
                <a:lnTo>
                  <a:pt x="341" y="211"/>
                </a:lnTo>
                <a:lnTo>
                  <a:pt x="341" y="211"/>
                </a:lnTo>
                <a:lnTo>
                  <a:pt x="338" y="209"/>
                </a:lnTo>
                <a:lnTo>
                  <a:pt x="338" y="206"/>
                </a:lnTo>
                <a:lnTo>
                  <a:pt x="341" y="204"/>
                </a:lnTo>
                <a:lnTo>
                  <a:pt x="343" y="204"/>
                </a:lnTo>
                <a:lnTo>
                  <a:pt x="343" y="204"/>
                </a:lnTo>
                <a:lnTo>
                  <a:pt x="343" y="202"/>
                </a:lnTo>
                <a:lnTo>
                  <a:pt x="343" y="202"/>
                </a:lnTo>
                <a:lnTo>
                  <a:pt x="341" y="199"/>
                </a:lnTo>
                <a:lnTo>
                  <a:pt x="336" y="197"/>
                </a:lnTo>
                <a:lnTo>
                  <a:pt x="333" y="197"/>
                </a:lnTo>
                <a:lnTo>
                  <a:pt x="331" y="197"/>
                </a:lnTo>
                <a:lnTo>
                  <a:pt x="331" y="197"/>
                </a:lnTo>
                <a:lnTo>
                  <a:pt x="329" y="194"/>
                </a:lnTo>
                <a:lnTo>
                  <a:pt x="329" y="187"/>
                </a:lnTo>
                <a:lnTo>
                  <a:pt x="329" y="185"/>
                </a:lnTo>
                <a:lnTo>
                  <a:pt x="329" y="185"/>
                </a:lnTo>
                <a:lnTo>
                  <a:pt x="326" y="185"/>
                </a:lnTo>
                <a:lnTo>
                  <a:pt x="324" y="187"/>
                </a:lnTo>
                <a:lnTo>
                  <a:pt x="324" y="185"/>
                </a:lnTo>
                <a:lnTo>
                  <a:pt x="319" y="185"/>
                </a:lnTo>
                <a:lnTo>
                  <a:pt x="319" y="183"/>
                </a:lnTo>
                <a:lnTo>
                  <a:pt x="319" y="180"/>
                </a:lnTo>
                <a:lnTo>
                  <a:pt x="322" y="180"/>
                </a:lnTo>
                <a:lnTo>
                  <a:pt x="319" y="178"/>
                </a:lnTo>
                <a:lnTo>
                  <a:pt x="319" y="178"/>
                </a:lnTo>
                <a:lnTo>
                  <a:pt x="319" y="175"/>
                </a:lnTo>
                <a:lnTo>
                  <a:pt x="317" y="175"/>
                </a:lnTo>
                <a:lnTo>
                  <a:pt x="307" y="173"/>
                </a:lnTo>
                <a:lnTo>
                  <a:pt x="300" y="164"/>
                </a:lnTo>
                <a:lnTo>
                  <a:pt x="303" y="164"/>
                </a:lnTo>
                <a:lnTo>
                  <a:pt x="303" y="161"/>
                </a:lnTo>
                <a:lnTo>
                  <a:pt x="298" y="164"/>
                </a:lnTo>
                <a:lnTo>
                  <a:pt x="296" y="161"/>
                </a:lnTo>
                <a:lnTo>
                  <a:pt x="296" y="159"/>
                </a:lnTo>
                <a:lnTo>
                  <a:pt x="296" y="152"/>
                </a:lnTo>
                <a:lnTo>
                  <a:pt x="296" y="149"/>
                </a:lnTo>
                <a:lnTo>
                  <a:pt x="296" y="149"/>
                </a:lnTo>
                <a:lnTo>
                  <a:pt x="296" y="149"/>
                </a:lnTo>
                <a:lnTo>
                  <a:pt x="293" y="147"/>
                </a:lnTo>
                <a:lnTo>
                  <a:pt x="291" y="149"/>
                </a:lnTo>
                <a:lnTo>
                  <a:pt x="291" y="147"/>
                </a:lnTo>
                <a:lnTo>
                  <a:pt x="291" y="147"/>
                </a:lnTo>
                <a:lnTo>
                  <a:pt x="293" y="145"/>
                </a:lnTo>
                <a:lnTo>
                  <a:pt x="293" y="147"/>
                </a:lnTo>
                <a:lnTo>
                  <a:pt x="296" y="145"/>
                </a:lnTo>
                <a:lnTo>
                  <a:pt x="296" y="145"/>
                </a:lnTo>
                <a:lnTo>
                  <a:pt x="296" y="145"/>
                </a:lnTo>
                <a:lnTo>
                  <a:pt x="291" y="142"/>
                </a:lnTo>
                <a:lnTo>
                  <a:pt x="288" y="140"/>
                </a:lnTo>
                <a:lnTo>
                  <a:pt x="284" y="135"/>
                </a:lnTo>
                <a:lnTo>
                  <a:pt x="281" y="135"/>
                </a:lnTo>
                <a:lnTo>
                  <a:pt x="281" y="131"/>
                </a:lnTo>
                <a:lnTo>
                  <a:pt x="281" y="128"/>
                </a:lnTo>
                <a:lnTo>
                  <a:pt x="279" y="123"/>
                </a:lnTo>
                <a:lnTo>
                  <a:pt x="279" y="119"/>
                </a:lnTo>
                <a:lnTo>
                  <a:pt x="279" y="119"/>
                </a:lnTo>
                <a:lnTo>
                  <a:pt x="279" y="119"/>
                </a:lnTo>
                <a:lnTo>
                  <a:pt x="281" y="119"/>
                </a:lnTo>
                <a:lnTo>
                  <a:pt x="281" y="116"/>
                </a:lnTo>
                <a:lnTo>
                  <a:pt x="279" y="114"/>
                </a:lnTo>
                <a:lnTo>
                  <a:pt x="272" y="116"/>
                </a:lnTo>
                <a:lnTo>
                  <a:pt x="272" y="114"/>
                </a:lnTo>
                <a:lnTo>
                  <a:pt x="269" y="107"/>
                </a:lnTo>
                <a:lnTo>
                  <a:pt x="269" y="102"/>
                </a:lnTo>
                <a:lnTo>
                  <a:pt x="269" y="102"/>
                </a:lnTo>
                <a:lnTo>
                  <a:pt x="267" y="97"/>
                </a:lnTo>
                <a:lnTo>
                  <a:pt x="267" y="95"/>
                </a:lnTo>
                <a:lnTo>
                  <a:pt x="267" y="95"/>
                </a:lnTo>
                <a:lnTo>
                  <a:pt x="267" y="95"/>
                </a:lnTo>
                <a:lnTo>
                  <a:pt x="267" y="90"/>
                </a:lnTo>
                <a:lnTo>
                  <a:pt x="267" y="88"/>
                </a:lnTo>
                <a:lnTo>
                  <a:pt x="267" y="86"/>
                </a:lnTo>
                <a:lnTo>
                  <a:pt x="272" y="83"/>
                </a:lnTo>
                <a:lnTo>
                  <a:pt x="272" y="81"/>
                </a:lnTo>
                <a:lnTo>
                  <a:pt x="269" y="78"/>
                </a:lnTo>
                <a:lnTo>
                  <a:pt x="269" y="78"/>
                </a:lnTo>
                <a:lnTo>
                  <a:pt x="272" y="76"/>
                </a:lnTo>
                <a:lnTo>
                  <a:pt x="267" y="76"/>
                </a:lnTo>
                <a:lnTo>
                  <a:pt x="262" y="67"/>
                </a:lnTo>
                <a:lnTo>
                  <a:pt x="265" y="60"/>
                </a:lnTo>
                <a:lnTo>
                  <a:pt x="262" y="60"/>
                </a:lnTo>
                <a:lnTo>
                  <a:pt x="262" y="55"/>
                </a:lnTo>
                <a:lnTo>
                  <a:pt x="260" y="50"/>
                </a:lnTo>
                <a:lnTo>
                  <a:pt x="260" y="48"/>
                </a:lnTo>
                <a:lnTo>
                  <a:pt x="262" y="48"/>
                </a:lnTo>
                <a:lnTo>
                  <a:pt x="262" y="50"/>
                </a:lnTo>
                <a:lnTo>
                  <a:pt x="265" y="48"/>
                </a:lnTo>
                <a:lnTo>
                  <a:pt x="265" y="48"/>
                </a:lnTo>
                <a:lnTo>
                  <a:pt x="262" y="48"/>
                </a:lnTo>
                <a:lnTo>
                  <a:pt x="260" y="45"/>
                </a:lnTo>
                <a:lnTo>
                  <a:pt x="260" y="43"/>
                </a:lnTo>
                <a:lnTo>
                  <a:pt x="258" y="41"/>
                </a:lnTo>
                <a:lnTo>
                  <a:pt x="258" y="38"/>
                </a:lnTo>
                <a:lnTo>
                  <a:pt x="258" y="38"/>
                </a:lnTo>
                <a:lnTo>
                  <a:pt x="260" y="34"/>
                </a:lnTo>
                <a:lnTo>
                  <a:pt x="262" y="29"/>
                </a:lnTo>
                <a:lnTo>
                  <a:pt x="260" y="29"/>
                </a:lnTo>
                <a:lnTo>
                  <a:pt x="255" y="26"/>
                </a:lnTo>
                <a:lnTo>
                  <a:pt x="255" y="24"/>
                </a:lnTo>
                <a:lnTo>
                  <a:pt x="251" y="22"/>
                </a:lnTo>
                <a:lnTo>
                  <a:pt x="251" y="22"/>
                </a:lnTo>
                <a:lnTo>
                  <a:pt x="251" y="19"/>
                </a:lnTo>
                <a:lnTo>
                  <a:pt x="253" y="12"/>
                </a:lnTo>
                <a:lnTo>
                  <a:pt x="253" y="10"/>
                </a:lnTo>
                <a:lnTo>
                  <a:pt x="251" y="10"/>
                </a:lnTo>
                <a:lnTo>
                  <a:pt x="251" y="8"/>
                </a:lnTo>
                <a:lnTo>
                  <a:pt x="251" y="8"/>
                </a:lnTo>
                <a:lnTo>
                  <a:pt x="248" y="5"/>
                </a:lnTo>
                <a:lnTo>
                  <a:pt x="246" y="0"/>
                </a:lnTo>
                <a:lnTo>
                  <a:pt x="187" y="22"/>
                </a:lnTo>
                <a:lnTo>
                  <a:pt x="151" y="31"/>
                </a:lnTo>
                <a:lnTo>
                  <a:pt x="111" y="45"/>
                </a:lnTo>
                <a:lnTo>
                  <a:pt x="80" y="55"/>
                </a:lnTo>
                <a:lnTo>
                  <a:pt x="35" y="69"/>
                </a:lnTo>
                <a:lnTo>
                  <a:pt x="0" y="78"/>
                </a:lnTo>
                <a:lnTo>
                  <a:pt x="0" y="83"/>
                </a:lnTo>
                <a:lnTo>
                  <a:pt x="0" y="86"/>
                </a:lnTo>
                <a:lnTo>
                  <a:pt x="2" y="88"/>
                </a:lnTo>
                <a:lnTo>
                  <a:pt x="2" y="88"/>
                </a:lnTo>
                <a:lnTo>
                  <a:pt x="2" y="97"/>
                </a:lnTo>
                <a:lnTo>
                  <a:pt x="2" y="97"/>
                </a:lnTo>
                <a:lnTo>
                  <a:pt x="4" y="97"/>
                </a:lnTo>
                <a:lnTo>
                  <a:pt x="4" y="97"/>
                </a:lnTo>
                <a:lnTo>
                  <a:pt x="7" y="97"/>
                </a:lnTo>
                <a:lnTo>
                  <a:pt x="9" y="100"/>
                </a:lnTo>
                <a:lnTo>
                  <a:pt x="9" y="102"/>
                </a:lnTo>
                <a:lnTo>
                  <a:pt x="9" y="102"/>
                </a:lnTo>
                <a:lnTo>
                  <a:pt x="9" y="102"/>
                </a:lnTo>
                <a:lnTo>
                  <a:pt x="9" y="105"/>
                </a:lnTo>
                <a:lnTo>
                  <a:pt x="9" y="107"/>
                </a:lnTo>
                <a:lnTo>
                  <a:pt x="11" y="107"/>
                </a:lnTo>
                <a:lnTo>
                  <a:pt x="11" y="105"/>
                </a:lnTo>
                <a:lnTo>
                  <a:pt x="14" y="107"/>
                </a:lnTo>
                <a:lnTo>
                  <a:pt x="14" y="107"/>
                </a:lnTo>
                <a:lnTo>
                  <a:pt x="11" y="109"/>
                </a:lnTo>
                <a:lnTo>
                  <a:pt x="11" y="109"/>
                </a:lnTo>
                <a:lnTo>
                  <a:pt x="11" y="109"/>
                </a:lnTo>
                <a:lnTo>
                  <a:pt x="16" y="112"/>
                </a:lnTo>
                <a:lnTo>
                  <a:pt x="16" y="116"/>
                </a:lnTo>
                <a:lnTo>
                  <a:pt x="16" y="116"/>
                </a:lnTo>
                <a:lnTo>
                  <a:pt x="16" y="119"/>
                </a:lnTo>
                <a:lnTo>
                  <a:pt x="21" y="119"/>
                </a:lnTo>
                <a:lnTo>
                  <a:pt x="21" y="119"/>
                </a:lnTo>
                <a:lnTo>
                  <a:pt x="23" y="119"/>
                </a:lnTo>
                <a:lnTo>
                  <a:pt x="23" y="121"/>
                </a:lnTo>
                <a:lnTo>
                  <a:pt x="26" y="119"/>
                </a:lnTo>
                <a:lnTo>
                  <a:pt x="28" y="119"/>
                </a:lnTo>
                <a:lnTo>
                  <a:pt x="33" y="121"/>
                </a:lnTo>
                <a:lnTo>
                  <a:pt x="33" y="121"/>
                </a:lnTo>
                <a:lnTo>
                  <a:pt x="33" y="123"/>
                </a:lnTo>
                <a:lnTo>
                  <a:pt x="37" y="123"/>
                </a:lnTo>
                <a:lnTo>
                  <a:pt x="40" y="126"/>
                </a:lnTo>
                <a:lnTo>
                  <a:pt x="37" y="126"/>
                </a:lnTo>
                <a:lnTo>
                  <a:pt x="42" y="131"/>
                </a:lnTo>
                <a:lnTo>
                  <a:pt x="45" y="131"/>
                </a:lnTo>
                <a:lnTo>
                  <a:pt x="47" y="133"/>
                </a:lnTo>
                <a:lnTo>
                  <a:pt x="47" y="131"/>
                </a:lnTo>
                <a:lnTo>
                  <a:pt x="47" y="128"/>
                </a:lnTo>
                <a:lnTo>
                  <a:pt x="49" y="128"/>
                </a:lnTo>
                <a:lnTo>
                  <a:pt x="52" y="131"/>
                </a:lnTo>
                <a:lnTo>
                  <a:pt x="54" y="131"/>
                </a:lnTo>
                <a:lnTo>
                  <a:pt x="54" y="133"/>
                </a:lnTo>
                <a:lnTo>
                  <a:pt x="54" y="133"/>
                </a:lnTo>
                <a:lnTo>
                  <a:pt x="59" y="131"/>
                </a:lnTo>
                <a:lnTo>
                  <a:pt x="63" y="133"/>
                </a:lnTo>
                <a:lnTo>
                  <a:pt x="66" y="135"/>
                </a:lnTo>
                <a:lnTo>
                  <a:pt x="66" y="138"/>
                </a:lnTo>
                <a:lnTo>
                  <a:pt x="68" y="142"/>
                </a:lnTo>
                <a:lnTo>
                  <a:pt x="71" y="142"/>
                </a:lnTo>
                <a:lnTo>
                  <a:pt x="73" y="142"/>
                </a:lnTo>
                <a:lnTo>
                  <a:pt x="73" y="142"/>
                </a:lnTo>
                <a:lnTo>
                  <a:pt x="75" y="142"/>
                </a:lnTo>
                <a:lnTo>
                  <a:pt x="78" y="149"/>
                </a:lnTo>
                <a:lnTo>
                  <a:pt x="78" y="152"/>
                </a:lnTo>
                <a:lnTo>
                  <a:pt x="82" y="157"/>
                </a:lnTo>
                <a:lnTo>
                  <a:pt x="87" y="159"/>
                </a:lnTo>
                <a:lnTo>
                  <a:pt x="92" y="157"/>
                </a:lnTo>
                <a:lnTo>
                  <a:pt x="92" y="157"/>
                </a:lnTo>
                <a:lnTo>
                  <a:pt x="97" y="161"/>
                </a:lnTo>
                <a:lnTo>
                  <a:pt x="101" y="166"/>
                </a:lnTo>
                <a:lnTo>
                  <a:pt x="101" y="168"/>
                </a:lnTo>
                <a:lnTo>
                  <a:pt x="104" y="168"/>
                </a:lnTo>
                <a:lnTo>
                  <a:pt x="101" y="168"/>
                </a:lnTo>
                <a:lnTo>
                  <a:pt x="104" y="168"/>
                </a:lnTo>
                <a:lnTo>
                  <a:pt x="104" y="168"/>
                </a:lnTo>
                <a:lnTo>
                  <a:pt x="106" y="173"/>
                </a:lnTo>
                <a:lnTo>
                  <a:pt x="108" y="175"/>
                </a:lnTo>
                <a:lnTo>
                  <a:pt x="111" y="175"/>
                </a:lnTo>
                <a:lnTo>
                  <a:pt x="113" y="178"/>
                </a:lnTo>
                <a:lnTo>
                  <a:pt x="113" y="178"/>
                </a:lnTo>
                <a:lnTo>
                  <a:pt x="113" y="180"/>
                </a:lnTo>
                <a:lnTo>
                  <a:pt x="116" y="180"/>
                </a:lnTo>
                <a:lnTo>
                  <a:pt x="116" y="178"/>
                </a:lnTo>
                <a:lnTo>
                  <a:pt x="116" y="178"/>
                </a:lnTo>
                <a:lnTo>
                  <a:pt x="120" y="187"/>
                </a:lnTo>
                <a:lnTo>
                  <a:pt x="127" y="197"/>
                </a:lnTo>
                <a:lnTo>
                  <a:pt x="127" y="199"/>
                </a:lnTo>
                <a:lnTo>
                  <a:pt x="127" y="199"/>
                </a:lnTo>
                <a:lnTo>
                  <a:pt x="127" y="202"/>
                </a:lnTo>
                <a:lnTo>
                  <a:pt x="127" y="204"/>
                </a:lnTo>
                <a:lnTo>
                  <a:pt x="130" y="204"/>
                </a:lnTo>
                <a:lnTo>
                  <a:pt x="130" y="206"/>
                </a:lnTo>
                <a:lnTo>
                  <a:pt x="132" y="209"/>
                </a:lnTo>
                <a:lnTo>
                  <a:pt x="135" y="216"/>
                </a:lnTo>
                <a:lnTo>
                  <a:pt x="137" y="228"/>
                </a:lnTo>
                <a:lnTo>
                  <a:pt x="142" y="230"/>
                </a:lnTo>
                <a:lnTo>
                  <a:pt x="146" y="228"/>
                </a:lnTo>
                <a:lnTo>
                  <a:pt x="153" y="232"/>
                </a:lnTo>
                <a:lnTo>
                  <a:pt x="156" y="235"/>
                </a:lnTo>
                <a:lnTo>
                  <a:pt x="156" y="237"/>
                </a:lnTo>
                <a:lnTo>
                  <a:pt x="156" y="239"/>
                </a:lnTo>
                <a:lnTo>
                  <a:pt x="158" y="239"/>
                </a:lnTo>
                <a:lnTo>
                  <a:pt x="170" y="239"/>
                </a:lnTo>
                <a:lnTo>
                  <a:pt x="175" y="237"/>
                </a:lnTo>
                <a:lnTo>
                  <a:pt x="177" y="239"/>
                </a:lnTo>
                <a:lnTo>
                  <a:pt x="179" y="235"/>
                </a:lnTo>
                <a:lnTo>
                  <a:pt x="179" y="237"/>
                </a:lnTo>
                <a:lnTo>
                  <a:pt x="182" y="237"/>
                </a:lnTo>
                <a:lnTo>
                  <a:pt x="184" y="237"/>
                </a:lnTo>
                <a:lnTo>
                  <a:pt x="187" y="237"/>
                </a:lnTo>
                <a:lnTo>
                  <a:pt x="187" y="239"/>
                </a:lnTo>
                <a:lnTo>
                  <a:pt x="189" y="239"/>
                </a:lnTo>
                <a:lnTo>
                  <a:pt x="191" y="237"/>
                </a:lnTo>
                <a:lnTo>
                  <a:pt x="191" y="237"/>
                </a:lnTo>
                <a:lnTo>
                  <a:pt x="194" y="230"/>
                </a:lnTo>
                <a:lnTo>
                  <a:pt x="196" y="232"/>
                </a:lnTo>
                <a:lnTo>
                  <a:pt x="198" y="235"/>
                </a:lnTo>
                <a:lnTo>
                  <a:pt x="203" y="232"/>
                </a:lnTo>
                <a:lnTo>
                  <a:pt x="206" y="230"/>
                </a:lnTo>
                <a:lnTo>
                  <a:pt x="206" y="230"/>
                </a:lnTo>
                <a:lnTo>
                  <a:pt x="208" y="232"/>
                </a:lnTo>
                <a:lnTo>
                  <a:pt x="213" y="232"/>
                </a:lnTo>
                <a:lnTo>
                  <a:pt x="213" y="232"/>
                </a:lnTo>
                <a:lnTo>
                  <a:pt x="213" y="235"/>
                </a:lnTo>
                <a:lnTo>
                  <a:pt x="213" y="235"/>
                </a:lnTo>
                <a:lnTo>
                  <a:pt x="213" y="235"/>
                </a:lnTo>
                <a:lnTo>
                  <a:pt x="215" y="232"/>
                </a:lnTo>
                <a:lnTo>
                  <a:pt x="215" y="232"/>
                </a:lnTo>
                <a:lnTo>
                  <a:pt x="213" y="230"/>
                </a:lnTo>
                <a:lnTo>
                  <a:pt x="215" y="230"/>
                </a:lnTo>
                <a:lnTo>
                  <a:pt x="215" y="228"/>
                </a:lnTo>
                <a:lnTo>
                  <a:pt x="217" y="228"/>
                </a:lnTo>
                <a:lnTo>
                  <a:pt x="222" y="228"/>
                </a:lnTo>
                <a:lnTo>
                  <a:pt x="224" y="232"/>
                </a:lnTo>
                <a:lnTo>
                  <a:pt x="224" y="232"/>
                </a:lnTo>
                <a:lnTo>
                  <a:pt x="224" y="235"/>
                </a:lnTo>
                <a:lnTo>
                  <a:pt x="229" y="246"/>
                </a:lnTo>
                <a:lnTo>
                  <a:pt x="255" y="256"/>
                </a:lnTo>
                <a:lnTo>
                  <a:pt x="258" y="256"/>
                </a:lnTo>
                <a:lnTo>
                  <a:pt x="260" y="256"/>
                </a:lnTo>
                <a:lnTo>
                  <a:pt x="262" y="254"/>
                </a:lnTo>
                <a:lnTo>
                  <a:pt x="267" y="251"/>
                </a:lnTo>
                <a:lnTo>
                  <a:pt x="269" y="251"/>
                </a:lnTo>
                <a:lnTo>
                  <a:pt x="272" y="256"/>
                </a:lnTo>
                <a:lnTo>
                  <a:pt x="272" y="256"/>
                </a:lnTo>
                <a:lnTo>
                  <a:pt x="272" y="256"/>
                </a:lnTo>
                <a:lnTo>
                  <a:pt x="274" y="261"/>
                </a:lnTo>
                <a:lnTo>
                  <a:pt x="274" y="263"/>
                </a:lnTo>
                <a:lnTo>
                  <a:pt x="274" y="268"/>
                </a:lnTo>
                <a:lnTo>
                  <a:pt x="274" y="270"/>
                </a:lnTo>
                <a:lnTo>
                  <a:pt x="272" y="270"/>
                </a:lnTo>
                <a:lnTo>
                  <a:pt x="272" y="272"/>
                </a:lnTo>
                <a:lnTo>
                  <a:pt x="274" y="277"/>
                </a:lnTo>
                <a:lnTo>
                  <a:pt x="277" y="280"/>
                </a:lnTo>
                <a:lnTo>
                  <a:pt x="279" y="284"/>
                </a:lnTo>
                <a:lnTo>
                  <a:pt x="281" y="294"/>
                </a:lnTo>
                <a:lnTo>
                  <a:pt x="281" y="296"/>
                </a:lnTo>
                <a:lnTo>
                  <a:pt x="279" y="299"/>
                </a:lnTo>
                <a:lnTo>
                  <a:pt x="279" y="301"/>
                </a:lnTo>
                <a:lnTo>
                  <a:pt x="279" y="303"/>
                </a:lnTo>
                <a:lnTo>
                  <a:pt x="281" y="303"/>
                </a:lnTo>
                <a:lnTo>
                  <a:pt x="281" y="303"/>
                </a:lnTo>
                <a:lnTo>
                  <a:pt x="284" y="306"/>
                </a:lnTo>
                <a:lnTo>
                  <a:pt x="286" y="303"/>
                </a:lnTo>
                <a:lnTo>
                  <a:pt x="286" y="306"/>
                </a:lnTo>
                <a:lnTo>
                  <a:pt x="288" y="308"/>
                </a:lnTo>
                <a:lnTo>
                  <a:pt x="288" y="310"/>
                </a:lnTo>
                <a:lnTo>
                  <a:pt x="288" y="310"/>
                </a:lnTo>
                <a:lnTo>
                  <a:pt x="288" y="313"/>
                </a:lnTo>
                <a:lnTo>
                  <a:pt x="288" y="317"/>
                </a:lnTo>
                <a:lnTo>
                  <a:pt x="288" y="320"/>
                </a:lnTo>
                <a:lnTo>
                  <a:pt x="288" y="322"/>
                </a:lnTo>
                <a:lnTo>
                  <a:pt x="288" y="325"/>
                </a:lnTo>
                <a:lnTo>
                  <a:pt x="291" y="325"/>
                </a:lnTo>
                <a:lnTo>
                  <a:pt x="288" y="325"/>
                </a:lnTo>
                <a:lnTo>
                  <a:pt x="291" y="329"/>
                </a:lnTo>
                <a:lnTo>
                  <a:pt x="293" y="332"/>
                </a:lnTo>
                <a:lnTo>
                  <a:pt x="293" y="332"/>
                </a:lnTo>
                <a:lnTo>
                  <a:pt x="296" y="334"/>
                </a:lnTo>
                <a:lnTo>
                  <a:pt x="296" y="334"/>
                </a:lnTo>
                <a:lnTo>
                  <a:pt x="296" y="336"/>
                </a:lnTo>
                <a:lnTo>
                  <a:pt x="298" y="336"/>
                </a:lnTo>
                <a:lnTo>
                  <a:pt x="298" y="336"/>
                </a:lnTo>
                <a:lnTo>
                  <a:pt x="298" y="334"/>
                </a:lnTo>
                <a:lnTo>
                  <a:pt x="298" y="334"/>
                </a:lnTo>
                <a:lnTo>
                  <a:pt x="300" y="332"/>
                </a:lnTo>
                <a:lnTo>
                  <a:pt x="300" y="332"/>
                </a:lnTo>
                <a:lnTo>
                  <a:pt x="303" y="334"/>
                </a:lnTo>
                <a:lnTo>
                  <a:pt x="300" y="336"/>
                </a:lnTo>
                <a:lnTo>
                  <a:pt x="303" y="339"/>
                </a:lnTo>
                <a:lnTo>
                  <a:pt x="305" y="341"/>
                </a:lnTo>
                <a:lnTo>
                  <a:pt x="307" y="339"/>
                </a:lnTo>
                <a:lnTo>
                  <a:pt x="310" y="339"/>
                </a:lnTo>
                <a:lnTo>
                  <a:pt x="310" y="339"/>
                </a:lnTo>
                <a:lnTo>
                  <a:pt x="310" y="341"/>
                </a:lnTo>
                <a:lnTo>
                  <a:pt x="310" y="341"/>
                </a:lnTo>
                <a:lnTo>
                  <a:pt x="307" y="341"/>
                </a:lnTo>
                <a:lnTo>
                  <a:pt x="307" y="343"/>
                </a:lnTo>
                <a:lnTo>
                  <a:pt x="307" y="346"/>
                </a:lnTo>
                <a:lnTo>
                  <a:pt x="310" y="346"/>
                </a:lnTo>
                <a:lnTo>
                  <a:pt x="312" y="348"/>
                </a:lnTo>
                <a:lnTo>
                  <a:pt x="317" y="351"/>
                </a:lnTo>
                <a:lnTo>
                  <a:pt x="317" y="351"/>
                </a:lnTo>
                <a:lnTo>
                  <a:pt x="317" y="353"/>
                </a:lnTo>
                <a:lnTo>
                  <a:pt x="314" y="355"/>
                </a:lnTo>
                <a:lnTo>
                  <a:pt x="314" y="355"/>
                </a:lnTo>
                <a:lnTo>
                  <a:pt x="312" y="355"/>
                </a:lnTo>
                <a:lnTo>
                  <a:pt x="310" y="355"/>
                </a:lnTo>
                <a:lnTo>
                  <a:pt x="310" y="355"/>
                </a:lnTo>
                <a:lnTo>
                  <a:pt x="307" y="355"/>
                </a:lnTo>
                <a:lnTo>
                  <a:pt x="307" y="358"/>
                </a:lnTo>
                <a:lnTo>
                  <a:pt x="307" y="358"/>
                </a:lnTo>
                <a:lnTo>
                  <a:pt x="310" y="360"/>
                </a:lnTo>
                <a:lnTo>
                  <a:pt x="312" y="360"/>
                </a:lnTo>
                <a:lnTo>
                  <a:pt x="317" y="358"/>
                </a:lnTo>
                <a:lnTo>
                  <a:pt x="319" y="355"/>
                </a:lnTo>
                <a:lnTo>
                  <a:pt x="319" y="355"/>
                </a:lnTo>
                <a:lnTo>
                  <a:pt x="319" y="353"/>
                </a:lnTo>
                <a:lnTo>
                  <a:pt x="317" y="348"/>
                </a:lnTo>
                <a:lnTo>
                  <a:pt x="317" y="346"/>
                </a:lnTo>
                <a:lnTo>
                  <a:pt x="319" y="346"/>
                </a:lnTo>
                <a:lnTo>
                  <a:pt x="324" y="343"/>
                </a:lnTo>
                <a:lnTo>
                  <a:pt x="324" y="343"/>
                </a:lnTo>
                <a:lnTo>
                  <a:pt x="324" y="341"/>
                </a:lnTo>
                <a:lnTo>
                  <a:pt x="324" y="341"/>
                </a:lnTo>
                <a:lnTo>
                  <a:pt x="324" y="341"/>
                </a:lnTo>
                <a:lnTo>
                  <a:pt x="319" y="341"/>
                </a:lnTo>
                <a:lnTo>
                  <a:pt x="317" y="341"/>
                </a:lnTo>
                <a:lnTo>
                  <a:pt x="314" y="341"/>
                </a:lnTo>
                <a:lnTo>
                  <a:pt x="317" y="339"/>
                </a:lnTo>
                <a:lnTo>
                  <a:pt x="317" y="339"/>
                </a:lnTo>
                <a:lnTo>
                  <a:pt x="319" y="336"/>
                </a:lnTo>
                <a:lnTo>
                  <a:pt x="324" y="336"/>
                </a:lnTo>
                <a:lnTo>
                  <a:pt x="326" y="339"/>
                </a:lnTo>
                <a:lnTo>
                  <a:pt x="326" y="339"/>
                </a:lnTo>
                <a:lnTo>
                  <a:pt x="329" y="346"/>
                </a:lnTo>
                <a:lnTo>
                  <a:pt x="329" y="348"/>
                </a:lnTo>
                <a:lnTo>
                  <a:pt x="329" y="351"/>
                </a:lnTo>
                <a:lnTo>
                  <a:pt x="329" y="351"/>
                </a:lnTo>
                <a:lnTo>
                  <a:pt x="329" y="353"/>
                </a:lnTo>
                <a:lnTo>
                  <a:pt x="331" y="353"/>
                </a:lnTo>
                <a:lnTo>
                  <a:pt x="336" y="355"/>
                </a:lnTo>
                <a:lnTo>
                  <a:pt x="338" y="355"/>
                </a:lnTo>
                <a:lnTo>
                  <a:pt x="338" y="358"/>
                </a:lnTo>
                <a:lnTo>
                  <a:pt x="333" y="362"/>
                </a:lnTo>
                <a:lnTo>
                  <a:pt x="333" y="362"/>
                </a:lnTo>
                <a:lnTo>
                  <a:pt x="336" y="365"/>
                </a:lnTo>
                <a:lnTo>
                  <a:pt x="341" y="369"/>
                </a:lnTo>
                <a:lnTo>
                  <a:pt x="341" y="372"/>
                </a:lnTo>
                <a:lnTo>
                  <a:pt x="341" y="372"/>
                </a:lnTo>
                <a:lnTo>
                  <a:pt x="341" y="374"/>
                </a:lnTo>
                <a:lnTo>
                  <a:pt x="341" y="377"/>
                </a:lnTo>
                <a:lnTo>
                  <a:pt x="341" y="379"/>
                </a:lnTo>
                <a:lnTo>
                  <a:pt x="345" y="379"/>
                </a:lnTo>
                <a:lnTo>
                  <a:pt x="348" y="379"/>
                </a:lnTo>
                <a:lnTo>
                  <a:pt x="359" y="374"/>
                </a:lnTo>
                <a:lnTo>
                  <a:pt x="364" y="374"/>
                </a:lnTo>
                <a:lnTo>
                  <a:pt x="364" y="374"/>
                </a:lnTo>
                <a:lnTo>
                  <a:pt x="369" y="377"/>
                </a:lnTo>
                <a:lnTo>
                  <a:pt x="369" y="379"/>
                </a:lnTo>
                <a:lnTo>
                  <a:pt x="371" y="384"/>
                </a:lnTo>
                <a:lnTo>
                  <a:pt x="371" y="384"/>
                </a:lnTo>
                <a:lnTo>
                  <a:pt x="371" y="388"/>
                </a:lnTo>
                <a:lnTo>
                  <a:pt x="371" y="393"/>
                </a:lnTo>
                <a:lnTo>
                  <a:pt x="369" y="398"/>
                </a:lnTo>
                <a:lnTo>
                  <a:pt x="371" y="403"/>
                </a:lnTo>
                <a:lnTo>
                  <a:pt x="374" y="405"/>
                </a:lnTo>
                <a:lnTo>
                  <a:pt x="376" y="407"/>
                </a:lnTo>
                <a:lnTo>
                  <a:pt x="381" y="410"/>
                </a:lnTo>
                <a:lnTo>
                  <a:pt x="388" y="410"/>
                </a:lnTo>
                <a:lnTo>
                  <a:pt x="397" y="414"/>
                </a:lnTo>
                <a:lnTo>
                  <a:pt x="400" y="414"/>
                </a:lnTo>
                <a:lnTo>
                  <a:pt x="407" y="417"/>
                </a:lnTo>
                <a:lnTo>
                  <a:pt x="409" y="419"/>
                </a:lnTo>
                <a:lnTo>
                  <a:pt x="412" y="422"/>
                </a:lnTo>
                <a:lnTo>
                  <a:pt x="414" y="424"/>
                </a:lnTo>
                <a:lnTo>
                  <a:pt x="416" y="426"/>
                </a:lnTo>
                <a:lnTo>
                  <a:pt x="419" y="429"/>
                </a:lnTo>
                <a:lnTo>
                  <a:pt x="423" y="431"/>
                </a:lnTo>
                <a:lnTo>
                  <a:pt x="426" y="426"/>
                </a:lnTo>
                <a:lnTo>
                  <a:pt x="449" y="429"/>
                </a:lnTo>
                <a:lnTo>
                  <a:pt x="454" y="431"/>
                </a:lnTo>
                <a:lnTo>
                  <a:pt x="454" y="422"/>
                </a:lnTo>
                <a:lnTo>
                  <a:pt x="452" y="41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7" name="Freeform 112"/>
          <p:cNvSpPr>
            <a:spLocks/>
          </p:cNvSpPr>
          <p:nvPr/>
        </p:nvSpPr>
        <p:spPr bwMode="auto">
          <a:xfrm>
            <a:off x="5410618" y="5144504"/>
            <a:ext cx="800100" cy="709613"/>
          </a:xfrm>
          <a:custGeom>
            <a:avLst/>
            <a:gdLst>
              <a:gd name="T0" fmla="*/ 428 w 504"/>
              <a:gd name="T1" fmla="*/ 286 h 447"/>
              <a:gd name="T2" fmla="*/ 402 w 504"/>
              <a:gd name="T3" fmla="*/ 265 h 447"/>
              <a:gd name="T4" fmla="*/ 395 w 504"/>
              <a:gd name="T5" fmla="*/ 246 h 447"/>
              <a:gd name="T6" fmla="*/ 372 w 504"/>
              <a:gd name="T7" fmla="*/ 244 h 447"/>
              <a:gd name="T8" fmla="*/ 369 w 504"/>
              <a:gd name="T9" fmla="*/ 227 h 447"/>
              <a:gd name="T10" fmla="*/ 360 w 504"/>
              <a:gd name="T11" fmla="*/ 218 h 447"/>
              <a:gd name="T12" fmla="*/ 345 w 504"/>
              <a:gd name="T13" fmla="*/ 213 h 447"/>
              <a:gd name="T14" fmla="*/ 355 w 504"/>
              <a:gd name="T15" fmla="*/ 215 h 447"/>
              <a:gd name="T16" fmla="*/ 348 w 504"/>
              <a:gd name="T17" fmla="*/ 230 h 447"/>
              <a:gd name="T18" fmla="*/ 341 w 504"/>
              <a:gd name="T19" fmla="*/ 227 h 447"/>
              <a:gd name="T20" fmla="*/ 343 w 504"/>
              <a:gd name="T21" fmla="*/ 220 h 447"/>
              <a:gd name="T22" fmla="*/ 341 w 504"/>
              <a:gd name="T23" fmla="*/ 211 h 447"/>
              <a:gd name="T24" fmla="*/ 331 w 504"/>
              <a:gd name="T25" fmla="*/ 204 h 447"/>
              <a:gd name="T26" fmla="*/ 327 w 504"/>
              <a:gd name="T27" fmla="*/ 206 h 447"/>
              <a:gd name="T28" fmla="*/ 319 w 504"/>
              <a:gd name="T29" fmla="*/ 197 h 447"/>
              <a:gd name="T30" fmla="*/ 319 w 504"/>
              <a:gd name="T31" fmla="*/ 180 h 447"/>
              <a:gd name="T32" fmla="*/ 310 w 504"/>
              <a:gd name="T33" fmla="*/ 173 h 447"/>
              <a:gd name="T34" fmla="*/ 303 w 504"/>
              <a:gd name="T35" fmla="*/ 144 h 447"/>
              <a:gd name="T36" fmla="*/ 303 w 504"/>
              <a:gd name="T37" fmla="*/ 128 h 447"/>
              <a:gd name="T38" fmla="*/ 286 w 504"/>
              <a:gd name="T39" fmla="*/ 128 h 447"/>
              <a:gd name="T40" fmla="*/ 246 w 504"/>
              <a:gd name="T41" fmla="*/ 100 h 447"/>
              <a:gd name="T42" fmla="*/ 244 w 504"/>
              <a:gd name="T43" fmla="*/ 107 h 447"/>
              <a:gd name="T44" fmla="*/ 229 w 504"/>
              <a:gd name="T45" fmla="*/ 107 h 447"/>
              <a:gd name="T46" fmla="*/ 218 w 504"/>
              <a:gd name="T47" fmla="*/ 109 h 447"/>
              <a:gd name="T48" fmla="*/ 201 w 504"/>
              <a:gd name="T49" fmla="*/ 111 h 447"/>
              <a:gd name="T50" fmla="*/ 173 w 504"/>
              <a:gd name="T51" fmla="*/ 102 h 447"/>
              <a:gd name="T52" fmla="*/ 158 w 504"/>
              <a:gd name="T53" fmla="*/ 74 h 447"/>
              <a:gd name="T54" fmla="*/ 147 w 504"/>
              <a:gd name="T55" fmla="*/ 52 h 447"/>
              <a:gd name="T56" fmla="*/ 135 w 504"/>
              <a:gd name="T57" fmla="*/ 40 h 447"/>
              <a:gd name="T58" fmla="*/ 123 w 504"/>
              <a:gd name="T59" fmla="*/ 29 h 447"/>
              <a:gd name="T60" fmla="*/ 104 w 504"/>
              <a:gd name="T61" fmla="*/ 14 h 447"/>
              <a:gd name="T62" fmla="*/ 90 w 504"/>
              <a:gd name="T63" fmla="*/ 3 h 447"/>
              <a:gd name="T64" fmla="*/ 78 w 504"/>
              <a:gd name="T65" fmla="*/ 3 h 447"/>
              <a:gd name="T66" fmla="*/ 2 w 504"/>
              <a:gd name="T67" fmla="*/ 74 h 447"/>
              <a:gd name="T68" fmla="*/ 16 w 504"/>
              <a:gd name="T69" fmla="*/ 92 h 447"/>
              <a:gd name="T70" fmla="*/ 23 w 504"/>
              <a:gd name="T71" fmla="*/ 97 h 447"/>
              <a:gd name="T72" fmla="*/ 38 w 504"/>
              <a:gd name="T73" fmla="*/ 95 h 447"/>
              <a:gd name="T74" fmla="*/ 59 w 504"/>
              <a:gd name="T75" fmla="*/ 116 h 447"/>
              <a:gd name="T76" fmla="*/ 57 w 504"/>
              <a:gd name="T77" fmla="*/ 126 h 447"/>
              <a:gd name="T78" fmla="*/ 52 w 504"/>
              <a:gd name="T79" fmla="*/ 152 h 447"/>
              <a:gd name="T80" fmla="*/ 45 w 504"/>
              <a:gd name="T81" fmla="*/ 175 h 447"/>
              <a:gd name="T82" fmla="*/ 57 w 504"/>
              <a:gd name="T83" fmla="*/ 197 h 447"/>
              <a:gd name="T84" fmla="*/ 94 w 504"/>
              <a:gd name="T85" fmla="*/ 232 h 447"/>
              <a:gd name="T86" fmla="*/ 132 w 504"/>
              <a:gd name="T87" fmla="*/ 256 h 447"/>
              <a:gd name="T88" fmla="*/ 156 w 504"/>
              <a:gd name="T89" fmla="*/ 286 h 447"/>
              <a:gd name="T90" fmla="*/ 265 w 504"/>
              <a:gd name="T91" fmla="*/ 343 h 447"/>
              <a:gd name="T92" fmla="*/ 272 w 504"/>
              <a:gd name="T93" fmla="*/ 365 h 447"/>
              <a:gd name="T94" fmla="*/ 286 w 504"/>
              <a:gd name="T95" fmla="*/ 376 h 447"/>
              <a:gd name="T96" fmla="*/ 298 w 504"/>
              <a:gd name="T97" fmla="*/ 367 h 447"/>
              <a:gd name="T98" fmla="*/ 315 w 504"/>
              <a:gd name="T99" fmla="*/ 374 h 447"/>
              <a:gd name="T100" fmla="*/ 329 w 504"/>
              <a:gd name="T101" fmla="*/ 367 h 447"/>
              <a:gd name="T102" fmla="*/ 336 w 504"/>
              <a:gd name="T103" fmla="*/ 369 h 447"/>
              <a:gd name="T104" fmla="*/ 355 w 504"/>
              <a:gd name="T105" fmla="*/ 372 h 447"/>
              <a:gd name="T106" fmla="*/ 374 w 504"/>
              <a:gd name="T107" fmla="*/ 362 h 447"/>
              <a:gd name="T108" fmla="*/ 409 w 504"/>
              <a:gd name="T109" fmla="*/ 367 h 447"/>
              <a:gd name="T110" fmla="*/ 440 w 504"/>
              <a:gd name="T111" fmla="*/ 386 h 447"/>
              <a:gd name="T112" fmla="*/ 461 w 504"/>
              <a:gd name="T113" fmla="*/ 412 h 447"/>
              <a:gd name="T114" fmla="*/ 471 w 504"/>
              <a:gd name="T115" fmla="*/ 447 h 447"/>
              <a:gd name="T116" fmla="*/ 499 w 504"/>
              <a:gd name="T117" fmla="*/ 339 h 447"/>
              <a:gd name="T118" fmla="*/ 464 w 504"/>
              <a:gd name="T119" fmla="*/ 324 h 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504" h="447">
                <a:moveTo>
                  <a:pt x="447" y="298"/>
                </a:moveTo>
                <a:lnTo>
                  <a:pt x="445" y="296"/>
                </a:lnTo>
                <a:lnTo>
                  <a:pt x="443" y="294"/>
                </a:lnTo>
                <a:lnTo>
                  <a:pt x="440" y="291"/>
                </a:lnTo>
                <a:lnTo>
                  <a:pt x="438" y="289"/>
                </a:lnTo>
                <a:lnTo>
                  <a:pt x="431" y="286"/>
                </a:lnTo>
                <a:lnTo>
                  <a:pt x="428" y="286"/>
                </a:lnTo>
                <a:lnTo>
                  <a:pt x="419" y="282"/>
                </a:lnTo>
                <a:lnTo>
                  <a:pt x="412" y="282"/>
                </a:lnTo>
                <a:lnTo>
                  <a:pt x="407" y="279"/>
                </a:lnTo>
                <a:lnTo>
                  <a:pt x="405" y="277"/>
                </a:lnTo>
                <a:lnTo>
                  <a:pt x="402" y="275"/>
                </a:lnTo>
                <a:lnTo>
                  <a:pt x="400" y="270"/>
                </a:lnTo>
                <a:lnTo>
                  <a:pt x="402" y="265"/>
                </a:lnTo>
                <a:lnTo>
                  <a:pt x="402" y="260"/>
                </a:lnTo>
                <a:lnTo>
                  <a:pt x="402" y="256"/>
                </a:lnTo>
                <a:lnTo>
                  <a:pt x="402" y="256"/>
                </a:lnTo>
                <a:lnTo>
                  <a:pt x="400" y="251"/>
                </a:lnTo>
                <a:lnTo>
                  <a:pt x="400" y="249"/>
                </a:lnTo>
                <a:lnTo>
                  <a:pt x="395" y="246"/>
                </a:lnTo>
                <a:lnTo>
                  <a:pt x="395" y="246"/>
                </a:lnTo>
                <a:lnTo>
                  <a:pt x="390" y="246"/>
                </a:lnTo>
                <a:lnTo>
                  <a:pt x="379" y="251"/>
                </a:lnTo>
                <a:lnTo>
                  <a:pt x="376" y="251"/>
                </a:lnTo>
                <a:lnTo>
                  <a:pt x="372" y="251"/>
                </a:lnTo>
                <a:lnTo>
                  <a:pt x="372" y="249"/>
                </a:lnTo>
                <a:lnTo>
                  <a:pt x="372" y="246"/>
                </a:lnTo>
                <a:lnTo>
                  <a:pt x="372" y="244"/>
                </a:lnTo>
                <a:lnTo>
                  <a:pt x="372" y="244"/>
                </a:lnTo>
                <a:lnTo>
                  <a:pt x="372" y="241"/>
                </a:lnTo>
                <a:lnTo>
                  <a:pt x="367" y="237"/>
                </a:lnTo>
                <a:lnTo>
                  <a:pt x="364" y="234"/>
                </a:lnTo>
                <a:lnTo>
                  <a:pt x="364" y="234"/>
                </a:lnTo>
                <a:lnTo>
                  <a:pt x="369" y="230"/>
                </a:lnTo>
                <a:lnTo>
                  <a:pt x="369" y="227"/>
                </a:lnTo>
                <a:lnTo>
                  <a:pt x="367" y="227"/>
                </a:lnTo>
                <a:lnTo>
                  <a:pt x="362" y="225"/>
                </a:lnTo>
                <a:lnTo>
                  <a:pt x="360" y="225"/>
                </a:lnTo>
                <a:lnTo>
                  <a:pt x="360" y="223"/>
                </a:lnTo>
                <a:lnTo>
                  <a:pt x="360" y="223"/>
                </a:lnTo>
                <a:lnTo>
                  <a:pt x="360" y="220"/>
                </a:lnTo>
                <a:lnTo>
                  <a:pt x="360" y="218"/>
                </a:lnTo>
                <a:lnTo>
                  <a:pt x="357" y="211"/>
                </a:lnTo>
                <a:lnTo>
                  <a:pt x="357" y="211"/>
                </a:lnTo>
                <a:lnTo>
                  <a:pt x="355" y="208"/>
                </a:lnTo>
                <a:lnTo>
                  <a:pt x="350" y="208"/>
                </a:lnTo>
                <a:lnTo>
                  <a:pt x="348" y="211"/>
                </a:lnTo>
                <a:lnTo>
                  <a:pt x="348" y="211"/>
                </a:lnTo>
                <a:lnTo>
                  <a:pt x="345" y="213"/>
                </a:lnTo>
                <a:lnTo>
                  <a:pt x="348" y="213"/>
                </a:lnTo>
                <a:lnTo>
                  <a:pt x="350" y="213"/>
                </a:lnTo>
                <a:lnTo>
                  <a:pt x="355" y="213"/>
                </a:lnTo>
                <a:lnTo>
                  <a:pt x="355" y="213"/>
                </a:lnTo>
                <a:lnTo>
                  <a:pt x="355" y="213"/>
                </a:lnTo>
                <a:lnTo>
                  <a:pt x="355" y="215"/>
                </a:lnTo>
                <a:lnTo>
                  <a:pt x="355" y="215"/>
                </a:lnTo>
                <a:lnTo>
                  <a:pt x="350" y="218"/>
                </a:lnTo>
                <a:lnTo>
                  <a:pt x="348" y="218"/>
                </a:lnTo>
                <a:lnTo>
                  <a:pt x="348" y="220"/>
                </a:lnTo>
                <a:lnTo>
                  <a:pt x="350" y="225"/>
                </a:lnTo>
                <a:lnTo>
                  <a:pt x="350" y="227"/>
                </a:lnTo>
                <a:lnTo>
                  <a:pt x="350" y="227"/>
                </a:lnTo>
                <a:lnTo>
                  <a:pt x="348" y="230"/>
                </a:lnTo>
                <a:lnTo>
                  <a:pt x="343" y="232"/>
                </a:lnTo>
                <a:lnTo>
                  <a:pt x="341" y="232"/>
                </a:lnTo>
                <a:lnTo>
                  <a:pt x="338" y="230"/>
                </a:lnTo>
                <a:lnTo>
                  <a:pt x="338" y="230"/>
                </a:lnTo>
                <a:lnTo>
                  <a:pt x="338" y="227"/>
                </a:lnTo>
                <a:lnTo>
                  <a:pt x="341" y="227"/>
                </a:lnTo>
                <a:lnTo>
                  <a:pt x="341" y="227"/>
                </a:lnTo>
                <a:lnTo>
                  <a:pt x="343" y="227"/>
                </a:lnTo>
                <a:lnTo>
                  <a:pt x="345" y="227"/>
                </a:lnTo>
                <a:lnTo>
                  <a:pt x="345" y="227"/>
                </a:lnTo>
                <a:lnTo>
                  <a:pt x="348" y="225"/>
                </a:lnTo>
                <a:lnTo>
                  <a:pt x="348" y="223"/>
                </a:lnTo>
                <a:lnTo>
                  <a:pt x="348" y="223"/>
                </a:lnTo>
                <a:lnTo>
                  <a:pt x="343" y="220"/>
                </a:lnTo>
                <a:lnTo>
                  <a:pt x="341" y="218"/>
                </a:lnTo>
                <a:lnTo>
                  <a:pt x="338" y="218"/>
                </a:lnTo>
                <a:lnTo>
                  <a:pt x="338" y="215"/>
                </a:lnTo>
                <a:lnTo>
                  <a:pt x="338" y="213"/>
                </a:lnTo>
                <a:lnTo>
                  <a:pt x="341" y="213"/>
                </a:lnTo>
                <a:lnTo>
                  <a:pt x="341" y="213"/>
                </a:lnTo>
                <a:lnTo>
                  <a:pt x="341" y="211"/>
                </a:lnTo>
                <a:lnTo>
                  <a:pt x="341" y="211"/>
                </a:lnTo>
                <a:lnTo>
                  <a:pt x="338" y="211"/>
                </a:lnTo>
                <a:lnTo>
                  <a:pt x="336" y="213"/>
                </a:lnTo>
                <a:lnTo>
                  <a:pt x="334" y="211"/>
                </a:lnTo>
                <a:lnTo>
                  <a:pt x="331" y="208"/>
                </a:lnTo>
                <a:lnTo>
                  <a:pt x="334" y="206"/>
                </a:lnTo>
                <a:lnTo>
                  <a:pt x="331" y="204"/>
                </a:lnTo>
                <a:lnTo>
                  <a:pt x="331" y="204"/>
                </a:lnTo>
                <a:lnTo>
                  <a:pt x="329" y="206"/>
                </a:lnTo>
                <a:lnTo>
                  <a:pt x="329" y="206"/>
                </a:lnTo>
                <a:lnTo>
                  <a:pt x="329" y="208"/>
                </a:lnTo>
                <a:lnTo>
                  <a:pt x="329" y="208"/>
                </a:lnTo>
                <a:lnTo>
                  <a:pt x="327" y="208"/>
                </a:lnTo>
                <a:lnTo>
                  <a:pt x="327" y="206"/>
                </a:lnTo>
                <a:lnTo>
                  <a:pt x="327" y="206"/>
                </a:lnTo>
                <a:lnTo>
                  <a:pt x="324" y="204"/>
                </a:lnTo>
                <a:lnTo>
                  <a:pt x="324" y="204"/>
                </a:lnTo>
                <a:lnTo>
                  <a:pt x="322" y="201"/>
                </a:lnTo>
                <a:lnTo>
                  <a:pt x="319" y="197"/>
                </a:lnTo>
                <a:lnTo>
                  <a:pt x="322" y="197"/>
                </a:lnTo>
                <a:lnTo>
                  <a:pt x="319" y="197"/>
                </a:lnTo>
                <a:lnTo>
                  <a:pt x="319" y="194"/>
                </a:lnTo>
                <a:lnTo>
                  <a:pt x="319" y="192"/>
                </a:lnTo>
                <a:lnTo>
                  <a:pt x="319" y="189"/>
                </a:lnTo>
                <a:lnTo>
                  <a:pt x="319" y="185"/>
                </a:lnTo>
                <a:lnTo>
                  <a:pt x="319" y="182"/>
                </a:lnTo>
                <a:lnTo>
                  <a:pt x="319" y="182"/>
                </a:lnTo>
                <a:lnTo>
                  <a:pt x="319" y="180"/>
                </a:lnTo>
                <a:lnTo>
                  <a:pt x="317" y="178"/>
                </a:lnTo>
                <a:lnTo>
                  <a:pt x="317" y="175"/>
                </a:lnTo>
                <a:lnTo>
                  <a:pt x="315" y="178"/>
                </a:lnTo>
                <a:lnTo>
                  <a:pt x="312" y="175"/>
                </a:lnTo>
                <a:lnTo>
                  <a:pt x="312" y="175"/>
                </a:lnTo>
                <a:lnTo>
                  <a:pt x="310" y="175"/>
                </a:lnTo>
                <a:lnTo>
                  <a:pt x="310" y="173"/>
                </a:lnTo>
                <a:lnTo>
                  <a:pt x="310" y="171"/>
                </a:lnTo>
                <a:lnTo>
                  <a:pt x="312" y="168"/>
                </a:lnTo>
                <a:lnTo>
                  <a:pt x="312" y="166"/>
                </a:lnTo>
                <a:lnTo>
                  <a:pt x="310" y="156"/>
                </a:lnTo>
                <a:lnTo>
                  <a:pt x="308" y="152"/>
                </a:lnTo>
                <a:lnTo>
                  <a:pt x="305" y="149"/>
                </a:lnTo>
                <a:lnTo>
                  <a:pt x="303" y="144"/>
                </a:lnTo>
                <a:lnTo>
                  <a:pt x="303" y="142"/>
                </a:lnTo>
                <a:lnTo>
                  <a:pt x="305" y="142"/>
                </a:lnTo>
                <a:lnTo>
                  <a:pt x="305" y="140"/>
                </a:lnTo>
                <a:lnTo>
                  <a:pt x="305" y="135"/>
                </a:lnTo>
                <a:lnTo>
                  <a:pt x="305" y="133"/>
                </a:lnTo>
                <a:lnTo>
                  <a:pt x="303" y="128"/>
                </a:lnTo>
                <a:lnTo>
                  <a:pt x="303" y="128"/>
                </a:lnTo>
                <a:lnTo>
                  <a:pt x="303" y="128"/>
                </a:lnTo>
                <a:lnTo>
                  <a:pt x="300" y="123"/>
                </a:lnTo>
                <a:lnTo>
                  <a:pt x="298" y="123"/>
                </a:lnTo>
                <a:lnTo>
                  <a:pt x="293" y="126"/>
                </a:lnTo>
                <a:lnTo>
                  <a:pt x="291" y="128"/>
                </a:lnTo>
                <a:lnTo>
                  <a:pt x="289" y="128"/>
                </a:lnTo>
                <a:lnTo>
                  <a:pt x="286" y="128"/>
                </a:lnTo>
                <a:lnTo>
                  <a:pt x="260" y="118"/>
                </a:lnTo>
                <a:lnTo>
                  <a:pt x="255" y="107"/>
                </a:lnTo>
                <a:lnTo>
                  <a:pt x="255" y="104"/>
                </a:lnTo>
                <a:lnTo>
                  <a:pt x="255" y="104"/>
                </a:lnTo>
                <a:lnTo>
                  <a:pt x="253" y="100"/>
                </a:lnTo>
                <a:lnTo>
                  <a:pt x="248" y="100"/>
                </a:lnTo>
                <a:lnTo>
                  <a:pt x="246" y="100"/>
                </a:lnTo>
                <a:lnTo>
                  <a:pt x="246" y="102"/>
                </a:lnTo>
                <a:lnTo>
                  <a:pt x="244" y="102"/>
                </a:lnTo>
                <a:lnTo>
                  <a:pt x="246" y="104"/>
                </a:lnTo>
                <a:lnTo>
                  <a:pt x="246" y="104"/>
                </a:lnTo>
                <a:lnTo>
                  <a:pt x="244" y="107"/>
                </a:lnTo>
                <a:lnTo>
                  <a:pt x="244" y="107"/>
                </a:lnTo>
                <a:lnTo>
                  <a:pt x="244" y="107"/>
                </a:lnTo>
                <a:lnTo>
                  <a:pt x="244" y="104"/>
                </a:lnTo>
                <a:lnTo>
                  <a:pt x="244" y="104"/>
                </a:lnTo>
                <a:lnTo>
                  <a:pt x="239" y="104"/>
                </a:lnTo>
                <a:lnTo>
                  <a:pt x="237" y="102"/>
                </a:lnTo>
                <a:lnTo>
                  <a:pt x="237" y="102"/>
                </a:lnTo>
                <a:lnTo>
                  <a:pt x="234" y="104"/>
                </a:lnTo>
                <a:lnTo>
                  <a:pt x="229" y="107"/>
                </a:lnTo>
                <a:lnTo>
                  <a:pt x="227" y="104"/>
                </a:lnTo>
                <a:lnTo>
                  <a:pt x="225" y="102"/>
                </a:lnTo>
                <a:lnTo>
                  <a:pt x="222" y="109"/>
                </a:lnTo>
                <a:lnTo>
                  <a:pt x="222" y="109"/>
                </a:lnTo>
                <a:lnTo>
                  <a:pt x="220" y="111"/>
                </a:lnTo>
                <a:lnTo>
                  <a:pt x="218" y="111"/>
                </a:lnTo>
                <a:lnTo>
                  <a:pt x="218" y="109"/>
                </a:lnTo>
                <a:lnTo>
                  <a:pt x="215" y="109"/>
                </a:lnTo>
                <a:lnTo>
                  <a:pt x="213" y="109"/>
                </a:lnTo>
                <a:lnTo>
                  <a:pt x="210" y="109"/>
                </a:lnTo>
                <a:lnTo>
                  <a:pt x="210" y="107"/>
                </a:lnTo>
                <a:lnTo>
                  <a:pt x="208" y="111"/>
                </a:lnTo>
                <a:lnTo>
                  <a:pt x="206" y="109"/>
                </a:lnTo>
                <a:lnTo>
                  <a:pt x="201" y="111"/>
                </a:lnTo>
                <a:lnTo>
                  <a:pt x="189" y="111"/>
                </a:lnTo>
                <a:lnTo>
                  <a:pt x="187" y="111"/>
                </a:lnTo>
                <a:lnTo>
                  <a:pt x="187" y="109"/>
                </a:lnTo>
                <a:lnTo>
                  <a:pt x="187" y="107"/>
                </a:lnTo>
                <a:lnTo>
                  <a:pt x="184" y="104"/>
                </a:lnTo>
                <a:lnTo>
                  <a:pt x="177" y="100"/>
                </a:lnTo>
                <a:lnTo>
                  <a:pt x="173" y="102"/>
                </a:lnTo>
                <a:lnTo>
                  <a:pt x="168" y="100"/>
                </a:lnTo>
                <a:lnTo>
                  <a:pt x="166" y="88"/>
                </a:lnTo>
                <a:lnTo>
                  <a:pt x="163" y="81"/>
                </a:lnTo>
                <a:lnTo>
                  <a:pt x="161" y="78"/>
                </a:lnTo>
                <a:lnTo>
                  <a:pt x="161" y="76"/>
                </a:lnTo>
                <a:lnTo>
                  <a:pt x="158" y="76"/>
                </a:lnTo>
                <a:lnTo>
                  <a:pt x="158" y="74"/>
                </a:lnTo>
                <a:lnTo>
                  <a:pt x="158" y="71"/>
                </a:lnTo>
                <a:lnTo>
                  <a:pt x="158" y="71"/>
                </a:lnTo>
                <a:lnTo>
                  <a:pt x="158" y="69"/>
                </a:lnTo>
                <a:lnTo>
                  <a:pt x="151" y="59"/>
                </a:lnTo>
                <a:lnTo>
                  <a:pt x="147" y="50"/>
                </a:lnTo>
                <a:lnTo>
                  <a:pt x="147" y="50"/>
                </a:lnTo>
                <a:lnTo>
                  <a:pt x="147" y="52"/>
                </a:lnTo>
                <a:lnTo>
                  <a:pt x="144" y="52"/>
                </a:lnTo>
                <a:lnTo>
                  <a:pt x="144" y="50"/>
                </a:lnTo>
                <a:lnTo>
                  <a:pt x="144" y="50"/>
                </a:lnTo>
                <a:lnTo>
                  <a:pt x="142" y="47"/>
                </a:lnTo>
                <a:lnTo>
                  <a:pt x="139" y="47"/>
                </a:lnTo>
                <a:lnTo>
                  <a:pt x="137" y="45"/>
                </a:lnTo>
                <a:lnTo>
                  <a:pt x="135" y="40"/>
                </a:lnTo>
                <a:lnTo>
                  <a:pt x="135" y="40"/>
                </a:lnTo>
                <a:lnTo>
                  <a:pt x="132" y="40"/>
                </a:lnTo>
                <a:lnTo>
                  <a:pt x="135" y="40"/>
                </a:lnTo>
                <a:lnTo>
                  <a:pt x="132" y="40"/>
                </a:lnTo>
                <a:lnTo>
                  <a:pt x="132" y="38"/>
                </a:lnTo>
                <a:lnTo>
                  <a:pt x="128" y="33"/>
                </a:lnTo>
                <a:lnTo>
                  <a:pt x="123" y="29"/>
                </a:lnTo>
                <a:lnTo>
                  <a:pt x="123" y="29"/>
                </a:lnTo>
                <a:lnTo>
                  <a:pt x="118" y="31"/>
                </a:lnTo>
                <a:lnTo>
                  <a:pt x="113" y="29"/>
                </a:lnTo>
                <a:lnTo>
                  <a:pt x="109" y="24"/>
                </a:lnTo>
                <a:lnTo>
                  <a:pt x="109" y="21"/>
                </a:lnTo>
                <a:lnTo>
                  <a:pt x="106" y="14"/>
                </a:lnTo>
                <a:lnTo>
                  <a:pt x="104" y="14"/>
                </a:lnTo>
                <a:lnTo>
                  <a:pt x="104" y="14"/>
                </a:lnTo>
                <a:lnTo>
                  <a:pt x="102" y="14"/>
                </a:lnTo>
                <a:lnTo>
                  <a:pt x="99" y="14"/>
                </a:lnTo>
                <a:lnTo>
                  <a:pt x="97" y="10"/>
                </a:lnTo>
                <a:lnTo>
                  <a:pt x="97" y="7"/>
                </a:lnTo>
                <a:lnTo>
                  <a:pt x="94" y="5"/>
                </a:lnTo>
                <a:lnTo>
                  <a:pt x="90" y="3"/>
                </a:lnTo>
                <a:lnTo>
                  <a:pt x="85" y="5"/>
                </a:lnTo>
                <a:lnTo>
                  <a:pt x="85" y="5"/>
                </a:lnTo>
                <a:lnTo>
                  <a:pt x="85" y="3"/>
                </a:lnTo>
                <a:lnTo>
                  <a:pt x="83" y="3"/>
                </a:lnTo>
                <a:lnTo>
                  <a:pt x="80" y="0"/>
                </a:lnTo>
                <a:lnTo>
                  <a:pt x="78" y="0"/>
                </a:lnTo>
                <a:lnTo>
                  <a:pt x="78" y="3"/>
                </a:lnTo>
                <a:lnTo>
                  <a:pt x="78" y="5"/>
                </a:lnTo>
                <a:lnTo>
                  <a:pt x="76" y="3"/>
                </a:lnTo>
                <a:lnTo>
                  <a:pt x="45" y="38"/>
                </a:lnTo>
                <a:lnTo>
                  <a:pt x="12" y="64"/>
                </a:lnTo>
                <a:lnTo>
                  <a:pt x="9" y="66"/>
                </a:lnTo>
                <a:lnTo>
                  <a:pt x="0" y="66"/>
                </a:lnTo>
                <a:lnTo>
                  <a:pt x="2" y="74"/>
                </a:lnTo>
                <a:lnTo>
                  <a:pt x="4" y="76"/>
                </a:lnTo>
                <a:lnTo>
                  <a:pt x="9" y="78"/>
                </a:lnTo>
                <a:lnTo>
                  <a:pt x="9" y="81"/>
                </a:lnTo>
                <a:lnTo>
                  <a:pt x="12" y="83"/>
                </a:lnTo>
                <a:lnTo>
                  <a:pt x="14" y="85"/>
                </a:lnTo>
                <a:lnTo>
                  <a:pt x="14" y="88"/>
                </a:lnTo>
                <a:lnTo>
                  <a:pt x="16" y="92"/>
                </a:lnTo>
                <a:lnTo>
                  <a:pt x="16" y="92"/>
                </a:lnTo>
                <a:lnTo>
                  <a:pt x="19" y="95"/>
                </a:lnTo>
                <a:lnTo>
                  <a:pt x="19" y="95"/>
                </a:lnTo>
                <a:lnTo>
                  <a:pt x="21" y="95"/>
                </a:lnTo>
                <a:lnTo>
                  <a:pt x="23" y="97"/>
                </a:lnTo>
                <a:lnTo>
                  <a:pt x="23" y="97"/>
                </a:lnTo>
                <a:lnTo>
                  <a:pt x="23" y="97"/>
                </a:lnTo>
                <a:lnTo>
                  <a:pt x="26" y="97"/>
                </a:lnTo>
                <a:lnTo>
                  <a:pt x="28" y="97"/>
                </a:lnTo>
                <a:lnTo>
                  <a:pt x="28" y="97"/>
                </a:lnTo>
                <a:lnTo>
                  <a:pt x="31" y="97"/>
                </a:lnTo>
                <a:lnTo>
                  <a:pt x="33" y="95"/>
                </a:lnTo>
                <a:lnTo>
                  <a:pt x="35" y="95"/>
                </a:lnTo>
                <a:lnTo>
                  <a:pt x="38" y="95"/>
                </a:lnTo>
                <a:lnTo>
                  <a:pt x="40" y="100"/>
                </a:lnTo>
                <a:lnTo>
                  <a:pt x="52" y="100"/>
                </a:lnTo>
                <a:lnTo>
                  <a:pt x="54" y="102"/>
                </a:lnTo>
                <a:lnTo>
                  <a:pt x="54" y="102"/>
                </a:lnTo>
                <a:lnTo>
                  <a:pt x="57" y="104"/>
                </a:lnTo>
                <a:lnTo>
                  <a:pt x="59" y="109"/>
                </a:lnTo>
                <a:lnTo>
                  <a:pt x="59" y="116"/>
                </a:lnTo>
                <a:lnTo>
                  <a:pt x="59" y="118"/>
                </a:lnTo>
                <a:lnTo>
                  <a:pt x="59" y="121"/>
                </a:lnTo>
                <a:lnTo>
                  <a:pt x="59" y="121"/>
                </a:lnTo>
                <a:lnTo>
                  <a:pt x="59" y="121"/>
                </a:lnTo>
                <a:lnTo>
                  <a:pt x="57" y="126"/>
                </a:lnTo>
                <a:lnTo>
                  <a:pt x="57" y="126"/>
                </a:lnTo>
                <a:lnTo>
                  <a:pt x="57" y="126"/>
                </a:lnTo>
                <a:lnTo>
                  <a:pt x="59" y="128"/>
                </a:lnTo>
                <a:lnTo>
                  <a:pt x="59" y="133"/>
                </a:lnTo>
                <a:lnTo>
                  <a:pt x="57" y="137"/>
                </a:lnTo>
                <a:lnTo>
                  <a:pt x="57" y="140"/>
                </a:lnTo>
                <a:lnTo>
                  <a:pt x="54" y="142"/>
                </a:lnTo>
                <a:lnTo>
                  <a:pt x="54" y="147"/>
                </a:lnTo>
                <a:lnTo>
                  <a:pt x="52" y="152"/>
                </a:lnTo>
                <a:lnTo>
                  <a:pt x="49" y="159"/>
                </a:lnTo>
                <a:lnTo>
                  <a:pt x="49" y="161"/>
                </a:lnTo>
                <a:lnTo>
                  <a:pt x="49" y="163"/>
                </a:lnTo>
                <a:lnTo>
                  <a:pt x="49" y="163"/>
                </a:lnTo>
                <a:lnTo>
                  <a:pt x="47" y="168"/>
                </a:lnTo>
                <a:lnTo>
                  <a:pt x="45" y="173"/>
                </a:lnTo>
                <a:lnTo>
                  <a:pt x="45" y="175"/>
                </a:lnTo>
                <a:lnTo>
                  <a:pt x="45" y="180"/>
                </a:lnTo>
                <a:lnTo>
                  <a:pt x="45" y="180"/>
                </a:lnTo>
                <a:lnTo>
                  <a:pt x="45" y="180"/>
                </a:lnTo>
                <a:lnTo>
                  <a:pt x="45" y="185"/>
                </a:lnTo>
                <a:lnTo>
                  <a:pt x="52" y="192"/>
                </a:lnTo>
                <a:lnTo>
                  <a:pt x="54" y="197"/>
                </a:lnTo>
                <a:lnTo>
                  <a:pt x="57" y="197"/>
                </a:lnTo>
                <a:lnTo>
                  <a:pt x="66" y="201"/>
                </a:lnTo>
                <a:lnTo>
                  <a:pt x="71" y="213"/>
                </a:lnTo>
                <a:lnTo>
                  <a:pt x="78" y="215"/>
                </a:lnTo>
                <a:lnTo>
                  <a:pt x="83" y="218"/>
                </a:lnTo>
                <a:lnTo>
                  <a:pt x="87" y="223"/>
                </a:lnTo>
                <a:lnTo>
                  <a:pt x="92" y="230"/>
                </a:lnTo>
                <a:lnTo>
                  <a:pt x="94" y="232"/>
                </a:lnTo>
                <a:lnTo>
                  <a:pt x="97" y="237"/>
                </a:lnTo>
                <a:lnTo>
                  <a:pt x="99" y="239"/>
                </a:lnTo>
                <a:lnTo>
                  <a:pt x="102" y="239"/>
                </a:lnTo>
                <a:lnTo>
                  <a:pt x="102" y="239"/>
                </a:lnTo>
                <a:lnTo>
                  <a:pt x="118" y="246"/>
                </a:lnTo>
                <a:lnTo>
                  <a:pt x="123" y="249"/>
                </a:lnTo>
                <a:lnTo>
                  <a:pt x="132" y="256"/>
                </a:lnTo>
                <a:lnTo>
                  <a:pt x="132" y="258"/>
                </a:lnTo>
                <a:lnTo>
                  <a:pt x="132" y="258"/>
                </a:lnTo>
                <a:lnTo>
                  <a:pt x="135" y="272"/>
                </a:lnTo>
                <a:lnTo>
                  <a:pt x="135" y="275"/>
                </a:lnTo>
                <a:lnTo>
                  <a:pt x="144" y="279"/>
                </a:lnTo>
                <a:lnTo>
                  <a:pt x="147" y="282"/>
                </a:lnTo>
                <a:lnTo>
                  <a:pt x="156" y="286"/>
                </a:lnTo>
                <a:lnTo>
                  <a:pt x="237" y="329"/>
                </a:lnTo>
                <a:lnTo>
                  <a:pt x="244" y="329"/>
                </a:lnTo>
                <a:lnTo>
                  <a:pt x="251" y="329"/>
                </a:lnTo>
                <a:lnTo>
                  <a:pt x="253" y="329"/>
                </a:lnTo>
                <a:lnTo>
                  <a:pt x="263" y="334"/>
                </a:lnTo>
                <a:lnTo>
                  <a:pt x="265" y="339"/>
                </a:lnTo>
                <a:lnTo>
                  <a:pt x="265" y="343"/>
                </a:lnTo>
                <a:lnTo>
                  <a:pt x="265" y="343"/>
                </a:lnTo>
                <a:lnTo>
                  <a:pt x="260" y="346"/>
                </a:lnTo>
                <a:lnTo>
                  <a:pt x="260" y="346"/>
                </a:lnTo>
                <a:lnTo>
                  <a:pt x="260" y="346"/>
                </a:lnTo>
                <a:lnTo>
                  <a:pt x="265" y="350"/>
                </a:lnTo>
                <a:lnTo>
                  <a:pt x="270" y="360"/>
                </a:lnTo>
                <a:lnTo>
                  <a:pt x="272" y="365"/>
                </a:lnTo>
                <a:lnTo>
                  <a:pt x="277" y="365"/>
                </a:lnTo>
                <a:lnTo>
                  <a:pt x="279" y="367"/>
                </a:lnTo>
                <a:lnTo>
                  <a:pt x="279" y="367"/>
                </a:lnTo>
                <a:lnTo>
                  <a:pt x="282" y="372"/>
                </a:lnTo>
                <a:lnTo>
                  <a:pt x="284" y="376"/>
                </a:lnTo>
                <a:lnTo>
                  <a:pt x="284" y="376"/>
                </a:lnTo>
                <a:lnTo>
                  <a:pt x="286" y="376"/>
                </a:lnTo>
                <a:lnTo>
                  <a:pt x="289" y="379"/>
                </a:lnTo>
                <a:lnTo>
                  <a:pt x="289" y="379"/>
                </a:lnTo>
                <a:lnTo>
                  <a:pt x="291" y="376"/>
                </a:lnTo>
                <a:lnTo>
                  <a:pt x="291" y="374"/>
                </a:lnTo>
                <a:lnTo>
                  <a:pt x="291" y="372"/>
                </a:lnTo>
                <a:lnTo>
                  <a:pt x="298" y="369"/>
                </a:lnTo>
                <a:lnTo>
                  <a:pt x="298" y="367"/>
                </a:lnTo>
                <a:lnTo>
                  <a:pt x="298" y="369"/>
                </a:lnTo>
                <a:lnTo>
                  <a:pt x="300" y="369"/>
                </a:lnTo>
                <a:lnTo>
                  <a:pt x="303" y="372"/>
                </a:lnTo>
                <a:lnTo>
                  <a:pt x="303" y="372"/>
                </a:lnTo>
                <a:lnTo>
                  <a:pt x="305" y="372"/>
                </a:lnTo>
                <a:lnTo>
                  <a:pt x="310" y="374"/>
                </a:lnTo>
                <a:lnTo>
                  <a:pt x="315" y="374"/>
                </a:lnTo>
                <a:lnTo>
                  <a:pt x="317" y="374"/>
                </a:lnTo>
                <a:lnTo>
                  <a:pt x="322" y="372"/>
                </a:lnTo>
                <a:lnTo>
                  <a:pt x="327" y="369"/>
                </a:lnTo>
                <a:lnTo>
                  <a:pt x="327" y="367"/>
                </a:lnTo>
                <a:lnTo>
                  <a:pt x="327" y="367"/>
                </a:lnTo>
                <a:lnTo>
                  <a:pt x="327" y="365"/>
                </a:lnTo>
                <a:lnTo>
                  <a:pt x="329" y="367"/>
                </a:lnTo>
                <a:lnTo>
                  <a:pt x="329" y="369"/>
                </a:lnTo>
                <a:lnTo>
                  <a:pt x="329" y="369"/>
                </a:lnTo>
                <a:lnTo>
                  <a:pt x="327" y="372"/>
                </a:lnTo>
                <a:lnTo>
                  <a:pt x="327" y="372"/>
                </a:lnTo>
                <a:lnTo>
                  <a:pt x="329" y="372"/>
                </a:lnTo>
                <a:lnTo>
                  <a:pt x="334" y="369"/>
                </a:lnTo>
                <a:lnTo>
                  <a:pt x="336" y="369"/>
                </a:lnTo>
                <a:lnTo>
                  <a:pt x="336" y="367"/>
                </a:lnTo>
                <a:lnTo>
                  <a:pt x="336" y="365"/>
                </a:lnTo>
                <a:lnTo>
                  <a:pt x="341" y="365"/>
                </a:lnTo>
                <a:lnTo>
                  <a:pt x="345" y="367"/>
                </a:lnTo>
                <a:lnTo>
                  <a:pt x="350" y="367"/>
                </a:lnTo>
                <a:lnTo>
                  <a:pt x="353" y="372"/>
                </a:lnTo>
                <a:lnTo>
                  <a:pt x="355" y="372"/>
                </a:lnTo>
                <a:lnTo>
                  <a:pt x="360" y="367"/>
                </a:lnTo>
                <a:lnTo>
                  <a:pt x="364" y="365"/>
                </a:lnTo>
                <a:lnTo>
                  <a:pt x="367" y="362"/>
                </a:lnTo>
                <a:lnTo>
                  <a:pt x="369" y="360"/>
                </a:lnTo>
                <a:lnTo>
                  <a:pt x="372" y="360"/>
                </a:lnTo>
                <a:lnTo>
                  <a:pt x="372" y="362"/>
                </a:lnTo>
                <a:lnTo>
                  <a:pt x="374" y="362"/>
                </a:lnTo>
                <a:lnTo>
                  <a:pt x="381" y="367"/>
                </a:lnTo>
                <a:lnTo>
                  <a:pt x="383" y="369"/>
                </a:lnTo>
                <a:lnTo>
                  <a:pt x="386" y="369"/>
                </a:lnTo>
                <a:lnTo>
                  <a:pt x="398" y="367"/>
                </a:lnTo>
                <a:lnTo>
                  <a:pt x="405" y="367"/>
                </a:lnTo>
                <a:lnTo>
                  <a:pt x="407" y="367"/>
                </a:lnTo>
                <a:lnTo>
                  <a:pt x="409" y="367"/>
                </a:lnTo>
                <a:lnTo>
                  <a:pt x="412" y="369"/>
                </a:lnTo>
                <a:lnTo>
                  <a:pt x="417" y="374"/>
                </a:lnTo>
                <a:lnTo>
                  <a:pt x="419" y="374"/>
                </a:lnTo>
                <a:lnTo>
                  <a:pt x="424" y="376"/>
                </a:lnTo>
                <a:lnTo>
                  <a:pt x="426" y="376"/>
                </a:lnTo>
                <a:lnTo>
                  <a:pt x="440" y="383"/>
                </a:lnTo>
                <a:lnTo>
                  <a:pt x="440" y="386"/>
                </a:lnTo>
                <a:lnTo>
                  <a:pt x="440" y="391"/>
                </a:lnTo>
                <a:lnTo>
                  <a:pt x="443" y="393"/>
                </a:lnTo>
                <a:lnTo>
                  <a:pt x="445" y="395"/>
                </a:lnTo>
                <a:lnTo>
                  <a:pt x="452" y="400"/>
                </a:lnTo>
                <a:lnTo>
                  <a:pt x="457" y="402"/>
                </a:lnTo>
                <a:lnTo>
                  <a:pt x="459" y="407"/>
                </a:lnTo>
                <a:lnTo>
                  <a:pt x="461" y="412"/>
                </a:lnTo>
                <a:lnTo>
                  <a:pt x="461" y="414"/>
                </a:lnTo>
                <a:lnTo>
                  <a:pt x="461" y="426"/>
                </a:lnTo>
                <a:lnTo>
                  <a:pt x="459" y="433"/>
                </a:lnTo>
                <a:lnTo>
                  <a:pt x="459" y="436"/>
                </a:lnTo>
                <a:lnTo>
                  <a:pt x="466" y="436"/>
                </a:lnTo>
                <a:lnTo>
                  <a:pt x="466" y="443"/>
                </a:lnTo>
                <a:lnTo>
                  <a:pt x="471" y="447"/>
                </a:lnTo>
                <a:lnTo>
                  <a:pt x="476" y="445"/>
                </a:lnTo>
                <a:lnTo>
                  <a:pt x="483" y="433"/>
                </a:lnTo>
                <a:lnTo>
                  <a:pt x="490" y="414"/>
                </a:lnTo>
                <a:lnTo>
                  <a:pt x="502" y="388"/>
                </a:lnTo>
                <a:lnTo>
                  <a:pt x="504" y="362"/>
                </a:lnTo>
                <a:lnTo>
                  <a:pt x="499" y="346"/>
                </a:lnTo>
                <a:lnTo>
                  <a:pt x="499" y="339"/>
                </a:lnTo>
                <a:lnTo>
                  <a:pt x="502" y="327"/>
                </a:lnTo>
                <a:lnTo>
                  <a:pt x="497" y="324"/>
                </a:lnTo>
                <a:lnTo>
                  <a:pt x="490" y="324"/>
                </a:lnTo>
                <a:lnTo>
                  <a:pt x="488" y="327"/>
                </a:lnTo>
                <a:lnTo>
                  <a:pt x="485" y="329"/>
                </a:lnTo>
                <a:lnTo>
                  <a:pt x="480" y="331"/>
                </a:lnTo>
                <a:lnTo>
                  <a:pt x="464" y="324"/>
                </a:lnTo>
                <a:lnTo>
                  <a:pt x="450" y="308"/>
                </a:lnTo>
                <a:lnTo>
                  <a:pt x="454" y="303"/>
                </a:lnTo>
                <a:lnTo>
                  <a:pt x="450" y="301"/>
                </a:lnTo>
                <a:lnTo>
                  <a:pt x="447" y="298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8" name="Freeform 113"/>
          <p:cNvSpPr>
            <a:spLocks/>
          </p:cNvSpPr>
          <p:nvPr/>
        </p:nvSpPr>
        <p:spPr bwMode="auto">
          <a:xfrm>
            <a:off x="1745081" y="6497054"/>
            <a:ext cx="342900" cy="487363"/>
          </a:xfrm>
          <a:custGeom>
            <a:avLst/>
            <a:gdLst>
              <a:gd name="T0" fmla="*/ 109 w 216"/>
              <a:gd name="T1" fmla="*/ 281 h 307"/>
              <a:gd name="T2" fmla="*/ 116 w 216"/>
              <a:gd name="T3" fmla="*/ 274 h 307"/>
              <a:gd name="T4" fmla="*/ 116 w 216"/>
              <a:gd name="T5" fmla="*/ 265 h 307"/>
              <a:gd name="T6" fmla="*/ 123 w 216"/>
              <a:gd name="T7" fmla="*/ 265 h 307"/>
              <a:gd name="T8" fmla="*/ 126 w 216"/>
              <a:gd name="T9" fmla="*/ 258 h 307"/>
              <a:gd name="T10" fmla="*/ 137 w 216"/>
              <a:gd name="T11" fmla="*/ 251 h 307"/>
              <a:gd name="T12" fmla="*/ 147 w 216"/>
              <a:gd name="T13" fmla="*/ 248 h 307"/>
              <a:gd name="T14" fmla="*/ 161 w 216"/>
              <a:gd name="T15" fmla="*/ 232 h 307"/>
              <a:gd name="T16" fmla="*/ 171 w 216"/>
              <a:gd name="T17" fmla="*/ 234 h 307"/>
              <a:gd name="T18" fmla="*/ 173 w 216"/>
              <a:gd name="T19" fmla="*/ 213 h 307"/>
              <a:gd name="T20" fmla="*/ 185 w 216"/>
              <a:gd name="T21" fmla="*/ 203 h 307"/>
              <a:gd name="T22" fmla="*/ 187 w 216"/>
              <a:gd name="T23" fmla="*/ 170 h 307"/>
              <a:gd name="T24" fmla="*/ 194 w 216"/>
              <a:gd name="T25" fmla="*/ 154 h 307"/>
              <a:gd name="T26" fmla="*/ 197 w 216"/>
              <a:gd name="T27" fmla="*/ 109 h 307"/>
              <a:gd name="T28" fmla="*/ 199 w 216"/>
              <a:gd name="T29" fmla="*/ 38 h 307"/>
              <a:gd name="T30" fmla="*/ 206 w 216"/>
              <a:gd name="T31" fmla="*/ 24 h 307"/>
              <a:gd name="T32" fmla="*/ 199 w 216"/>
              <a:gd name="T33" fmla="*/ 7 h 307"/>
              <a:gd name="T34" fmla="*/ 116 w 216"/>
              <a:gd name="T35" fmla="*/ 5 h 307"/>
              <a:gd name="T36" fmla="*/ 81 w 216"/>
              <a:gd name="T37" fmla="*/ 2 h 307"/>
              <a:gd name="T38" fmla="*/ 52 w 216"/>
              <a:gd name="T39" fmla="*/ 2 h 307"/>
              <a:gd name="T40" fmla="*/ 0 w 216"/>
              <a:gd name="T41" fmla="*/ 0 h 307"/>
              <a:gd name="T42" fmla="*/ 10 w 216"/>
              <a:gd name="T43" fmla="*/ 16 h 307"/>
              <a:gd name="T44" fmla="*/ 12 w 216"/>
              <a:gd name="T45" fmla="*/ 26 h 307"/>
              <a:gd name="T46" fmla="*/ 17 w 216"/>
              <a:gd name="T47" fmla="*/ 47 h 307"/>
              <a:gd name="T48" fmla="*/ 17 w 216"/>
              <a:gd name="T49" fmla="*/ 59 h 307"/>
              <a:gd name="T50" fmla="*/ 17 w 216"/>
              <a:gd name="T51" fmla="*/ 73 h 307"/>
              <a:gd name="T52" fmla="*/ 14 w 216"/>
              <a:gd name="T53" fmla="*/ 85 h 307"/>
              <a:gd name="T54" fmla="*/ 19 w 216"/>
              <a:gd name="T55" fmla="*/ 87 h 307"/>
              <a:gd name="T56" fmla="*/ 28 w 216"/>
              <a:gd name="T57" fmla="*/ 90 h 307"/>
              <a:gd name="T58" fmla="*/ 33 w 216"/>
              <a:gd name="T59" fmla="*/ 97 h 307"/>
              <a:gd name="T60" fmla="*/ 31 w 216"/>
              <a:gd name="T61" fmla="*/ 111 h 307"/>
              <a:gd name="T62" fmla="*/ 36 w 216"/>
              <a:gd name="T63" fmla="*/ 123 h 307"/>
              <a:gd name="T64" fmla="*/ 50 w 216"/>
              <a:gd name="T65" fmla="*/ 142 h 307"/>
              <a:gd name="T66" fmla="*/ 59 w 216"/>
              <a:gd name="T67" fmla="*/ 158 h 307"/>
              <a:gd name="T68" fmla="*/ 64 w 216"/>
              <a:gd name="T69" fmla="*/ 163 h 307"/>
              <a:gd name="T70" fmla="*/ 62 w 216"/>
              <a:gd name="T71" fmla="*/ 173 h 307"/>
              <a:gd name="T72" fmla="*/ 64 w 216"/>
              <a:gd name="T73" fmla="*/ 184 h 307"/>
              <a:gd name="T74" fmla="*/ 69 w 216"/>
              <a:gd name="T75" fmla="*/ 194 h 307"/>
              <a:gd name="T76" fmla="*/ 66 w 216"/>
              <a:gd name="T77" fmla="*/ 201 h 307"/>
              <a:gd name="T78" fmla="*/ 64 w 216"/>
              <a:gd name="T79" fmla="*/ 213 h 307"/>
              <a:gd name="T80" fmla="*/ 69 w 216"/>
              <a:gd name="T81" fmla="*/ 229 h 307"/>
              <a:gd name="T82" fmla="*/ 69 w 216"/>
              <a:gd name="T83" fmla="*/ 239 h 307"/>
              <a:gd name="T84" fmla="*/ 76 w 216"/>
              <a:gd name="T85" fmla="*/ 255 h 307"/>
              <a:gd name="T86" fmla="*/ 78 w 216"/>
              <a:gd name="T87" fmla="*/ 272 h 307"/>
              <a:gd name="T88" fmla="*/ 83 w 216"/>
              <a:gd name="T89" fmla="*/ 274 h 307"/>
              <a:gd name="T90" fmla="*/ 90 w 216"/>
              <a:gd name="T91" fmla="*/ 274 h 307"/>
              <a:gd name="T92" fmla="*/ 100 w 216"/>
              <a:gd name="T93" fmla="*/ 289 h 307"/>
              <a:gd name="T94" fmla="*/ 114 w 216"/>
              <a:gd name="T95" fmla="*/ 307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16" h="307">
                <a:moveTo>
                  <a:pt x="114" y="303"/>
                </a:moveTo>
                <a:lnTo>
                  <a:pt x="109" y="293"/>
                </a:lnTo>
                <a:lnTo>
                  <a:pt x="109" y="291"/>
                </a:lnTo>
                <a:lnTo>
                  <a:pt x="109" y="281"/>
                </a:lnTo>
                <a:lnTo>
                  <a:pt x="111" y="277"/>
                </a:lnTo>
                <a:lnTo>
                  <a:pt x="114" y="274"/>
                </a:lnTo>
                <a:lnTo>
                  <a:pt x="114" y="274"/>
                </a:lnTo>
                <a:lnTo>
                  <a:pt x="116" y="274"/>
                </a:lnTo>
                <a:lnTo>
                  <a:pt x="116" y="272"/>
                </a:lnTo>
                <a:lnTo>
                  <a:pt x="116" y="270"/>
                </a:lnTo>
                <a:lnTo>
                  <a:pt x="116" y="267"/>
                </a:lnTo>
                <a:lnTo>
                  <a:pt x="116" y="265"/>
                </a:lnTo>
                <a:lnTo>
                  <a:pt x="118" y="265"/>
                </a:lnTo>
                <a:lnTo>
                  <a:pt x="118" y="265"/>
                </a:lnTo>
                <a:lnTo>
                  <a:pt x="121" y="265"/>
                </a:lnTo>
                <a:lnTo>
                  <a:pt x="123" y="265"/>
                </a:lnTo>
                <a:lnTo>
                  <a:pt x="126" y="263"/>
                </a:lnTo>
                <a:lnTo>
                  <a:pt x="126" y="260"/>
                </a:lnTo>
                <a:lnTo>
                  <a:pt x="123" y="260"/>
                </a:lnTo>
                <a:lnTo>
                  <a:pt x="126" y="258"/>
                </a:lnTo>
                <a:lnTo>
                  <a:pt x="133" y="255"/>
                </a:lnTo>
                <a:lnTo>
                  <a:pt x="133" y="253"/>
                </a:lnTo>
                <a:lnTo>
                  <a:pt x="135" y="251"/>
                </a:lnTo>
                <a:lnTo>
                  <a:pt x="137" y="251"/>
                </a:lnTo>
                <a:lnTo>
                  <a:pt x="140" y="253"/>
                </a:lnTo>
                <a:lnTo>
                  <a:pt x="145" y="251"/>
                </a:lnTo>
                <a:lnTo>
                  <a:pt x="145" y="248"/>
                </a:lnTo>
                <a:lnTo>
                  <a:pt x="147" y="248"/>
                </a:lnTo>
                <a:lnTo>
                  <a:pt x="154" y="246"/>
                </a:lnTo>
                <a:lnTo>
                  <a:pt x="156" y="244"/>
                </a:lnTo>
                <a:lnTo>
                  <a:pt x="156" y="237"/>
                </a:lnTo>
                <a:lnTo>
                  <a:pt x="161" y="232"/>
                </a:lnTo>
                <a:lnTo>
                  <a:pt x="161" y="232"/>
                </a:lnTo>
                <a:lnTo>
                  <a:pt x="163" y="234"/>
                </a:lnTo>
                <a:lnTo>
                  <a:pt x="171" y="234"/>
                </a:lnTo>
                <a:lnTo>
                  <a:pt x="171" y="234"/>
                </a:lnTo>
                <a:lnTo>
                  <a:pt x="171" y="225"/>
                </a:lnTo>
                <a:lnTo>
                  <a:pt x="168" y="222"/>
                </a:lnTo>
                <a:lnTo>
                  <a:pt x="168" y="220"/>
                </a:lnTo>
                <a:lnTo>
                  <a:pt x="173" y="213"/>
                </a:lnTo>
                <a:lnTo>
                  <a:pt x="173" y="210"/>
                </a:lnTo>
                <a:lnTo>
                  <a:pt x="178" y="208"/>
                </a:lnTo>
                <a:lnTo>
                  <a:pt x="182" y="206"/>
                </a:lnTo>
                <a:lnTo>
                  <a:pt x="185" y="203"/>
                </a:lnTo>
                <a:lnTo>
                  <a:pt x="182" y="201"/>
                </a:lnTo>
                <a:lnTo>
                  <a:pt x="185" y="177"/>
                </a:lnTo>
                <a:lnTo>
                  <a:pt x="185" y="170"/>
                </a:lnTo>
                <a:lnTo>
                  <a:pt x="187" y="170"/>
                </a:lnTo>
                <a:lnTo>
                  <a:pt x="187" y="163"/>
                </a:lnTo>
                <a:lnTo>
                  <a:pt x="192" y="163"/>
                </a:lnTo>
                <a:lnTo>
                  <a:pt x="194" y="163"/>
                </a:lnTo>
                <a:lnTo>
                  <a:pt x="194" y="154"/>
                </a:lnTo>
                <a:lnTo>
                  <a:pt x="194" y="121"/>
                </a:lnTo>
                <a:lnTo>
                  <a:pt x="194" y="116"/>
                </a:lnTo>
                <a:lnTo>
                  <a:pt x="197" y="113"/>
                </a:lnTo>
                <a:lnTo>
                  <a:pt x="197" y="109"/>
                </a:lnTo>
                <a:lnTo>
                  <a:pt x="197" y="95"/>
                </a:lnTo>
                <a:lnTo>
                  <a:pt x="197" y="85"/>
                </a:lnTo>
                <a:lnTo>
                  <a:pt x="197" y="59"/>
                </a:lnTo>
                <a:lnTo>
                  <a:pt x="199" y="38"/>
                </a:lnTo>
                <a:lnTo>
                  <a:pt x="199" y="33"/>
                </a:lnTo>
                <a:lnTo>
                  <a:pt x="199" y="33"/>
                </a:lnTo>
                <a:lnTo>
                  <a:pt x="206" y="33"/>
                </a:lnTo>
                <a:lnTo>
                  <a:pt x="206" y="24"/>
                </a:lnTo>
                <a:lnTo>
                  <a:pt x="213" y="24"/>
                </a:lnTo>
                <a:lnTo>
                  <a:pt x="216" y="9"/>
                </a:lnTo>
                <a:lnTo>
                  <a:pt x="206" y="9"/>
                </a:lnTo>
                <a:lnTo>
                  <a:pt x="199" y="7"/>
                </a:lnTo>
                <a:lnTo>
                  <a:pt x="149" y="7"/>
                </a:lnTo>
                <a:lnTo>
                  <a:pt x="130" y="5"/>
                </a:lnTo>
                <a:lnTo>
                  <a:pt x="118" y="5"/>
                </a:lnTo>
                <a:lnTo>
                  <a:pt x="116" y="5"/>
                </a:lnTo>
                <a:lnTo>
                  <a:pt x="109" y="5"/>
                </a:lnTo>
                <a:lnTo>
                  <a:pt x="90" y="5"/>
                </a:lnTo>
                <a:lnTo>
                  <a:pt x="88" y="5"/>
                </a:lnTo>
                <a:lnTo>
                  <a:pt x="81" y="2"/>
                </a:lnTo>
                <a:lnTo>
                  <a:pt x="76" y="2"/>
                </a:lnTo>
                <a:lnTo>
                  <a:pt x="66" y="2"/>
                </a:lnTo>
                <a:lnTo>
                  <a:pt x="59" y="2"/>
                </a:lnTo>
                <a:lnTo>
                  <a:pt x="52" y="2"/>
                </a:lnTo>
                <a:lnTo>
                  <a:pt x="47" y="2"/>
                </a:lnTo>
                <a:lnTo>
                  <a:pt x="31" y="2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7" y="14"/>
                </a:lnTo>
                <a:lnTo>
                  <a:pt x="10" y="16"/>
                </a:lnTo>
                <a:lnTo>
                  <a:pt x="10" y="16"/>
                </a:lnTo>
                <a:lnTo>
                  <a:pt x="12" y="19"/>
                </a:lnTo>
                <a:lnTo>
                  <a:pt x="12" y="26"/>
                </a:lnTo>
                <a:lnTo>
                  <a:pt x="12" y="26"/>
                </a:lnTo>
                <a:lnTo>
                  <a:pt x="12" y="28"/>
                </a:lnTo>
                <a:lnTo>
                  <a:pt x="12" y="35"/>
                </a:lnTo>
                <a:lnTo>
                  <a:pt x="14" y="42"/>
                </a:lnTo>
                <a:lnTo>
                  <a:pt x="17" y="47"/>
                </a:lnTo>
                <a:lnTo>
                  <a:pt x="19" y="52"/>
                </a:lnTo>
                <a:lnTo>
                  <a:pt x="19" y="52"/>
                </a:lnTo>
                <a:lnTo>
                  <a:pt x="19" y="57"/>
                </a:lnTo>
                <a:lnTo>
                  <a:pt x="17" y="59"/>
                </a:lnTo>
                <a:lnTo>
                  <a:pt x="17" y="64"/>
                </a:lnTo>
                <a:lnTo>
                  <a:pt x="17" y="64"/>
                </a:lnTo>
                <a:lnTo>
                  <a:pt x="17" y="66"/>
                </a:lnTo>
                <a:lnTo>
                  <a:pt x="17" y="73"/>
                </a:lnTo>
                <a:lnTo>
                  <a:pt x="17" y="76"/>
                </a:lnTo>
                <a:lnTo>
                  <a:pt x="14" y="80"/>
                </a:lnTo>
                <a:lnTo>
                  <a:pt x="14" y="83"/>
                </a:lnTo>
                <a:lnTo>
                  <a:pt x="14" y="85"/>
                </a:lnTo>
                <a:lnTo>
                  <a:pt x="14" y="85"/>
                </a:lnTo>
                <a:lnTo>
                  <a:pt x="14" y="85"/>
                </a:lnTo>
                <a:lnTo>
                  <a:pt x="19" y="87"/>
                </a:lnTo>
                <a:lnTo>
                  <a:pt x="19" y="87"/>
                </a:lnTo>
                <a:lnTo>
                  <a:pt x="19" y="87"/>
                </a:lnTo>
                <a:lnTo>
                  <a:pt x="26" y="90"/>
                </a:lnTo>
                <a:lnTo>
                  <a:pt x="26" y="90"/>
                </a:lnTo>
                <a:lnTo>
                  <a:pt x="28" y="90"/>
                </a:lnTo>
                <a:lnTo>
                  <a:pt x="28" y="92"/>
                </a:lnTo>
                <a:lnTo>
                  <a:pt x="28" y="92"/>
                </a:lnTo>
                <a:lnTo>
                  <a:pt x="31" y="92"/>
                </a:lnTo>
                <a:lnTo>
                  <a:pt x="33" y="97"/>
                </a:lnTo>
                <a:lnTo>
                  <a:pt x="33" y="99"/>
                </a:lnTo>
                <a:lnTo>
                  <a:pt x="33" y="102"/>
                </a:lnTo>
                <a:lnTo>
                  <a:pt x="31" y="109"/>
                </a:lnTo>
                <a:lnTo>
                  <a:pt x="31" y="111"/>
                </a:lnTo>
                <a:lnTo>
                  <a:pt x="31" y="116"/>
                </a:lnTo>
                <a:lnTo>
                  <a:pt x="31" y="118"/>
                </a:lnTo>
                <a:lnTo>
                  <a:pt x="31" y="121"/>
                </a:lnTo>
                <a:lnTo>
                  <a:pt x="36" y="123"/>
                </a:lnTo>
                <a:lnTo>
                  <a:pt x="38" y="125"/>
                </a:lnTo>
                <a:lnTo>
                  <a:pt x="40" y="130"/>
                </a:lnTo>
                <a:lnTo>
                  <a:pt x="43" y="135"/>
                </a:lnTo>
                <a:lnTo>
                  <a:pt x="50" y="142"/>
                </a:lnTo>
                <a:lnTo>
                  <a:pt x="52" y="147"/>
                </a:lnTo>
                <a:lnTo>
                  <a:pt x="55" y="151"/>
                </a:lnTo>
                <a:lnTo>
                  <a:pt x="59" y="158"/>
                </a:lnTo>
                <a:lnTo>
                  <a:pt x="59" y="158"/>
                </a:lnTo>
                <a:lnTo>
                  <a:pt x="62" y="158"/>
                </a:lnTo>
                <a:lnTo>
                  <a:pt x="62" y="161"/>
                </a:lnTo>
                <a:lnTo>
                  <a:pt x="64" y="161"/>
                </a:lnTo>
                <a:lnTo>
                  <a:pt x="64" y="163"/>
                </a:lnTo>
                <a:lnTo>
                  <a:pt x="64" y="166"/>
                </a:lnTo>
                <a:lnTo>
                  <a:pt x="62" y="168"/>
                </a:lnTo>
                <a:lnTo>
                  <a:pt x="62" y="170"/>
                </a:lnTo>
                <a:lnTo>
                  <a:pt x="62" y="173"/>
                </a:lnTo>
                <a:lnTo>
                  <a:pt x="64" y="177"/>
                </a:lnTo>
                <a:lnTo>
                  <a:pt x="64" y="180"/>
                </a:lnTo>
                <a:lnTo>
                  <a:pt x="64" y="182"/>
                </a:lnTo>
                <a:lnTo>
                  <a:pt x="64" y="184"/>
                </a:lnTo>
                <a:lnTo>
                  <a:pt x="64" y="187"/>
                </a:lnTo>
                <a:lnTo>
                  <a:pt x="64" y="189"/>
                </a:lnTo>
                <a:lnTo>
                  <a:pt x="66" y="192"/>
                </a:lnTo>
                <a:lnTo>
                  <a:pt x="69" y="194"/>
                </a:lnTo>
                <a:lnTo>
                  <a:pt x="69" y="196"/>
                </a:lnTo>
                <a:lnTo>
                  <a:pt x="69" y="196"/>
                </a:lnTo>
                <a:lnTo>
                  <a:pt x="69" y="199"/>
                </a:lnTo>
                <a:lnTo>
                  <a:pt x="66" y="201"/>
                </a:lnTo>
                <a:lnTo>
                  <a:pt x="66" y="201"/>
                </a:lnTo>
                <a:lnTo>
                  <a:pt x="64" y="203"/>
                </a:lnTo>
                <a:lnTo>
                  <a:pt x="64" y="206"/>
                </a:lnTo>
                <a:lnTo>
                  <a:pt x="64" y="213"/>
                </a:lnTo>
                <a:lnTo>
                  <a:pt x="62" y="215"/>
                </a:lnTo>
                <a:lnTo>
                  <a:pt x="64" y="218"/>
                </a:lnTo>
                <a:lnTo>
                  <a:pt x="66" y="225"/>
                </a:lnTo>
                <a:lnTo>
                  <a:pt x="69" y="229"/>
                </a:lnTo>
                <a:lnTo>
                  <a:pt x="69" y="229"/>
                </a:lnTo>
                <a:lnTo>
                  <a:pt x="66" y="234"/>
                </a:lnTo>
                <a:lnTo>
                  <a:pt x="66" y="237"/>
                </a:lnTo>
                <a:lnTo>
                  <a:pt x="69" y="239"/>
                </a:lnTo>
                <a:lnTo>
                  <a:pt x="69" y="241"/>
                </a:lnTo>
                <a:lnTo>
                  <a:pt x="76" y="251"/>
                </a:lnTo>
                <a:lnTo>
                  <a:pt x="76" y="253"/>
                </a:lnTo>
                <a:lnTo>
                  <a:pt x="76" y="255"/>
                </a:lnTo>
                <a:lnTo>
                  <a:pt x="73" y="260"/>
                </a:lnTo>
                <a:lnTo>
                  <a:pt x="76" y="263"/>
                </a:lnTo>
                <a:lnTo>
                  <a:pt x="76" y="265"/>
                </a:lnTo>
                <a:lnTo>
                  <a:pt x="78" y="272"/>
                </a:lnTo>
                <a:lnTo>
                  <a:pt x="78" y="272"/>
                </a:lnTo>
                <a:lnTo>
                  <a:pt x="78" y="272"/>
                </a:lnTo>
                <a:lnTo>
                  <a:pt x="81" y="274"/>
                </a:lnTo>
                <a:lnTo>
                  <a:pt x="83" y="274"/>
                </a:lnTo>
                <a:lnTo>
                  <a:pt x="83" y="274"/>
                </a:lnTo>
                <a:lnTo>
                  <a:pt x="85" y="274"/>
                </a:lnTo>
                <a:lnTo>
                  <a:pt x="88" y="274"/>
                </a:lnTo>
                <a:lnTo>
                  <a:pt x="90" y="274"/>
                </a:lnTo>
                <a:lnTo>
                  <a:pt x="90" y="274"/>
                </a:lnTo>
                <a:lnTo>
                  <a:pt x="97" y="281"/>
                </a:lnTo>
                <a:lnTo>
                  <a:pt x="97" y="289"/>
                </a:lnTo>
                <a:lnTo>
                  <a:pt x="100" y="289"/>
                </a:lnTo>
                <a:lnTo>
                  <a:pt x="104" y="293"/>
                </a:lnTo>
                <a:lnTo>
                  <a:pt x="109" y="298"/>
                </a:lnTo>
                <a:lnTo>
                  <a:pt x="114" y="307"/>
                </a:lnTo>
                <a:lnTo>
                  <a:pt x="114" y="307"/>
                </a:lnTo>
                <a:lnTo>
                  <a:pt x="114" y="305"/>
                </a:lnTo>
                <a:lnTo>
                  <a:pt x="114" y="30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9" name="Freeform 114"/>
          <p:cNvSpPr>
            <a:spLocks/>
          </p:cNvSpPr>
          <p:nvPr/>
        </p:nvSpPr>
        <p:spPr bwMode="auto">
          <a:xfrm>
            <a:off x="1632368" y="5554079"/>
            <a:ext cx="384175" cy="393700"/>
          </a:xfrm>
          <a:custGeom>
            <a:avLst/>
            <a:gdLst>
              <a:gd name="T0" fmla="*/ 76 w 242"/>
              <a:gd name="T1" fmla="*/ 220 h 248"/>
              <a:gd name="T2" fmla="*/ 83 w 242"/>
              <a:gd name="T3" fmla="*/ 248 h 248"/>
              <a:gd name="T4" fmla="*/ 95 w 242"/>
              <a:gd name="T5" fmla="*/ 248 h 248"/>
              <a:gd name="T6" fmla="*/ 99 w 242"/>
              <a:gd name="T7" fmla="*/ 248 h 248"/>
              <a:gd name="T8" fmla="*/ 109 w 242"/>
              <a:gd name="T9" fmla="*/ 246 h 248"/>
              <a:gd name="T10" fmla="*/ 116 w 242"/>
              <a:gd name="T11" fmla="*/ 241 h 248"/>
              <a:gd name="T12" fmla="*/ 121 w 242"/>
              <a:gd name="T13" fmla="*/ 241 h 248"/>
              <a:gd name="T14" fmla="*/ 126 w 242"/>
              <a:gd name="T15" fmla="*/ 241 h 248"/>
              <a:gd name="T16" fmla="*/ 137 w 242"/>
              <a:gd name="T17" fmla="*/ 239 h 248"/>
              <a:gd name="T18" fmla="*/ 173 w 242"/>
              <a:gd name="T19" fmla="*/ 237 h 248"/>
              <a:gd name="T20" fmla="*/ 227 w 242"/>
              <a:gd name="T21" fmla="*/ 222 h 248"/>
              <a:gd name="T22" fmla="*/ 234 w 242"/>
              <a:gd name="T23" fmla="*/ 213 h 248"/>
              <a:gd name="T24" fmla="*/ 227 w 242"/>
              <a:gd name="T25" fmla="*/ 199 h 248"/>
              <a:gd name="T26" fmla="*/ 242 w 242"/>
              <a:gd name="T27" fmla="*/ 185 h 248"/>
              <a:gd name="T28" fmla="*/ 230 w 242"/>
              <a:gd name="T29" fmla="*/ 170 h 248"/>
              <a:gd name="T30" fmla="*/ 223 w 242"/>
              <a:gd name="T31" fmla="*/ 161 h 248"/>
              <a:gd name="T32" fmla="*/ 230 w 242"/>
              <a:gd name="T33" fmla="*/ 154 h 248"/>
              <a:gd name="T34" fmla="*/ 208 w 242"/>
              <a:gd name="T35" fmla="*/ 140 h 248"/>
              <a:gd name="T36" fmla="*/ 154 w 242"/>
              <a:gd name="T37" fmla="*/ 137 h 248"/>
              <a:gd name="T38" fmla="*/ 140 w 242"/>
              <a:gd name="T39" fmla="*/ 107 h 248"/>
              <a:gd name="T40" fmla="*/ 142 w 242"/>
              <a:gd name="T41" fmla="*/ 92 h 248"/>
              <a:gd name="T42" fmla="*/ 137 w 242"/>
              <a:gd name="T43" fmla="*/ 59 h 248"/>
              <a:gd name="T44" fmla="*/ 130 w 242"/>
              <a:gd name="T45" fmla="*/ 28 h 248"/>
              <a:gd name="T46" fmla="*/ 102 w 242"/>
              <a:gd name="T47" fmla="*/ 2 h 248"/>
              <a:gd name="T48" fmla="*/ 88 w 242"/>
              <a:gd name="T49" fmla="*/ 2 h 248"/>
              <a:gd name="T50" fmla="*/ 62 w 242"/>
              <a:gd name="T51" fmla="*/ 7 h 248"/>
              <a:gd name="T52" fmla="*/ 47 w 242"/>
              <a:gd name="T53" fmla="*/ 2 h 248"/>
              <a:gd name="T54" fmla="*/ 31 w 242"/>
              <a:gd name="T55" fmla="*/ 0 h 248"/>
              <a:gd name="T56" fmla="*/ 26 w 242"/>
              <a:gd name="T57" fmla="*/ 0 h 248"/>
              <a:gd name="T58" fmla="*/ 0 w 242"/>
              <a:gd name="T59" fmla="*/ 0 h 248"/>
              <a:gd name="T60" fmla="*/ 7 w 242"/>
              <a:gd name="T61" fmla="*/ 7 h 248"/>
              <a:gd name="T62" fmla="*/ 12 w 242"/>
              <a:gd name="T63" fmla="*/ 12 h 248"/>
              <a:gd name="T64" fmla="*/ 7 w 242"/>
              <a:gd name="T65" fmla="*/ 19 h 248"/>
              <a:gd name="T66" fmla="*/ 10 w 242"/>
              <a:gd name="T67" fmla="*/ 24 h 248"/>
              <a:gd name="T68" fmla="*/ 14 w 242"/>
              <a:gd name="T69" fmla="*/ 43 h 248"/>
              <a:gd name="T70" fmla="*/ 10 w 242"/>
              <a:gd name="T71" fmla="*/ 52 h 248"/>
              <a:gd name="T72" fmla="*/ 10 w 242"/>
              <a:gd name="T73" fmla="*/ 59 h 248"/>
              <a:gd name="T74" fmla="*/ 10 w 242"/>
              <a:gd name="T75" fmla="*/ 71 h 248"/>
              <a:gd name="T76" fmla="*/ 17 w 242"/>
              <a:gd name="T77" fmla="*/ 78 h 248"/>
              <a:gd name="T78" fmla="*/ 33 w 242"/>
              <a:gd name="T79" fmla="*/ 102 h 248"/>
              <a:gd name="T80" fmla="*/ 36 w 242"/>
              <a:gd name="T81" fmla="*/ 104 h 248"/>
              <a:gd name="T82" fmla="*/ 38 w 242"/>
              <a:gd name="T83" fmla="*/ 104 h 248"/>
              <a:gd name="T84" fmla="*/ 40 w 242"/>
              <a:gd name="T85" fmla="*/ 109 h 248"/>
              <a:gd name="T86" fmla="*/ 40 w 242"/>
              <a:gd name="T87" fmla="*/ 111 h 248"/>
              <a:gd name="T88" fmla="*/ 38 w 242"/>
              <a:gd name="T89" fmla="*/ 118 h 248"/>
              <a:gd name="T90" fmla="*/ 40 w 242"/>
              <a:gd name="T91" fmla="*/ 121 h 248"/>
              <a:gd name="T92" fmla="*/ 52 w 242"/>
              <a:gd name="T93" fmla="*/ 133 h 248"/>
              <a:gd name="T94" fmla="*/ 57 w 242"/>
              <a:gd name="T95" fmla="*/ 135 h 248"/>
              <a:gd name="T96" fmla="*/ 57 w 242"/>
              <a:gd name="T97" fmla="*/ 137 h 248"/>
              <a:gd name="T98" fmla="*/ 55 w 242"/>
              <a:gd name="T99" fmla="*/ 144 h 248"/>
              <a:gd name="T100" fmla="*/ 57 w 242"/>
              <a:gd name="T101" fmla="*/ 147 h 248"/>
              <a:gd name="T102" fmla="*/ 59 w 242"/>
              <a:gd name="T103" fmla="*/ 149 h 248"/>
              <a:gd name="T104" fmla="*/ 57 w 242"/>
              <a:gd name="T105" fmla="*/ 163 h 248"/>
              <a:gd name="T106" fmla="*/ 59 w 242"/>
              <a:gd name="T107" fmla="*/ 173 h 248"/>
              <a:gd name="T108" fmla="*/ 59 w 242"/>
              <a:gd name="T109" fmla="*/ 185 h 248"/>
              <a:gd name="T110" fmla="*/ 64 w 242"/>
              <a:gd name="T111" fmla="*/ 196 h 248"/>
              <a:gd name="T112" fmla="*/ 66 w 242"/>
              <a:gd name="T113" fmla="*/ 201 h 248"/>
              <a:gd name="T114" fmla="*/ 66 w 242"/>
              <a:gd name="T115" fmla="*/ 206 h 248"/>
              <a:gd name="T116" fmla="*/ 64 w 242"/>
              <a:gd name="T117" fmla="*/ 213 h 248"/>
              <a:gd name="T118" fmla="*/ 64 w 242"/>
              <a:gd name="T119" fmla="*/ 218 h 248"/>
              <a:gd name="T120" fmla="*/ 64 w 242"/>
              <a:gd name="T121" fmla="*/ 222 h 248"/>
              <a:gd name="T122" fmla="*/ 71 w 242"/>
              <a:gd name="T123" fmla="*/ 222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42" h="248">
                <a:moveTo>
                  <a:pt x="71" y="222"/>
                </a:moveTo>
                <a:lnTo>
                  <a:pt x="73" y="222"/>
                </a:lnTo>
                <a:lnTo>
                  <a:pt x="76" y="220"/>
                </a:lnTo>
                <a:lnTo>
                  <a:pt x="76" y="241"/>
                </a:lnTo>
                <a:lnTo>
                  <a:pt x="76" y="248"/>
                </a:lnTo>
                <a:lnTo>
                  <a:pt x="83" y="248"/>
                </a:lnTo>
                <a:lnTo>
                  <a:pt x="85" y="248"/>
                </a:lnTo>
                <a:lnTo>
                  <a:pt x="92" y="248"/>
                </a:lnTo>
                <a:lnTo>
                  <a:pt x="95" y="248"/>
                </a:lnTo>
                <a:lnTo>
                  <a:pt x="95" y="248"/>
                </a:lnTo>
                <a:lnTo>
                  <a:pt x="97" y="248"/>
                </a:lnTo>
                <a:lnTo>
                  <a:pt x="99" y="248"/>
                </a:lnTo>
                <a:lnTo>
                  <a:pt x="104" y="246"/>
                </a:lnTo>
                <a:lnTo>
                  <a:pt x="107" y="246"/>
                </a:lnTo>
                <a:lnTo>
                  <a:pt x="109" y="246"/>
                </a:lnTo>
                <a:lnTo>
                  <a:pt x="114" y="244"/>
                </a:lnTo>
                <a:lnTo>
                  <a:pt x="116" y="241"/>
                </a:lnTo>
                <a:lnTo>
                  <a:pt x="116" y="241"/>
                </a:lnTo>
                <a:lnTo>
                  <a:pt x="116" y="239"/>
                </a:lnTo>
                <a:lnTo>
                  <a:pt x="118" y="239"/>
                </a:lnTo>
                <a:lnTo>
                  <a:pt x="121" y="241"/>
                </a:lnTo>
                <a:lnTo>
                  <a:pt x="123" y="244"/>
                </a:lnTo>
                <a:lnTo>
                  <a:pt x="126" y="244"/>
                </a:lnTo>
                <a:lnTo>
                  <a:pt x="126" y="241"/>
                </a:lnTo>
                <a:lnTo>
                  <a:pt x="128" y="241"/>
                </a:lnTo>
                <a:lnTo>
                  <a:pt x="133" y="239"/>
                </a:lnTo>
                <a:lnTo>
                  <a:pt x="137" y="239"/>
                </a:lnTo>
                <a:lnTo>
                  <a:pt x="137" y="237"/>
                </a:lnTo>
                <a:lnTo>
                  <a:pt x="142" y="237"/>
                </a:lnTo>
                <a:lnTo>
                  <a:pt x="173" y="237"/>
                </a:lnTo>
                <a:lnTo>
                  <a:pt x="185" y="237"/>
                </a:lnTo>
                <a:lnTo>
                  <a:pt x="227" y="239"/>
                </a:lnTo>
                <a:lnTo>
                  <a:pt x="227" y="222"/>
                </a:lnTo>
                <a:lnTo>
                  <a:pt x="234" y="222"/>
                </a:lnTo>
                <a:lnTo>
                  <a:pt x="234" y="222"/>
                </a:lnTo>
                <a:lnTo>
                  <a:pt x="234" y="213"/>
                </a:lnTo>
                <a:lnTo>
                  <a:pt x="227" y="213"/>
                </a:lnTo>
                <a:lnTo>
                  <a:pt x="227" y="206"/>
                </a:lnTo>
                <a:lnTo>
                  <a:pt x="227" y="199"/>
                </a:lnTo>
                <a:lnTo>
                  <a:pt x="234" y="199"/>
                </a:lnTo>
                <a:lnTo>
                  <a:pt x="234" y="192"/>
                </a:lnTo>
                <a:lnTo>
                  <a:pt x="242" y="185"/>
                </a:lnTo>
                <a:lnTo>
                  <a:pt x="242" y="185"/>
                </a:lnTo>
                <a:lnTo>
                  <a:pt x="230" y="185"/>
                </a:lnTo>
                <a:lnTo>
                  <a:pt x="230" y="170"/>
                </a:lnTo>
                <a:lnTo>
                  <a:pt x="230" y="163"/>
                </a:lnTo>
                <a:lnTo>
                  <a:pt x="230" y="161"/>
                </a:lnTo>
                <a:lnTo>
                  <a:pt x="223" y="161"/>
                </a:lnTo>
                <a:lnTo>
                  <a:pt x="223" y="154"/>
                </a:lnTo>
                <a:lnTo>
                  <a:pt x="223" y="154"/>
                </a:lnTo>
                <a:lnTo>
                  <a:pt x="230" y="154"/>
                </a:lnTo>
                <a:lnTo>
                  <a:pt x="230" y="140"/>
                </a:lnTo>
                <a:lnTo>
                  <a:pt x="220" y="140"/>
                </a:lnTo>
                <a:lnTo>
                  <a:pt x="208" y="140"/>
                </a:lnTo>
                <a:lnTo>
                  <a:pt x="189" y="140"/>
                </a:lnTo>
                <a:lnTo>
                  <a:pt x="163" y="140"/>
                </a:lnTo>
                <a:lnTo>
                  <a:pt x="154" y="137"/>
                </a:lnTo>
                <a:lnTo>
                  <a:pt x="140" y="137"/>
                </a:lnTo>
                <a:lnTo>
                  <a:pt x="140" y="123"/>
                </a:lnTo>
                <a:lnTo>
                  <a:pt x="140" y="107"/>
                </a:lnTo>
                <a:lnTo>
                  <a:pt x="149" y="107"/>
                </a:lnTo>
                <a:lnTo>
                  <a:pt x="149" y="92"/>
                </a:lnTo>
                <a:lnTo>
                  <a:pt x="142" y="92"/>
                </a:lnTo>
                <a:lnTo>
                  <a:pt x="142" y="88"/>
                </a:lnTo>
                <a:lnTo>
                  <a:pt x="135" y="88"/>
                </a:lnTo>
                <a:lnTo>
                  <a:pt x="137" y="59"/>
                </a:lnTo>
                <a:lnTo>
                  <a:pt x="130" y="59"/>
                </a:lnTo>
                <a:lnTo>
                  <a:pt x="130" y="40"/>
                </a:lnTo>
                <a:lnTo>
                  <a:pt x="130" y="28"/>
                </a:lnTo>
                <a:lnTo>
                  <a:pt x="130" y="5"/>
                </a:lnTo>
                <a:lnTo>
                  <a:pt x="130" y="5"/>
                </a:lnTo>
                <a:lnTo>
                  <a:pt x="102" y="2"/>
                </a:lnTo>
                <a:lnTo>
                  <a:pt x="99" y="2"/>
                </a:lnTo>
                <a:lnTo>
                  <a:pt x="97" y="2"/>
                </a:lnTo>
                <a:lnTo>
                  <a:pt x="88" y="2"/>
                </a:lnTo>
                <a:lnTo>
                  <a:pt x="83" y="2"/>
                </a:lnTo>
                <a:lnTo>
                  <a:pt x="83" y="10"/>
                </a:lnTo>
                <a:lnTo>
                  <a:pt x="62" y="7"/>
                </a:lnTo>
                <a:lnTo>
                  <a:pt x="57" y="7"/>
                </a:lnTo>
                <a:lnTo>
                  <a:pt x="47" y="7"/>
                </a:lnTo>
                <a:lnTo>
                  <a:pt x="47" y="2"/>
                </a:lnTo>
                <a:lnTo>
                  <a:pt x="43" y="2"/>
                </a:lnTo>
                <a:lnTo>
                  <a:pt x="38" y="2"/>
                </a:lnTo>
                <a:lnTo>
                  <a:pt x="31" y="0"/>
                </a:lnTo>
                <a:lnTo>
                  <a:pt x="28" y="0"/>
                </a:lnTo>
                <a:lnTo>
                  <a:pt x="26" y="0"/>
                </a:lnTo>
                <a:lnTo>
                  <a:pt x="26" y="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5" y="5"/>
                </a:lnTo>
                <a:lnTo>
                  <a:pt x="7" y="7"/>
                </a:lnTo>
                <a:lnTo>
                  <a:pt x="10" y="10"/>
                </a:lnTo>
                <a:lnTo>
                  <a:pt x="10" y="10"/>
                </a:lnTo>
                <a:lnTo>
                  <a:pt x="12" y="12"/>
                </a:lnTo>
                <a:lnTo>
                  <a:pt x="10" y="14"/>
                </a:lnTo>
                <a:lnTo>
                  <a:pt x="10" y="14"/>
                </a:lnTo>
                <a:lnTo>
                  <a:pt x="7" y="19"/>
                </a:lnTo>
                <a:lnTo>
                  <a:pt x="7" y="19"/>
                </a:lnTo>
                <a:lnTo>
                  <a:pt x="7" y="19"/>
                </a:lnTo>
                <a:lnTo>
                  <a:pt x="10" y="24"/>
                </a:lnTo>
                <a:lnTo>
                  <a:pt x="12" y="28"/>
                </a:lnTo>
                <a:lnTo>
                  <a:pt x="14" y="40"/>
                </a:lnTo>
                <a:lnTo>
                  <a:pt x="14" y="43"/>
                </a:lnTo>
                <a:lnTo>
                  <a:pt x="12" y="47"/>
                </a:lnTo>
                <a:lnTo>
                  <a:pt x="10" y="50"/>
                </a:lnTo>
                <a:lnTo>
                  <a:pt x="10" y="52"/>
                </a:lnTo>
                <a:lnTo>
                  <a:pt x="10" y="54"/>
                </a:lnTo>
                <a:lnTo>
                  <a:pt x="10" y="59"/>
                </a:lnTo>
                <a:lnTo>
                  <a:pt x="10" y="59"/>
                </a:lnTo>
                <a:lnTo>
                  <a:pt x="10" y="66"/>
                </a:lnTo>
                <a:lnTo>
                  <a:pt x="10" y="69"/>
                </a:lnTo>
                <a:lnTo>
                  <a:pt x="10" y="71"/>
                </a:lnTo>
                <a:lnTo>
                  <a:pt x="10" y="71"/>
                </a:lnTo>
                <a:lnTo>
                  <a:pt x="12" y="76"/>
                </a:lnTo>
                <a:lnTo>
                  <a:pt x="17" y="78"/>
                </a:lnTo>
                <a:lnTo>
                  <a:pt x="19" y="81"/>
                </a:lnTo>
                <a:lnTo>
                  <a:pt x="21" y="88"/>
                </a:lnTo>
                <a:lnTo>
                  <a:pt x="33" y="102"/>
                </a:lnTo>
                <a:lnTo>
                  <a:pt x="33" y="102"/>
                </a:lnTo>
                <a:lnTo>
                  <a:pt x="33" y="102"/>
                </a:lnTo>
                <a:lnTo>
                  <a:pt x="36" y="104"/>
                </a:lnTo>
                <a:lnTo>
                  <a:pt x="36" y="104"/>
                </a:lnTo>
                <a:lnTo>
                  <a:pt x="38" y="104"/>
                </a:lnTo>
                <a:lnTo>
                  <a:pt x="38" y="104"/>
                </a:lnTo>
                <a:lnTo>
                  <a:pt x="40" y="107"/>
                </a:lnTo>
                <a:lnTo>
                  <a:pt x="40" y="107"/>
                </a:lnTo>
                <a:lnTo>
                  <a:pt x="40" y="109"/>
                </a:lnTo>
                <a:lnTo>
                  <a:pt x="40" y="109"/>
                </a:lnTo>
                <a:lnTo>
                  <a:pt x="40" y="111"/>
                </a:lnTo>
                <a:lnTo>
                  <a:pt x="40" y="111"/>
                </a:lnTo>
                <a:lnTo>
                  <a:pt x="38" y="116"/>
                </a:lnTo>
                <a:lnTo>
                  <a:pt x="38" y="116"/>
                </a:lnTo>
                <a:lnTo>
                  <a:pt x="38" y="118"/>
                </a:lnTo>
                <a:lnTo>
                  <a:pt x="38" y="118"/>
                </a:lnTo>
                <a:lnTo>
                  <a:pt x="40" y="121"/>
                </a:lnTo>
                <a:lnTo>
                  <a:pt x="40" y="121"/>
                </a:lnTo>
                <a:lnTo>
                  <a:pt x="45" y="128"/>
                </a:lnTo>
                <a:lnTo>
                  <a:pt x="50" y="130"/>
                </a:lnTo>
                <a:lnTo>
                  <a:pt x="52" y="133"/>
                </a:lnTo>
                <a:lnTo>
                  <a:pt x="57" y="135"/>
                </a:lnTo>
                <a:lnTo>
                  <a:pt x="57" y="135"/>
                </a:lnTo>
                <a:lnTo>
                  <a:pt x="57" y="135"/>
                </a:lnTo>
                <a:lnTo>
                  <a:pt x="57" y="135"/>
                </a:lnTo>
                <a:lnTo>
                  <a:pt x="57" y="137"/>
                </a:lnTo>
                <a:lnTo>
                  <a:pt x="57" y="137"/>
                </a:lnTo>
                <a:lnTo>
                  <a:pt x="57" y="140"/>
                </a:lnTo>
                <a:lnTo>
                  <a:pt x="55" y="142"/>
                </a:lnTo>
                <a:lnTo>
                  <a:pt x="55" y="144"/>
                </a:lnTo>
                <a:lnTo>
                  <a:pt x="55" y="147"/>
                </a:lnTo>
                <a:lnTo>
                  <a:pt x="57" y="147"/>
                </a:lnTo>
                <a:lnTo>
                  <a:pt x="57" y="147"/>
                </a:lnTo>
                <a:lnTo>
                  <a:pt x="57" y="147"/>
                </a:lnTo>
                <a:lnTo>
                  <a:pt x="59" y="149"/>
                </a:lnTo>
                <a:lnTo>
                  <a:pt x="59" y="149"/>
                </a:lnTo>
                <a:lnTo>
                  <a:pt x="57" y="151"/>
                </a:lnTo>
                <a:lnTo>
                  <a:pt x="57" y="159"/>
                </a:lnTo>
                <a:lnTo>
                  <a:pt x="57" y="163"/>
                </a:lnTo>
                <a:lnTo>
                  <a:pt x="57" y="166"/>
                </a:lnTo>
                <a:lnTo>
                  <a:pt x="59" y="170"/>
                </a:lnTo>
                <a:lnTo>
                  <a:pt x="59" y="173"/>
                </a:lnTo>
                <a:lnTo>
                  <a:pt x="57" y="175"/>
                </a:lnTo>
                <a:lnTo>
                  <a:pt x="57" y="178"/>
                </a:lnTo>
                <a:lnTo>
                  <a:pt x="59" y="185"/>
                </a:lnTo>
                <a:lnTo>
                  <a:pt x="62" y="187"/>
                </a:lnTo>
                <a:lnTo>
                  <a:pt x="62" y="189"/>
                </a:lnTo>
                <a:lnTo>
                  <a:pt x="64" y="196"/>
                </a:lnTo>
                <a:lnTo>
                  <a:pt x="66" y="199"/>
                </a:lnTo>
                <a:lnTo>
                  <a:pt x="66" y="199"/>
                </a:lnTo>
                <a:lnTo>
                  <a:pt x="66" y="201"/>
                </a:lnTo>
                <a:lnTo>
                  <a:pt x="69" y="201"/>
                </a:lnTo>
                <a:lnTo>
                  <a:pt x="69" y="201"/>
                </a:lnTo>
                <a:lnTo>
                  <a:pt x="66" y="206"/>
                </a:lnTo>
                <a:lnTo>
                  <a:pt x="66" y="208"/>
                </a:lnTo>
                <a:lnTo>
                  <a:pt x="66" y="208"/>
                </a:lnTo>
                <a:lnTo>
                  <a:pt x="64" y="213"/>
                </a:lnTo>
                <a:lnTo>
                  <a:pt x="64" y="213"/>
                </a:lnTo>
                <a:lnTo>
                  <a:pt x="62" y="215"/>
                </a:lnTo>
                <a:lnTo>
                  <a:pt x="64" y="218"/>
                </a:lnTo>
                <a:lnTo>
                  <a:pt x="64" y="220"/>
                </a:lnTo>
                <a:lnTo>
                  <a:pt x="64" y="220"/>
                </a:lnTo>
                <a:lnTo>
                  <a:pt x="64" y="222"/>
                </a:lnTo>
                <a:lnTo>
                  <a:pt x="64" y="222"/>
                </a:lnTo>
                <a:lnTo>
                  <a:pt x="66" y="222"/>
                </a:lnTo>
                <a:lnTo>
                  <a:pt x="71" y="22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0" name="Freeform 115"/>
          <p:cNvSpPr>
            <a:spLocks/>
          </p:cNvSpPr>
          <p:nvPr/>
        </p:nvSpPr>
        <p:spPr bwMode="auto">
          <a:xfrm>
            <a:off x="4108868" y="6368466"/>
            <a:ext cx="639763" cy="800100"/>
          </a:xfrm>
          <a:custGeom>
            <a:avLst/>
            <a:gdLst>
              <a:gd name="T0" fmla="*/ 394 w 403"/>
              <a:gd name="T1" fmla="*/ 448 h 504"/>
              <a:gd name="T2" fmla="*/ 391 w 403"/>
              <a:gd name="T3" fmla="*/ 403 h 504"/>
              <a:gd name="T4" fmla="*/ 401 w 403"/>
              <a:gd name="T5" fmla="*/ 381 h 504"/>
              <a:gd name="T6" fmla="*/ 346 w 403"/>
              <a:gd name="T7" fmla="*/ 306 h 504"/>
              <a:gd name="T8" fmla="*/ 327 w 403"/>
              <a:gd name="T9" fmla="*/ 185 h 504"/>
              <a:gd name="T10" fmla="*/ 323 w 403"/>
              <a:gd name="T11" fmla="*/ 180 h 504"/>
              <a:gd name="T12" fmla="*/ 313 w 403"/>
              <a:gd name="T13" fmla="*/ 164 h 504"/>
              <a:gd name="T14" fmla="*/ 306 w 403"/>
              <a:gd name="T15" fmla="*/ 157 h 504"/>
              <a:gd name="T16" fmla="*/ 301 w 403"/>
              <a:gd name="T17" fmla="*/ 154 h 504"/>
              <a:gd name="T18" fmla="*/ 287 w 403"/>
              <a:gd name="T19" fmla="*/ 147 h 504"/>
              <a:gd name="T20" fmla="*/ 280 w 403"/>
              <a:gd name="T21" fmla="*/ 142 h 504"/>
              <a:gd name="T22" fmla="*/ 273 w 403"/>
              <a:gd name="T23" fmla="*/ 138 h 504"/>
              <a:gd name="T24" fmla="*/ 221 w 403"/>
              <a:gd name="T25" fmla="*/ 10 h 504"/>
              <a:gd name="T26" fmla="*/ 166 w 403"/>
              <a:gd name="T27" fmla="*/ 0 h 504"/>
              <a:gd name="T28" fmla="*/ 90 w 403"/>
              <a:gd name="T29" fmla="*/ 0 h 504"/>
              <a:gd name="T30" fmla="*/ 3 w 403"/>
              <a:gd name="T31" fmla="*/ 0 h 504"/>
              <a:gd name="T32" fmla="*/ 0 w 403"/>
              <a:gd name="T33" fmla="*/ 36 h 504"/>
              <a:gd name="T34" fmla="*/ 0 w 403"/>
              <a:gd name="T35" fmla="*/ 133 h 504"/>
              <a:gd name="T36" fmla="*/ 0 w 403"/>
              <a:gd name="T37" fmla="*/ 152 h 504"/>
              <a:gd name="T38" fmla="*/ 0 w 403"/>
              <a:gd name="T39" fmla="*/ 204 h 504"/>
              <a:gd name="T40" fmla="*/ 90 w 403"/>
              <a:gd name="T41" fmla="*/ 294 h 504"/>
              <a:gd name="T42" fmla="*/ 95 w 403"/>
              <a:gd name="T43" fmla="*/ 303 h 504"/>
              <a:gd name="T44" fmla="*/ 98 w 403"/>
              <a:gd name="T45" fmla="*/ 308 h 504"/>
              <a:gd name="T46" fmla="*/ 102 w 403"/>
              <a:gd name="T47" fmla="*/ 315 h 504"/>
              <a:gd name="T48" fmla="*/ 100 w 403"/>
              <a:gd name="T49" fmla="*/ 329 h 504"/>
              <a:gd name="T50" fmla="*/ 102 w 403"/>
              <a:gd name="T51" fmla="*/ 339 h 504"/>
              <a:gd name="T52" fmla="*/ 116 w 403"/>
              <a:gd name="T53" fmla="*/ 348 h 504"/>
              <a:gd name="T54" fmla="*/ 119 w 403"/>
              <a:gd name="T55" fmla="*/ 358 h 504"/>
              <a:gd name="T56" fmla="*/ 124 w 403"/>
              <a:gd name="T57" fmla="*/ 367 h 504"/>
              <a:gd name="T58" fmla="*/ 150 w 403"/>
              <a:gd name="T59" fmla="*/ 381 h 504"/>
              <a:gd name="T60" fmla="*/ 154 w 403"/>
              <a:gd name="T61" fmla="*/ 379 h 504"/>
              <a:gd name="T62" fmla="*/ 166 w 403"/>
              <a:gd name="T63" fmla="*/ 379 h 504"/>
              <a:gd name="T64" fmla="*/ 185 w 403"/>
              <a:gd name="T65" fmla="*/ 381 h 504"/>
              <a:gd name="T66" fmla="*/ 199 w 403"/>
              <a:gd name="T67" fmla="*/ 379 h 504"/>
              <a:gd name="T68" fmla="*/ 216 w 403"/>
              <a:gd name="T69" fmla="*/ 386 h 504"/>
              <a:gd name="T70" fmla="*/ 237 w 403"/>
              <a:gd name="T71" fmla="*/ 391 h 504"/>
              <a:gd name="T72" fmla="*/ 251 w 403"/>
              <a:gd name="T73" fmla="*/ 391 h 504"/>
              <a:gd name="T74" fmla="*/ 263 w 403"/>
              <a:gd name="T75" fmla="*/ 396 h 504"/>
              <a:gd name="T76" fmla="*/ 278 w 403"/>
              <a:gd name="T77" fmla="*/ 403 h 504"/>
              <a:gd name="T78" fmla="*/ 287 w 403"/>
              <a:gd name="T79" fmla="*/ 412 h 504"/>
              <a:gd name="T80" fmla="*/ 285 w 403"/>
              <a:gd name="T81" fmla="*/ 417 h 504"/>
              <a:gd name="T82" fmla="*/ 282 w 403"/>
              <a:gd name="T83" fmla="*/ 426 h 504"/>
              <a:gd name="T84" fmla="*/ 280 w 403"/>
              <a:gd name="T85" fmla="*/ 433 h 504"/>
              <a:gd name="T86" fmla="*/ 285 w 403"/>
              <a:gd name="T87" fmla="*/ 441 h 504"/>
              <a:gd name="T88" fmla="*/ 282 w 403"/>
              <a:gd name="T89" fmla="*/ 448 h 504"/>
              <a:gd name="T90" fmla="*/ 282 w 403"/>
              <a:gd name="T91" fmla="*/ 478 h 504"/>
              <a:gd name="T92" fmla="*/ 296 w 403"/>
              <a:gd name="T93" fmla="*/ 500 h 504"/>
              <a:gd name="T94" fmla="*/ 318 w 403"/>
              <a:gd name="T95" fmla="*/ 500 h 504"/>
              <a:gd name="T96" fmla="*/ 403 w 403"/>
              <a:gd name="T97" fmla="*/ 504 h 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03" h="504">
                <a:moveTo>
                  <a:pt x="394" y="478"/>
                </a:moveTo>
                <a:lnTo>
                  <a:pt x="394" y="469"/>
                </a:lnTo>
                <a:lnTo>
                  <a:pt x="394" y="448"/>
                </a:lnTo>
                <a:lnTo>
                  <a:pt x="396" y="436"/>
                </a:lnTo>
                <a:lnTo>
                  <a:pt x="396" y="415"/>
                </a:lnTo>
                <a:lnTo>
                  <a:pt x="391" y="403"/>
                </a:lnTo>
                <a:lnTo>
                  <a:pt x="391" y="393"/>
                </a:lnTo>
                <a:lnTo>
                  <a:pt x="401" y="393"/>
                </a:lnTo>
                <a:lnTo>
                  <a:pt x="401" y="381"/>
                </a:lnTo>
                <a:lnTo>
                  <a:pt x="391" y="381"/>
                </a:lnTo>
                <a:lnTo>
                  <a:pt x="389" y="306"/>
                </a:lnTo>
                <a:lnTo>
                  <a:pt x="346" y="306"/>
                </a:lnTo>
                <a:lnTo>
                  <a:pt x="349" y="296"/>
                </a:lnTo>
                <a:lnTo>
                  <a:pt x="349" y="185"/>
                </a:lnTo>
                <a:lnTo>
                  <a:pt x="327" y="185"/>
                </a:lnTo>
                <a:lnTo>
                  <a:pt x="327" y="183"/>
                </a:lnTo>
                <a:lnTo>
                  <a:pt x="323" y="180"/>
                </a:lnTo>
                <a:lnTo>
                  <a:pt x="323" y="180"/>
                </a:lnTo>
                <a:lnTo>
                  <a:pt x="318" y="171"/>
                </a:lnTo>
                <a:lnTo>
                  <a:pt x="315" y="166"/>
                </a:lnTo>
                <a:lnTo>
                  <a:pt x="313" y="164"/>
                </a:lnTo>
                <a:lnTo>
                  <a:pt x="308" y="164"/>
                </a:lnTo>
                <a:lnTo>
                  <a:pt x="306" y="159"/>
                </a:lnTo>
                <a:lnTo>
                  <a:pt x="306" y="157"/>
                </a:lnTo>
                <a:lnTo>
                  <a:pt x="306" y="154"/>
                </a:lnTo>
                <a:lnTo>
                  <a:pt x="304" y="154"/>
                </a:lnTo>
                <a:lnTo>
                  <a:pt x="301" y="154"/>
                </a:lnTo>
                <a:lnTo>
                  <a:pt x="299" y="152"/>
                </a:lnTo>
                <a:lnTo>
                  <a:pt x="289" y="145"/>
                </a:lnTo>
                <a:lnTo>
                  <a:pt x="287" y="147"/>
                </a:lnTo>
                <a:lnTo>
                  <a:pt x="285" y="145"/>
                </a:lnTo>
                <a:lnTo>
                  <a:pt x="282" y="145"/>
                </a:lnTo>
                <a:lnTo>
                  <a:pt x="280" y="142"/>
                </a:lnTo>
                <a:lnTo>
                  <a:pt x="278" y="140"/>
                </a:lnTo>
                <a:lnTo>
                  <a:pt x="275" y="140"/>
                </a:lnTo>
                <a:lnTo>
                  <a:pt x="273" y="138"/>
                </a:lnTo>
                <a:lnTo>
                  <a:pt x="268" y="126"/>
                </a:lnTo>
                <a:lnTo>
                  <a:pt x="242" y="62"/>
                </a:lnTo>
                <a:lnTo>
                  <a:pt x="221" y="10"/>
                </a:lnTo>
                <a:lnTo>
                  <a:pt x="221" y="10"/>
                </a:lnTo>
                <a:lnTo>
                  <a:pt x="216" y="0"/>
                </a:lnTo>
                <a:lnTo>
                  <a:pt x="166" y="0"/>
                </a:lnTo>
                <a:lnTo>
                  <a:pt x="161" y="0"/>
                </a:lnTo>
                <a:lnTo>
                  <a:pt x="135" y="0"/>
                </a:lnTo>
                <a:lnTo>
                  <a:pt x="90" y="0"/>
                </a:lnTo>
                <a:lnTo>
                  <a:pt x="90" y="0"/>
                </a:lnTo>
                <a:lnTo>
                  <a:pt x="69" y="0"/>
                </a:lnTo>
                <a:lnTo>
                  <a:pt x="3" y="0"/>
                </a:lnTo>
                <a:lnTo>
                  <a:pt x="0" y="0"/>
                </a:lnTo>
                <a:lnTo>
                  <a:pt x="0" y="15"/>
                </a:lnTo>
                <a:lnTo>
                  <a:pt x="0" y="36"/>
                </a:lnTo>
                <a:lnTo>
                  <a:pt x="0" y="74"/>
                </a:lnTo>
                <a:lnTo>
                  <a:pt x="0" y="119"/>
                </a:lnTo>
                <a:lnTo>
                  <a:pt x="0" y="133"/>
                </a:lnTo>
                <a:lnTo>
                  <a:pt x="0" y="135"/>
                </a:lnTo>
                <a:lnTo>
                  <a:pt x="0" y="142"/>
                </a:lnTo>
                <a:lnTo>
                  <a:pt x="0" y="152"/>
                </a:lnTo>
                <a:lnTo>
                  <a:pt x="0" y="161"/>
                </a:lnTo>
                <a:lnTo>
                  <a:pt x="0" y="197"/>
                </a:lnTo>
                <a:lnTo>
                  <a:pt x="0" y="204"/>
                </a:lnTo>
                <a:lnTo>
                  <a:pt x="0" y="211"/>
                </a:lnTo>
                <a:lnTo>
                  <a:pt x="0" y="265"/>
                </a:lnTo>
                <a:lnTo>
                  <a:pt x="90" y="294"/>
                </a:lnTo>
                <a:lnTo>
                  <a:pt x="90" y="296"/>
                </a:lnTo>
                <a:lnTo>
                  <a:pt x="90" y="301"/>
                </a:lnTo>
                <a:lnTo>
                  <a:pt x="95" y="303"/>
                </a:lnTo>
                <a:lnTo>
                  <a:pt x="95" y="306"/>
                </a:lnTo>
                <a:lnTo>
                  <a:pt x="95" y="308"/>
                </a:lnTo>
                <a:lnTo>
                  <a:pt x="98" y="308"/>
                </a:lnTo>
                <a:lnTo>
                  <a:pt x="98" y="310"/>
                </a:lnTo>
                <a:lnTo>
                  <a:pt x="102" y="313"/>
                </a:lnTo>
                <a:lnTo>
                  <a:pt x="102" y="315"/>
                </a:lnTo>
                <a:lnTo>
                  <a:pt x="102" y="315"/>
                </a:lnTo>
                <a:lnTo>
                  <a:pt x="100" y="325"/>
                </a:lnTo>
                <a:lnTo>
                  <a:pt x="100" y="329"/>
                </a:lnTo>
                <a:lnTo>
                  <a:pt x="100" y="336"/>
                </a:lnTo>
                <a:lnTo>
                  <a:pt x="102" y="339"/>
                </a:lnTo>
                <a:lnTo>
                  <a:pt x="102" y="339"/>
                </a:lnTo>
                <a:lnTo>
                  <a:pt x="105" y="339"/>
                </a:lnTo>
                <a:lnTo>
                  <a:pt x="114" y="344"/>
                </a:lnTo>
                <a:lnTo>
                  <a:pt x="116" y="348"/>
                </a:lnTo>
                <a:lnTo>
                  <a:pt x="116" y="353"/>
                </a:lnTo>
                <a:lnTo>
                  <a:pt x="121" y="355"/>
                </a:lnTo>
                <a:lnTo>
                  <a:pt x="119" y="358"/>
                </a:lnTo>
                <a:lnTo>
                  <a:pt x="119" y="362"/>
                </a:lnTo>
                <a:lnTo>
                  <a:pt x="121" y="365"/>
                </a:lnTo>
                <a:lnTo>
                  <a:pt x="124" y="367"/>
                </a:lnTo>
                <a:lnTo>
                  <a:pt x="128" y="372"/>
                </a:lnTo>
                <a:lnTo>
                  <a:pt x="138" y="374"/>
                </a:lnTo>
                <a:lnTo>
                  <a:pt x="150" y="381"/>
                </a:lnTo>
                <a:lnTo>
                  <a:pt x="150" y="379"/>
                </a:lnTo>
                <a:lnTo>
                  <a:pt x="150" y="379"/>
                </a:lnTo>
                <a:lnTo>
                  <a:pt x="154" y="379"/>
                </a:lnTo>
                <a:lnTo>
                  <a:pt x="157" y="381"/>
                </a:lnTo>
                <a:lnTo>
                  <a:pt x="159" y="381"/>
                </a:lnTo>
                <a:lnTo>
                  <a:pt x="166" y="379"/>
                </a:lnTo>
                <a:lnTo>
                  <a:pt x="173" y="381"/>
                </a:lnTo>
                <a:lnTo>
                  <a:pt x="176" y="384"/>
                </a:lnTo>
                <a:lnTo>
                  <a:pt x="185" y="381"/>
                </a:lnTo>
                <a:lnTo>
                  <a:pt x="188" y="384"/>
                </a:lnTo>
                <a:lnTo>
                  <a:pt x="190" y="384"/>
                </a:lnTo>
                <a:lnTo>
                  <a:pt x="199" y="379"/>
                </a:lnTo>
                <a:lnTo>
                  <a:pt x="204" y="379"/>
                </a:lnTo>
                <a:lnTo>
                  <a:pt x="209" y="381"/>
                </a:lnTo>
                <a:lnTo>
                  <a:pt x="216" y="386"/>
                </a:lnTo>
                <a:lnTo>
                  <a:pt x="218" y="386"/>
                </a:lnTo>
                <a:lnTo>
                  <a:pt x="233" y="388"/>
                </a:lnTo>
                <a:lnTo>
                  <a:pt x="237" y="391"/>
                </a:lnTo>
                <a:lnTo>
                  <a:pt x="244" y="393"/>
                </a:lnTo>
                <a:lnTo>
                  <a:pt x="249" y="393"/>
                </a:lnTo>
                <a:lnTo>
                  <a:pt x="251" y="391"/>
                </a:lnTo>
                <a:lnTo>
                  <a:pt x="251" y="391"/>
                </a:lnTo>
                <a:lnTo>
                  <a:pt x="259" y="396"/>
                </a:lnTo>
                <a:lnTo>
                  <a:pt x="263" y="396"/>
                </a:lnTo>
                <a:lnTo>
                  <a:pt x="266" y="396"/>
                </a:lnTo>
                <a:lnTo>
                  <a:pt x="273" y="398"/>
                </a:lnTo>
                <a:lnTo>
                  <a:pt x="278" y="403"/>
                </a:lnTo>
                <a:lnTo>
                  <a:pt x="280" y="407"/>
                </a:lnTo>
                <a:lnTo>
                  <a:pt x="285" y="410"/>
                </a:lnTo>
                <a:lnTo>
                  <a:pt x="287" y="412"/>
                </a:lnTo>
                <a:lnTo>
                  <a:pt x="287" y="415"/>
                </a:lnTo>
                <a:lnTo>
                  <a:pt x="285" y="415"/>
                </a:lnTo>
                <a:lnTo>
                  <a:pt x="285" y="417"/>
                </a:lnTo>
                <a:lnTo>
                  <a:pt x="285" y="417"/>
                </a:lnTo>
                <a:lnTo>
                  <a:pt x="282" y="424"/>
                </a:lnTo>
                <a:lnTo>
                  <a:pt x="282" y="426"/>
                </a:lnTo>
                <a:lnTo>
                  <a:pt x="280" y="426"/>
                </a:lnTo>
                <a:lnTo>
                  <a:pt x="280" y="429"/>
                </a:lnTo>
                <a:lnTo>
                  <a:pt x="280" y="433"/>
                </a:lnTo>
                <a:lnTo>
                  <a:pt x="282" y="438"/>
                </a:lnTo>
                <a:lnTo>
                  <a:pt x="285" y="441"/>
                </a:lnTo>
                <a:lnTo>
                  <a:pt x="285" y="441"/>
                </a:lnTo>
                <a:lnTo>
                  <a:pt x="285" y="443"/>
                </a:lnTo>
                <a:lnTo>
                  <a:pt x="282" y="443"/>
                </a:lnTo>
                <a:lnTo>
                  <a:pt x="282" y="448"/>
                </a:lnTo>
                <a:lnTo>
                  <a:pt x="282" y="459"/>
                </a:lnTo>
                <a:lnTo>
                  <a:pt x="282" y="471"/>
                </a:lnTo>
                <a:lnTo>
                  <a:pt x="282" y="478"/>
                </a:lnTo>
                <a:lnTo>
                  <a:pt x="282" y="497"/>
                </a:lnTo>
                <a:lnTo>
                  <a:pt x="294" y="500"/>
                </a:lnTo>
                <a:lnTo>
                  <a:pt x="296" y="500"/>
                </a:lnTo>
                <a:lnTo>
                  <a:pt x="306" y="500"/>
                </a:lnTo>
                <a:lnTo>
                  <a:pt x="311" y="500"/>
                </a:lnTo>
                <a:lnTo>
                  <a:pt x="318" y="500"/>
                </a:lnTo>
                <a:lnTo>
                  <a:pt x="325" y="500"/>
                </a:lnTo>
                <a:lnTo>
                  <a:pt x="375" y="504"/>
                </a:lnTo>
                <a:lnTo>
                  <a:pt x="403" y="504"/>
                </a:lnTo>
                <a:lnTo>
                  <a:pt x="403" y="478"/>
                </a:lnTo>
                <a:lnTo>
                  <a:pt x="394" y="478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1" name="Freeform 116"/>
          <p:cNvSpPr>
            <a:spLocks/>
          </p:cNvSpPr>
          <p:nvPr/>
        </p:nvSpPr>
        <p:spPr bwMode="auto">
          <a:xfrm>
            <a:off x="1918118" y="6497054"/>
            <a:ext cx="574675" cy="525463"/>
          </a:xfrm>
          <a:custGeom>
            <a:avLst/>
            <a:gdLst>
              <a:gd name="T0" fmla="*/ 358 w 362"/>
              <a:gd name="T1" fmla="*/ 244 h 331"/>
              <a:gd name="T2" fmla="*/ 358 w 362"/>
              <a:gd name="T3" fmla="*/ 225 h 331"/>
              <a:gd name="T4" fmla="*/ 360 w 362"/>
              <a:gd name="T5" fmla="*/ 201 h 331"/>
              <a:gd name="T6" fmla="*/ 360 w 362"/>
              <a:gd name="T7" fmla="*/ 182 h 331"/>
              <a:gd name="T8" fmla="*/ 360 w 362"/>
              <a:gd name="T9" fmla="*/ 142 h 331"/>
              <a:gd name="T10" fmla="*/ 362 w 362"/>
              <a:gd name="T11" fmla="*/ 80 h 331"/>
              <a:gd name="T12" fmla="*/ 362 w 362"/>
              <a:gd name="T13" fmla="*/ 5 h 331"/>
              <a:gd name="T14" fmla="*/ 346 w 362"/>
              <a:gd name="T15" fmla="*/ 5 h 331"/>
              <a:gd name="T16" fmla="*/ 317 w 362"/>
              <a:gd name="T17" fmla="*/ 2 h 331"/>
              <a:gd name="T18" fmla="*/ 268 w 362"/>
              <a:gd name="T19" fmla="*/ 2 h 331"/>
              <a:gd name="T20" fmla="*/ 258 w 362"/>
              <a:gd name="T21" fmla="*/ 2 h 331"/>
              <a:gd name="T22" fmla="*/ 239 w 362"/>
              <a:gd name="T23" fmla="*/ 2 h 331"/>
              <a:gd name="T24" fmla="*/ 218 w 362"/>
              <a:gd name="T25" fmla="*/ 2 h 331"/>
              <a:gd name="T26" fmla="*/ 208 w 362"/>
              <a:gd name="T27" fmla="*/ 2 h 331"/>
              <a:gd name="T28" fmla="*/ 168 w 362"/>
              <a:gd name="T29" fmla="*/ 0 h 331"/>
              <a:gd name="T30" fmla="*/ 154 w 362"/>
              <a:gd name="T31" fmla="*/ 9 h 331"/>
              <a:gd name="T32" fmla="*/ 130 w 362"/>
              <a:gd name="T33" fmla="*/ 9 h 331"/>
              <a:gd name="T34" fmla="*/ 123 w 362"/>
              <a:gd name="T35" fmla="*/ 9 h 331"/>
              <a:gd name="T36" fmla="*/ 107 w 362"/>
              <a:gd name="T37" fmla="*/ 9 h 331"/>
              <a:gd name="T38" fmla="*/ 97 w 362"/>
              <a:gd name="T39" fmla="*/ 24 h 331"/>
              <a:gd name="T40" fmla="*/ 90 w 362"/>
              <a:gd name="T41" fmla="*/ 33 h 331"/>
              <a:gd name="T42" fmla="*/ 90 w 362"/>
              <a:gd name="T43" fmla="*/ 38 h 331"/>
              <a:gd name="T44" fmla="*/ 88 w 362"/>
              <a:gd name="T45" fmla="*/ 85 h 331"/>
              <a:gd name="T46" fmla="*/ 88 w 362"/>
              <a:gd name="T47" fmla="*/ 109 h 331"/>
              <a:gd name="T48" fmla="*/ 85 w 362"/>
              <a:gd name="T49" fmla="*/ 116 h 331"/>
              <a:gd name="T50" fmla="*/ 85 w 362"/>
              <a:gd name="T51" fmla="*/ 154 h 331"/>
              <a:gd name="T52" fmla="*/ 83 w 362"/>
              <a:gd name="T53" fmla="*/ 163 h 331"/>
              <a:gd name="T54" fmla="*/ 78 w 362"/>
              <a:gd name="T55" fmla="*/ 170 h 331"/>
              <a:gd name="T56" fmla="*/ 76 w 362"/>
              <a:gd name="T57" fmla="*/ 177 h 331"/>
              <a:gd name="T58" fmla="*/ 76 w 362"/>
              <a:gd name="T59" fmla="*/ 203 h 331"/>
              <a:gd name="T60" fmla="*/ 69 w 362"/>
              <a:gd name="T61" fmla="*/ 208 h 331"/>
              <a:gd name="T62" fmla="*/ 64 w 362"/>
              <a:gd name="T63" fmla="*/ 213 h 331"/>
              <a:gd name="T64" fmla="*/ 59 w 362"/>
              <a:gd name="T65" fmla="*/ 222 h 331"/>
              <a:gd name="T66" fmla="*/ 62 w 362"/>
              <a:gd name="T67" fmla="*/ 234 h 331"/>
              <a:gd name="T68" fmla="*/ 54 w 362"/>
              <a:gd name="T69" fmla="*/ 234 h 331"/>
              <a:gd name="T70" fmla="*/ 52 w 362"/>
              <a:gd name="T71" fmla="*/ 232 h 331"/>
              <a:gd name="T72" fmla="*/ 47 w 362"/>
              <a:gd name="T73" fmla="*/ 244 h 331"/>
              <a:gd name="T74" fmla="*/ 38 w 362"/>
              <a:gd name="T75" fmla="*/ 248 h 331"/>
              <a:gd name="T76" fmla="*/ 36 w 362"/>
              <a:gd name="T77" fmla="*/ 251 h 331"/>
              <a:gd name="T78" fmla="*/ 28 w 362"/>
              <a:gd name="T79" fmla="*/ 251 h 331"/>
              <a:gd name="T80" fmla="*/ 24 w 362"/>
              <a:gd name="T81" fmla="*/ 253 h 331"/>
              <a:gd name="T82" fmla="*/ 17 w 362"/>
              <a:gd name="T83" fmla="*/ 258 h 331"/>
              <a:gd name="T84" fmla="*/ 17 w 362"/>
              <a:gd name="T85" fmla="*/ 260 h 331"/>
              <a:gd name="T86" fmla="*/ 14 w 362"/>
              <a:gd name="T87" fmla="*/ 265 h 331"/>
              <a:gd name="T88" fmla="*/ 9 w 362"/>
              <a:gd name="T89" fmla="*/ 265 h 331"/>
              <a:gd name="T90" fmla="*/ 7 w 362"/>
              <a:gd name="T91" fmla="*/ 265 h 331"/>
              <a:gd name="T92" fmla="*/ 7 w 362"/>
              <a:gd name="T93" fmla="*/ 270 h 331"/>
              <a:gd name="T94" fmla="*/ 7 w 362"/>
              <a:gd name="T95" fmla="*/ 274 h 331"/>
              <a:gd name="T96" fmla="*/ 5 w 362"/>
              <a:gd name="T97" fmla="*/ 274 h 331"/>
              <a:gd name="T98" fmla="*/ 0 w 362"/>
              <a:gd name="T99" fmla="*/ 281 h 331"/>
              <a:gd name="T100" fmla="*/ 0 w 362"/>
              <a:gd name="T101" fmla="*/ 293 h 331"/>
              <a:gd name="T102" fmla="*/ 5 w 362"/>
              <a:gd name="T103" fmla="*/ 305 h 331"/>
              <a:gd name="T104" fmla="*/ 24 w 362"/>
              <a:gd name="T105" fmla="*/ 307 h 331"/>
              <a:gd name="T106" fmla="*/ 107 w 362"/>
              <a:gd name="T107" fmla="*/ 315 h 331"/>
              <a:gd name="T108" fmla="*/ 149 w 362"/>
              <a:gd name="T109" fmla="*/ 317 h 331"/>
              <a:gd name="T110" fmla="*/ 178 w 362"/>
              <a:gd name="T111" fmla="*/ 319 h 331"/>
              <a:gd name="T112" fmla="*/ 232 w 362"/>
              <a:gd name="T113" fmla="*/ 324 h 331"/>
              <a:gd name="T114" fmla="*/ 244 w 362"/>
              <a:gd name="T115" fmla="*/ 324 h 331"/>
              <a:gd name="T116" fmla="*/ 287 w 362"/>
              <a:gd name="T117" fmla="*/ 326 h 331"/>
              <a:gd name="T118" fmla="*/ 355 w 362"/>
              <a:gd name="T119" fmla="*/ 331 h 331"/>
              <a:gd name="T120" fmla="*/ 358 w 362"/>
              <a:gd name="T121" fmla="*/ 244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62" h="331">
                <a:moveTo>
                  <a:pt x="358" y="244"/>
                </a:moveTo>
                <a:lnTo>
                  <a:pt x="358" y="244"/>
                </a:lnTo>
                <a:lnTo>
                  <a:pt x="358" y="237"/>
                </a:lnTo>
                <a:lnTo>
                  <a:pt x="358" y="225"/>
                </a:lnTo>
                <a:lnTo>
                  <a:pt x="358" y="210"/>
                </a:lnTo>
                <a:lnTo>
                  <a:pt x="360" y="201"/>
                </a:lnTo>
                <a:lnTo>
                  <a:pt x="360" y="199"/>
                </a:lnTo>
                <a:lnTo>
                  <a:pt x="360" y="182"/>
                </a:lnTo>
                <a:lnTo>
                  <a:pt x="360" y="170"/>
                </a:lnTo>
                <a:lnTo>
                  <a:pt x="360" y="142"/>
                </a:lnTo>
                <a:lnTo>
                  <a:pt x="362" y="109"/>
                </a:lnTo>
                <a:lnTo>
                  <a:pt x="362" y="80"/>
                </a:lnTo>
                <a:lnTo>
                  <a:pt x="362" y="78"/>
                </a:lnTo>
                <a:lnTo>
                  <a:pt x="362" y="5"/>
                </a:lnTo>
                <a:lnTo>
                  <a:pt x="358" y="5"/>
                </a:lnTo>
                <a:lnTo>
                  <a:pt x="346" y="5"/>
                </a:lnTo>
                <a:lnTo>
                  <a:pt x="336" y="2"/>
                </a:lnTo>
                <a:lnTo>
                  <a:pt x="317" y="2"/>
                </a:lnTo>
                <a:lnTo>
                  <a:pt x="268" y="2"/>
                </a:lnTo>
                <a:lnTo>
                  <a:pt x="268" y="2"/>
                </a:lnTo>
                <a:lnTo>
                  <a:pt x="265" y="2"/>
                </a:lnTo>
                <a:lnTo>
                  <a:pt x="258" y="2"/>
                </a:lnTo>
                <a:lnTo>
                  <a:pt x="242" y="2"/>
                </a:lnTo>
                <a:lnTo>
                  <a:pt x="239" y="2"/>
                </a:lnTo>
                <a:lnTo>
                  <a:pt x="227" y="2"/>
                </a:lnTo>
                <a:lnTo>
                  <a:pt x="218" y="2"/>
                </a:lnTo>
                <a:lnTo>
                  <a:pt x="215" y="2"/>
                </a:lnTo>
                <a:lnTo>
                  <a:pt x="208" y="2"/>
                </a:lnTo>
                <a:lnTo>
                  <a:pt x="180" y="0"/>
                </a:lnTo>
                <a:lnTo>
                  <a:pt x="168" y="0"/>
                </a:lnTo>
                <a:lnTo>
                  <a:pt x="168" y="9"/>
                </a:lnTo>
                <a:lnTo>
                  <a:pt x="154" y="9"/>
                </a:lnTo>
                <a:lnTo>
                  <a:pt x="152" y="9"/>
                </a:lnTo>
                <a:lnTo>
                  <a:pt x="130" y="9"/>
                </a:lnTo>
                <a:lnTo>
                  <a:pt x="126" y="9"/>
                </a:lnTo>
                <a:lnTo>
                  <a:pt x="123" y="9"/>
                </a:lnTo>
                <a:lnTo>
                  <a:pt x="121" y="9"/>
                </a:lnTo>
                <a:lnTo>
                  <a:pt x="107" y="9"/>
                </a:lnTo>
                <a:lnTo>
                  <a:pt x="104" y="24"/>
                </a:lnTo>
                <a:lnTo>
                  <a:pt x="97" y="24"/>
                </a:lnTo>
                <a:lnTo>
                  <a:pt x="97" y="33"/>
                </a:lnTo>
                <a:lnTo>
                  <a:pt x="90" y="33"/>
                </a:lnTo>
                <a:lnTo>
                  <a:pt x="90" y="33"/>
                </a:lnTo>
                <a:lnTo>
                  <a:pt x="90" y="38"/>
                </a:lnTo>
                <a:lnTo>
                  <a:pt x="88" y="59"/>
                </a:lnTo>
                <a:lnTo>
                  <a:pt x="88" y="85"/>
                </a:lnTo>
                <a:lnTo>
                  <a:pt x="88" y="95"/>
                </a:lnTo>
                <a:lnTo>
                  <a:pt x="88" y="109"/>
                </a:lnTo>
                <a:lnTo>
                  <a:pt x="88" y="113"/>
                </a:lnTo>
                <a:lnTo>
                  <a:pt x="85" y="116"/>
                </a:lnTo>
                <a:lnTo>
                  <a:pt x="85" y="121"/>
                </a:lnTo>
                <a:lnTo>
                  <a:pt x="85" y="154"/>
                </a:lnTo>
                <a:lnTo>
                  <a:pt x="85" y="163"/>
                </a:lnTo>
                <a:lnTo>
                  <a:pt x="83" y="163"/>
                </a:lnTo>
                <a:lnTo>
                  <a:pt x="78" y="163"/>
                </a:lnTo>
                <a:lnTo>
                  <a:pt x="78" y="170"/>
                </a:lnTo>
                <a:lnTo>
                  <a:pt x="76" y="170"/>
                </a:lnTo>
                <a:lnTo>
                  <a:pt x="76" y="177"/>
                </a:lnTo>
                <a:lnTo>
                  <a:pt x="73" y="201"/>
                </a:lnTo>
                <a:lnTo>
                  <a:pt x="76" y="203"/>
                </a:lnTo>
                <a:lnTo>
                  <a:pt x="73" y="206"/>
                </a:lnTo>
                <a:lnTo>
                  <a:pt x="69" y="208"/>
                </a:lnTo>
                <a:lnTo>
                  <a:pt x="64" y="210"/>
                </a:lnTo>
                <a:lnTo>
                  <a:pt x="64" y="213"/>
                </a:lnTo>
                <a:lnTo>
                  <a:pt x="59" y="220"/>
                </a:lnTo>
                <a:lnTo>
                  <a:pt x="59" y="222"/>
                </a:lnTo>
                <a:lnTo>
                  <a:pt x="62" y="225"/>
                </a:lnTo>
                <a:lnTo>
                  <a:pt x="62" y="234"/>
                </a:lnTo>
                <a:lnTo>
                  <a:pt x="62" y="234"/>
                </a:lnTo>
                <a:lnTo>
                  <a:pt x="54" y="234"/>
                </a:lnTo>
                <a:lnTo>
                  <a:pt x="52" y="232"/>
                </a:lnTo>
                <a:lnTo>
                  <a:pt x="52" y="232"/>
                </a:lnTo>
                <a:lnTo>
                  <a:pt x="47" y="237"/>
                </a:lnTo>
                <a:lnTo>
                  <a:pt x="47" y="244"/>
                </a:lnTo>
                <a:lnTo>
                  <a:pt x="45" y="246"/>
                </a:lnTo>
                <a:lnTo>
                  <a:pt x="38" y="248"/>
                </a:lnTo>
                <a:lnTo>
                  <a:pt x="36" y="248"/>
                </a:lnTo>
                <a:lnTo>
                  <a:pt x="36" y="251"/>
                </a:lnTo>
                <a:lnTo>
                  <a:pt x="31" y="253"/>
                </a:lnTo>
                <a:lnTo>
                  <a:pt x="28" y="251"/>
                </a:lnTo>
                <a:lnTo>
                  <a:pt x="26" y="251"/>
                </a:lnTo>
                <a:lnTo>
                  <a:pt x="24" y="253"/>
                </a:lnTo>
                <a:lnTo>
                  <a:pt x="24" y="255"/>
                </a:lnTo>
                <a:lnTo>
                  <a:pt x="17" y="258"/>
                </a:lnTo>
                <a:lnTo>
                  <a:pt x="14" y="260"/>
                </a:lnTo>
                <a:lnTo>
                  <a:pt x="17" y="260"/>
                </a:lnTo>
                <a:lnTo>
                  <a:pt x="17" y="263"/>
                </a:lnTo>
                <a:lnTo>
                  <a:pt x="14" y="265"/>
                </a:lnTo>
                <a:lnTo>
                  <a:pt x="12" y="265"/>
                </a:lnTo>
                <a:lnTo>
                  <a:pt x="9" y="265"/>
                </a:lnTo>
                <a:lnTo>
                  <a:pt x="9" y="265"/>
                </a:lnTo>
                <a:lnTo>
                  <a:pt x="7" y="265"/>
                </a:lnTo>
                <a:lnTo>
                  <a:pt x="7" y="267"/>
                </a:lnTo>
                <a:lnTo>
                  <a:pt x="7" y="270"/>
                </a:lnTo>
                <a:lnTo>
                  <a:pt x="7" y="272"/>
                </a:lnTo>
                <a:lnTo>
                  <a:pt x="7" y="274"/>
                </a:lnTo>
                <a:lnTo>
                  <a:pt x="5" y="274"/>
                </a:lnTo>
                <a:lnTo>
                  <a:pt x="5" y="274"/>
                </a:lnTo>
                <a:lnTo>
                  <a:pt x="2" y="277"/>
                </a:lnTo>
                <a:lnTo>
                  <a:pt x="0" y="281"/>
                </a:lnTo>
                <a:lnTo>
                  <a:pt x="0" y="291"/>
                </a:lnTo>
                <a:lnTo>
                  <a:pt x="0" y="293"/>
                </a:lnTo>
                <a:lnTo>
                  <a:pt x="5" y="303"/>
                </a:lnTo>
                <a:lnTo>
                  <a:pt x="5" y="305"/>
                </a:lnTo>
                <a:lnTo>
                  <a:pt x="5" y="307"/>
                </a:lnTo>
                <a:lnTo>
                  <a:pt x="24" y="307"/>
                </a:lnTo>
                <a:lnTo>
                  <a:pt x="59" y="310"/>
                </a:lnTo>
                <a:lnTo>
                  <a:pt x="107" y="315"/>
                </a:lnTo>
                <a:lnTo>
                  <a:pt x="149" y="317"/>
                </a:lnTo>
                <a:lnTo>
                  <a:pt x="149" y="317"/>
                </a:lnTo>
                <a:lnTo>
                  <a:pt x="163" y="317"/>
                </a:lnTo>
                <a:lnTo>
                  <a:pt x="178" y="319"/>
                </a:lnTo>
                <a:lnTo>
                  <a:pt x="192" y="319"/>
                </a:lnTo>
                <a:lnTo>
                  <a:pt x="232" y="324"/>
                </a:lnTo>
                <a:lnTo>
                  <a:pt x="239" y="324"/>
                </a:lnTo>
                <a:lnTo>
                  <a:pt x="244" y="324"/>
                </a:lnTo>
                <a:lnTo>
                  <a:pt x="251" y="324"/>
                </a:lnTo>
                <a:lnTo>
                  <a:pt x="287" y="326"/>
                </a:lnTo>
                <a:lnTo>
                  <a:pt x="355" y="331"/>
                </a:lnTo>
                <a:lnTo>
                  <a:pt x="355" y="331"/>
                </a:lnTo>
                <a:lnTo>
                  <a:pt x="358" y="246"/>
                </a:lnTo>
                <a:lnTo>
                  <a:pt x="358" y="24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2" name="Freeform 117"/>
          <p:cNvSpPr>
            <a:spLocks/>
          </p:cNvSpPr>
          <p:nvPr/>
        </p:nvSpPr>
        <p:spPr bwMode="auto">
          <a:xfrm>
            <a:off x="1652212" y="5903329"/>
            <a:ext cx="560388" cy="596900"/>
          </a:xfrm>
          <a:custGeom>
            <a:avLst/>
            <a:gdLst>
              <a:gd name="T0" fmla="*/ 135 w 353"/>
              <a:gd name="T1" fmla="*/ 376 h 376"/>
              <a:gd name="T2" fmla="*/ 137 w 353"/>
              <a:gd name="T3" fmla="*/ 334 h 376"/>
              <a:gd name="T4" fmla="*/ 140 w 353"/>
              <a:gd name="T5" fmla="*/ 260 h 376"/>
              <a:gd name="T6" fmla="*/ 215 w 353"/>
              <a:gd name="T7" fmla="*/ 227 h 376"/>
              <a:gd name="T8" fmla="*/ 263 w 353"/>
              <a:gd name="T9" fmla="*/ 222 h 376"/>
              <a:gd name="T10" fmla="*/ 282 w 353"/>
              <a:gd name="T11" fmla="*/ 230 h 376"/>
              <a:gd name="T12" fmla="*/ 294 w 353"/>
              <a:gd name="T13" fmla="*/ 225 h 376"/>
              <a:gd name="T14" fmla="*/ 310 w 353"/>
              <a:gd name="T15" fmla="*/ 225 h 376"/>
              <a:gd name="T16" fmla="*/ 327 w 353"/>
              <a:gd name="T17" fmla="*/ 222 h 376"/>
              <a:gd name="T18" fmla="*/ 341 w 353"/>
              <a:gd name="T19" fmla="*/ 189 h 376"/>
              <a:gd name="T20" fmla="*/ 343 w 353"/>
              <a:gd name="T21" fmla="*/ 168 h 376"/>
              <a:gd name="T22" fmla="*/ 350 w 353"/>
              <a:gd name="T23" fmla="*/ 159 h 376"/>
              <a:gd name="T24" fmla="*/ 343 w 353"/>
              <a:gd name="T25" fmla="*/ 130 h 376"/>
              <a:gd name="T26" fmla="*/ 346 w 353"/>
              <a:gd name="T27" fmla="*/ 85 h 376"/>
              <a:gd name="T28" fmla="*/ 327 w 353"/>
              <a:gd name="T29" fmla="*/ 76 h 376"/>
              <a:gd name="T30" fmla="*/ 291 w 353"/>
              <a:gd name="T31" fmla="*/ 76 h 376"/>
              <a:gd name="T32" fmla="*/ 277 w 353"/>
              <a:gd name="T33" fmla="*/ 73 h 376"/>
              <a:gd name="T34" fmla="*/ 234 w 353"/>
              <a:gd name="T35" fmla="*/ 66 h 376"/>
              <a:gd name="T36" fmla="*/ 237 w 353"/>
              <a:gd name="T37" fmla="*/ 59 h 376"/>
              <a:gd name="T38" fmla="*/ 225 w 353"/>
              <a:gd name="T39" fmla="*/ 43 h 376"/>
              <a:gd name="T40" fmla="*/ 215 w 353"/>
              <a:gd name="T41" fmla="*/ 26 h 376"/>
              <a:gd name="T42" fmla="*/ 125 w 353"/>
              <a:gd name="T43" fmla="*/ 17 h 376"/>
              <a:gd name="T44" fmla="*/ 114 w 353"/>
              <a:gd name="T45" fmla="*/ 24 h 376"/>
              <a:gd name="T46" fmla="*/ 104 w 353"/>
              <a:gd name="T47" fmla="*/ 21 h 376"/>
              <a:gd name="T48" fmla="*/ 92 w 353"/>
              <a:gd name="T49" fmla="*/ 26 h 376"/>
              <a:gd name="T50" fmla="*/ 80 w 353"/>
              <a:gd name="T51" fmla="*/ 28 h 376"/>
              <a:gd name="T52" fmla="*/ 64 w 353"/>
              <a:gd name="T53" fmla="*/ 0 h 376"/>
              <a:gd name="T54" fmla="*/ 52 w 353"/>
              <a:gd name="T55" fmla="*/ 2 h 376"/>
              <a:gd name="T56" fmla="*/ 40 w 353"/>
              <a:gd name="T57" fmla="*/ 26 h 376"/>
              <a:gd name="T58" fmla="*/ 35 w 353"/>
              <a:gd name="T59" fmla="*/ 64 h 376"/>
              <a:gd name="T60" fmla="*/ 33 w 353"/>
              <a:gd name="T61" fmla="*/ 78 h 376"/>
              <a:gd name="T62" fmla="*/ 26 w 353"/>
              <a:gd name="T63" fmla="*/ 90 h 376"/>
              <a:gd name="T64" fmla="*/ 28 w 353"/>
              <a:gd name="T65" fmla="*/ 102 h 376"/>
              <a:gd name="T66" fmla="*/ 21 w 353"/>
              <a:gd name="T67" fmla="*/ 121 h 376"/>
              <a:gd name="T68" fmla="*/ 16 w 353"/>
              <a:gd name="T69" fmla="*/ 135 h 376"/>
              <a:gd name="T70" fmla="*/ 21 w 353"/>
              <a:gd name="T71" fmla="*/ 140 h 376"/>
              <a:gd name="T72" fmla="*/ 19 w 353"/>
              <a:gd name="T73" fmla="*/ 156 h 376"/>
              <a:gd name="T74" fmla="*/ 19 w 353"/>
              <a:gd name="T75" fmla="*/ 178 h 376"/>
              <a:gd name="T76" fmla="*/ 14 w 353"/>
              <a:gd name="T77" fmla="*/ 192 h 376"/>
              <a:gd name="T78" fmla="*/ 0 w 353"/>
              <a:gd name="T79" fmla="*/ 201 h 376"/>
              <a:gd name="T80" fmla="*/ 0 w 353"/>
              <a:gd name="T81" fmla="*/ 211 h 376"/>
              <a:gd name="T82" fmla="*/ 5 w 353"/>
              <a:gd name="T83" fmla="*/ 227 h 376"/>
              <a:gd name="T84" fmla="*/ 9 w 353"/>
              <a:gd name="T85" fmla="*/ 241 h 376"/>
              <a:gd name="T86" fmla="*/ 5 w 353"/>
              <a:gd name="T87" fmla="*/ 265 h 376"/>
              <a:gd name="T88" fmla="*/ 2 w 353"/>
              <a:gd name="T89" fmla="*/ 279 h 376"/>
              <a:gd name="T90" fmla="*/ 5 w 353"/>
              <a:gd name="T91" fmla="*/ 279 h 376"/>
              <a:gd name="T92" fmla="*/ 7 w 353"/>
              <a:gd name="T93" fmla="*/ 298 h 376"/>
              <a:gd name="T94" fmla="*/ 24 w 353"/>
              <a:gd name="T95" fmla="*/ 303 h 376"/>
              <a:gd name="T96" fmla="*/ 33 w 353"/>
              <a:gd name="T97" fmla="*/ 317 h 376"/>
              <a:gd name="T98" fmla="*/ 40 w 353"/>
              <a:gd name="T99" fmla="*/ 336 h 376"/>
              <a:gd name="T100" fmla="*/ 50 w 353"/>
              <a:gd name="T101" fmla="*/ 343 h 376"/>
              <a:gd name="T102" fmla="*/ 57 w 353"/>
              <a:gd name="T103" fmla="*/ 357 h 376"/>
              <a:gd name="T104" fmla="*/ 106 w 353"/>
              <a:gd name="T105" fmla="*/ 376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3" h="376">
                <a:moveTo>
                  <a:pt x="106" y="376"/>
                </a:moveTo>
                <a:lnTo>
                  <a:pt x="111" y="376"/>
                </a:lnTo>
                <a:lnTo>
                  <a:pt x="118" y="376"/>
                </a:lnTo>
                <a:lnTo>
                  <a:pt x="125" y="376"/>
                </a:lnTo>
                <a:lnTo>
                  <a:pt x="135" y="376"/>
                </a:lnTo>
                <a:lnTo>
                  <a:pt x="135" y="362"/>
                </a:lnTo>
                <a:lnTo>
                  <a:pt x="135" y="355"/>
                </a:lnTo>
                <a:lnTo>
                  <a:pt x="135" y="350"/>
                </a:lnTo>
                <a:lnTo>
                  <a:pt x="135" y="346"/>
                </a:lnTo>
                <a:lnTo>
                  <a:pt x="137" y="334"/>
                </a:lnTo>
                <a:lnTo>
                  <a:pt x="137" y="310"/>
                </a:lnTo>
                <a:lnTo>
                  <a:pt x="137" y="296"/>
                </a:lnTo>
                <a:lnTo>
                  <a:pt x="137" y="293"/>
                </a:lnTo>
                <a:lnTo>
                  <a:pt x="140" y="282"/>
                </a:lnTo>
                <a:lnTo>
                  <a:pt x="140" y="260"/>
                </a:lnTo>
                <a:lnTo>
                  <a:pt x="140" y="258"/>
                </a:lnTo>
                <a:lnTo>
                  <a:pt x="140" y="234"/>
                </a:lnTo>
                <a:lnTo>
                  <a:pt x="142" y="222"/>
                </a:lnTo>
                <a:lnTo>
                  <a:pt x="159" y="225"/>
                </a:lnTo>
                <a:lnTo>
                  <a:pt x="215" y="227"/>
                </a:lnTo>
                <a:lnTo>
                  <a:pt x="225" y="227"/>
                </a:lnTo>
                <a:lnTo>
                  <a:pt x="237" y="227"/>
                </a:lnTo>
                <a:lnTo>
                  <a:pt x="249" y="227"/>
                </a:lnTo>
                <a:lnTo>
                  <a:pt x="263" y="227"/>
                </a:lnTo>
                <a:lnTo>
                  <a:pt x="263" y="222"/>
                </a:lnTo>
                <a:lnTo>
                  <a:pt x="272" y="222"/>
                </a:lnTo>
                <a:lnTo>
                  <a:pt x="272" y="222"/>
                </a:lnTo>
                <a:lnTo>
                  <a:pt x="272" y="230"/>
                </a:lnTo>
                <a:lnTo>
                  <a:pt x="279" y="230"/>
                </a:lnTo>
                <a:lnTo>
                  <a:pt x="282" y="230"/>
                </a:lnTo>
                <a:lnTo>
                  <a:pt x="284" y="230"/>
                </a:lnTo>
                <a:lnTo>
                  <a:pt x="289" y="230"/>
                </a:lnTo>
                <a:lnTo>
                  <a:pt x="291" y="230"/>
                </a:lnTo>
                <a:lnTo>
                  <a:pt x="294" y="230"/>
                </a:lnTo>
                <a:lnTo>
                  <a:pt x="294" y="225"/>
                </a:lnTo>
                <a:lnTo>
                  <a:pt x="303" y="225"/>
                </a:lnTo>
                <a:lnTo>
                  <a:pt x="303" y="230"/>
                </a:lnTo>
                <a:lnTo>
                  <a:pt x="308" y="230"/>
                </a:lnTo>
                <a:lnTo>
                  <a:pt x="310" y="230"/>
                </a:lnTo>
                <a:lnTo>
                  <a:pt x="310" y="225"/>
                </a:lnTo>
                <a:lnTo>
                  <a:pt x="317" y="225"/>
                </a:lnTo>
                <a:lnTo>
                  <a:pt x="317" y="225"/>
                </a:lnTo>
                <a:lnTo>
                  <a:pt x="317" y="222"/>
                </a:lnTo>
                <a:lnTo>
                  <a:pt x="324" y="222"/>
                </a:lnTo>
                <a:lnTo>
                  <a:pt x="327" y="222"/>
                </a:lnTo>
                <a:lnTo>
                  <a:pt x="327" y="225"/>
                </a:lnTo>
                <a:lnTo>
                  <a:pt x="341" y="225"/>
                </a:lnTo>
                <a:lnTo>
                  <a:pt x="341" y="225"/>
                </a:lnTo>
                <a:lnTo>
                  <a:pt x="341" y="192"/>
                </a:lnTo>
                <a:lnTo>
                  <a:pt x="341" y="189"/>
                </a:lnTo>
                <a:lnTo>
                  <a:pt x="341" y="180"/>
                </a:lnTo>
                <a:lnTo>
                  <a:pt x="343" y="180"/>
                </a:lnTo>
                <a:lnTo>
                  <a:pt x="343" y="170"/>
                </a:lnTo>
                <a:lnTo>
                  <a:pt x="343" y="170"/>
                </a:lnTo>
                <a:lnTo>
                  <a:pt x="343" y="168"/>
                </a:lnTo>
                <a:lnTo>
                  <a:pt x="343" y="168"/>
                </a:lnTo>
                <a:lnTo>
                  <a:pt x="346" y="163"/>
                </a:lnTo>
                <a:lnTo>
                  <a:pt x="346" y="163"/>
                </a:lnTo>
                <a:lnTo>
                  <a:pt x="350" y="163"/>
                </a:lnTo>
                <a:lnTo>
                  <a:pt x="350" y="159"/>
                </a:lnTo>
                <a:lnTo>
                  <a:pt x="353" y="154"/>
                </a:lnTo>
                <a:lnTo>
                  <a:pt x="343" y="154"/>
                </a:lnTo>
                <a:lnTo>
                  <a:pt x="343" y="140"/>
                </a:lnTo>
                <a:lnTo>
                  <a:pt x="343" y="140"/>
                </a:lnTo>
                <a:lnTo>
                  <a:pt x="343" y="130"/>
                </a:lnTo>
                <a:lnTo>
                  <a:pt x="343" y="130"/>
                </a:lnTo>
                <a:lnTo>
                  <a:pt x="343" y="123"/>
                </a:lnTo>
                <a:lnTo>
                  <a:pt x="343" y="123"/>
                </a:lnTo>
                <a:lnTo>
                  <a:pt x="346" y="92"/>
                </a:lnTo>
                <a:lnTo>
                  <a:pt x="346" y="85"/>
                </a:lnTo>
                <a:lnTo>
                  <a:pt x="346" y="76"/>
                </a:lnTo>
                <a:lnTo>
                  <a:pt x="338" y="76"/>
                </a:lnTo>
                <a:lnTo>
                  <a:pt x="336" y="76"/>
                </a:lnTo>
                <a:lnTo>
                  <a:pt x="334" y="76"/>
                </a:lnTo>
                <a:lnTo>
                  <a:pt x="327" y="76"/>
                </a:lnTo>
                <a:lnTo>
                  <a:pt x="301" y="76"/>
                </a:lnTo>
                <a:lnTo>
                  <a:pt x="298" y="76"/>
                </a:lnTo>
                <a:lnTo>
                  <a:pt x="298" y="76"/>
                </a:lnTo>
                <a:lnTo>
                  <a:pt x="294" y="76"/>
                </a:lnTo>
                <a:lnTo>
                  <a:pt x="291" y="76"/>
                </a:lnTo>
                <a:lnTo>
                  <a:pt x="284" y="76"/>
                </a:lnTo>
                <a:lnTo>
                  <a:pt x="284" y="76"/>
                </a:lnTo>
                <a:lnTo>
                  <a:pt x="282" y="73"/>
                </a:lnTo>
                <a:lnTo>
                  <a:pt x="279" y="73"/>
                </a:lnTo>
                <a:lnTo>
                  <a:pt x="277" y="73"/>
                </a:lnTo>
                <a:lnTo>
                  <a:pt x="275" y="73"/>
                </a:lnTo>
                <a:lnTo>
                  <a:pt x="270" y="73"/>
                </a:lnTo>
                <a:lnTo>
                  <a:pt x="237" y="73"/>
                </a:lnTo>
                <a:lnTo>
                  <a:pt x="237" y="71"/>
                </a:lnTo>
                <a:lnTo>
                  <a:pt x="234" y="66"/>
                </a:lnTo>
                <a:lnTo>
                  <a:pt x="234" y="66"/>
                </a:lnTo>
                <a:lnTo>
                  <a:pt x="234" y="64"/>
                </a:lnTo>
                <a:lnTo>
                  <a:pt x="234" y="62"/>
                </a:lnTo>
                <a:lnTo>
                  <a:pt x="237" y="62"/>
                </a:lnTo>
                <a:lnTo>
                  <a:pt x="237" y="59"/>
                </a:lnTo>
                <a:lnTo>
                  <a:pt x="234" y="55"/>
                </a:lnTo>
                <a:lnTo>
                  <a:pt x="230" y="52"/>
                </a:lnTo>
                <a:lnTo>
                  <a:pt x="227" y="52"/>
                </a:lnTo>
                <a:lnTo>
                  <a:pt x="222" y="43"/>
                </a:lnTo>
                <a:lnTo>
                  <a:pt x="225" y="43"/>
                </a:lnTo>
                <a:lnTo>
                  <a:pt x="232" y="43"/>
                </a:lnTo>
                <a:lnTo>
                  <a:pt x="232" y="19"/>
                </a:lnTo>
                <a:lnTo>
                  <a:pt x="225" y="19"/>
                </a:lnTo>
                <a:lnTo>
                  <a:pt x="225" y="26"/>
                </a:lnTo>
                <a:lnTo>
                  <a:pt x="215" y="26"/>
                </a:lnTo>
                <a:lnTo>
                  <a:pt x="215" y="19"/>
                </a:lnTo>
                <a:lnTo>
                  <a:pt x="173" y="17"/>
                </a:lnTo>
                <a:lnTo>
                  <a:pt x="161" y="17"/>
                </a:lnTo>
                <a:lnTo>
                  <a:pt x="130" y="17"/>
                </a:lnTo>
                <a:lnTo>
                  <a:pt x="125" y="17"/>
                </a:lnTo>
                <a:lnTo>
                  <a:pt x="125" y="19"/>
                </a:lnTo>
                <a:lnTo>
                  <a:pt x="121" y="19"/>
                </a:lnTo>
                <a:lnTo>
                  <a:pt x="116" y="21"/>
                </a:lnTo>
                <a:lnTo>
                  <a:pt x="114" y="21"/>
                </a:lnTo>
                <a:lnTo>
                  <a:pt x="114" y="24"/>
                </a:lnTo>
                <a:lnTo>
                  <a:pt x="111" y="24"/>
                </a:lnTo>
                <a:lnTo>
                  <a:pt x="109" y="21"/>
                </a:lnTo>
                <a:lnTo>
                  <a:pt x="106" y="19"/>
                </a:lnTo>
                <a:lnTo>
                  <a:pt x="104" y="19"/>
                </a:lnTo>
                <a:lnTo>
                  <a:pt x="104" y="21"/>
                </a:lnTo>
                <a:lnTo>
                  <a:pt x="104" y="21"/>
                </a:lnTo>
                <a:lnTo>
                  <a:pt x="102" y="24"/>
                </a:lnTo>
                <a:lnTo>
                  <a:pt x="97" y="26"/>
                </a:lnTo>
                <a:lnTo>
                  <a:pt x="95" y="26"/>
                </a:lnTo>
                <a:lnTo>
                  <a:pt x="92" y="26"/>
                </a:lnTo>
                <a:lnTo>
                  <a:pt x="87" y="28"/>
                </a:lnTo>
                <a:lnTo>
                  <a:pt x="85" y="28"/>
                </a:lnTo>
                <a:lnTo>
                  <a:pt x="83" y="28"/>
                </a:lnTo>
                <a:lnTo>
                  <a:pt x="83" y="28"/>
                </a:lnTo>
                <a:lnTo>
                  <a:pt x="80" y="28"/>
                </a:lnTo>
                <a:lnTo>
                  <a:pt x="73" y="28"/>
                </a:lnTo>
                <a:lnTo>
                  <a:pt x="71" y="28"/>
                </a:lnTo>
                <a:lnTo>
                  <a:pt x="64" y="28"/>
                </a:lnTo>
                <a:lnTo>
                  <a:pt x="64" y="21"/>
                </a:lnTo>
                <a:lnTo>
                  <a:pt x="64" y="0"/>
                </a:lnTo>
                <a:lnTo>
                  <a:pt x="61" y="2"/>
                </a:lnTo>
                <a:lnTo>
                  <a:pt x="59" y="2"/>
                </a:lnTo>
                <a:lnTo>
                  <a:pt x="54" y="2"/>
                </a:lnTo>
                <a:lnTo>
                  <a:pt x="52" y="2"/>
                </a:lnTo>
                <a:lnTo>
                  <a:pt x="52" y="2"/>
                </a:lnTo>
                <a:lnTo>
                  <a:pt x="50" y="5"/>
                </a:lnTo>
                <a:lnTo>
                  <a:pt x="50" y="5"/>
                </a:lnTo>
                <a:lnTo>
                  <a:pt x="47" y="12"/>
                </a:lnTo>
                <a:lnTo>
                  <a:pt x="43" y="19"/>
                </a:lnTo>
                <a:lnTo>
                  <a:pt x="40" y="26"/>
                </a:lnTo>
                <a:lnTo>
                  <a:pt x="38" y="31"/>
                </a:lnTo>
                <a:lnTo>
                  <a:pt x="33" y="43"/>
                </a:lnTo>
                <a:lnTo>
                  <a:pt x="33" y="55"/>
                </a:lnTo>
                <a:lnTo>
                  <a:pt x="35" y="62"/>
                </a:lnTo>
                <a:lnTo>
                  <a:pt x="35" y="64"/>
                </a:lnTo>
                <a:lnTo>
                  <a:pt x="38" y="66"/>
                </a:lnTo>
                <a:lnTo>
                  <a:pt x="35" y="76"/>
                </a:lnTo>
                <a:lnTo>
                  <a:pt x="35" y="76"/>
                </a:lnTo>
                <a:lnTo>
                  <a:pt x="35" y="78"/>
                </a:lnTo>
                <a:lnTo>
                  <a:pt x="33" y="78"/>
                </a:lnTo>
                <a:lnTo>
                  <a:pt x="31" y="78"/>
                </a:lnTo>
                <a:lnTo>
                  <a:pt x="31" y="81"/>
                </a:lnTo>
                <a:lnTo>
                  <a:pt x="28" y="83"/>
                </a:lnTo>
                <a:lnTo>
                  <a:pt x="28" y="88"/>
                </a:lnTo>
                <a:lnTo>
                  <a:pt x="26" y="90"/>
                </a:lnTo>
                <a:lnTo>
                  <a:pt x="26" y="92"/>
                </a:lnTo>
                <a:lnTo>
                  <a:pt x="26" y="92"/>
                </a:lnTo>
                <a:lnTo>
                  <a:pt x="26" y="95"/>
                </a:lnTo>
                <a:lnTo>
                  <a:pt x="28" y="97"/>
                </a:lnTo>
                <a:lnTo>
                  <a:pt x="28" y="102"/>
                </a:lnTo>
                <a:lnTo>
                  <a:pt x="26" y="104"/>
                </a:lnTo>
                <a:lnTo>
                  <a:pt x="26" y="107"/>
                </a:lnTo>
                <a:lnTo>
                  <a:pt x="24" y="114"/>
                </a:lnTo>
                <a:lnTo>
                  <a:pt x="21" y="121"/>
                </a:lnTo>
                <a:lnTo>
                  <a:pt x="21" y="121"/>
                </a:lnTo>
                <a:lnTo>
                  <a:pt x="19" y="123"/>
                </a:lnTo>
                <a:lnTo>
                  <a:pt x="16" y="130"/>
                </a:lnTo>
                <a:lnTo>
                  <a:pt x="16" y="130"/>
                </a:lnTo>
                <a:lnTo>
                  <a:pt x="16" y="135"/>
                </a:lnTo>
                <a:lnTo>
                  <a:pt x="16" y="135"/>
                </a:lnTo>
                <a:lnTo>
                  <a:pt x="16" y="135"/>
                </a:lnTo>
                <a:lnTo>
                  <a:pt x="16" y="137"/>
                </a:lnTo>
                <a:lnTo>
                  <a:pt x="16" y="137"/>
                </a:lnTo>
                <a:lnTo>
                  <a:pt x="19" y="140"/>
                </a:lnTo>
                <a:lnTo>
                  <a:pt x="21" y="140"/>
                </a:lnTo>
                <a:lnTo>
                  <a:pt x="21" y="142"/>
                </a:lnTo>
                <a:lnTo>
                  <a:pt x="19" y="149"/>
                </a:lnTo>
                <a:lnTo>
                  <a:pt x="19" y="152"/>
                </a:lnTo>
                <a:lnTo>
                  <a:pt x="19" y="154"/>
                </a:lnTo>
                <a:lnTo>
                  <a:pt x="19" y="156"/>
                </a:lnTo>
                <a:lnTo>
                  <a:pt x="21" y="161"/>
                </a:lnTo>
                <a:lnTo>
                  <a:pt x="21" y="168"/>
                </a:lnTo>
                <a:lnTo>
                  <a:pt x="21" y="170"/>
                </a:lnTo>
                <a:lnTo>
                  <a:pt x="19" y="175"/>
                </a:lnTo>
                <a:lnTo>
                  <a:pt x="19" y="178"/>
                </a:lnTo>
                <a:lnTo>
                  <a:pt x="19" y="180"/>
                </a:lnTo>
                <a:lnTo>
                  <a:pt x="19" y="182"/>
                </a:lnTo>
                <a:lnTo>
                  <a:pt x="16" y="189"/>
                </a:lnTo>
                <a:lnTo>
                  <a:pt x="14" y="192"/>
                </a:lnTo>
                <a:lnTo>
                  <a:pt x="14" y="192"/>
                </a:lnTo>
                <a:lnTo>
                  <a:pt x="9" y="196"/>
                </a:lnTo>
                <a:lnTo>
                  <a:pt x="9" y="196"/>
                </a:lnTo>
                <a:lnTo>
                  <a:pt x="5" y="199"/>
                </a:lnTo>
                <a:lnTo>
                  <a:pt x="2" y="199"/>
                </a:lnTo>
                <a:lnTo>
                  <a:pt x="0" y="201"/>
                </a:lnTo>
                <a:lnTo>
                  <a:pt x="0" y="204"/>
                </a:lnTo>
                <a:lnTo>
                  <a:pt x="0" y="204"/>
                </a:lnTo>
                <a:lnTo>
                  <a:pt x="0" y="206"/>
                </a:lnTo>
                <a:lnTo>
                  <a:pt x="0" y="206"/>
                </a:lnTo>
                <a:lnTo>
                  <a:pt x="0" y="211"/>
                </a:lnTo>
                <a:lnTo>
                  <a:pt x="0" y="213"/>
                </a:lnTo>
                <a:lnTo>
                  <a:pt x="0" y="218"/>
                </a:lnTo>
                <a:lnTo>
                  <a:pt x="0" y="220"/>
                </a:lnTo>
                <a:lnTo>
                  <a:pt x="2" y="222"/>
                </a:lnTo>
                <a:lnTo>
                  <a:pt x="5" y="227"/>
                </a:lnTo>
                <a:lnTo>
                  <a:pt x="7" y="232"/>
                </a:lnTo>
                <a:lnTo>
                  <a:pt x="7" y="237"/>
                </a:lnTo>
                <a:lnTo>
                  <a:pt x="9" y="239"/>
                </a:lnTo>
                <a:lnTo>
                  <a:pt x="9" y="241"/>
                </a:lnTo>
                <a:lnTo>
                  <a:pt x="9" y="241"/>
                </a:lnTo>
                <a:lnTo>
                  <a:pt x="12" y="246"/>
                </a:lnTo>
                <a:lnTo>
                  <a:pt x="9" y="251"/>
                </a:lnTo>
                <a:lnTo>
                  <a:pt x="9" y="258"/>
                </a:lnTo>
                <a:lnTo>
                  <a:pt x="9" y="260"/>
                </a:lnTo>
                <a:lnTo>
                  <a:pt x="5" y="265"/>
                </a:lnTo>
                <a:lnTo>
                  <a:pt x="2" y="265"/>
                </a:lnTo>
                <a:lnTo>
                  <a:pt x="2" y="272"/>
                </a:lnTo>
                <a:lnTo>
                  <a:pt x="2" y="277"/>
                </a:lnTo>
                <a:lnTo>
                  <a:pt x="2" y="277"/>
                </a:lnTo>
                <a:lnTo>
                  <a:pt x="2" y="279"/>
                </a:lnTo>
                <a:lnTo>
                  <a:pt x="2" y="279"/>
                </a:lnTo>
                <a:lnTo>
                  <a:pt x="2" y="279"/>
                </a:lnTo>
                <a:lnTo>
                  <a:pt x="2" y="279"/>
                </a:lnTo>
                <a:lnTo>
                  <a:pt x="5" y="279"/>
                </a:lnTo>
                <a:lnTo>
                  <a:pt x="5" y="279"/>
                </a:lnTo>
                <a:lnTo>
                  <a:pt x="7" y="282"/>
                </a:lnTo>
                <a:lnTo>
                  <a:pt x="9" y="284"/>
                </a:lnTo>
                <a:lnTo>
                  <a:pt x="9" y="286"/>
                </a:lnTo>
                <a:lnTo>
                  <a:pt x="7" y="296"/>
                </a:lnTo>
                <a:lnTo>
                  <a:pt x="7" y="298"/>
                </a:lnTo>
                <a:lnTo>
                  <a:pt x="14" y="301"/>
                </a:lnTo>
                <a:lnTo>
                  <a:pt x="19" y="303"/>
                </a:lnTo>
                <a:lnTo>
                  <a:pt x="21" y="303"/>
                </a:lnTo>
                <a:lnTo>
                  <a:pt x="21" y="303"/>
                </a:lnTo>
                <a:lnTo>
                  <a:pt x="24" y="303"/>
                </a:lnTo>
                <a:lnTo>
                  <a:pt x="24" y="305"/>
                </a:lnTo>
                <a:lnTo>
                  <a:pt x="26" y="305"/>
                </a:lnTo>
                <a:lnTo>
                  <a:pt x="28" y="310"/>
                </a:lnTo>
                <a:lnTo>
                  <a:pt x="28" y="312"/>
                </a:lnTo>
                <a:lnTo>
                  <a:pt x="33" y="317"/>
                </a:lnTo>
                <a:lnTo>
                  <a:pt x="35" y="319"/>
                </a:lnTo>
                <a:lnTo>
                  <a:pt x="35" y="324"/>
                </a:lnTo>
                <a:lnTo>
                  <a:pt x="40" y="334"/>
                </a:lnTo>
                <a:lnTo>
                  <a:pt x="40" y="334"/>
                </a:lnTo>
                <a:lnTo>
                  <a:pt x="40" y="336"/>
                </a:lnTo>
                <a:lnTo>
                  <a:pt x="40" y="336"/>
                </a:lnTo>
                <a:lnTo>
                  <a:pt x="40" y="336"/>
                </a:lnTo>
                <a:lnTo>
                  <a:pt x="43" y="336"/>
                </a:lnTo>
                <a:lnTo>
                  <a:pt x="45" y="338"/>
                </a:lnTo>
                <a:lnTo>
                  <a:pt x="50" y="343"/>
                </a:lnTo>
                <a:lnTo>
                  <a:pt x="52" y="346"/>
                </a:lnTo>
                <a:lnTo>
                  <a:pt x="52" y="346"/>
                </a:lnTo>
                <a:lnTo>
                  <a:pt x="54" y="346"/>
                </a:lnTo>
                <a:lnTo>
                  <a:pt x="54" y="353"/>
                </a:lnTo>
                <a:lnTo>
                  <a:pt x="57" y="357"/>
                </a:lnTo>
                <a:lnTo>
                  <a:pt x="59" y="367"/>
                </a:lnTo>
                <a:lnTo>
                  <a:pt x="59" y="372"/>
                </a:lnTo>
                <a:lnTo>
                  <a:pt x="59" y="374"/>
                </a:lnTo>
                <a:lnTo>
                  <a:pt x="90" y="376"/>
                </a:lnTo>
                <a:lnTo>
                  <a:pt x="106" y="376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3" name="Freeform 118"/>
          <p:cNvSpPr>
            <a:spLocks/>
          </p:cNvSpPr>
          <p:nvPr/>
        </p:nvSpPr>
        <p:spPr bwMode="auto">
          <a:xfrm>
            <a:off x="2481681" y="6504991"/>
            <a:ext cx="357188" cy="539750"/>
          </a:xfrm>
          <a:custGeom>
            <a:avLst/>
            <a:gdLst>
              <a:gd name="T0" fmla="*/ 218 w 225"/>
              <a:gd name="T1" fmla="*/ 267 h 340"/>
              <a:gd name="T2" fmla="*/ 220 w 225"/>
              <a:gd name="T3" fmla="*/ 208 h 340"/>
              <a:gd name="T4" fmla="*/ 218 w 225"/>
              <a:gd name="T5" fmla="*/ 189 h 340"/>
              <a:gd name="T6" fmla="*/ 223 w 225"/>
              <a:gd name="T7" fmla="*/ 184 h 340"/>
              <a:gd name="T8" fmla="*/ 225 w 225"/>
              <a:gd name="T9" fmla="*/ 179 h 340"/>
              <a:gd name="T10" fmla="*/ 220 w 225"/>
              <a:gd name="T11" fmla="*/ 172 h 340"/>
              <a:gd name="T12" fmla="*/ 220 w 225"/>
              <a:gd name="T13" fmla="*/ 170 h 340"/>
              <a:gd name="T14" fmla="*/ 223 w 225"/>
              <a:gd name="T15" fmla="*/ 156 h 340"/>
              <a:gd name="T16" fmla="*/ 223 w 225"/>
              <a:gd name="T17" fmla="*/ 146 h 340"/>
              <a:gd name="T18" fmla="*/ 223 w 225"/>
              <a:gd name="T19" fmla="*/ 142 h 340"/>
              <a:gd name="T20" fmla="*/ 220 w 225"/>
              <a:gd name="T21" fmla="*/ 137 h 340"/>
              <a:gd name="T22" fmla="*/ 213 w 225"/>
              <a:gd name="T23" fmla="*/ 127 h 340"/>
              <a:gd name="T24" fmla="*/ 209 w 225"/>
              <a:gd name="T25" fmla="*/ 120 h 340"/>
              <a:gd name="T26" fmla="*/ 199 w 225"/>
              <a:gd name="T27" fmla="*/ 104 h 340"/>
              <a:gd name="T28" fmla="*/ 199 w 225"/>
              <a:gd name="T29" fmla="*/ 101 h 340"/>
              <a:gd name="T30" fmla="*/ 194 w 225"/>
              <a:gd name="T31" fmla="*/ 94 h 340"/>
              <a:gd name="T32" fmla="*/ 194 w 225"/>
              <a:gd name="T33" fmla="*/ 87 h 340"/>
              <a:gd name="T34" fmla="*/ 192 w 225"/>
              <a:gd name="T35" fmla="*/ 82 h 340"/>
              <a:gd name="T36" fmla="*/ 194 w 225"/>
              <a:gd name="T37" fmla="*/ 66 h 340"/>
              <a:gd name="T38" fmla="*/ 194 w 225"/>
              <a:gd name="T39" fmla="*/ 47 h 340"/>
              <a:gd name="T40" fmla="*/ 194 w 225"/>
              <a:gd name="T41" fmla="*/ 16 h 340"/>
              <a:gd name="T42" fmla="*/ 187 w 225"/>
              <a:gd name="T43" fmla="*/ 2 h 340"/>
              <a:gd name="T44" fmla="*/ 140 w 225"/>
              <a:gd name="T45" fmla="*/ 0 h 340"/>
              <a:gd name="T46" fmla="*/ 100 w 225"/>
              <a:gd name="T47" fmla="*/ 0 h 340"/>
              <a:gd name="T48" fmla="*/ 29 w 225"/>
              <a:gd name="T49" fmla="*/ 0 h 340"/>
              <a:gd name="T50" fmla="*/ 7 w 225"/>
              <a:gd name="T51" fmla="*/ 73 h 340"/>
              <a:gd name="T52" fmla="*/ 7 w 225"/>
              <a:gd name="T53" fmla="*/ 104 h 340"/>
              <a:gd name="T54" fmla="*/ 5 w 225"/>
              <a:gd name="T55" fmla="*/ 165 h 340"/>
              <a:gd name="T56" fmla="*/ 5 w 225"/>
              <a:gd name="T57" fmla="*/ 194 h 340"/>
              <a:gd name="T58" fmla="*/ 3 w 225"/>
              <a:gd name="T59" fmla="*/ 205 h 340"/>
              <a:gd name="T60" fmla="*/ 3 w 225"/>
              <a:gd name="T61" fmla="*/ 232 h 340"/>
              <a:gd name="T62" fmla="*/ 3 w 225"/>
              <a:gd name="T63" fmla="*/ 239 h 340"/>
              <a:gd name="T64" fmla="*/ 0 w 225"/>
              <a:gd name="T65" fmla="*/ 326 h 340"/>
              <a:gd name="T66" fmla="*/ 5 w 225"/>
              <a:gd name="T67" fmla="*/ 326 h 340"/>
              <a:gd name="T68" fmla="*/ 93 w 225"/>
              <a:gd name="T69" fmla="*/ 331 h 340"/>
              <a:gd name="T70" fmla="*/ 164 w 225"/>
              <a:gd name="T71" fmla="*/ 336 h 340"/>
              <a:gd name="T72" fmla="*/ 192 w 225"/>
              <a:gd name="T73" fmla="*/ 338 h 340"/>
              <a:gd name="T74" fmla="*/ 216 w 225"/>
              <a:gd name="T75" fmla="*/ 340 h 340"/>
              <a:gd name="T76" fmla="*/ 218 w 225"/>
              <a:gd name="T77" fmla="*/ 300 h 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25" h="340">
                <a:moveTo>
                  <a:pt x="218" y="300"/>
                </a:moveTo>
                <a:lnTo>
                  <a:pt x="218" y="267"/>
                </a:lnTo>
                <a:lnTo>
                  <a:pt x="218" y="262"/>
                </a:lnTo>
                <a:lnTo>
                  <a:pt x="220" y="208"/>
                </a:lnTo>
                <a:lnTo>
                  <a:pt x="220" y="196"/>
                </a:lnTo>
                <a:lnTo>
                  <a:pt x="218" y="189"/>
                </a:lnTo>
                <a:lnTo>
                  <a:pt x="220" y="187"/>
                </a:lnTo>
                <a:lnTo>
                  <a:pt x="223" y="184"/>
                </a:lnTo>
                <a:lnTo>
                  <a:pt x="225" y="182"/>
                </a:lnTo>
                <a:lnTo>
                  <a:pt x="225" y="179"/>
                </a:lnTo>
                <a:lnTo>
                  <a:pt x="223" y="175"/>
                </a:lnTo>
                <a:lnTo>
                  <a:pt x="220" y="172"/>
                </a:lnTo>
                <a:lnTo>
                  <a:pt x="220" y="172"/>
                </a:lnTo>
                <a:lnTo>
                  <a:pt x="220" y="170"/>
                </a:lnTo>
                <a:lnTo>
                  <a:pt x="223" y="163"/>
                </a:lnTo>
                <a:lnTo>
                  <a:pt x="223" y="156"/>
                </a:lnTo>
                <a:lnTo>
                  <a:pt x="223" y="149"/>
                </a:lnTo>
                <a:lnTo>
                  <a:pt x="223" y="146"/>
                </a:lnTo>
                <a:lnTo>
                  <a:pt x="223" y="146"/>
                </a:lnTo>
                <a:lnTo>
                  <a:pt x="223" y="142"/>
                </a:lnTo>
                <a:lnTo>
                  <a:pt x="223" y="139"/>
                </a:lnTo>
                <a:lnTo>
                  <a:pt x="220" y="137"/>
                </a:lnTo>
                <a:lnTo>
                  <a:pt x="218" y="135"/>
                </a:lnTo>
                <a:lnTo>
                  <a:pt x="213" y="127"/>
                </a:lnTo>
                <a:lnTo>
                  <a:pt x="209" y="123"/>
                </a:lnTo>
                <a:lnTo>
                  <a:pt x="209" y="120"/>
                </a:lnTo>
                <a:lnTo>
                  <a:pt x="201" y="108"/>
                </a:lnTo>
                <a:lnTo>
                  <a:pt x="199" y="104"/>
                </a:lnTo>
                <a:lnTo>
                  <a:pt x="199" y="104"/>
                </a:lnTo>
                <a:lnTo>
                  <a:pt x="199" y="101"/>
                </a:lnTo>
                <a:lnTo>
                  <a:pt x="197" y="97"/>
                </a:lnTo>
                <a:lnTo>
                  <a:pt x="194" y="94"/>
                </a:lnTo>
                <a:lnTo>
                  <a:pt x="194" y="87"/>
                </a:lnTo>
                <a:lnTo>
                  <a:pt x="194" y="87"/>
                </a:lnTo>
                <a:lnTo>
                  <a:pt x="194" y="85"/>
                </a:lnTo>
                <a:lnTo>
                  <a:pt x="192" y="82"/>
                </a:lnTo>
                <a:lnTo>
                  <a:pt x="192" y="75"/>
                </a:lnTo>
                <a:lnTo>
                  <a:pt x="194" y="66"/>
                </a:lnTo>
                <a:lnTo>
                  <a:pt x="194" y="61"/>
                </a:lnTo>
                <a:lnTo>
                  <a:pt x="194" y="47"/>
                </a:lnTo>
                <a:lnTo>
                  <a:pt x="194" y="47"/>
                </a:lnTo>
                <a:lnTo>
                  <a:pt x="194" y="16"/>
                </a:lnTo>
                <a:lnTo>
                  <a:pt x="194" y="2"/>
                </a:lnTo>
                <a:lnTo>
                  <a:pt x="187" y="2"/>
                </a:lnTo>
                <a:lnTo>
                  <a:pt x="164" y="0"/>
                </a:lnTo>
                <a:lnTo>
                  <a:pt x="140" y="0"/>
                </a:lnTo>
                <a:lnTo>
                  <a:pt x="116" y="0"/>
                </a:lnTo>
                <a:lnTo>
                  <a:pt x="100" y="0"/>
                </a:lnTo>
                <a:lnTo>
                  <a:pt x="85" y="0"/>
                </a:lnTo>
                <a:lnTo>
                  <a:pt x="29" y="0"/>
                </a:lnTo>
                <a:lnTo>
                  <a:pt x="7" y="0"/>
                </a:lnTo>
                <a:lnTo>
                  <a:pt x="7" y="73"/>
                </a:lnTo>
                <a:lnTo>
                  <a:pt x="7" y="75"/>
                </a:lnTo>
                <a:lnTo>
                  <a:pt x="7" y="104"/>
                </a:lnTo>
                <a:lnTo>
                  <a:pt x="5" y="137"/>
                </a:lnTo>
                <a:lnTo>
                  <a:pt x="5" y="165"/>
                </a:lnTo>
                <a:lnTo>
                  <a:pt x="5" y="177"/>
                </a:lnTo>
                <a:lnTo>
                  <a:pt x="5" y="194"/>
                </a:lnTo>
                <a:lnTo>
                  <a:pt x="5" y="196"/>
                </a:lnTo>
                <a:lnTo>
                  <a:pt x="3" y="205"/>
                </a:lnTo>
                <a:lnTo>
                  <a:pt x="3" y="220"/>
                </a:lnTo>
                <a:lnTo>
                  <a:pt x="3" y="232"/>
                </a:lnTo>
                <a:lnTo>
                  <a:pt x="3" y="239"/>
                </a:lnTo>
                <a:lnTo>
                  <a:pt x="3" y="239"/>
                </a:lnTo>
                <a:lnTo>
                  <a:pt x="3" y="241"/>
                </a:lnTo>
                <a:lnTo>
                  <a:pt x="0" y="326"/>
                </a:lnTo>
                <a:lnTo>
                  <a:pt x="3" y="326"/>
                </a:lnTo>
                <a:lnTo>
                  <a:pt x="5" y="326"/>
                </a:lnTo>
                <a:lnTo>
                  <a:pt x="74" y="331"/>
                </a:lnTo>
                <a:lnTo>
                  <a:pt x="93" y="331"/>
                </a:lnTo>
                <a:lnTo>
                  <a:pt x="95" y="331"/>
                </a:lnTo>
                <a:lnTo>
                  <a:pt x="164" y="336"/>
                </a:lnTo>
                <a:lnTo>
                  <a:pt x="187" y="338"/>
                </a:lnTo>
                <a:lnTo>
                  <a:pt x="192" y="338"/>
                </a:lnTo>
                <a:lnTo>
                  <a:pt x="199" y="338"/>
                </a:lnTo>
                <a:lnTo>
                  <a:pt x="216" y="340"/>
                </a:lnTo>
                <a:lnTo>
                  <a:pt x="216" y="340"/>
                </a:lnTo>
                <a:lnTo>
                  <a:pt x="218" y="300"/>
                </a:lnTo>
                <a:lnTo>
                  <a:pt x="218" y="30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4" name="Freeform 119"/>
          <p:cNvSpPr>
            <a:spLocks/>
          </p:cNvSpPr>
          <p:nvPr/>
        </p:nvSpPr>
        <p:spPr bwMode="auto">
          <a:xfrm>
            <a:off x="3918368" y="6785979"/>
            <a:ext cx="646113" cy="371475"/>
          </a:xfrm>
          <a:custGeom>
            <a:avLst/>
            <a:gdLst>
              <a:gd name="T0" fmla="*/ 402 w 407"/>
              <a:gd name="T1" fmla="*/ 185 h 234"/>
              <a:gd name="T2" fmla="*/ 405 w 407"/>
              <a:gd name="T3" fmla="*/ 178 h 234"/>
              <a:gd name="T4" fmla="*/ 400 w 407"/>
              <a:gd name="T5" fmla="*/ 170 h 234"/>
              <a:gd name="T6" fmla="*/ 402 w 407"/>
              <a:gd name="T7" fmla="*/ 163 h 234"/>
              <a:gd name="T8" fmla="*/ 405 w 407"/>
              <a:gd name="T9" fmla="*/ 154 h 234"/>
              <a:gd name="T10" fmla="*/ 407 w 407"/>
              <a:gd name="T11" fmla="*/ 149 h 234"/>
              <a:gd name="T12" fmla="*/ 398 w 407"/>
              <a:gd name="T13" fmla="*/ 140 h 234"/>
              <a:gd name="T14" fmla="*/ 383 w 407"/>
              <a:gd name="T15" fmla="*/ 133 h 234"/>
              <a:gd name="T16" fmla="*/ 371 w 407"/>
              <a:gd name="T17" fmla="*/ 128 h 234"/>
              <a:gd name="T18" fmla="*/ 357 w 407"/>
              <a:gd name="T19" fmla="*/ 128 h 234"/>
              <a:gd name="T20" fmla="*/ 336 w 407"/>
              <a:gd name="T21" fmla="*/ 123 h 234"/>
              <a:gd name="T22" fmla="*/ 319 w 407"/>
              <a:gd name="T23" fmla="*/ 116 h 234"/>
              <a:gd name="T24" fmla="*/ 305 w 407"/>
              <a:gd name="T25" fmla="*/ 118 h 234"/>
              <a:gd name="T26" fmla="*/ 286 w 407"/>
              <a:gd name="T27" fmla="*/ 116 h 234"/>
              <a:gd name="T28" fmla="*/ 274 w 407"/>
              <a:gd name="T29" fmla="*/ 116 h 234"/>
              <a:gd name="T30" fmla="*/ 270 w 407"/>
              <a:gd name="T31" fmla="*/ 118 h 234"/>
              <a:gd name="T32" fmla="*/ 244 w 407"/>
              <a:gd name="T33" fmla="*/ 104 h 234"/>
              <a:gd name="T34" fmla="*/ 239 w 407"/>
              <a:gd name="T35" fmla="*/ 95 h 234"/>
              <a:gd name="T36" fmla="*/ 236 w 407"/>
              <a:gd name="T37" fmla="*/ 85 h 234"/>
              <a:gd name="T38" fmla="*/ 222 w 407"/>
              <a:gd name="T39" fmla="*/ 76 h 234"/>
              <a:gd name="T40" fmla="*/ 220 w 407"/>
              <a:gd name="T41" fmla="*/ 66 h 234"/>
              <a:gd name="T42" fmla="*/ 222 w 407"/>
              <a:gd name="T43" fmla="*/ 52 h 234"/>
              <a:gd name="T44" fmla="*/ 218 w 407"/>
              <a:gd name="T45" fmla="*/ 45 h 234"/>
              <a:gd name="T46" fmla="*/ 215 w 407"/>
              <a:gd name="T47" fmla="*/ 40 h 234"/>
              <a:gd name="T48" fmla="*/ 210 w 407"/>
              <a:gd name="T49" fmla="*/ 31 h 234"/>
              <a:gd name="T50" fmla="*/ 111 w 407"/>
              <a:gd name="T51" fmla="*/ 2 h 234"/>
              <a:gd name="T52" fmla="*/ 104 w 407"/>
              <a:gd name="T53" fmla="*/ 10 h 234"/>
              <a:gd name="T54" fmla="*/ 94 w 407"/>
              <a:gd name="T55" fmla="*/ 12 h 234"/>
              <a:gd name="T56" fmla="*/ 90 w 407"/>
              <a:gd name="T57" fmla="*/ 21 h 234"/>
              <a:gd name="T58" fmla="*/ 35 w 407"/>
              <a:gd name="T59" fmla="*/ 36 h 234"/>
              <a:gd name="T60" fmla="*/ 23 w 407"/>
              <a:gd name="T61" fmla="*/ 57 h 234"/>
              <a:gd name="T62" fmla="*/ 7 w 407"/>
              <a:gd name="T63" fmla="*/ 64 h 234"/>
              <a:gd name="T64" fmla="*/ 4 w 407"/>
              <a:gd name="T65" fmla="*/ 76 h 234"/>
              <a:gd name="T66" fmla="*/ 0 w 407"/>
              <a:gd name="T67" fmla="*/ 81 h 234"/>
              <a:gd name="T68" fmla="*/ 2 w 407"/>
              <a:gd name="T69" fmla="*/ 92 h 234"/>
              <a:gd name="T70" fmla="*/ 2 w 407"/>
              <a:gd name="T71" fmla="*/ 109 h 234"/>
              <a:gd name="T72" fmla="*/ 2 w 407"/>
              <a:gd name="T73" fmla="*/ 116 h 234"/>
              <a:gd name="T74" fmla="*/ 4 w 407"/>
              <a:gd name="T75" fmla="*/ 125 h 234"/>
              <a:gd name="T76" fmla="*/ 2 w 407"/>
              <a:gd name="T77" fmla="*/ 135 h 234"/>
              <a:gd name="T78" fmla="*/ 2 w 407"/>
              <a:gd name="T79" fmla="*/ 149 h 234"/>
              <a:gd name="T80" fmla="*/ 2 w 407"/>
              <a:gd name="T81" fmla="*/ 208 h 234"/>
              <a:gd name="T82" fmla="*/ 14 w 407"/>
              <a:gd name="T83" fmla="*/ 211 h 234"/>
              <a:gd name="T84" fmla="*/ 144 w 407"/>
              <a:gd name="T85" fmla="*/ 218 h 234"/>
              <a:gd name="T86" fmla="*/ 319 w 407"/>
              <a:gd name="T87" fmla="*/ 230 h 234"/>
              <a:gd name="T88" fmla="*/ 402 w 407"/>
              <a:gd name="T89" fmla="*/ 234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07" h="234">
                <a:moveTo>
                  <a:pt x="402" y="208"/>
                </a:moveTo>
                <a:lnTo>
                  <a:pt x="402" y="196"/>
                </a:lnTo>
                <a:lnTo>
                  <a:pt x="402" y="185"/>
                </a:lnTo>
                <a:lnTo>
                  <a:pt x="402" y="180"/>
                </a:lnTo>
                <a:lnTo>
                  <a:pt x="405" y="180"/>
                </a:lnTo>
                <a:lnTo>
                  <a:pt x="405" y="178"/>
                </a:lnTo>
                <a:lnTo>
                  <a:pt x="405" y="178"/>
                </a:lnTo>
                <a:lnTo>
                  <a:pt x="402" y="175"/>
                </a:lnTo>
                <a:lnTo>
                  <a:pt x="400" y="170"/>
                </a:lnTo>
                <a:lnTo>
                  <a:pt x="400" y="166"/>
                </a:lnTo>
                <a:lnTo>
                  <a:pt x="400" y="163"/>
                </a:lnTo>
                <a:lnTo>
                  <a:pt x="402" y="163"/>
                </a:lnTo>
                <a:lnTo>
                  <a:pt x="402" y="161"/>
                </a:lnTo>
                <a:lnTo>
                  <a:pt x="405" y="154"/>
                </a:lnTo>
                <a:lnTo>
                  <a:pt x="405" y="154"/>
                </a:lnTo>
                <a:lnTo>
                  <a:pt x="405" y="152"/>
                </a:lnTo>
                <a:lnTo>
                  <a:pt x="407" y="152"/>
                </a:lnTo>
                <a:lnTo>
                  <a:pt x="407" y="149"/>
                </a:lnTo>
                <a:lnTo>
                  <a:pt x="405" y="147"/>
                </a:lnTo>
                <a:lnTo>
                  <a:pt x="400" y="144"/>
                </a:lnTo>
                <a:lnTo>
                  <a:pt x="398" y="140"/>
                </a:lnTo>
                <a:lnTo>
                  <a:pt x="393" y="135"/>
                </a:lnTo>
                <a:lnTo>
                  <a:pt x="386" y="133"/>
                </a:lnTo>
                <a:lnTo>
                  <a:pt x="383" y="133"/>
                </a:lnTo>
                <a:lnTo>
                  <a:pt x="379" y="133"/>
                </a:lnTo>
                <a:lnTo>
                  <a:pt x="371" y="128"/>
                </a:lnTo>
                <a:lnTo>
                  <a:pt x="371" y="128"/>
                </a:lnTo>
                <a:lnTo>
                  <a:pt x="369" y="130"/>
                </a:lnTo>
                <a:lnTo>
                  <a:pt x="364" y="130"/>
                </a:lnTo>
                <a:lnTo>
                  <a:pt x="357" y="128"/>
                </a:lnTo>
                <a:lnTo>
                  <a:pt x="353" y="125"/>
                </a:lnTo>
                <a:lnTo>
                  <a:pt x="338" y="123"/>
                </a:lnTo>
                <a:lnTo>
                  <a:pt x="336" y="123"/>
                </a:lnTo>
                <a:lnTo>
                  <a:pt x="329" y="118"/>
                </a:lnTo>
                <a:lnTo>
                  <a:pt x="324" y="116"/>
                </a:lnTo>
                <a:lnTo>
                  <a:pt x="319" y="116"/>
                </a:lnTo>
                <a:lnTo>
                  <a:pt x="310" y="121"/>
                </a:lnTo>
                <a:lnTo>
                  <a:pt x="308" y="121"/>
                </a:lnTo>
                <a:lnTo>
                  <a:pt x="305" y="118"/>
                </a:lnTo>
                <a:lnTo>
                  <a:pt x="296" y="121"/>
                </a:lnTo>
                <a:lnTo>
                  <a:pt x="293" y="118"/>
                </a:lnTo>
                <a:lnTo>
                  <a:pt x="286" y="116"/>
                </a:lnTo>
                <a:lnTo>
                  <a:pt x="279" y="118"/>
                </a:lnTo>
                <a:lnTo>
                  <a:pt x="277" y="118"/>
                </a:lnTo>
                <a:lnTo>
                  <a:pt x="274" y="116"/>
                </a:lnTo>
                <a:lnTo>
                  <a:pt x="270" y="116"/>
                </a:lnTo>
                <a:lnTo>
                  <a:pt x="270" y="116"/>
                </a:lnTo>
                <a:lnTo>
                  <a:pt x="270" y="118"/>
                </a:lnTo>
                <a:lnTo>
                  <a:pt x="258" y="111"/>
                </a:lnTo>
                <a:lnTo>
                  <a:pt x="248" y="109"/>
                </a:lnTo>
                <a:lnTo>
                  <a:pt x="244" y="104"/>
                </a:lnTo>
                <a:lnTo>
                  <a:pt x="241" y="102"/>
                </a:lnTo>
                <a:lnTo>
                  <a:pt x="239" y="99"/>
                </a:lnTo>
                <a:lnTo>
                  <a:pt x="239" y="95"/>
                </a:lnTo>
                <a:lnTo>
                  <a:pt x="241" y="92"/>
                </a:lnTo>
                <a:lnTo>
                  <a:pt x="236" y="90"/>
                </a:lnTo>
                <a:lnTo>
                  <a:pt x="236" y="85"/>
                </a:lnTo>
                <a:lnTo>
                  <a:pt x="234" y="81"/>
                </a:lnTo>
                <a:lnTo>
                  <a:pt x="225" y="76"/>
                </a:lnTo>
                <a:lnTo>
                  <a:pt x="222" y="76"/>
                </a:lnTo>
                <a:lnTo>
                  <a:pt x="222" y="76"/>
                </a:lnTo>
                <a:lnTo>
                  <a:pt x="220" y="73"/>
                </a:lnTo>
                <a:lnTo>
                  <a:pt x="220" y="66"/>
                </a:lnTo>
                <a:lnTo>
                  <a:pt x="220" y="62"/>
                </a:lnTo>
                <a:lnTo>
                  <a:pt x="222" y="52"/>
                </a:lnTo>
                <a:lnTo>
                  <a:pt x="222" y="52"/>
                </a:lnTo>
                <a:lnTo>
                  <a:pt x="222" y="50"/>
                </a:lnTo>
                <a:lnTo>
                  <a:pt x="218" y="47"/>
                </a:lnTo>
                <a:lnTo>
                  <a:pt x="218" y="45"/>
                </a:lnTo>
                <a:lnTo>
                  <a:pt x="215" y="45"/>
                </a:lnTo>
                <a:lnTo>
                  <a:pt x="215" y="43"/>
                </a:lnTo>
                <a:lnTo>
                  <a:pt x="215" y="40"/>
                </a:lnTo>
                <a:lnTo>
                  <a:pt x="210" y="38"/>
                </a:lnTo>
                <a:lnTo>
                  <a:pt x="210" y="33"/>
                </a:lnTo>
                <a:lnTo>
                  <a:pt x="210" y="31"/>
                </a:lnTo>
                <a:lnTo>
                  <a:pt x="120" y="2"/>
                </a:lnTo>
                <a:lnTo>
                  <a:pt x="111" y="0"/>
                </a:lnTo>
                <a:lnTo>
                  <a:pt x="111" y="2"/>
                </a:lnTo>
                <a:lnTo>
                  <a:pt x="106" y="7"/>
                </a:lnTo>
                <a:lnTo>
                  <a:pt x="104" y="10"/>
                </a:lnTo>
                <a:lnTo>
                  <a:pt x="104" y="10"/>
                </a:lnTo>
                <a:lnTo>
                  <a:pt x="102" y="10"/>
                </a:lnTo>
                <a:lnTo>
                  <a:pt x="102" y="10"/>
                </a:lnTo>
                <a:lnTo>
                  <a:pt x="94" y="12"/>
                </a:lnTo>
                <a:lnTo>
                  <a:pt x="92" y="14"/>
                </a:lnTo>
                <a:lnTo>
                  <a:pt x="92" y="21"/>
                </a:lnTo>
                <a:lnTo>
                  <a:pt x="90" y="21"/>
                </a:lnTo>
                <a:lnTo>
                  <a:pt x="85" y="19"/>
                </a:lnTo>
                <a:lnTo>
                  <a:pt x="35" y="19"/>
                </a:lnTo>
                <a:lnTo>
                  <a:pt x="35" y="36"/>
                </a:lnTo>
                <a:lnTo>
                  <a:pt x="26" y="36"/>
                </a:lnTo>
                <a:lnTo>
                  <a:pt x="26" y="38"/>
                </a:lnTo>
                <a:lnTo>
                  <a:pt x="23" y="57"/>
                </a:lnTo>
                <a:lnTo>
                  <a:pt x="9" y="59"/>
                </a:lnTo>
                <a:lnTo>
                  <a:pt x="7" y="62"/>
                </a:lnTo>
                <a:lnTo>
                  <a:pt x="7" y="64"/>
                </a:lnTo>
                <a:lnTo>
                  <a:pt x="4" y="66"/>
                </a:lnTo>
                <a:lnTo>
                  <a:pt x="2" y="73"/>
                </a:lnTo>
                <a:lnTo>
                  <a:pt x="4" y="76"/>
                </a:lnTo>
                <a:lnTo>
                  <a:pt x="2" y="78"/>
                </a:lnTo>
                <a:lnTo>
                  <a:pt x="0" y="81"/>
                </a:lnTo>
                <a:lnTo>
                  <a:pt x="0" y="81"/>
                </a:lnTo>
                <a:lnTo>
                  <a:pt x="2" y="88"/>
                </a:lnTo>
                <a:lnTo>
                  <a:pt x="2" y="88"/>
                </a:lnTo>
                <a:lnTo>
                  <a:pt x="2" y="92"/>
                </a:lnTo>
                <a:lnTo>
                  <a:pt x="2" y="97"/>
                </a:lnTo>
                <a:lnTo>
                  <a:pt x="4" y="104"/>
                </a:lnTo>
                <a:lnTo>
                  <a:pt x="2" y="109"/>
                </a:lnTo>
                <a:lnTo>
                  <a:pt x="2" y="111"/>
                </a:lnTo>
                <a:lnTo>
                  <a:pt x="2" y="116"/>
                </a:lnTo>
                <a:lnTo>
                  <a:pt x="2" y="116"/>
                </a:lnTo>
                <a:lnTo>
                  <a:pt x="2" y="121"/>
                </a:lnTo>
                <a:lnTo>
                  <a:pt x="4" y="125"/>
                </a:lnTo>
                <a:lnTo>
                  <a:pt x="4" y="125"/>
                </a:lnTo>
                <a:lnTo>
                  <a:pt x="2" y="125"/>
                </a:lnTo>
                <a:lnTo>
                  <a:pt x="2" y="130"/>
                </a:lnTo>
                <a:lnTo>
                  <a:pt x="2" y="135"/>
                </a:lnTo>
                <a:lnTo>
                  <a:pt x="2" y="142"/>
                </a:lnTo>
                <a:lnTo>
                  <a:pt x="2" y="144"/>
                </a:lnTo>
                <a:lnTo>
                  <a:pt x="2" y="149"/>
                </a:lnTo>
                <a:lnTo>
                  <a:pt x="2" y="192"/>
                </a:lnTo>
                <a:lnTo>
                  <a:pt x="0" y="208"/>
                </a:lnTo>
                <a:lnTo>
                  <a:pt x="2" y="208"/>
                </a:lnTo>
                <a:lnTo>
                  <a:pt x="4" y="208"/>
                </a:lnTo>
                <a:lnTo>
                  <a:pt x="9" y="211"/>
                </a:lnTo>
                <a:lnTo>
                  <a:pt x="14" y="211"/>
                </a:lnTo>
                <a:lnTo>
                  <a:pt x="59" y="213"/>
                </a:lnTo>
                <a:lnTo>
                  <a:pt x="59" y="213"/>
                </a:lnTo>
                <a:lnTo>
                  <a:pt x="144" y="218"/>
                </a:lnTo>
                <a:lnTo>
                  <a:pt x="189" y="220"/>
                </a:lnTo>
                <a:lnTo>
                  <a:pt x="189" y="220"/>
                </a:lnTo>
                <a:lnTo>
                  <a:pt x="319" y="230"/>
                </a:lnTo>
                <a:lnTo>
                  <a:pt x="319" y="230"/>
                </a:lnTo>
                <a:lnTo>
                  <a:pt x="326" y="230"/>
                </a:lnTo>
                <a:lnTo>
                  <a:pt x="402" y="234"/>
                </a:lnTo>
                <a:lnTo>
                  <a:pt x="402" y="215"/>
                </a:lnTo>
                <a:lnTo>
                  <a:pt x="402" y="208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5" name="Freeform 120"/>
          <p:cNvSpPr>
            <a:spLocks/>
          </p:cNvSpPr>
          <p:nvPr/>
        </p:nvSpPr>
        <p:spPr bwMode="auto">
          <a:xfrm>
            <a:off x="3515143" y="6571666"/>
            <a:ext cx="538163" cy="544513"/>
          </a:xfrm>
          <a:custGeom>
            <a:avLst/>
            <a:gdLst>
              <a:gd name="T0" fmla="*/ 256 w 339"/>
              <a:gd name="T1" fmla="*/ 265 h 343"/>
              <a:gd name="T2" fmla="*/ 256 w 339"/>
              <a:gd name="T3" fmla="*/ 251 h 343"/>
              <a:gd name="T4" fmla="*/ 256 w 339"/>
              <a:gd name="T5" fmla="*/ 232 h 343"/>
              <a:gd name="T6" fmla="*/ 254 w 339"/>
              <a:gd name="T7" fmla="*/ 216 h 343"/>
              <a:gd name="T8" fmla="*/ 261 w 339"/>
              <a:gd name="T9" fmla="*/ 199 h 343"/>
              <a:gd name="T10" fmla="*/ 280 w 339"/>
              <a:gd name="T11" fmla="*/ 171 h 343"/>
              <a:gd name="T12" fmla="*/ 337 w 339"/>
              <a:gd name="T13" fmla="*/ 154 h 343"/>
              <a:gd name="T14" fmla="*/ 334 w 339"/>
              <a:gd name="T15" fmla="*/ 145 h 343"/>
              <a:gd name="T16" fmla="*/ 337 w 339"/>
              <a:gd name="T17" fmla="*/ 121 h 343"/>
              <a:gd name="T18" fmla="*/ 334 w 339"/>
              <a:gd name="T19" fmla="*/ 107 h 343"/>
              <a:gd name="T20" fmla="*/ 327 w 339"/>
              <a:gd name="T21" fmla="*/ 100 h 343"/>
              <a:gd name="T22" fmla="*/ 327 w 339"/>
              <a:gd name="T23" fmla="*/ 88 h 343"/>
              <a:gd name="T24" fmla="*/ 322 w 339"/>
              <a:gd name="T25" fmla="*/ 78 h 343"/>
              <a:gd name="T26" fmla="*/ 223 w 339"/>
              <a:gd name="T27" fmla="*/ 69 h 343"/>
              <a:gd name="T28" fmla="*/ 218 w 339"/>
              <a:gd name="T29" fmla="*/ 7 h 343"/>
              <a:gd name="T30" fmla="*/ 150 w 339"/>
              <a:gd name="T31" fmla="*/ 5 h 343"/>
              <a:gd name="T32" fmla="*/ 116 w 339"/>
              <a:gd name="T33" fmla="*/ 5 h 343"/>
              <a:gd name="T34" fmla="*/ 74 w 339"/>
              <a:gd name="T35" fmla="*/ 3 h 343"/>
              <a:gd name="T36" fmla="*/ 43 w 339"/>
              <a:gd name="T37" fmla="*/ 3 h 343"/>
              <a:gd name="T38" fmla="*/ 12 w 339"/>
              <a:gd name="T39" fmla="*/ 3 h 343"/>
              <a:gd name="T40" fmla="*/ 12 w 339"/>
              <a:gd name="T41" fmla="*/ 5 h 343"/>
              <a:gd name="T42" fmla="*/ 17 w 339"/>
              <a:gd name="T43" fmla="*/ 22 h 343"/>
              <a:gd name="T44" fmla="*/ 29 w 339"/>
              <a:gd name="T45" fmla="*/ 38 h 343"/>
              <a:gd name="T46" fmla="*/ 33 w 339"/>
              <a:gd name="T47" fmla="*/ 50 h 343"/>
              <a:gd name="T48" fmla="*/ 38 w 339"/>
              <a:gd name="T49" fmla="*/ 64 h 343"/>
              <a:gd name="T50" fmla="*/ 38 w 339"/>
              <a:gd name="T51" fmla="*/ 76 h 343"/>
              <a:gd name="T52" fmla="*/ 33 w 339"/>
              <a:gd name="T53" fmla="*/ 97 h 343"/>
              <a:gd name="T54" fmla="*/ 36 w 339"/>
              <a:gd name="T55" fmla="*/ 109 h 343"/>
              <a:gd name="T56" fmla="*/ 43 w 339"/>
              <a:gd name="T57" fmla="*/ 111 h 343"/>
              <a:gd name="T58" fmla="*/ 52 w 339"/>
              <a:gd name="T59" fmla="*/ 119 h 343"/>
              <a:gd name="T60" fmla="*/ 64 w 339"/>
              <a:gd name="T61" fmla="*/ 126 h 343"/>
              <a:gd name="T62" fmla="*/ 78 w 339"/>
              <a:gd name="T63" fmla="*/ 128 h 343"/>
              <a:gd name="T64" fmla="*/ 86 w 339"/>
              <a:gd name="T65" fmla="*/ 126 h 343"/>
              <a:gd name="T66" fmla="*/ 95 w 339"/>
              <a:gd name="T67" fmla="*/ 137 h 343"/>
              <a:gd name="T68" fmla="*/ 102 w 339"/>
              <a:gd name="T69" fmla="*/ 152 h 343"/>
              <a:gd name="T70" fmla="*/ 97 w 339"/>
              <a:gd name="T71" fmla="*/ 161 h 343"/>
              <a:gd name="T72" fmla="*/ 81 w 339"/>
              <a:gd name="T73" fmla="*/ 163 h 343"/>
              <a:gd name="T74" fmla="*/ 69 w 339"/>
              <a:gd name="T75" fmla="*/ 173 h 343"/>
              <a:gd name="T76" fmla="*/ 55 w 339"/>
              <a:gd name="T77" fmla="*/ 171 h 343"/>
              <a:gd name="T78" fmla="*/ 43 w 339"/>
              <a:gd name="T79" fmla="*/ 182 h 343"/>
              <a:gd name="T80" fmla="*/ 26 w 339"/>
              <a:gd name="T81" fmla="*/ 180 h 343"/>
              <a:gd name="T82" fmla="*/ 29 w 339"/>
              <a:gd name="T83" fmla="*/ 192 h 343"/>
              <a:gd name="T84" fmla="*/ 24 w 339"/>
              <a:gd name="T85" fmla="*/ 201 h 343"/>
              <a:gd name="T86" fmla="*/ 19 w 339"/>
              <a:gd name="T87" fmla="*/ 211 h 343"/>
              <a:gd name="T88" fmla="*/ 19 w 339"/>
              <a:gd name="T89" fmla="*/ 227 h 343"/>
              <a:gd name="T90" fmla="*/ 0 w 339"/>
              <a:gd name="T91" fmla="*/ 234 h 343"/>
              <a:gd name="T92" fmla="*/ 15 w 339"/>
              <a:gd name="T93" fmla="*/ 253 h 343"/>
              <a:gd name="T94" fmla="*/ 22 w 339"/>
              <a:gd name="T95" fmla="*/ 270 h 343"/>
              <a:gd name="T96" fmla="*/ 36 w 339"/>
              <a:gd name="T97" fmla="*/ 289 h 343"/>
              <a:gd name="T98" fmla="*/ 45 w 339"/>
              <a:gd name="T99" fmla="*/ 289 h 343"/>
              <a:gd name="T100" fmla="*/ 50 w 339"/>
              <a:gd name="T101" fmla="*/ 296 h 343"/>
              <a:gd name="T102" fmla="*/ 60 w 339"/>
              <a:gd name="T103" fmla="*/ 301 h 343"/>
              <a:gd name="T104" fmla="*/ 69 w 339"/>
              <a:gd name="T105" fmla="*/ 303 h 343"/>
              <a:gd name="T106" fmla="*/ 69 w 339"/>
              <a:gd name="T107" fmla="*/ 308 h 343"/>
              <a:gd name="T108" fmla="*/ 76 w 339"/>
              <a:gd name="T109" fmla="*/ 310 h 343"/>
              <a:gd name="T110" fmla="*/ 88 w 339"/>
              <a:gd name="T111" fmla="*/ 315 h 343"/>
              <a:gd name="T112" fmla="*/ 90 w 339"/>
              <a:gd name="T113" fmla="*/ 320 h 343"/>
              <a:gd name="T114" fmla="*/ 88 w 339"/>
              <a:gd name="T115" fmla="*/ 327 h 343"/>
              <a:gd name="T116" fmla="*/ 105 w 339"/>
              <a:gd name="T117" fmla="*/ 334 h 343"/>
              <a:gd name="T118" fmla="*/ 228 w 339"/>
              <a:gd name="T119" fmla="*/ 341 h 343"/>
              <a:gd name="T120" fmla="*/ 256 w 339"/>
              <a:gd name="T121" fmla="*/ 284 h 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39" h="343">
                <a:moveTo>
                  <a:pt x="256" y="284"/>
                </a:moveTo>
                <a:lnTo>
                  <a:pt x="256" y="279"/>
                </a:lnTo>
                <a:lnTo>
                  <a:pt x="256" y="277"/>
                </a:lnTo>
                <a:lnTo>
                  <a:pt x="256" y="270"/>
                </a:lnTo>
                <a:lnTo>
                  <a:pt x="256" y="265"/>
                </a:lnTo>
                <a:lnTo>
                  <a:pt x="256" y="260"/>
                </a:lnTo>
                <a:lnTo>
                  <a:pt x="258" y="260"/>
                </a:lnTo>
                <a:lnTo>
                  <a:pt x="258" y="260"/>
                </a:lnTo>
                <a:lnTo>
                  <a:pt x="256" y="256"/>
                </a:lnTo>
                <a:lnTo>
                  <a:pt x="256" y="251"/>
                </a:lnTo>
                <a:lnTo>
                  <a:pt x="256" y="251"/>
                </a:lnTo>
                <a:lnTo>
                  <a:pt x="256" y="246"/>
                </a:lnTo>
                <a:lnTo>
                  <a:pt x="256" y="244"/>
                </a:lnTo>
                <a:lnTo>
                  <a:pt x="258" y="239"/>
                </a:lnTo>
                <a:lnTo>
                  <a:pt x="256" y="232"/>
                </a:lnTo>
                <a:lnTo>
                  <a:pt x="256" y="227"/>
                </a:lnTo>
                <a:lnTo>
                  <a:pt x="256" y="223"/>
                </a:lnTo>
                <a:lnTo>
                  <a:pt x="256" y="223"/>
                </a:lnTo>
                <a:lnTo>
                  <a:pt x="254" y="216"/>
                </a:lnTo>
                <a:lnTo>
                  <a:pt x="254" y="216"/>
                </a:lnTo>
                <a:lnTo>
                  <a:pt x="256" y="213"/>
                </a:lnTo>
                <a:lnTo>
                  <a:pt x="258" y="211"/>
                </a:lnTo>
                <a:lnTo>
                  <a:pt x="256" y="208"/>
                </a:lnTo>
                <a:lnTo>
                  <a:pt x="258" y="201"/>
                </a:lnTo>
                <a:lnTo>
                  <a:pt x="261" y="199"/>
                </a:lnTo>
                <a:lnTo>
                  <a:pt x="261" y="197"/>
                </a:lnTo>
                <a:lnTo>
                  <a:pt x="263" y="194"/>
                </a:lnTo>
                <a:lnTo>
                  <a:pt x="277" y="192"/>
                </a:lnTo>
                <a:lnTo>
                  <a:pt x="280" y="173"/>
                </a:lnTo>
                <a:lnTo>
                  <a:pt x="280" y="171"/>
                </a:lnTo>
                <a:lnTo>
                  <a:pt x="289" y="171"/>
                </a:lnTo>
                <a:lnTo>
                  <a:pt x="289" y="154"/>
                </a:lnTo>
                <a:lnTo>
                  <a:pt x="339" y="154"/>
                </a:lnTo>
                <a:lnTo>
                  <a:pt x="339" y="154"/>
                </a:lnTo>
                <a:lnTo>
                  <a:pt x="337" y="154"/>
                </a:lnTo>
                <a:lnTo>
                  <a:pt x="334" y="152"/>
                </a:lnTo>
                <a:lnTo>
                  <a:pt x="334" y="152"/>
                </a:lnTo>
                <a:lnTo>
                  <a:pt x="337" y="147"/>
                </a:lnTo>
                <a:lnTo>
                  <a:pt x="337" y="145"/>
                </a:lnTo>
                <a:lnTo>
                  <a:pt x="334" y="145"/>
                </a:lnTo>
                <a:lnTo>
                  <a:pt x="334" y="142"/>
                </a:lnTo>
                <a:lnTo>
                  <a:pt x="337" y="140"/>
                </a:lnTo>
                <a:lnTo>
                  <a:pt x="337" y="128"/>
                </a:lnTo>
                <a:lnTo>
                  <a:pt x="337" y="123"/>
                </a:lnTo>
                <a:lnTo>
                  <a:pt x="337" y="121"/>
                </a:lnTo>
                <a:lnTo>
                  <a:pt x="337" y="114"/>
                </a:lnTo>
                <a:lnTo>
                  <a:pt x="339" y="111"/>
                </a:lnTo>
                <a:lnTo>
                  <a:pt x="339" y="109"/>
                </a:lnTo>
                <a:lnTo>
                  <a:pt x="337" y="109"/>
                </a:lnTo>
                <a:lnTo>
                  <a:pt x="334" y="107"/>
                </a:lnTo>
                <a:lnTo>
                  <a:pt x="332" y="104"/>
                </a:lnTo>
                <a:lnTo>
                  <a:pt x="334" y="100"/>
                </a:lnTo>
                <a:lnTo>
                  <a:pt x="334" y="100"/>
                </a:lnTo>
                <a:lnTo>
                  <a:pt x="329" y="100"/>
                </a:lnTo>
                <a:lnTo>
                  <a:pt x="327" y="100"/>
                </a:lnTo>
                <a:lnTo>
                  <a:pt x="327" y="97"/>
                </a:lnTo>
                <a:lnTo>
                  <a:pt x="327" y="95"/>
                </a:lnTo>
                <a:lnTo>
                  <a:pt x="325" y="90"/>
                </a:lnTo>
                <a:lnTo>
                  <a:pt x="325" y="88"/>
                </a:lnTo>
                <a:lnTo>
                  <a:pt x="327" y="88"/>
                </a:lnTo>
                <a:lnTo>
                  <a:pt x="327" y="85"/>
                </a:lnTo>
                <a:lnTo>
                  <a:pt x="325" y="83"/>
                </a:lnTo>
                <a:lnTo>
                  <a:pt x="325" y="81"/>
                </a:lnTo>
                <a:lnTo>
                  <a:pt x="322" y="81"/>
                </a:lnTo>
                <a:lnTo>
                  <a:pt x="322" y="78"/>
                </a:lnTo>
                <a:lnTo>
                  <a:pt x="322" y="71"/>
                </a:lnTo>
                <a:lnTo>
                  <a:pt x="313" y="71"/>
                </a:lnTo>
                <a:lnTo>
                  <a:pt x="263" y="71"/>
                </a:lnTo>
                <a:lnTo>
                  <a:pt x="256" y="71"/>
                </a:lnTo>
                <a:lnTo>
                  <a:pt x="223" y="69"/>
                </a:lnTo>
                <a:lnTo>
                  <a:pt x="223" y="36"/>
                </a:lnTo>
                <a:lnTo>
                  <a:pt x="223" y="19"/>
                </a:lnTo>
                <a:lnTo>
                  <a:pt x="223" y="14"/>
                </a:lnTo>
                <a:lnTo>
                  <a:pt x="223" y="7"/>
                </a:lnTo>
                <a:lnTo>
                  <a:pt x="218" y="7"/>
                </a:lnTo>
                <a:lnTo>
                  <a:pt x="213" y="7"/>
                </a:lnTo>
                <a:lnTo>
                  <a:pt x="211" y="7"/>
                </a:lnTo>
                <a:lnTo>
                  <a:pt x="176" y="5"/>
                </a:lnTo>
                <a:lnTo>
                  <a:pt x="150" y="5"/>
                </a:lnTo>
                <a:lnTo>
                  <a:pt x="150" y="5"/>
                </a:lnTo>
                <a:lnTo>
                  <a:pt x="140" y="5"/>
                </a:lnTo>
                <a:lnTo>
                  <a:pt x="140" y="5"/>
                </a:lnTo>
                <a:lnTo>
                  <a:pt x="131" y="5"/>
                </a:lnTo>
                <a:lnTo>
                  <a:pt x="128" y="5"/>
                </a:lnTo>
                <a:lnTo>
                  <a:pt x="116" y="5"/>
                </a:lnTo>
                <a:lnTo>
                  <a:pt x="100" y="5"/>
                </a:lnTo>
                <a:lnTo>
                  <a:pt x="97" y="5"/>
                </a:lnTo>
                <a:lnTo>
                  <a:pt x="95" y="3"/>
                </a:lnTo>
                <a:lnTo>
                  <a:pt x="81" y="3"/>
                </a:lnTo>
                <a:lnTo>
                  <a:pt x="74" y="3"/>
                </a:lnTo>
                <a:lnTo>
                  <a:pt x="74" y="3"/>
                </a:lnTo>
                <a:lnTo>
                  <a:pt x="64" y="3"/>
                </a:lnTo>
                <a:lnTo>
                  <a:pt x="50" y="3"/>
                </a:lnTo>
                <a:lnTo>
                  <a:pt x="45" y="3"/>
                </a:lnTo>
                <a:lnTo>
                  <a:pt x="43" y="3"/>
                </a:lnTo>
                <a:lnTo>
                  <a:pt x="36" y="3"/>
                </a:lnTo>
                <a:lnTo>
                  <a:pt x="31" y="3"/>
                </a:lnTo>
                <a:lnTo>
                  <a:pt x="10" y="0"/>
                </a:lnTo>
                <a:lnTo>
                  <a:pt x="7" y="0"/>
                </a:lnTo>
                <a:lnTo>
                  <a:pt x="12" y="3"/>
                </a:lnTo>
                <a:lnTo>
                  <a:pt x="12" y="3"/>
                </a:lnTo>
                <a:lnTo>
                  <a:pt x="15" y="3"/>
                </a:lnTo>
                <a:lnTo>
                  <a:pt x="15" y="3"/>
                </a:lnTo>
                <a:lnTo>
                  <a:pt x="15" y="3"/>
                </a:lnTo>
                <a:lnTo>
                  <a:pt x="12" y="5"/>
                </a:lnTo>
                <a:lnTo>
                  <a:pt x="12" y="5"/>
                </a:lnTo>
                <a:lnTo>
                  <a:pt x="12" y="7"/>
                </a:lnTo>
                <a:lnTo>
                  <a:pt x="15" y="12"/>
                </a:lnTo>
                <a:lnTo>
                  <a:pt x="15" y="14"/>
                </a:lnTo>
                <a:lnTo>
                  <a:pt x="17" y="22"/>
                </a:lnTo>
                <a:lnTo>
                  <a:pt x="22" y="26"/>
                </a:lnTo>
                <a:lnTo>
                  <a:pt x="22" y="29"/>
                </a:lnTo>
                <a:lnTo>
                  <a:pt x="22" y="33"/>
                </a:lnTo>
                <a:lnTo>
                  <a:pt x="26" y="36"/>
                </a:lnTo>
                <a:lnTo>
                  <a:pt x="29" y="38"/>
                </a:lnTo>
                <a:lnTo>
                  <a:pt x="31" y="40"/>
                </a:lnTo>
                <a:lnTo>
                  <a:pt x="31" y="43"/>
                </a:lnTo>
                <a:lnTo>
                  <a:pt x="33" y="45"/>
                </a:lnTo>
                <a:lnTo>
                  <a:pt x="33" y="50"/>
                </a:lnTo>
                <a:lnTo>
                  <a:pt x="33" y="50"/>
                </a:lnTo>
                <a:lnTo>
                  <a:pt x="33" y="52"/>
                </a:lnTo>
                <a:lnTo>
                  <a:pt x="36" y="55"/>
                </a:lnTo>
                <a:lnTo>
                  <a:pt x="38" y="59"/>
                </a:lnTo>
                <a:lnTo>
                  <a:pt x="38" y="64"/>
                </a:lnTo>
                <a:lnTo>
                  <a:pt x="38" y="64"/>
                </a:lnTo>
                <a:lnTo>
                  <a:pt x="41" y="64"/>
                </a:lnTo>
                <a:lnTo>
                  <a:pt x="41" y="66"/>
                </a:lnTo>
                <a:lnTo>
                  <a:pt x="43" y="71"/>
                </a:lnTo>
                <a:lnTo>
                  <a:pt x="41" y="74"/>
                </a:lnTo>
                <a:lnTo>
                  <a:pt x="38" y="76"/>
                </a:lnTo>
                <a:lnTo>
                  <a:pt x="36" y="78"/>
                </a:lnTo>
                <a:lnTo>
                  <a:pt x="38" y="83"/>
                </a:lnTo>
                <a:lnTo>
                  <a:pt x="36" y="90"/>
                </a:lnTo>
                <a:lnTo>
                  <a:pt x="36" y="95"/>
                </a:lnTo>
                <a:lnTo>
                  <a:pt x="33" y="97"/>
                </a:lnTo>
                <a:lnTo>
                  <a:pt x="33" y="104"/>
                </a:lnTo>
                <a:lnTo>
                  <a:pt x="36" y="107"/>
                </a:lnTo>
                <a:lnTo>
                  <a:pt x="33" y="107"/>
                </a:lnTo>
                <a:lnTo>
                  <a:pt x="36" y="109"/>
                </a:lnTo>
                <a:lnTo>
                  <a:pt x="36" y="109"/>
                </a:lnTo>
                <a:lnTo>
                  <a:pt x="38" y="109"/>
                </a:lnTo>
                <a:lnTo>
                  <a:pt x="41" y="111"/>
                </a:lnTo>
                <a:lnTo>
                  <a:pt x="38" y="111"/>
                </a:lnTo>
                <a:lnTo>
                  <a:pt x="41" y="111"/>
                </a:lnTo>
                <a:lnTo>
                  <a:pt x="43" y="111"/>
                </a:lnTo>
                <a:lnTo>
                  <a:pt x="45" y="116"/>
                </a:lnTo>
                <a:lnTo>
                  <a:pt x="45" y="119"/>
                </a:lnTo>
                <a:lnTo>
                  <a:pt x="48" y="119"/>
                </a:lnTo>
                <a:lnTo>
                  <a:pt x="50" y="121"/>
                </a:lnTo>
                <a:lnTo>
                  <a:pt x="52" y="119"/>
                </a:lnTo>
                <a:lnTo>
                  <a:pt x="55" y="119"/>
                </a:lnTo>
                <a:lnTo>
                  <a:pt x="57" y="121"/>
                </a:lnTo>
                <a:lnTo>
                  <a:pt x="62" y="126"/>
                </a:lnTo>
                <a:lnTo>
                  <a:pt x="62" y="126"/>
                </a:lnTo>
                <a:lnTo>
                  <a:pt x="64" y="126"/>
                </a:lnTo>
                <a:lnTo>
                  <a:pt x="71" y="126"/>
                </a:lnTo>
                <a:lnTo>
                  <a:pt x="74" y="123"/>
                </a:lnTo>
                <a:lnTo>
                  <a:pt x="74" y="123"/>
                </a:lnTo>
                <a:lnTo>
                  <a:pt x="76" y="126"/>
                </a:lnTo>
                <a:lnTo>
                  <a:pt x="78" y="128"/>
                </a:lnTo>
                <a:lnTo>
                  <a:pt x="78" y="128"/>
                </a:lnTo>
                <a:lnTo>
                  <a:pt x="81" y="126"/>
                </a:lnTo>
                <a:lnTo>
                  <a:pt x="83" y="126"/>
                </a:lnTo>
                <a:lnTo>
                  <a:pt x="86" y="126"/>
                </a:lnTo>
                <a:lnTo>
                  <a:pt x="86" y="126"/>
                </a:lnTo>
                <a:lnTo>
                  <a:pt x="88" y="128"/>
                </a:lnTo>
                <a:lnTo>
                  <a:pt x="88" y="128"/>
                </a:lnTo>
                <a:lnTo>
                  <a:pt x="88" y="130"/>
                </a:lnTo>
                <a:lnTo>
                  <a:pt x="95" y="135"/>
                </a:lnTo>
                <a:lnTo>
                  <a:pt x="95" y="137"/>
                </a:lnTo>
                <a:lnTo>
                  <a:pt x="95" y="137"/>
                </a:lnTo>
                <a:lnTo>
                  <a:pt x="95" y="140"/>
                </a:lnTo>
                <a:lnTo>
                  <a:pt x="100" y="149"/>
                </a:lnTo>
                <a:lnTo>
                  <a:pt x="100" y="149"/>
                </a:lnTo>
                <a:lnTo>
                  <a:pt x="102" y="152"/>
                </a:lnTo>
                <a:lnTo>
                  <a:pt x="102" y="152"/>
                </a:lnTo>
                <a:lnTo>
                  <a:pt x="100" y="154"/>
                </a:lnTo>
                <a:lnTo>
                  <a:pt x="100" y="156"/>
                </a:lnTo>
                <a:lnTo>
                  <a:pt x="100" y="156"/>
                </a:lnTo>
                <a:lnTo>
                  <a:pt x="97" y="161"/>
                </a:lnTo>
                <a:lnTo>
                  <a:pt x="93" y="166"/>
                </a:lnTo>
                <a:lnTo>
                  <a:pt x="83" y="163"/>
                </a:lnTo>
                <a:lnTo>
                  <a:pt x="83" y="163"/>
                </a:lnTo>
                <a:lnTo>
                  <a:pt x="81" y="163"/>
                </a:lnTo>
                <a:lnTo>
                  <a:pt x="81" y="163"/>
                </a:lnTo>
                <a:lnTo>
                  <a:pt x="78" y="171"/>
                </a:lnTo>
                <a:lnTo>
                  <a:pt x="76" y="171"/>
                </a:lnTo>
                <a:lnTo>
                  <a:pt x="74" y="173"/>
                </a:lnTo>
                <a:lnTo>
                  <a:pt x="71" y="171"/>
                </a:lnTo>
                <a:lnTo>
                  <a:pt x="69" y="173"/>
                </a:lnTo>
                <a:lnTo>
                  <a:pt x="69" y="175"/>
                </a:lnTo>
                <a:lnTo>
                  <a:pt x="67" y="175"/>
                </a:lnTo>
                <a:lnTo>
                  <a:pt x="64" y="175"/>
                </a:lnTo>
                <a:lnTo>
                  <a:pt x="60" y="173"/>
                </a:lnTo>
                <a:lnTo>
                  <a:pt x="55" y="171"/>
                </a:lnTo>
                <a:lnTo>
                  <a:pt x="52" y="171"/>
                </a:lnTo>
                <a:lnTo>
                  <a:pt x="52" y="173"/>
                </a:lnTo>
                <a:lnTo>
                  <a:pt x="50" y="173"/>
                </a:lnTo>
                <a:lnTo>
                  <a:pt x="50" y="173"/>
                </a:lnTo>
                <a:lnTo>
                  <a:pt x="43" y="182"/>
                </a:lnTo>
                <a:lnTo>
                  <a:pt x="36" y="185"/>
                </a:lnTo>
                <a:lnTo>
                  <a:pt x="36" y="182"/>
                </a:lnTo>
                <a:lnTo>
                  <a:pt x="31" y="182"/>
                </a:lnTo>
                <a:lnTo>
                  <a:pt x="26" y="180"/>
                </a:lnTo>
                <a:lnTo>
                  <a:pt x="26" y="180"/>
                </a:lnTo>
                <a:lnTo>
                  <a:pt x="26" y="182"/>
                </a:lnTo>
                <a:lnTo>
                  <a:pt x="26" y="187"/>
                </a:lnTo>
                <a:lnTo>
                  <a:pt x="26" y="187"/>
                </a:lnTo>
                <a:lnTo>
                  <a:pt x="29" y="190"/>
                </a:lnTo>
                <a:lnTo>
                  <a:pt x="29" y="192"/>
                </a:lnTo>
                <a:lnTo>
                  <a:pt x="29" y="197"/>
                </a:lnTo>
                <a:lnTo>
                  <a:pt x="26" y="199"/>
                </a:lnTo>
                <a:lnTo>
                  <a:pt x="24" y="199"/>
                </a:lnTo>
                <a:lnTo>
                  <a:pt x="24" y="201"/>
                </a:lnTo>
                <a:lnTo>
                  <a:pt x="24" y="201"/>
                </a:lnTo>
                <a:lnTo>
                  <a:pt x="26" y="204"/>
                </a:lnTo>
                <a:lnTo>
                  <a:pt x="24" y="206"/>
                </a:lnTo>
                <a:lnTo>
                  <a:pt x="22" y="206"/>
                </a:lnTo>
                <a:lnTo>
                  <a:pt x="19" y="208"/>
                </a:lnTo>
                <a:lnTo>
                  <a:pt x="19" y="211"/>
                </a:lnTo>
                <a:lnTo>
                  <a:pt x="19" y="216"/>
                </a:lnTo>
                <a:lnTo>
                  <a:pt x="24" y="220"/>
                </a:lnTo>
                <a:lnTo>
                  <a:pt x="22" y="225"/>
                </a:lnTo>
                <a:lnTo>
                  <a:pt x="22" y="225"/>
                </a:lnTo>
                <a:lnTo>
                  <a:pt x="19" y="227"/>
                </a:lnTo>
                <a:lnTo>
                  <a:pt x="17" y="227"/>
                </a:lnTo>
                <a:lnTo>
                  <a:pt x="15" y="225"/>
                </a:lnTo>
                <a:lnTo>
                  <a:pt x="12" y="225"/>
                </a:lnTo>
                <a:lnTo>
                  <a:pt x="3" y="232"/>
                </a:lnTo>
                <a:lnTo>
                  <a:pt x="0" y="234"/>
                </a:lnTo>
                <a:lnTo>
                  <a:pt x="0" y="237"/>
                </a:lnTo>
                <a:lnTo>
                  <a:pt x="3" y="239"/>
                </a:lnTo>
                <a:lnTo>
                  <a:pt x="5" y="244"/>
                </a:lnTo>
                <a:lnTo>
                  <a:pt x="7" y="246"/>
                </a:lnTo>
                <a:lnTo>
                  <a:pt x="15" y="253"/>
                </a:lnTo>
                <a:lnTo>
                  <a:pt x="15" y="258"/>
                </a:lnTo>
                <a:lnTo>
                  <a:pt x="12" y="263"/>
                </a:lnTo>
                <a:lnTo>
                  <a:pt x="12" y="265"/>
                </a:lnTo>
                <a:lnTo>
                  <a:pt x="19" y="268"/>
                </a:lnTo>
                <a:lnTo>
                  <a:pt x="22" y="270"/>
                </a:lnTo>
                <a:lnTo>
                  <a:pt x="24" y="272"/>
                </a:lnTo>
                <a:lnTo>
                  <a:pt x="26" y="279"/>
                </a:lnTo>
                <a:lnTo>
                  <a:pt x="31" y="287"/>
                </a:lnTo>
                <a:lnTo>
                  <a:pt x="33" y="289"/>
                </a:lnTo>
                <a:lnTo>
                  <a:pt x="36" y="289"/>
                </a:lnTo>
                <a:lnTo>
                  <a:pt x="41" y="289"/>
                </a:lnTo>
                <a:lnTo>
                  <a:pt x="43" y="291"/>
                </a:lnTo>
                <a:lnTo>
                  <a:pt x="45" y="291"/>
                </a:lnTo>
                <a:lnTo>
                  <a:pt x="45" y="291"/>
                </a:lnTo>
                <a:lnTo>
                  <a:pt x="45" y="289"/>
                </a:lnTo>
                <a:lnTo>
                  <a:pt x="48" y="289"/>
                </a:lnTo>
                <a:lnTo>
                  <a:pt x="48" y="289"/>
                </a:lnTo>
                <a:lnTo>
                  <a:pt x="50" y="291"/>
                </a:lnTo>
                <a:lnTo>
                  <a:pt x="50" y="294"/>
                </a:lnTo>
                <a:lnTo>
                  <a:pt x="50" y="296"/>
                </a:lnTo>
                <a:lnTo>
                  <a:pt x="50" y="298"/>
                </a:lnTo>
                <a:lnTo>
                  <a:pt x="50" y="298"/>
                </a:lnTo>
                <a:lnTo>
                  <a:pt x="52" y="301"/>
                </a:lnTo>
                <a:lnTo>
                  <a:pt x="55" y="301"/>
                </a:lnTo>
                <a:lnTo>
                  <a:pt x="60" y="301"/>
                </a:lnTo>
                <a:lnTo>
                  <a:pt x="64" y="298"/>
                </a:lnTo>
                <a:lnTo>
                  <a:pt x="67" y="298"/>
                </a:lnTo>
                <a:lnTo>
                  <a:pt x="67" y="298"/>
                </a:lnTo>
                <a:lnTo>
                  <a:pt x="67" y="301"/>
                </a:lnTo>
                <a:lnTo>
                  <a:pt x="69" y="303"/>
                </a:lnTo>
                <a:lnTo>
                  <a:pt x="69" y="303"/>
                </a:lnTo>
                <a:lnTo>
                  <a:pt x="67" y="305"/>
                </a:lnTo>
                <a:lnTo>
                  <a:pt x="67" y="305"/>
                </a:lnTo>
                <a:lnTo>
                  <a:pt x="67" y="308"/>
                </a:lnTo>
                <a:lnTo>
                  <a:pt x="69" y="308"/>
                </a:lnTo>
                <a:lnTo>
                  <a:pt x="71" y="308"/>
                </a:lnTo>
                <a:lnTo>
                  <a:pt x="71" y="308"/>
                </a:lnTo>
                <a:lnTo>
                  <a:pt x="74" y="308"/>
                </a:lnTo>
                <a:lnTo>
                  <a:pt x="74" y="310"/>
                </a:lnTo>
                <a:lnTo>
                  <a:pt x="76" y="310"/>
                </a:lnTo>
                <a:lnTo>
                  <a:pt x="81" y="313"/>
                </a:lnTo>
                <a:lnTo>
                  <a:pt x="81" y="315"/>
                </a:lnTo>
                <a:lnTo>
                  <a:pt x="83" y="315"/>
                </a:lnTo>
                <a:lnTo>
                  <a:pt x="83" y="317"/>
                </a:lnTo>
                <a:lnTo>
                  <a:pt x="88" y="315"/>
                </a:lnTo>
                <a:lnTo>
                  <a:pt x="88" y="315"/>
                </a:lnTo>
                <a:lnTo>
                  <a:pt x="90" y="315"/>
                </a:lnTo>
                <a:lnTo>
                  <a:pt x="90" y="315"/>
                </a:lnTo>
                <a:lnTo>
                  <a:pt x="88" y="317"/>
                </a:lnTo>
                <a:lnTo>
                  <a:pt x="90" y="320"/>
                </a:lnTo>
                <a:lnTo>
                  <a:pt x="90" y="320"/>
                </a:lnTo>
                <a:lnTo>
                  <a:pt x="90" y="320"/>
                </a:lnTo>
                <a:lnTo>
                  <a:pt x="90" y="327"/>
                </a:lnTo>
                <a:lnTo>
                  <a:pt x="90" y="327"/>
                </a:lnTo>
                <a:lnTo>
                  <a:pt x="88" y="327"/>
                </a:lnTo>
                <a:lnTo>
                  <a:pt x="88" y="329"/>
                </a:lnTo>
                <a:lnTo>
                  <a:pt x="88" y="329"/>
                </a:lnTo>
                <a:lnTo>
                  <a:pt x="90" y="331"/>
                </a:lnTo>
                <a:lnTo>
                  <a:pt x="95" y="334"/>
                </a:lnTo>
                <a:lnTo>
                  <a:pt x="105" y="334"/>
                </a:lnTo>
                <a:lnTo>
                  <a:pt x="128" y="334"/>
                </a:lnTo>
                <a:lnTo>
                  <a:pt x="128" y="336"/>
                </a:lnTo>
                <a:lnTo>
                  <a:pt x="218" y="341"/>
                </a:lnTo>
                <a:lnTo>
                  <a:pt x="228" y="341"/>
                </a:lnTo>
                <a:lnTo>
                  <a:pt x="228" y="341"/>
                </a:lnTo>
                <a:lnTo>
                  <a:pt x="235" y="343"/>
                </a:lnTo>
                <a:lnTo>
                  <a:pt x="240" y="343"/>
                </a:lnTo>
                <a:lnTo>
                  <a:pt x="254" y="343"/>
                </a:lnTo>
                <a:lnTo>
                  <a:pt x="256" y="327"/>
                </a:lnTo>
                <a:lnTo>
                  <a:pt x="256" y="28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" name="Freeform 121"/>
          <p:cNvSpPr>
            <a:spLocks/>
          </p:cNvSpPr>
          <p:nvPr/>
        </p:nvSpPr>
        <p:spPr bwMode="auto">
          <a:xfrm>
            <a:off x="3338931" y="1272591"/>
            <a:ext cx="612775" cy="382588"/>
          </a:xfrm>
          <a:custGeom>
            <a:avLst/>
            <a:gdLst>
              <a:gd name="T0" fmla="*/ 43 w 386"/>
              <a:gd name="T1" fmla="*/ 52 h 241"/>
              <a:gd name="T2" fmla="*/ 47 w 386"/>
              <a:gd name="T3" fmla="*/ 71 h 241"/>
              <a:gd name="T4" fmla="*/ 31 w 386"/>
              <a:gd name="T5" fmla="*/ 76 h 241"/>
              <a:gd name="T6" fmla="*/ 24 w 386"/>
              <a:gd name="T7" fmla="*/ 76 h 241"/>
              <a:gd name="T8" fmla="*/ 21 w 386"/>
              <a:gd name="T9" fmla="*/ 90 h 241"/>
              <a:gd name="T10" fmla="*/ 7 w 386"/>
              <a:gd name="T11" fmla="*/ 102 h 241"/>
              <a:gd name="T12" fmla="*/ 2 w 386"/>
              <a:gd name="T13" fmla="*/ 111 h 241"/>
              <a:gd name="T14" fmla="*/ 0 w 386"/>
              <a:gd name="T15" fmla="*/ 132 h 241"/>
              <a:gd name="T16" fmla="*/ 5 w 386"/>
              <a:gd name="T17" fmla="*/ 147 h 241"/>
              <a:gd name="T18" fmla="*/ 24 w 386"/>
              <a:gd name="T19" fmla="*/ 149 h 241"/>
              <a:gd name="T20" fmla="*/ 40 w 386"/>
              <a:gd name="T21" fmla="*/ 147 h 241"/>
              <a:gd name="T22" fmla="*/ 55 w 386"/>
              <a:gd name="T23" fmla="*/ 166 h 241"/>
              <a:gd name="T24" fmla="*/ 62 w 386"/>
              <a:gd name="T25" fmla="*/ 177 h 241"/>
              <a:gd name="T26" fmla="*/ 69 w 386"/>
              <a:gd name="T27" fmla="*/ 184 h 241"/>
              <a:gd name="T28" fmla="*/ 71 w 386"/>
              <a:gd name="T29" fmla="*/ 206 h 241"/>
              <a:gd name="T30" fmla="*/ 85 w 386"/>
              <a:gd name="T31" fmla="*/ 213 h 241"/>
              <a:gd name="T32" fmla="*/ 88 w 386"/>
              <a:gd name="T33" fmla="*/ 220 h 241"/>
              <a:gd name="T34" fmla="*/ 100 w 386"/>
              <a:gd name="T35" fmla="*/ 222 h 241"/>
              <a:gd name="T36" fmla="*/ 118 w 386"/>
              <a:gd name="T37" fmla="*/ 229 h 241"/>
              <a:gd name="T38" fmla="*/ 135 w 386"/>
              <a:gd name="T39" fmla="*/ 225 h 241"/>
              <a:gd name="T40" fmla="*/ 149 w 386"/>
              <a:gd name="T41" fmla="*/ 222 h 241"/>
              <a:gd name="T42" fmla="*/ 154 w 386"/>
              <a:gd name="T43" fmla="*/ 218 h 241"/>
              <a:gd name="T44" fmla="*/ 166 w 386"/>
              <a:gd name="T45" fmla="*/ 215 h 241"/>
              <a:gd name="T46" fmla="*/ 173 w 386"/>
              <a:gd name="T47" fmla="*/ 225 h 241"/>
              <a:gd name="T48" fmla="*/ 187 w 386"/>
              <a:gd name="T49" fmla="*/ 225 h 241"/>
              <a:gd name="T50" fmla="*/ 199 w 386"/>
              <a:gd name="T51" fmla="*/ 229 h 241"/>
              <a:gd name="T52" fmla="*/ 213 w 386"/>
              <a:gd name="T53" fmla="*/ 241 h 241"/>
              <a:gd name="T54" fmla="*/ 227 w 386"/>
              <a:gd name="T55" fmla="*/ 213 h 241"/>
              <a:gd name="T56" fmla="*/ 234 w 386"/>
              <a:gd name="T57" fmla="*/ 177 h 241"/>
              <a:gd name="T58" fmla="*/ 249 w 386"/>
              <a:gd name="T59" fmla="*/ 163 h 241"/>
              <a:gd name="T60" fmla="*/ 253 w 386"/>
              <a:gd name="T61" fmla="*/ 158 h 241"/>
              <a:gd name="T62" fmla="*/ 261 w 386"/>
              <a:gd name="T63" fmla="*/ 151 h 241"/>
              <a:gd name="T64" fmla="*/ 272 w 386"/>
              <a:gd name="T65" fmla="*/ 142 h 241"/>
              <a:gd name="T66" fmla="*/ 277 w 386"/>
              <a:gd name="T67" fmla="*/ 130 h 241"/>
              <a:gd name="T68" fmla="*/ 282 w 386"/>
              <a:gd name="T69" fmla="*/ 130 h 241"/>
              <a:gd name="T70" fmla="*/ 287 w 386"/>
              <a:gd name="T71" fmla="*/ 116 h 241"/>
              <a:gd name="T72" fmla="*/ 294 w 386"/>
              <a:gd name="T73" fmla="*/ 111 h 241"/>
              <a:gd name="T74" fmla="*/ 301 w 386"/>
              <a:gd name="T75" fmla="*/ 102 h 241"/>
              <a:gd name="T76" fmla="*/ 317 w 386"/>
              <a:gd name="T77" fmla="*/ 102 h 241"/>
              <a:gd name="T78" fmla="*/ 324 w 386"/>
              <a:gd name="T79" fmla="*/ 87 h 241"/>
              <a:gd name="T80" fmla="*/ 339 w 386"/>
              <a:gd name="T81" fmla="*/ 78 h 241"/>
              <a:gd name="T82" fmla="*/ 343 w 386"/>
              <a:gd name="T83" fmla="*/ 68 h 241"/>
              <a:gd name="T84" fmla="*/ 353 w 386"/>
              <a:gd name="T85" fmla="*/ 64 h 241"/>
              <a:gd name="T86" fmla="*/ 369 w 386"/>
              <a:gd name="T87" fmla="*/ 59 h 241"/>
              <a:gd name="T88" fmla="*/ 372 w 386"/>
              <a:gd name="T89" fmla="*/ 54 h 241"/>
              <a:gd name="T90" fmla="*/ 374 w 386"/>
              <a:gd name="T91" fmla="*/ 50 h 241"/>
              <a:gd name="T92" fmla="*/ 372 w 386"/>
              <a:gd name="T93" fmla="*/ 40 h 241"/>
              <a:gd name="T94" fmla="*/ 384 w 386"/>
              <a:gd name="T95" fmla="*/ 19 h 241"/>
              <a:gd name="T96" fmla="*/ 384 w 386"/>
              <a:gd name="T97" fmla="*/ 0 h 241"/>
              <a:gd name="T98" fmla="*/ 234 w 386"/>
              <a:gd name="T99" fmla="*/ 5 h 241"/>
              <a:gd name="T100" fmla="*/ 123 w 386"/>
              <a:gd name="T101" fmla="*/ 7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86" h="241">
                <a:moveTo>
                  <a:pt x="78" y="47"/>
                </a:moveTo>
                <a:lnTo>
                  <a:pt x="55" y="50"/>
                </a:lnTo>
                <a:lnTo>
                  <a:pt x="50" y="50"/>
                </a:lnTo>
                <a:lnTo>
                  <a:pt x="47" y="52"/>
                </a:lnTo>
                <a:lnTo>
                  <a:pt x="43" y="52"/>
                </a:lnTo>
                <a:lnTo>
                  <a:pt x="40" y="59"/>
                </a:lnTo>
                <a:lnTo>
                  <a:pt x="43" y="59"/>
                </a:lnTo>
                <a:lnTo>
                  <a:pt x="43" y="66"/>
                </a:lnTo>
                <a:lnTo>
                  <a:pt x="47" y="66"/>
                </a:lnTo>
                <a:lnTo>
                  <a:pt x="47" y="71"/>
                </a:lnTo>
                <a:lnTo>
                  <a:pt x="45" y="73"/>
                </a:lnTo>
                <a:lnTo>
                  <a:pt x="43" y="73"/>
                </a:lnTo>
                <a:lnTo>
                  <a:pt x="38" y="73"/>
                </a:lnTo>
                <a:lnTo>
                  <a:pt x="33" y="73"/>
                </a:lnTo>
                <a:lnTo>
                  <a:pt x="31" y="76"/>
                </a:lnTo>
                <a:lnTo>
                  <a:pt x="31" y="76"/>
                </a:lnTo>
                <a:lnTo>
                  <a:pt x="28" y="78"/>
                </a:lnTo>
                <a:lnTo>
                  <a:pt x="28" y="78"/>
                </a:lnTo>
                <a:lnTo>
                  <a:pt x="26" y="76"/>
                </a:lnTo>
                <a:lnTo>
                  <a:pt x="24" y="76"/>
                </a:lnTo>
                <a:lnTo>
                  <a:pt x="24" y="76"/>
                </a:lnTo>
                <a:lnTo>
                  <a:pt x="21" y="80"/>
                </a:lnTo>
                <a:lnTo>
                  <a:pt x="24" y="85"/>
                </a:lnTo>
                <a:lnTo>
                  <a:pt x="24" y="87"/>
                </a:lnTo>
                <a:lnTo>
                  <a:pt x="21" y="90"/>
                </a:lnTo>
                <a:lnTo>
                  <a:pt x="19" y="90"/>
                </a:lnTo>
                <a:lnTo>
                  <a:pt x="17" y="90"/>
                </a:lnTo>
                <a:lnTo>
                  <a:pt x="14" y="92"/>
                </a:lnTo>
                <a:lnTo>
                  <a:pt x="12" y="92"/>
                </a:lnTo>
                <a:lnTo>
                  <a:pt x="7" y="102"/>
                </a:lnTo>
                <a:lnTo>
                  <a:pt x="2" y="102"/>
                </a:lnTo>
                <a:lnTo>
                  <a:pt x="5" y="104"/>
                </a:lnTo>
                <a:lnTo>
                  <a:pt x="5" y="106"/>
                </a:lnTo>
                <a:lnTo>
                  <a:pt x="2" y="109"/>
                </a:lnTo>
                <a:lnTo>
                  <a:pt x="2" y="111"/>
                </a:lnTo>
                <a:lnTo>
                  <a:pt x="5" y="113"/>
                </a:lnTo>
                <a:lnTo>
                  <a:pt x="0" y="123"/>
                </a:lnTo>
                <a:lnTo>
                  <a:pt x="0" y="123"/>
                </a:lnTo>
                <a:lnTo>
                  <a:pt x="0" y="128"/>
                </a:lnTo>
                <a:lnTo>
                  <a:pt x="0" y="132"/>
                </a:lnTo>
                <a:lnTo>
                  <a:pt x="0" y="135"/>
                </a:lnTo>
                <a:lnTo>
                  <a:pt x="0" y="139"/>
                </a:lnTo>
                <a:lnTo>
                  <a:pt x="2" y="144"/>
                </a:lnTo>
                <a:lnTo>
                  <a:pt x="2" y="147"/>
                </a:lnTo>
                <a:lnTo>
                  <a:pt x="5" y="147"/>
                </a:lnTo>
                <a:lnTo>
                  <a:pt x="5" y="149"/>
                </a:lnTo>
                <a:lnTo>
                  <a:pt x="7" y="149"/>
                </a:lnTo>
                <a:lnTo>
                  <a:pt x="10" y="149"/>
                </a:lnTo>
                <a:lnTo>
                  <a:pt x="14" y="149"/>
                </a:lnTo>
                <a:lnTo>
                  <a:pt x="24" y="149"/>
                </a:lnTo>
                <a:lnTo>
                  <a:pt x="26" y="149"/>
                </a:lnTo>
                <a:lnTo>
                  <a:pt x="31" y="149"/>
                </a:lnTo>
                <a:lnTo>
                  <a:pt x="36" y="147"/>
                </a:lnTo>
                <a:lnTo>
                  <a:pt x="38" y="147"/>
                </a:lnTo>
                <a:lnTo>
                  <a:pt x="40" y="147"/>
                </a:lnTo>
                <a:lnTo>
                  <a:pt x="45" y="147"/>
                </a:lnTo>
                <a:lnTo>
                  <a:pt x="52" y="154"/>
                </a:lnTo>
                <a:lnTo>
                  <a:pt x="55" y="158"/>
                </a:lnTo>
                <a:lnTo>
                  <a:pt x="55" y="163"/>
                </a:lnTo>
                <a:lnTo>
                  <a:pt x="55" y="166"/>
                </a:lnTo>
                <a:lnTo>
                  <a:pt x="57" y="166"/>
                </a:lnTo>
                <a:lnTo>
                  <a:pt x="59" y="170"/>
                </a:lnTo>
                <a:lnTo>
                  <a:pt x="59" y="173"/>
                </a:lnTo>
                <a:lnTo>
                  <a:pt x="62" y="175"/>
                </a:lnTo>
                <a:lnTo>
                  <a:pt x="62" y="177"/>
                </a:lnTo>
                <a:lnTo>
                  <a:pt x="64" y="177"/>
                </a:lnTo>
                <a:lnTo>
                  <a:pt x="66" y="177"/>
                </a:lnTo>
                <a:lnTo>
                  <a:pt x="71" y="180"/>
                </a:lnTo>
                <a:lnTo>
                  <a:pt x="73" y="182"/>
                </a:lnTo>
                <a:lnTo>
                  <a:pt x="69" y="184"/>
                </a:lnTo>
                <a:lnTo>
                  <a:pt x="69" y="184"/>
                </a:lnTo>
                <a:lnTo>
                  <a:pt x="69" y="187"/>
                </a:lnTo>
                <a:lnTo>
                  <a:pt x="73" y="196"/>
                </a:lnTo>
                <a:lnTo>
                  <a:pt x="73" y="201"/>
                </a:lnTo>
                <a:lnTo>
                  <a:pt x="71" y="206"/>
                </a:lnTo>
                <a:lnTo>
                  <a:pt x="76" y="210"/>
                </a:lnTo>
                <a:lnTo>
                  <a:pt x="76" y="213"/>
                </a:lnTo>
                <a:lnTo>
                  <a:pt x="78" y="213"/>
                </a:lnTo>
                <a:lnTo>
                  <a:pt x="81" y="210"/>
                </a:lnTo>
                <a:lnTo>
                  <a:pt x="85" y="213"/>
                </a:lnTo>
                <a:lnTo>
                  <a:pt x="88" y="213"/>
                </a:lnTo>
                <a:lnTo>
                  <a:pt x="88" y="213"/>
                </a:lnTo>
                <a:lnTo>
                  <a:pt x="85" y="215"/>
                </a:lnTo>
                <a:lnTo>
                  <a:pt x="85" y="215"/>
                </a:lnTo>
                <a:lnTo>
                  <a:pt x="88" y="220"/>
                </a:lnTo>
                <a:lnTo>
                  <a:pt x="88" y="220"/>
                </a:lnTo>
                <a:lnTo>
                  <a:pt x="90" y="220"/>
                </a:lnTo>
                <a:lnTo>
                  <a:pt x="92" y="220"/>
                </a:lnTo>
                <a:lnTo>
                  <a:pt x="97" y="222"/>
                </a:lnTo>
                <a:lnTo>
                  <a:pt x="100" y="222"/>
                </a:lnTo>
                <a:lnTo>
                  <a:pt x="104" y="227"/>
                </a:lnTo>
                <a:lnTo>
                  <a:pt x="109" y="225"/>
                </a:lnTo>
                <a:lnTo>
                  <a:pt x="111" y="225"/>
                </a:lnTo>
                <a:lnTo>
                  <a:pt x="114" y="229"/>
                </a:lnTo>
                <a:lnTo>
                  <a:pt x="118" y="229"/>
                </a:lnTo>
                <a:lnTo>
                  <a:pt x="121" y="232"/>
                </a:lnTo>
                <a:lnTo>
                  <a:pt x="126" y="234"/>
                </a:lnTo>
                <a:lnTo>
                  <a:pt x="133" y="229"/>
                </a:lnTo>
                <a:lnTo>
                  <a:pt x="133" y="227"/>
                </a:lnTo>
                <a:lnTo>
                  <a:pt x="135" y="225"/>
                </a:lnTo>
                <a:lnTo>
                  <a:pt x="142" y="227"/>
                </a:lnTo>
                <a:lnTo>
                  <a:pt x="142" y="227"/>
                </a:lnTo>
                <a:lnTo>
                  <a:pt x="144" y="225"/>
                </a:lnTo>
                <a:lnTo>
                  <a:pt x="147" y="225"/>
                </a:lnTo>
                <a:lnTo>
                  <a:pt x="149" y="222"/>
                </a:lnTo>
                <a:lnTo>
                  <a:pt x="149" y="222"/>
                </a:lnTo>
                <a:lnTo>
                  <a:pt x="149" y="218"/>
                </a:lnTo>
                <a:lnTo>
                  <a:pt x="149" y="218"/>
                </a:lnTo>
                <a:lnTo>
                  <a:pt x="154" y="218"/>
                </a:lnTo>
                <a:lnTo>
                  <a:pt x="154" y="218"/>
                </a:lnTo>
                <a:lnTo>
                  <a:pt x="156" y="218"/>
                </a:lnTo>
                <a:lnTo>
                  <a:pt x="159" y="215"/>
                </a:lnTo>
                <a:lnTo>
                  <a:pt x="159" y="213"/>
                </a:lnTo>
                <a:lnTo>
                  <a:pt x="163" y="215"/>
                </a:lnTo>
                <a:lnTo>
                  <a:pt x="166" y="215"/>
                </a:lnTo>
                <a:lnTo>
                  <a:pt x="166" y="218"/>
                </a:lnTo>
                <a:lnTo>
                  <a:pt x="163" y="220"/>
                </a:lnTo>
                <a:lnTo>
                  <a:pt x="166" y="222"/>
                </a:lnTo>
                <a:lnTo>
                  <a:pt x="171" y="225"/>
                </a:lnTo>
                <a:lnTo>
                  <a:pt x="173" y="225"/>
                </a:lnTo>
                <a:lnTo>
                  <a:pt x="175" y="227"/>
                </a:lnTo>
                <a:lnTo>
                  <a:pt x="180" y="229"/>
                </a:lnTo>
                <a:lnTo>
                  <a:pt x="185" y="225"/>
                </a:lnTo>
                <a:lnTo>
                  <a:pt x="187" y="225"/>
                </a:lnTo>
                <a:lnTo>
                  <a:pt x="187" y="225"/>
                </a:lnTo>
                <a:lnTo>
                  <a:pt x="189" y="222"/>
                </a:lnTo>
                <a:lnTo>
                  <a:pt x="194" y="227"/>
                </a:lnTo>
                <a:lnTo>
                  <a:pt x="197" y="227"/>
                </a:lnTo>
                <a:lnTo>
                  <a:pt x="199" y="227"/>
                </a:lnTo>
                <a:lnTo>
                  <a:pt x="199" y="229"/>
                </a:lnTo>
                <a:lnTo>
                  <a:pt x="204" y="234"/>
                </a:lnTo>
                <a:lnTo>
                  <a:pt x="206" y="236"/>
                </a:lnTo>
                <a:lnTo>
                  <a:pt x="211" y="239"/>
                </a:lnTo>
                <a:lnTo>
                  <a:pt x="213" y="241"/>
                </a:lnTo>
                <a:lnTo>
                  <a:pt x="213" y="241"/>
                </a:lnTo>
                <a:lnTo>
                  <a:pt x="213" y="229"/>
                </a:lnTo>
                <a:lnTo>
                  <a:pt x="213" y="229"/>
                </a:lnTo>
                <a:lnTo>
                  <a:pt x="216" y="222"/>
                </a:lnTo>
                <a:lnTo>
                  <a:pt x="225" y="218"/>
                </a:lnTo>
                <a:lnTo>
                  <a:pt x="227" y="213"/>
                </a:lnTo>
                <a:lnTo>
                  <a:pt x="232" y="210"/>
                </a:lnTo>
                <a:lnTo>
                  <a:pt x="237" y="203"/>
                </a:lnTo>
                <a:lnTo>
                  <a:pt x="237" y="199"/>
                </a:lnTo>
                <a:lnTo>
                  <a:pt x="237" y="192"/>
                </a:lnTo>
                <a:lnTo>
                  <a:pt x="234" y="177"/>
                </a:lnTo>
                <a:lnTo>
                  <a:pt x="234" y="177"/>
                </a:lnTo>
                <a:lnTo>
                  <a:pt x="242" y="170"/>
                </a:lnTo>
                <a:lnTo>
                  <a:pt x="249" y="168"/>
                </a:lnTo>
                <a:lnTo>
                  <a:pt x="249" y="166"/>
                </a:lnTo>
                <a:lnTo>
                  <a:pt x="249" y="163"/>
                </a:lnTo>
                <a:lnTo>
                  <a:pt x="249" y="161"/>
                </a:lnTo>
                <a:lnTo>
                  <a:pt x="249" y="158"/>
                </a:lnTo>
                <a:lnTo>
                  <a:pt x="249" y="158"/>
                </a:lnTo>
                <a:lnTo>
                  <a:pt x="249" y="158"/>
                </a:lnTo>
                <a:lnTo>
                  <a:pt x="253" y="158"/>
                </a:lnTo>
                <a:lnTo>
                  <a:pt x="256" y="156"/>
                </a:lnTo>
                <a:lnTo>
                  <a:pt x="256" y="154"/>
                </a:lnTo>
                <a:lnTo>
                  <a:pt x="256" y="151"/>
                </a:lnTo>
                <a:lnTo>
                  <a:pt x="258" y="149"/>
                </a:lnTo>
                <a:lnTo>
                  <a:pt x="261" y="151"/>
                </a:lnTo>
                <a:lnTo>
                  <a:pt x="263" y="151"/>
                </a:lnTo>
                <a:lnTo>
                  <a:pt x="268" y="156"/>
                </a:lnTo>
                <a:lnTo>
                  <a:pt x="270" y="154"/>
                </a:lnTo>
                <a:lnTo>
                  <a:pt x="272" y="151"/>
                </a:lnTo>
                <a:lnTo>
                  <a:pt x="272" y="142"/>
                </a:lnTo>
                <a:lnTo>
                  <a:pt x="272" y="137"/>
                </a:lnTo>
                <a:lnTo>
                  <a:pt x="272" y="132"/>
                </a:lnTo>
                <a:lnTo>
                  <a:pt x="275" y="130"/>
                </a:lnTo>
                <a:lnTo>
                  <a:pt x="277" y="130"/>
                </a:lnTo>
                <a:lnTo>
                  <a:pt x="277" y="130"/>
                </a:lnTo>
                <a:lnTo>
                  <a:pt x="279" y="132"/>
                </a:lnTo>
                <a:lnTo>
                  <a:pt x="279" y="132"/>
                </a:lnTo>
                <a:lnTo>
                  <a:pt x="282" y="132"/>
                </a:lnTo>
                <a:lnTo>
                  <a:pt x="282" y="130"/>
                </a:lnTo>
                <a:lnTo>
                  <a:pt x="282" y="130"/>
                </a:lnTo>
                <a:lnTo>
                  <a:pt x="284" y="125"/>
                </a:lnTo>
                <a:lnTo>
                  <a:pt x="284" y="123"/>
                </a:lnTo>
                <a:lnTo>
                  <a:pt x="284" y="123"/>
                </a:lnTo>
                <a:lnTo>
                  <a:pt x="287" y="121"/>
                </a:lnTo>
                <a:lnTo>
                  <a:pt x="287" y="116"/>
                </a:lnTo>
                <a:lnTo>
                  <a:pt x="287" y="116"/>
                </a:lnTo>
                <a:lnTo>
                  <a:pt x="289" y="113"/>
                </a:lnTo>
                <a:lnTo>
                  <a:pt x="291" y="113"/>
                </a:lnTo>
                <a:lnTo>
                  <a:pt x="291" y="113"/>
                </a:lnTo>
                <a:lnTo>
                  <a:pt x="294" y="111"/>
                </a:lnTo>
                <a:lnTo>
                  <a:pt x="294" y="109"/>
                </a:lnTo>
                <a:lnTo>
                  <a:pt x="294" y="106"/>
                </a:lnTo>
                <a:lnTo>
                  <a:pt x="294" y="104"/>
                </a:lnTo>
                <a:lnTo>
                  <a:pt x="298" y="104"/>
                </a:lnTo>
                <a:lnTo>
                  <a:pt x="301" y="102"/>
                </a:lnTo>
                <a:lnTo>
                  <a:pt x="301" y="102"/>
                </a:lnTo>
                <a:lnTo>
                  <a:pt x="306" y="104"/>
                </a:lnTo>
                <a:lnTo>
                  <a:pt x="310" y="99"/>
                </a:lnTo>
                <a:lnTo>
                  <a:pt x="313" y="102"/>
                </a:lnTo>
                <a:lnTo>
                  <a:pt x="317" y="102"/>
                </a:lnTo>
                <a:lnTo>
                  <a:pt x="320" y="99"/>
                </a:lnTo>
                <a:lnTo>
                  <a:pt x="317" y="95"/>
                </a:lnTo>
                <a:lnTo>
                  <a:pt x="317" y="90"/>
                </a:lnTo>
                <a:lnTo>
                  <a:pt x="322" y="90"/>
                </a:lnTo>
                <a:lnTo>
                  <a:pt x="324" y="87"/>
                </a:lnTo>
                <a:lnTo>
                  <a:pt x="327" y="87"/>
                </a:lnTo>
                <a:lnTo>
                  <a:pt x="329" y="85"/>
                </a:lnTo>
                <a:lnTo>
                  <a:pt x="334" y="80"/>
                </a:lnTo>
                <a:lnTo>
                  <a:pt x="334" y="78"/>
                </a:lnTo>
                <a:lnTo>
                  <a:pt x="339" y="78"/>
                </a:lnTo>
                <a:lnTo>
                  <a:pt x="339" y="76"/>
                </a:lnTo>
                <a:lnTo>
                  <a:pt x="341" y="73"/>
                </a:lnTo>
                <a:lnTo>
                  <a:pt x="341" y="71"/>
                </a:lnTo>
                <a:lnTo>
                  <a:pt x="343" y="71"/>
                </a:lnTo>
                <a:lnTo>
                  <a:pt x="343" y="68"/>
                </a:lnTo>
                <a:lnTo>
                  <a:pt x="346" y="71"/>
                </a:lnTo>
                <a:lnTo>
                  <a:pt x="348" y="71"/>
                </a:lnTo>
                <a:lnTo>
                  <a:pt x="351" y="68"/>
                </a:lnTo>
                <a:lnTo>
                  <a:pt x="351" y="66"/>
                </a:lnTo>
                <a:lnTo>
                  <a:pt x="353" y="64"/>
                </a:lnTo>
                <a:lnTo>
                  <a:pt x="355" y="61"/>
                </a:lnTo>
                <a:lnTo>
                  <a:pt x="360" y="64"/>
                </a:lnTo>
                <a:lnTo>
                  <a:pt x="360" y="64"/>
                </a:lnTo>
                <a:lnTo>
                  <a:pt x="362" y="64"/>
                </a:lnTo>
                <a:lnTo>
                  <a:pt x="369" y="59"/>
                </a:lnTo>
                <a:lnTo>
                  <a:pt x="369" y="59"/>
                </a:lnTo>
                <a:lnTo>
                  <a:pt x="369" y="57"/>
                </a:lnTo>
                <a:lnTo>
                  <a:pt x="369" y="54"/>
                </a:lnTo>
                <a:lnTo>
                  <a:pt x="369" y="54"/>
                </a:lnTo>
                <a:lnTo>
                  <a:pt x="372" y="54"/>
                </a:lnTo>
                <a:lnTo>
                  <a:pt x="374" y="54"/>
                </a:lnTo>
                <a:lnTo>
                  <a:pt x="374" y="52"/>
                </a:lnTo>
                <a:lnTo>
                  <a:pt x="377" y="52"/>
                </a:lnTo>
                <a:lnTo>
                  <a:pt x="374" y="50"/>
                </a:lnTo>
                <a:lnTo>
                  <a:pt x="374" y="50"/>
                </a:lnTo>
                <a:lnTo>
                  <a:pt x="374" y="50"/>
                </a:lnTo>
                <a:lnTo>
                  <a:pt x="374" y="47"/>
                </a:lnTo>
                <a:lnTo>
                  <a:pt x="372" y="45"/>
                </a:lnTo>
                <a:lnTo>
                  <a:pt x="372" y="40"/>
                </a:lnTo>
                <a:lnTo>
                  <a:pt x="372" y="40"/>
                </a:lnTo>
                <a:lnTo>
                  <a:pt x="374" y="35"/>
                </a:lnTo>
                <a:lnTo>
                  <a:pt x="374" y="33"/>
                </a:lnTo>
                <a:lnTo>
                  <a:pt x="377" y="28"/>
                </a:lnTo>
                <a:lnTo>
                  <a:pt x="381" y="21"/>
                </a:lnTo>
                <a:lnTo>
                  <a:pt x="384" y="19"/>
                </a:lnTo>
                <a:lnTo>
                  <a:pt x="384" y="16"/>
                </a:lnTo>
                <a:lnTo>
                  <a:pt x="386" y="9"/>
                </a:lnTo>
                <a:lnTo>
                  <a:pt x="386" y="7"/>
                </a:lnTo>
                <a:lnTo>
                  <a:pt x="386" y="5"/>
                </a:lnTo>
                <a:lnTo>
                  <a:pt x="384" y="0"/>
                </a:lnTo>
                <a:lnTo>
                  <a:pt x="327" y="2"/>
                </a:lnTo>
                <a:lnTo>
                  <a:pt x="294" y="2"/>
                </a:lnTo>
                <a:lnTo>
                  <a:pt x="258" y="5"/>
                </a:lnTo>
                <a:lnTo>
                  <a:pt x="253" y="5"/>
                </a:lnTo>
                <a:lnTo>
                  <a:pt x="234" y="5"/>
                </a:lnTo>
                <a:lnTo>
                  <a:pt x="216" y="5"/>
                </a:lnTo>
                <a:lnTo>
                  <a:pt x="213" y="5"/>
                </a:lnTo>
                <a:lnTo>
                  <a:pt x="204" y="5"/>
                </a:lnTo>
                <a:lnTo>
                  <a:pt x="123" y="7"/>
                </a:lnTo>
                <a:lnTo>
                  <a:pt x="123" y="7"/>
                </a:lnTo>
                <a:lnTo>
                  <a:pt x="78" y="7"/>
                </a:lnTo>
                <a:lnTo>
                  <a:pt x="81" y="45"/>
                </a:lnTo>
                <a:lnTo>
                  <a:pt x="78" y="47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" name="Freeform 122"/>
          <p:cNvSpPr>
            <a:spLocks/>
          </p:cNvSpPr>
          <p:nvPr/>
        </p:nvSpPr>
        <p:spPr bwMode="auto">
          <a:xfrm>
            <a:off x="3218281" y="6508166"/>
            <a:ext cx="458788" cy="593725"/>
          </a:xfrm>
          <a:custGeom>
            <a:avLst/>
            <a:gdLst>
              <a:gd name="T0" fmla="*/ 277 w 289"/>
              <a:gd name="T1" fmla="*/ 367 h 374"/>
              <a:gd name="T2" fmla="*/ 277 w 289"/>
              <a:gd name="T3" fmla="*/ 355 h 374"/>
              <a:gd name="T4" fmla="*/ 270 w 289"/>
              <a:gd name="T5" fmla="*/ 355 h 374"/>
              <a:gd name="T6" fmla="*/ 261 w 289"/>
              <a:gd name="T7" fmla="*/ 348 h 374"/>
              <a:gd name="T8" fmla="*/ 254 w 289"/>
              <a:gd name="T9" fmla="*/ 345 h 374"/>
              <a:gd name="T10" fmla="*/ 254 w 289"/>
              <a:gd name="T11" fmla="*/ 338 h 374"/>
              <a:gd name="T12" fmla="*/ 239 w 289"/>
              <a:gd name="T13" fmla="*/ 341 h 374"/>
              <a:gd name="T14" fmla="*/ 237 w 289"/>
              <a:gd name="T15" fmla="*/ 331 h 374"/>
              <a:gd name="T16" fmla="*/ 232 w 289"/>
              <a:gd name="T17" fmla="*/ 331 h 374"/>
              <a:gd name="T18" fmla="*/ 218 w 289"/>
              <a:gd name="T19" fmla="*/ 327 h 374"/>
              <a:gd name="T20" fmla="*/ 199 w 289"/>
              <a:gd name="T21" fmla="*/ 305 h 374"/>
              <a:gd name="T22" fmla="*/ 192 w 289"/>
              <a:gd name="T23" fmla="*/ 284 h 374"/>
              <a:gd name="T24" fmla="*/ 199 w 289"/>
              <a:gd name="T25" fmla="*/ 265 h 374"/>
              <a:gd name="T26" fmla="*/ 209 w 289"/>
              <a:gd name="T27" fmla="*/ 265 h 374"/>
              <a:gd name="T28" fmla="*/ 209 w 289"/>
              <a:gd name="T29" fmla="*/ 246 h 374"/>
              <a:gd name="T30" fmla="*/ 211 w 289"/>
              <a:gd name="T31" fmla="*/ 239 h 374"/>
              <a:gd name="T32" fmla="*/ 213 w 289"/>
              <a:gd name="T33" fmla="*/ 227 h 374"/>
              <a:gd name="T34" fmla="*/ 218 w 289"/>
              <a:gd name="T35" fmla="*/ 222 h 374"/>
              <a:gd name="T36" fmla="*/ 237 w 289"/>
              <a:gd name="T37" fmla="*/ 213 h 374"/>
              <a:gd name="T38" fmla="*/ 251 w 289"/>
              <a:gd name="T39" fmla="*/ 215 h 374"/>
              <a:gd name="T40" fmla="*/ 261 w 289"/>
              <a:gd name="T41" fmla="*/ 213 h 374"/>
              <a:gd name="T42" fmla="*/ 270 w 289"/>
              <a:gd name="T43" fmla="*/ 203 h 374"/>
              <a:gd name="T44" fmla="*/ 287 w 289"/>
              <a:gd name="T45" fmla="*/ 196 h 374"/>
              <a:gd name="T46" fmla="*/ 287 w 289"/>
              <a:gd name="T47" fmla="*/ 189 h 374"/>
              <a:gd name="T48" fmla="*/ 275 w 289"/>
              <a:gd name="T49" fmla="*/ 170 h 374"/>
              <a:gd name="T50" fmla="*/ 270 w 289"/>
              <a:gd name="T51" fmla="*/ 166 h 374"/>
              <a:gd name="T52" fmla="*/ 261 w 289"/>
              <a:gd name="T53" fmla="*/ 163 h 374"/>
              <a:gd name="T54" fmla="*/ 249 w 289"/>
              <a:gd name="T55" fmla="*/ 166 h 374"/>
              <a:gd name="T56" fmla="*/ 235 w 289"/>
              <a:gd name="T57" fmla="*/ 159 h 374"/>
              <a:gd name="T58" fmla="*/ 225 w 289"/>
              <a:gd name="T59" fmla="*/ 151 h 374"/>
              <a:gd name="T60" fmla="*/ 220 w 289"/>
              <a:gd name="T61" fmla="*/ 147 h 374"/>
              <a:gd name="T62" fmla="*/ 223 w 289"/>
              <a:gd name="T63" fmla="*/ 130 h 374"/>
              <a:gd name="T64" fmla="*/ 230 w 289"/>
              <a:gd name="T65" fmla="*/ 111 h 374"/>
              <a:gd name="T66" fmla="*/ 225 w 289"/>
              <a:gd name="T67" fmla="*/ 99 h 374"/>
              <a:gd name="T68" fmla="*/ 220 w 289"/>
              <a:gd name="T69" fmla="*/ 85 h 374"/>
              <a:gd name="T70" fmla="*/ 209 w 289"/>
              <a:gd name="T71" fmla="*/ 73 h 374"/>
              <a:gd name="T72" fmla="*/ 202 w 289"/>
              <a:gd name="T73" fmla="*/ 52 h 374"/>
              <a:gd name="T74" fmla="*/ 202 w 289"/>
              <a:gd name="T75" fmla="*/ 43 h 374"/>
              <a:gd name="T76" fmla="*/ 197 w 289"/>
              <a:gd name="T77" fmla="*/ 40 h 374"/>
              <a:gd name="T78" fmla="*/ 183 w 289"/>
              <a:gd name="T79" fmla="*/ 33 h 374"/>
              <a:gd name="T80" fmla="*/ 176 w 289"/>
              <a:gd name="T81" fmla="*/ 24 h 374"/>
              <a:gd name="T82" fmla="*/ 149 w 289"/>
              <a:gd name="T83" fmla="*/ 24 h 374"/>
              <a:gd name="T84" fmla="*/ 138 w 289"/>
              <a:gd name="T85" fmla="*/ 17 h 374"/>
              <a:gd name="T86" fmla="*/ 126 w 289"/>
              <a:gd name="T87" fmla="*/ 5 h 374"/>
              <a:gd name="T88" fmla="*/ 123 w 289"/>
              <a:gd name="T89" fmla="*/ 38 h 374"/>
              <a:gd name="T90" fmla="*/ 76 w 289"/>
              <a:gd name="T91" fmla="*/ 38 h 374"/>
              <a:gd name="T92" fmla="*/ 38 w 289"/>
              <a:gd name="T93" fmla="*/ 35 h 374"/>
              <a:gd name="T94" fmla="*/ 5 w 289"/>
              <a:gd name="T95" fmla="*/ 57 h 374"/>
              <a:gd name="T96" fmla="*/ 5 w 289"/>
              <a:gd name="T97" fmla="*/ 92 h 374"/>
              <a:gd name="T98" fmla="*/ 5 w 289"/>
              <a:gd name="T99" fmla="*/ 116 h 374"/>
              <a:gd name="T100" fmla="*/ 3 w 289"/>
              <a:gd name="T101" fmla="*/ 194 h 374"/>
              <a:gd name="T102" fmla="*/ 0 w 289"/>
              <a:gd name="T103" fmla="*/ 284 h 374"/>
              <a:gd name="T104" fmla="*/ 95 w 289"/>
              <a:gd name="T105" fmla="*/ 360 h 374"/>
              <a:gd name="T106" fmla="*/ 220 w 289"/>
              <a:gd name="T107" fmla="*/ 369 h 374"/>
              <a:gd name="T108" fmla="*/ 277 w 289"/>
              <a:gd name="T109" fmla="*/ 371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89" h="374">
                <a:moveTo>
                  <a:pt x="275" y="369"/>
                </a:moveTo>
                <a:lnTo>
                  <a:pt x="275" y="369"/>
                </a:lnTo>
                <a:lnTo>
                  <a:pt x="275" y="367"/>
                </a:lnTo>
                <a:lnTo>
                  <a:pt x="277" y="367"/>
                </a:lnTo>
                <a:lnTo>
                  <a:pt x="277" y="367"/>
                </a:lnTo>
                <a:lnTo>
                  <a:pt x="277" y="360"/>
                </a:lnTo>
                <a:lnTo>
                  <a:pt x="277" y="360"/>
                </a:lnTo>
                <a:lnTo>
                  <a:pt x="277" y="360"/>
                </a:lnTo>
                <a:lnTo>
                  <a:pt x="275" y="357"/>
                </a:lnTo>
                <a:lnTo>
                  <a:pt x="277" y="355"/>
                </a:lnTo>
                <a:lnTo>
                  <a:pt x="277" y="355"/>
                </a:lnTo>
                <a:lnTo>
                  <a:pt x="275" y="355"/>
                </a:lnTo>
                <a:lnTo>
                  <a:pt x="275" y="355"/>
                </a:lnTo>
                <a:lnTo>
                  <a:pt x="270" y="357"/>
                </a:lnTo>
                <a:lnTo>
                  <a:pt x="270" y="355"/>
                </a:lnTo>
                <a:lnTo>
                  <a:pt x="268" y="355"/>
                </a:lnTo>
                <a:lnTo>
                  <a:pt x="268" y="353"/>
                </a:lnTo>
                <a:lnTo>
                  <a:pt x="263" y="350"/>
                </a:lnTo>
                <a:lnTo>
                  <a:pt x="261" y="350"/>
                </a:lnTo>
                <a:lnTo>
                  <a:pt x="261" y="348"/>
                </a:lnTo>
                <a:lnTo>
                  <a:pt x="258" y="348"/>
                </a:lnTo>
                <a:lnTo>
                  <a:pt x="258" y="348"/>
                </a:lnTo>
                <a:lnTo>
                  <a:pt x="256" y="348"/>
                </a:lnTo>
                <a:lnTo>
                  <a:pt x="254" y="348"/>
                </a:lnTo>
                <a:lnTo>
                  <a:pt x="254" y="345"/>
                </a:lnTo>
                <a:lnTo>
                  <a:pt x="254" y="345"/>
                </a:lnTo>
                <a:lnTo>
                  <a:pt x="256" y="343"/>
                </a:lnTo>
                <a:lnTo>
                  <a:pt x="256" y="343"/>
                </a:lnTo>
                <a:lnTo>
                  <a:pt x="254" y="341"/>
                </a:lnTo>
                <a:lnTo>
                  <a:pt x="254" y="338"/>
                </a:lnTo>
                <a:lnTo>
                  <a:pt x="254" y="338"/>
                </a:lnTo>
                <a:lnTo>
                  <a:pt x="251" y="338"/>
                </a:lnTo>
                <a:lnTo>
                  <a:pt x="247" y="341"/>
                </a:lnTo>
                <a:lnTo>
                  <a:pt x="242" y="341"/>
                </a:lnTo>
                <a:lnTo>
                  <a:pt x="239" y="341"/>
                </a:lnTo>
                <a:lnTo>
                  <a:pt x="237" y="338"/>
                </a:lnTo>
                <a:lnTo>
                  <a:pt x="237" y="338"/>
                </a:lnTo>
                <a:lnTo>
                  <a:pt x="237" y="336"/>
                </a:lnTo>
                <a:lnTo>
                  <a:pt x="237" y="334"/>
                </a:lnTo>
                <a:lnTo>
                  <a:pt x="237" y="331"/>
                </a:lnTo>
                <a:lnTo>
                  <a:pt x="235" y="329"/>
                </a:lnTo>
                <a:lnTo>
                  <a:pt x="235" y="329"/>
                </a:lnTo>
                <a:lnTo>
                  <a:pt x="232" y="329"/>
                </a:lnTo>
                <a:lnTo>
                  <a:pt x="232" y="331"/>
                </a:lnTo>
                <a:lnTo>
                  <a:pt x="232" y="331"/>
                </a:lnTo>
                <a:lnTo>
                  <a:pt x="230" y="331"/>
                </a:lnTo>
                <a:lnTo>
                  <a:pt x="228" y="329"/>
                </a:lnTo>
                <a:lnTo>
                  <a:pt x="223" y="329"/>
                </a:lnTo>
                <a:lnTo>
                  <a:pt x="220" y="329"/>
                </a:lnTo>
                <a:lnTo>
                  <a:pt x="218" y="327"/>
                </a:lnTo>
                <a:lnTo>
                  <a:pt x="213" y="319"/>
                </a:lnTo>
                <a:lnTo>
                  <a:pt x="211" y="312"/>
                </a:lnTo>
                <a:lnTo>
                  <a:pt x="209" y="310"/>
                </a:lnTo>
                <a:lnTo>
                  <a:pt x="206" y="308"/>
                </a:lnTo>
                <a:lnTo>
                  <a:pt x="199" y="305"/>
                </a:lnTo>
                <a:lnTo>
                  <a:pt x="199" y="303"/>
                </a:lnTo>
                <a:lnTo>
                  <a:pt x="202" y="298"/>
                </a:lnTo>
                <a:lnTo>
                  <a:pt x="202" y="293"/>
                </a:lnTo>
                <a:lnTo>
                  <a:pt x="194" y="286"/>
                </a:lnTo>
                <a:lnTo>
                  <a:pt x="192" y="284"/>
                </a:lnTo>
                <a:lnTo>
                  <a:pt x="190" y="279"/>
                </a:lnTo>
                <a:lnTo>
                  <a:pt x="187" y="277"/>
                </a:lnTo>
                <a:lnTo>
                  <a:pt x="187" y="274"/>
                </a:lnTo>
                <a:lnTo>
                  <a:pt x="190" y="272"/>
                </a:lnTo>
                <a:lnTo>
                  <a:pt x="199" y="265"/>
                </a:lnTo>
                <a:lnTo>
                  <a:pt x="202" y="265"/>
                </a:lnTo>
                <a:lnTo>
                  <a:pt x="204" y="267"/>
                </a:lnTo>
                <a:lnTo>
                  <a:pt x="206" y="267"/>
                </a:lnTo>
                <a:lnTo>
                  <a:pt x="209" y="265"/>
                </a:lnTo>
                <a:lnTo>
                  <a:pt x="209" y="265"/>
                </a:lnTo>
                <a:lnTo>
                  <a:pt x="211" y="260"/>
                </a:lnTo>
                <a:lnTo>
                  <a:pt x="206" y="256"/>
                </a:lnTo>
                <a:lnTo>
                  <a:pt x="206" y="251"/>
                </a:lnTo>
                <a:lnTo>
                  <a:pt x="206" y="248"/>
                </a:lnTo>
                <a:lnTo>
                  <a:pt x="209" y="246"/>
                </a:lnTo>
                <a:lnTo>
                  <a:pt x="211" y="246"/>
                </a:lnTo>
                <a:lnTo>
                  <a:pt x="213" y="244"/>
                </a:lnTo>
                <a:lnTo>
                  <a:pt x="211" y="241"/>
                </a:lnTo>
                <a:lnTo>
                  <a:pt x="211" y="241"/>
                </a:lnTo>
                <a:lnTo>
                  <a:pt x="211" y="239"/>
                </a:lnTo>
                <a:lnTo>
                  <a:pt x="213" y="239"/>
                </a:lnTo>
                <a:lnTo>
                  <a:pt x="216" y="237"/>
                </a:lnTo>
                <a:lnTo>
                  <a:pt x="216" y="232"/>
                </a:lnTo>
                <a:lnTo>
                  <a:pt x="216" y="230"/>
                </a:lnTo>
                <a:lnTo>
                  <a:pt x="213" y="227"/>
                </a:lnTo>
                <a:lnTo>
                  <a:pt x="213" y="227"/>
                </a:lnTo>
                <a:lnTo>
                  <a:pt x="213" y="222"/>
                </a:lnTo>
                <a:lnTo>
                  <a:pt x="213" y="220"/>
                </a:lnTo>
                <a:lnTo>
                  <a:pt x="213" y="220"/>
                </a:lnTo>
                <a:lnTo>
                  <a:pt x="218" y="222"/>
                </a:lnTo>
                <a:lnTo>
                  <a:pt x="223" y="222"/>
                </a:lnTo>
                <a:lnTo>
                  <a:pt x="223" y="225"/>
                </a:lnTo>
                <a:lnTo>
                  <a:pt x="230" y="222"/>
                </a:lnTo>
                <a:lnTo>
                  <a:pt x="237" y="213"/>
                </a:lnTo>
                <a:lnTo>
                  <a:pt x="237" y="213"/>
                </a:lnTo>
                <a:lnTo>
                  <a:pt x="239" y="213"/>
                </a:lnTo>
                <a:lnTo>
                  <a:pt x="239" y="211"/>
                </a:lnTo>
                <a:lnTo>
                  <a:pt x="242" y="211"/>
                </a:lnTo>
                <a:lnTo>
                  <a:pt x="247" y="213"/>
                </a:lnTo>
                <a:lnTo>
                  <a:pt x="251" y="215"/>
                </a:lnTo>
                <a:lnTo>
                  <a:pt x="254" y="215"/>
                </a:lnTo>
                <a:lnTo>
                  <a:pt x="256" y="215"/>
                </a:lnTo>
                <a:lnTo>
                  <a:pt x="256" y="213"/>
                </a:lnTo>
                <a:lnTo>
                  <a:pt x="258" y="211"/>
                </a:lnTo>
                <a:lnTo>
                  <a:pt x="261" y="213"/>
                </a:lnTo>
                <a:lnTo>
                  <a:pt x="263" y="211"/>
                </a:lnTo>
                <a:lnTo>
                  <a:pt x="265" y="211"/>
                </a:lnTo>
                <a:lnTo>
                  <a:pt x="268" y="203"/>
                </a:lnTo>
                <a:lnTo>
                  <a:pt x="268" y="203"/>
                </a:lnTo>
                <a:lnTo>
                  <a:pt x="270" y="203"/>
                </a:lnTo>
                <a:lnTo>
                  <a:pt x="270" y="203"/>
                </a:lnTo>
                <a:lnTo>
                  <a:pt x="280" y="206"/>
                </a:lnTo>
                <a:lnTo>
                  <a:pt x="284" y="201"/>
                </a:lnTo>
                <a:lnTo>
                  <a:pt x="287" y="196"/>
                </a:lnTo>
                <a:lnTo>
                  <a:pt x="287" y="196"/>
                </a:lnTo>
                <a:lnTo>
                  <a:pt x="287" y="194"/>
                </a:lnTo>
                <a:lnTo>
                  <a:pt x="289" y="192"/>
                </a:lnTo>
                <a:lnTo>
                  <a:pt x="289" y="192"/>
                </a:lnTo>
                <a:lnTo>
                  <a:pt x="287" y="189"/>
                </a:lnTo>
                <a:lnTo>
                  <a:pt x="287" y="189"/>
                </a:lnTo>
                <a:lnTo>
                  <a:pt x="282" y="180"/>
                </a:lnTo>
                <a:lnTo>
                  <a:pt x="282" y="177"/>
                </a:lnTo>
                <a:lnTo>
                  <a:pt x="282" y="177"/>
                </a:lnTo>
                <a:lnTo>
                  <a:pt x="282" y="175"/>
                </a:lnTo>
                <a:lnTo>
                  <a:pt x="275" y="170"/>
                </a:lnTo>
                <a:lnTo>
                  <a:pt x="275" y="168"/>
                </a:lnTo>
                <a:lnTo>
                  <a:pt x="275" y="168"/>
                </a:lnTo>
                <a:lnTo>
                  <a:pt x="273" y="166"/>
                </a:lnTo>
                <a:lnTo>
                  <a:pt x="273" y="166"/>
                </a:lnTo>
                <a:lnTo>
                  <a:pt x="270" y="166"/>
                </a:lnTo>
                <a:lnTo>
                  <a:pt x="268" y="166"/>
                </a:lnTo>
                <a:lnTo>
                  <a:pt x="265" y="168"/>
                </a:lnTo>
                <a:lnTo>
                  <a:pt x="265" y="168"/>
                </a:lnTo>
                <a:lnTo>
                  <a:pt x="263" y="166"/>
                </a:lnTo>
                <a:lnTo>
                  <a:pt x="261" y="163"/>
                </a:lnTo>
                <a:lnTo>
                  <a:pt x="261" y="163"/>
                </a:lnTo>
                <a:lnTo>
                  <a:pt x="258" y="166"/>
                </a:lnTo>
                <a:lnTo>
                  <a:pt x="251" y="166"/>
                </a:lnTo>
                <a:lnTo>
                  <a:pt x="249" y="166"/>
                </a:lnTo>
                <a:lnTo>
                  <a:pt x="249" y="166"/>
                </a:lnTo>
                <a:lnTo>
                  <a:pt x="244" y="161"/>
                </a:lnTo>
                <a:lnTo>
                  <a:pt x="242" y="159"/>
                </a:lnTo>
                <a:lnTo>
                  <a:pt x="239" y="159"/>
                </a:lnTo>
                <a:lnTo>
                  <a:pt x="237" y="161"/>
                </a:lnTo>
                <a:lnTo>
                  <a:pt x="235" y="159"/>
                </a:lnTo>
                <a:lnTo>
                  <a:pt x="232" y="159"/>
                </a:lnTo>
                <a:lnTo>
                  <a:pt x="232" y="156"/>
                </a:lnTo>
                <a:lnTo>
                  <a:pt x="230" y="151"/>
                </a:lnTo>
                <a:lnTo>
                  <a:pt x="228" y="151"/>
                </a:lnTo>
                <a:lnTo>
                  <a:pt x="225" y="151"/>
                </a:lnTo>
                <a:lnTo>
                  <a:pt x="228" y="151"/>
                </a:lnTo>
                <a:lnTo>
                  <a:pt x="225" y="149"/>
                </a:lnTo>
                <a:lnTo>
                  <a:pt x="223" y="149"/>
                </a:lnTo>
                <a:lnTo>
                  <a:pt x="223" y="149"/>
                </a:lnTo>
                <a:lnTo>
                  <a:pt x="220" y="147"/>
                </a:lnTo>
                <a:lnTo>
                  <a:pt x="223" y="147"/>
                </a:lnTo>
                <a:lnTo>
                  <a:pt x="220" y="144"/>
                </a:lnTo>
                <a:lnTo>
                  <a:pt x="220" y="137"/>
                </a:lnTo>
                <a:lnTo>
                  <a:pt x="223" y="135"/>
                </a:lnTo>
                <a:lnTo>
                  <a:pt x="223" y="130"/>
                </a:lnTo>
                <a:lnTo>
                  <a:pt x="225" y="123"/>
                </a:lnTo>
                <a:lnTo>
                  <a:pt x="223" y="118"/>
                </a:lnTo>
                <a:lnTo>
                  <a:pt x="225" y="116"/>
                </a:lnTo>
                <a:lnTo>
                  <a:pt x="228" y="114"/>
                </a:lnTo>
                <a:lnTo>
                  <a:pt x="230" y="111"/>
                </a:lnTo>
                <a:lnTo>
                  <a:pt x="228" y="106"/>
                </a:lnTo>
                <a:lnTo>
                  <a:pt x="228" y="104"/>
                </a:lnTo>
                <a:lnTo>
                  <a:pt x="225" y="104"/>
                </a:lnTo>
                <a:lnTo>
                  <a:pt x="225" y="104"/>
                </a:lnTo>
                <a:lnTo>
                  <a:pt x="225" y="99"/>
                </a:lnTo>
                <a:lnTo>
                  <a:pt x="223" y="95"/>
                </a:lnTo>
                <a:lnTo>
                  <a:pt x="220" y="92"/>
                </a:lnTo>
                <a:lnTo>
                  <a:pt x="220" y="90"/>
                </a:lnTo>
                <a:lnTo>
                  <a:pt x="220" y="90"/>
                </a:lnTo>
                <a:lnTo>
                  <a:pt x="220" y="85"/>
                </a:lnTo>
                <a:lnTo>
                  <a:pt x="218" y="83"/>
                </a:lnTo>
                <a:lnTo>
                  <a:pt x="218" y="80"/>
                </a:lnTo>
                <a:lnTo>
                  <a:pt x="216" y="78"/>
                </a:lnTo>
                <a:lnTo>
                  <a:pt x="213" y="76"/>
                </a:lnTo>
                <a:lnTo>
                  <a:pt x="209" y="73"/>
                </a:lnTo>
                <a:lnTo>
                  <a:pt x="209" y="69"/>
                </a:lnTo>
                <a:lnTo>
                  <a:pt x="209" y="66"/>
                </a:lnTo>
                <a:lnTo>
                  <a:pt x="204" y="62"/>
                </a:lnTo>
                <a:lnTo>
                  <a:pt x="202" y="54"/>
                </a:lnTo>
                <a:lnTo>
                  <a:pt x="202" y="52"/>
                </a:lnTo>
                <a:lnTo>
                  <a:pt x="199" y="47"/>
                </a:lnTo>
                <a:lnTo>
                  <a:pt x="199" y="45"/>
                </a:lnTo>
                <a:lnTo>
                  <a:pt x="199" y="45"/>
                </a:lnTo>
                <a:lnTo>
                  <a:pt x="202" y="43"/>
                </a:lnTo>
                <a:lnTo>
                  <a:pt x="202" y="43"/>
                </a:lnTo>
                <a:lnTo>
                  <a:pt x="202" y="43"/>
                </a:lnTo>
                <a:lnTo>
                  <a:pt x="199" y="43"/>
                </a:lnTo>
                <a:lnTo>
                  <a:pt x="199" y="43"/>
                </a:lnTo>
                <a:lnTo>
                  <a:pt x="194" y="40"/>
                </a:lnTo>
                <a:lnTo>
                  <a:pt x="197" y="40"/>
                </a:lnTo>
                <a:lnTo>
                  <a:pt x="192" y="40"/>
                </a:lnTo>
                <a:lnTo>
                  <a:pt x="183" y="38"/>
                </a:lnTo>
                <a:lnTo>
                  <a:pt x="183" y="35"/>
                </a:lnTo>
                <a:lnTo>
                  <a:pt x="185" y="35"/>
                </a:lnTo>
                <a:lnTo>
                  <a:pt x="183" y="33"/>
                </a:lnTo>
                <a:lnTo>
                  <a:pt x="180" y="33"/>
                </a:lnTo>
                <a:lnTo>
                  <a:pt x="180" y="28"/>
                </a:lnTo>
                <a:lnTo>
                  <a:pt x="178" y="26"/>
                </a:lnTo>
                <a:lnTo>
                  <a:pt x="178" y="24"/>
                </a:lnTo>
                <a:lnTo>
                  <a:pt x="176" y="24"/>
                </a:lnTo>
                <a:lnTo>
                  <a:pt x="173" y="26"/>
                </a:lnTo>
                <a:lnTo>
                  <a:pt x="166" y="26"/>
                </a:lnTo>
                <a:lnTo>
                  <a:pt x="159" y="21"/>
                </a:lnTo>
                <a:lnTo>
                  <a:pt x="149" y="24"/>
                </a:lnTo>
                <a:lnTo>
                  <a:pt x="149" y="24"/>
                </a:lnTo>
                <a:lnTo>
                  <a:pt x="142" y="24"/>
                </a:lnTo>
                <a:lnTo>
                  <a:pt x="140" y="21"/>
                </a:lnTo>
                <a:lnTo>
                  <a:pt x="142" y="21"/>
                </a:lnTo>
                <a:lnTo>
                  <a:pt x="140" y="21"/>
                </a:lnTo>
                <a:lnTo>
                  <a:pt x="138" y="17"/>
                </a:lnTo>
                <a:lnTo>
                  <a:pt x="133" y="12"/>
                </a:lnTo>
                <a:lnTo>
                  <a:pt x="131" y="9"/>
                </a:lnTo>
                <a:lnTo>
                  <a:pt x="131" y="9"/>
                </a:lnTo>
                <a:lnTo>
                  <a:pt x="128" y="7"/>
                </a:lnTo>
                <a:lnTo>
                  <a:pt x="126" y="5"/>
                </a:lnTo>
                <a:lnTo>
                  <a:pt x="126" y="2"/>
                </a:lnTo>
                <a:lnTo>
                  <a:pt x="123" y="0"/>
                </a:lnTo>
                <a:lnTo>
                  <a:pt x="123" y="2"/>
                </a:lnTo>
                <a:lnTo>
                  <a:pt x="123" y="12"/>
                </a:lnTo>
                <a:lnTo>
                  <a:pt x="123" y="38"/>
                </a:lnTo>
                <a:lnTo>
                  <a:pt x="107" y="38"/>
                </a:lnTo>
                <a:lnTo>
                  <a:pt x="90" y="38"/>
                </a:lnTo>
                <a:lnTo>
                  <a:pt x="90" y="38"/>
                </a:lnTo>
                <a:lnTo>
                  <a:pt x="86" y="38"/>
                </a:lnTo>
                <a:lnTo>
                  <a:pt x="76" y="38"/>
                </a:lnTo>
                <a:lnTo>
                  <a:pt x="76" y="38"/>
                </a:lnTo>
                <a:lnTo>
                  <a:pt x="57" y="35"/>
                </a:lnTo>
                <a:lnTo>
                  <a:pt x="55" y="35"/>
                </a:lnTo>
                <a:lnTo>
                  <a:pt x="45" y="35"/>
                </a:lnTo>
                <a:lnTo>
                  <a:pt x="38" y="35"/>
                </a:lnTo>
                <a:lnTo>
                  <a:pt x="29" y="35"/>
                </a:lnTo>
                <a:lnTo>
                  <a:pt x="22" y="35"/>
                </a:lnTo>
                <a:lnTo>
                  <a:pt x="7" y="35"/>
                </a:lnTo>
                <a:lnTo>
                  <a:pt x="7" y="40"/>
                </a:lnTo>
                <a:lnTo>
                  <a:pt x="5" y="57"/>
                </a:lnTo>
                <a:lnTo>
                  <a:pt x="5" y="57"/>
                </a:lnTo>
                <a:lnTo>
                  <a:pt x="5" y="69"/>
                </a:lnTo>
                <a:lnTo>
                  <a:pt x="5" y="73"/>
                </a:lnTo>
                <a:lnTo>
                  <a:pt x="5" y="78"/>
                </a:lnTo>
                <a:lnTo>
                  <a:pt x="5" y="92"/>
                </a:lnTo>
                <a:lnTo>
                  <a:pt x="5" y="95"/>
                </a:lnTo>
                <a:lnTo>
                  <a:pt x="5" y="109"/>
                </a:lnTo>
                <a:lnTo>
                  <a:pt x="5" y="111"/>
                </a:lnTo>
                <a:lnTo>
                  <a:pt x="5" y="116"/>
                </a:lnTo>
                <a:lnTo>
                  <a:pt x="5" y="116"/>
                </a:lnTo>
                <a:lnTo>
                  <a:pt x="3" y="151"/>
                </a:lnTo>
                <a:lnTo>
                  <a:pt x="3" y="154"/>
                </a:lnTo>
                <a:lnTo>
                  <a:pt x="3" y="163"/>
                </a:lnTo>
                <a:lnTo>
                  <a:pt x="3" y="189"/>
                </a:lnTo>
                <a:lnTo>
                  <a:pt x="3" y="194"/>
                </a:lnTo>
                <a:lnTo>
                  <a:pt x="3" y="222"/>
                </a:lnTo>
                <a:lnTo>
                  <a:pt x="3" y="246"/>
                </a:lnTo>
                <a:lnTo>
                  <a:pt x="3" y="253"/>
                </a:lnTo>
                <a:lnTo>
                  <a:pt x="3" y="284"/>
                </a:lnTo>
                <a:lnTo>
                  <a:pt x="0" y="284"/>
                </a:lnTo>
                <a:lnTo>
                  <a:pt x="0" y="355"/>
                </a:lnTo>
                <a:lnTo>
                  <a:pt x="48" y="357"/>
                </a:lnTo>
                <a:lnTo>
                  <a:pt x="50" y="357"/>
                </a:lnTo>
                <a:lnTo>
                  <a:pt x="74" y="360"/>
                </a:lnTo>
                <a:lnTo>
                  <a:pt x="95" y="360"/>
                </a:lnTo>
                <a:lnTo>
                  <a:pt x="149" y="364"/>
                </a:lnTo>
                <a:lnTo>
                  <a:pt x="152" y="364"/>
                </a:lnTo>
                <a:lnTo>
                  <a:pt x="178" y="364"/>
                </a:lnTo>
                <a:lnTo>
                  <a:pt x="213" y="369"/>
                </a:lnTo>
                <a:lnTo>
                  <a:pt x="220" y="369"/>
                </a:lnTo>
                <a:lnTo>
                  <a:pt x="228" y="369"/>
                </a:lnTo>
                <a:lnTo>
                  <a:pt x="256" y="371"/>
                </a:lnTo>
                <a:lnTo>
                  <a:pt x="265" y="371"/>
                </a:lnTo>
                <a:lnTo>
                  <a:pt x="282" y="374"/>
                </a:lnTo>
                <a:lnTo>
                  <a:pt x="277" y="371"/>
                </a:lnTo>
                <a:lnTo>
                  <a:pt x="275" y="36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" name="Freeform 123"/>
          <p:cNvSpPr>
            <a:spLocks/>
          </p:cNvSpPr>
          <p:nvPr/>
        </p:nvSpPr>
        <p:spPr bwMode="auto">
          <a:xfrm>
            <a:off x="3561181" y="1693278"/>
            <a:ext cx="393700" cy="300038"/>
          </a:xfrm>
          <a:custGeom>
            <a:avLst/>
            <a:gdLst>
              <a:gd name="T0" fmla="*/ 49 w 248"/>
              <a:gd name="T1" fmla="*/ 47 h 189"/>
              <a:gd name="T2" fmla="*/ 42 w 248"/>
              <a:gd name="T3" fmla="*/ 64 h 189"/>
              <a:gd name="T4" fmla="*/ 35 w 248"/>
              <a:gd name="T5" fmla="*/ 85 h 189"/>
              <a:gd name="T6" fmla="*/ 28 w 248"/>
              <a:gd name="T7" fmla="*/ 102 h 189"/>
              <a:gd name="T8" fmla="*/ 4 w 248"/>
              <a:gd name="T9" fmla="*/ 158 h 189"/>
              <a:gd name="T10" fmla="*/ 31 w 248"/>
              <a:gd name="T11" fmla="*/ 184 h 189"/>
              <a:gd name="T12" fmla="*/ 33 w 248"/>
              <a:gd name="T13" fmla="*/ 187 h 189"/>
              <a:gd name="T14" fmla="*/ 42 w 248"/>
              <a:gd name="T15" fmla="*/ 189 h 189"/>
              <a:gd name="T16" fmla="*/ 59 w 248"/>
              <a:gd name="T17" fmla="*/ 182 h 189"/>
              <a:gd name="T18" fmla="*/ 113 w 248"/>
              <a:gd name="T19" fmla="*/ 180 h 189"/>
              <a:gd name="T20" fmla="*/ 130 w 248"/>
              <a:gd name="T21" fmla="*/ 180 h 189"/>
              <a:gd name="T22" fmla="*/ 144 w 248"/>
              <a:gd name="T23" fmla="*/ 180 h 189"/>
              <a:gd name="T24" fmla="*/ 163 w 248"/>
              <a:gd name="T25" fmla="*/ 177 h 189"/>
              <a:gd name="T26" fmla="*/ 187 w 248"/>
              <a:gd name="T27" fmla="*/ 177 h 189"/>
              <a:gd name="T28" fmla="*/ 196 w 248"/>
              <a:gd name="T29" fmla="*/ 175 h 189"/>
              <a:gd name="T30" fmla="*/ 196 w 248"/>
              <a:gd name="T31" fmla="*/ 173 h 189"/>
              <a:gd name="T32" fmla="*/ 199 w 248"/>
              <a:gd name="T33" fmla="*/ 173 h 189"/>
              <a:gd name="T34" fmla="*/ 220 w 248"/>
              <a:gd name="T35" fmla="*/ 151 h 189"/>
              <a:gd name="T36" fmla="*/ 232 w 248"/>
              <a:gd name="T37" fmla="*/ 139 h 189"/>
              <a:gd name="T38" fmla="*/ 237 w 248"/>
              <a:gd name="T39" fmla="*/ 135 h 189"/>
              <a:gd name="T40" fmla="*/ 246 w 248"/>
              <a:gd name="T41" fmla="*/ 123 h 189"/>
              <a:gd name="T42" fmla="*/ 241 w 248"/>
              <a:gd name="T43" fmla="*/ 113 h 189"/>
              <a:gd name="T44" fmla="*/ 232 w 248"/>
              <a:gd name="T45" fmla="*/ 104 h 189"/>
              <a:gd name="T46" fmla="*/ 222 w 248"/>
              <a:gd name="T47" fmla="*/ 102 h 189"/>
              <a:gd name="T48" fmla="*/ 213 w 248"/>
              <a:gd name="T49" fmla="*/ 92 h 189"/>
              <a:gd name="T50" fmla="*/ 213 w 248"/>
              <a:gd name="T51" fmla="*/ 83 h 189"/>
              <a:gd name="T52" fmla="*/ 201 w 248"/>
              <a:gd name="T53" fmla="*/ 80 h 189"/>
              <a:gd name="T54" fmla="*/ 201 w 248"/>
              <a:gd name="T55" fmla="*/ 73 h 189"/>
              <a:gd name="T56" fmla="*/ 201 w 248"/>
              <a:gd name="T57" fmla="*/ 68 h 189"/>
              <a:gd name="T58" fmla="*/ 199 w 248"/>
              <a:gd name="T59" fmla="*/ 66 h 189"/>
              <a:gd name="T60" fmla="*/ 194 w 248"/>
              <a:gd name="T61" fmla="*/ 66 h 189"/>
              <a:gd name="T62" fmla="*/ 180 w 248"/>
              <a:gd name="T63" fmla="*/ 66 h 189"/>
              <a:gd name="T64" fmla="*/ 166 w 248"/>
              <a:gd name="T65" fmla="*/ 64 h 189"/>
              <a:gd name="T66" fmla="*/ 161 w 248"/>
              <a:gd name="T67" fmla="*/ 64 h 189"/>
              <a:gd name="T68" fmla="*/ 158 w 248"/>
              <a:gd name="T69" fmla="*/ 64 h 189"/>
              <a:gd name="T70" fmla="*/ 156 w 248"/>
              <a:gd name="T71" fmla="*/ 61 h 189"/>
              <a:gd name="T72" fmla="*/ 149 w 248"/>
              <a:gd name="T73" fmla="*/ 57 h 189"/>
              <a:gd name="T74" fmla="*/ 151 w 248"/>
              <a:gd name="T75" fmla="*/ 52 h 189"/>
              <a:gd name="T76" fmla="*/ 149 w 248"/>
              <a:gd name="T77" fmla="*/ 50 h 189"/>
              <a:gd name="T78" fmla="*/ 142 w 248"/>
              <a:gd name="T79" fmla="*/ 40 h 189"/>
              <a:gd name="T80" fmla="*/ 130 w 248"/>
              <a:gd name="T81" fmla="*/ 38 h 189"/>
              <a:gd name="T82" fmla="*/ 123 w 248"/>
              <a:gd name="T83" fmla="*/ 33 h 189"/>
              <a:gd name="T84" fmla="*/ 116 w 248"/>
              <a:gd name="T85" fmla="*/ 28 h 189"/>
              <a:gd name="T86" fmla="*/ 109 w 248"/>
              <a:gd name="T87" fmla="*/ 16 h 189"/>
              <a:gd name="T88" fmla="*/ 104 w 248"/>
              <a:gd name="T89" fmla="*/ 14 h 189"/>
              <a:gd name="T90" fmla="*/ 99 w 248"/>
              <a:gd name="T91" fmla="*/ 14 h 189"/>
              <a:gd name="T92" fmla="*/ 97 w 248"/>
              <a:gd name="T93" fmla="*/ 9 h 189"/>
              <a:gd name="T94" fmla="*/ 92 w 248"/>
              <a:gd name="T95" fmla="*/ 5 h 189"/>
              <a:gd name="T96" fmla="*/ 90 w 248"/>
              <a:gd name="T97" fmla="*/ 5 h 189"/>
              <a:gd name="T98" fmla="*/ 90 w 248"/>
              <a:gd name="T99" fmla="*/ 5 h 189"/>
              <a:gd name="T100" fmla="*/ 85 w 248"/>
              <a:gd name="T101" fmla="*/ 5 h 189"/>
              <a:gd name="T102" fmla="*/ 83 w 248"/>
              <a:gd name="T103" fmla="*/ 2 h 189"/>
              <a:gd name="T104" fmla="*/ 83 w 248"/>
              <a:gd name="T105" fmla="*/ 0 h 189"/>
              <a:gd name="T106" fmla="*/ 61 w 248"/>
              <a:gd name="T107" fmla="*/ 21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48" h="189">
                <a:moveTo>
                  <a:pt x="61" y="21"/>
                </a:moveTo>
                <a:lnTo>
                  <a:pt x="49" y="47"/>
                </a:lnTo>
                <a:lnTo>
                  <a:pt x="47" y="57"/>
                </a:lnTo>
                <a:lnTo>
                  <a:pt x="42" y="64"/>
                </a:lnTo>
                <a:lnTo>
                  <a:pt x="35" y="83"/>
                </a:lnTo>
                <a:lnTo>
                  <a:pt x="35" y="85"/>
                </a:lnTo>
                <a:lnTo>
                  <a:pt x="31" y="95"/>
                </a:lnTo>
                <a:lnTo>
                  <a:pt x="28" y="102"/>
                </a:lnTo>
                <a:lnTo>
                  <a:pt x="26" y="106"/>
                </a:lnTo>
                <a:lnTo>
                  <a:pt x="4" y="158"/>
                </a:lnTo>
                <a:lnTo>
                  <a:pt x="0" y="173"/>
                </a:lnTo>
                <a:lnTo>
                  <a:pt x="31" y="184"/>
                </a:lnTo>
                <a:lnTo>
                  <a:pt x="33" y="187"/>
                </a:lnTo>
                <a:lnTo>
                  <a:pt x="33" y="187"/>
                </a:lnTo>
                <a:lnTo>
                  <a:pt x="38" y="187"/>
                </a:lnTo>
                <a:lnTo>
                  <a:pt x="42" y="189"/>
                </a:lnTo>
                <a:lnTo>
                  <a:pt x="49" y="187"/>
                </a:lnTo>
                <a:lnTo>
                  <a:pt x="59" y="182"/>
                </a:lnTo>
                <a:lnTo>
                  <a:pt x="61" y="182"/>
                </a:lnTo>
                <a:lnTo>
                  <a:pt x="113" y="180"/>
                </a:lnTo>
                <a:lnTo>
                  <a:pt x="121" y="180"/>
                </a:lnTo>
                <a:lnTo>
                  <a:pt x="130" y="180"/>
                </a:lnTo>
                <a:lnTo>
                  <a:pt x="135" y="180"/>
                </a:lnTo>
                <a:lnTo>
                  <a:pt x="144" y="180"/>
                </a:lnTo>
                <a:lnTo>
                  <a:pt x="154" y="177"/>
                </a:lnTo>
                <a:lnTo>
                  <a:pt x="163" y="177"/>
                </a:lnTo>
                <a:lnTo>
                  <a:pt x="173" y="177"/>
                </a:lnTo>
                <a:lnTo>
                  <a:pt x="187" y="177"/>
                </a:lnTo>
                <a:lnTo>
                  <a:pt x="192" y="177"/>
                </a:lnTo>
                <a:lnTo>
                  <a:pt x="196" y="175"/>
                </a:lnTo>
                <a:lnTo>
                  <a:pt x="196" y="173"/>
                </a:lnTo>
                <a:lnTo>
                  <a:pt x="196" y="173"/>
                </a:lnTo>
                <a:lnTo>
                  <a:pt x="199" y="173"/>
                </a:lnTo>
                <a:lnTo>
                  <a:pt x="199" y="173"/>
                </a:lnTo>
                <a:lnTo>
                  <a:pt x="208" y="163"/>
                </a:lnTo>
                <a:lnTo>
                  <a:pt x="220" y="151"/>
                </a:lnTo>
                <a:lnTo>
                  <a:pt x="232" y="142"/>
                </a:lnTo>
                <a:lnTo>
                  <a:pt x="232" y="139"/>
                </a:lnTo>
                <a:lnTo>
                  <a:pt x="237" y="137"/>
                </a:lnTo>
                <a:lnTo>
                  <a:pt x="237" y="135"/>
                </a:lnTo>
                <a:lnTo>
                  <a:pt x="248" y="125"/>
                </a:lnTo>
                <a:lnTo>
                  <a:pt x="246" y="123"/>
                </a:lnTo>
                <a:lnTo>
                  <a:pt x="244" y="118"/>
                </a:lnTo>
                <a:lnTo>
                  <a:pt x="241" y="113"/>
                </a:lnTo>
                <a:lnTo>
                  <a:pt x="234" y="106"/>
                </a:lnTo>
                <a:lnTo>
                  <a:pt x="232" y="104"/>
                </a:lnTo>
                <a:lnTo>
                  <a:pt x="229" y="104"/>
                </a:lnTo>
                <a:lnTo>
                  <a:pt x="222" y="102"/>
                </a:lnTo>
                <a:lnTo>
                  <a:pt x="222" y="99"/>
                </a:lnTo>
                <a:lnTo>
                  <a:pt x="213" y="92"/>
                </a:lnTo>
                <a:lnTo>
                  <a:pt x="213" y="92"/>
                </a:lnTo>
                <a:lnTo>
                  <a:pt x="213" y="83"/>
                </a:lnTo>
                <a:lnTo>
                  <a:pt x="201" y="80"/>
                </a:lnTo>
                <a:lnTo>
                  <a:pt x="201" y="80"/>
                </a:lnTo>
                <a:lnTo>
                  <a:pt x="201" y="78"/>
                </a:lnTo>
                <a:lnTo>
                  <a:pt x="201" y="73"/>
                </a:lnTo>
                <a:lnTo>
                  <a:pt x="201" y="71"/>
                </a:lnTo>
                <a:lnTo>
                  <a:pt x="201" y="68"/>
                </a:lnTo>
                <a:lnTo>
                  <a:pt x="201" y="68"/>
                </a:lnTo>
                <a:lnTo>
                  <a:pt x="199" y="66"/>
                </a:lnTo>
                <a:lnTo>
                  <a:pt x="196" y="66"/>
                </a:lnTo>
                <a:lnTo>
                  <a:pt x="194" y="66"/>
                </a:lnTo>
                <a:lnTo>
                  <a:pt x="182" y="68"/>
                </a:lnTo>
                <a:lnTo>
                  <a:pt x="180" y="66"/>
                </a:lnTo>
                <a:lnTo>
                  <a:pt x="173" y="64"/>
                </a:lnTo>
                <a:lnTo>
                  <a:pt x="166" y="64"/>
                </a:lnTo>
                <a:lnTo>
                  <a:pt x="161" y="64"/>
                </a:lnTo>
                <a:lnTo>
                  <a:pt x="161" y="64"/>
                </a:lnTo>
                <a:lnTo>
                  <a:pt x="158" y="64"/>
                </a:lnTo>
                <a:lnTo>
                  <a:pt x="158" y="64"/>
                </a:lnTo>
                <a:lnTo>
                  <a:pt x="158" y="64"/>
                </a:lnTo>
                <a:lnTo>
                  <a:pt x="156" y="61"/>
                </a:lnTo>
                <a:lnTo>
                  <a:pt x="154" y="59"/>
                </a:lnTo>
                <a:lnTo>
                  <a:pt x="149" y="57"/>
                </a:lnTo>
                <a:lnTo>
                  <a:pt x="149" y="57"/>
                </a:lnTo>
                <a:lnTo>
                  <a:pt x="151" y="52"/>
                </a:lnTo>
                <a:lnTo>
                  <a:pt x="151" y="52"/>
                </a:lnTo>
                <a:lnTo>
                  <a:pt x="149" y="50"/>
                </a:lnTo>
                <a:lnTo>
                  <a:pt x="147" y="47"/>
                </a:lnTo>
                <a:lnTo>
                  <a:pt x="142" y="40"/>
                </a:lnTo>
                <a:lnTo>
                  <a:pt x="137" y="38"/>
                </a:lnTo>
                <a:lnTo>
                  <a:pt x="130" y="38"/>
                </a:lnTo>
                <a:lnTo>
                  <a:pt x="125" y="35"/>
                </a:lnTo>
                <a:lnTo>
                  <a:pt x="123" y="33"/>
                </a:lnTo>
                <a:lnTo>
                  <a:pt x="121" y="31"/>
                </a:lnTo>
                <a:lnTo>
                  <a:pt x="116" y="28"/>
                </a:lnTo>
                <a:lnTo>
                  <a:pt x="111" y="21"/>
                </a:lnTo>
                <a:lnTo>
                  <a:pt x="109" y="16"/>
                </a:lnTo>
                <a:lnTo>
                  <a:pt x="106" y="14"/>
                </a:lnTo>
                <a:lnTo>
                  <a:pt x="104" y="14"/>
                </a:lnTo>
                <a:lnTo>
                  <a:pt x="102" y="14"/>
                </a:lnTo>
                <a:lnTo>
                  <a:pt x="99" y="14"/>
                </a:lnTo>
                <a:lnTo>
                  <a:pt x="97" y="9"/>
                </a:lnTo>
                <a:lnTo>
                  <a:pt x="97" y="9"/>
                </a:lnTo>
                <a:lnTo>
                  <a:pt x="94" y="7"/>
                </a:lnTo>
                <a:lnTo>
                  <a:pt x="92" y="5"/>
                </a:lnTo>
                <a:lnTo>
                  <a:pt x="92" y="5"/>
                </a:lnTo>
                <a:lnTo>
                  <a:pt x="90" y="5"/>
                </a:lnTo>
                <a:lnTo>
                  <a:pt x="90" y="5"/>
                </a:lnTo>
                <a:lnTo>
                  <a:pt x="90" y="5"/>
                </a:lnTo>
                <a:lnTo>
                  <a:pt x="85" y="5"/>
                </a:lnTo>
                <a:lnTo>
                  <a:pt x="85" y="5"/>
                </a:lnTo>
                <a:lnTo>
                  <a:pt x="83" y="5"/>
                </a:lnTo>
                <a:lnTo>
                  <a:pt x="83" y="2"/>
                </a:lnTo>
                <a:lnTo>
                  <a:pt x="83" y="0"/>
                </a:lnTo>
                <a:lnTo>
                  <a:pt x="83" y="0"/>
                </a:lnTo>
                <a:lnTo>
                  <a:pt x="66" y="9"/>
                </a:lnTo>
                <a:lnTo>
                  <a:pt x="61" y="21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9" name="Freeform 124"/>
          <p:cNvSpPr>
            <a:spLocks/>
          </p:cNvSpPr>
          <p:nvPr/>
        </p:nvSpPr>
        <p:spPr bwMode="auto">
          <a:xfrm>
            <a:off x="2192756" y="6001754"/>
            <a:ext cx="574675" cy="498475"/>
          </a:xfrm>
          <a:custGeom>
            <a:avLst/>
            <a:gdLst>
              <a:gd name="T0" fmla="*/ 95 w 362"/>
              <a:gd name="T1" fmla="*/ 291 h 314"/>
              <a:gd name="T2" fmla="*/ 99 w 362"/>
              <a:gd name="T3" fmla="*/ 279 h 314"/>
              <a:gd name="T4" fmla="*/ 111 w 362"/>
              <a:gd name="T5" fmla="*/ 265 h 314"/>
              <a:gd name="T6" fmla="*/ 116 w 362"/>
              <a:gd name="T7" fmla="*/ 257 h 314"/>
              <a:gd name="T8" fmla="*/ 114 w 362"/>
              <a:gd name="T9" fmla="*/ 248 h 314"/>
              <a:gd name="T10" fmla="*/ 121 w 362"/>
              <a:gd name="T11" fmla="*/ 241 h 314"/>
              <a:gd name="T12" fmla="*/ 135 w 362"/>
              <a:gd name="T13" fmla="*/ 236 h 314"/>
              <a:gd name="T14" fmla="*/ 149 w 362"/>
              <a:gd name="T15" fmla="*/ 222 h 314"/>
              <a:gd name="T16" fmla="*/ 159 w 362"/>
              <a:gd name="T17" fmla="*/ 217 h 314"/>
              <a:gd name="T18" fmla="*/ 161 w 362"/>
              <a:gd name="T19" fmla="*/ 222 h 314"/>
              <a:gd name="T20" fmla="*/ 163 w 362"/>
              <a:gd name="T21" fmla="*/ 224 h 314"/>
              <a:gd name="T22" fmla="*/ 168 w 362"/>
              <a:gd name="T23" fmla="*/ 217 h 314"/>
              <a:gd name="T24" fmla="*/ 168 w 362"/>
              <a:gd name="T25" fmla="*/ 205 h 314"/>
              <a:gd name="T26" fmla="*/ 185 w 362"/>
              <a:gd name="T27" fmla="*/ 187 h 314"/>
              <a:gd name="T28" fmla="*/ 199 w 362"/>
              <a:gd name="T29" fmla="*/ 182 h 314"/>
              <a:gd name="T30" fmla="*/ 203 w 362"/>
              <a:gd name="T31" fmla="*/ 165 h 314"/>
              <a:gd name="T32" fmla="*/ 218 w 362"/>
              <a:gd name="T33" fmla="*/ 149 h 314"/>
              <a:gd name="T34" fmla="*/ 220 w 362"/>
              <a:gd name="T35" fmla="*/ 130 h 314"/>
              <a:gd name="T36" fmla="*/ 227 w 362"/>
              <a:gd name="T37" fmla="*/ 120 h 314"/>
              <a:gd name="T38" fmla="*/ 237 w 362"/>
              <a:gd name="T39" fmla="*/ 118 h 314"/>
              <a:gd name="T40" fmla="*/ 248 w 362"/>
              <a:gd name="T41" fmla="*/ 108 h 314"/>
              <a:gd name="T42" fmla="*/ 265 w 362"/>
              <a:gd name="T43" fmla="*/ 106 h 314"/>
              <a:gd name="T44" fmla="*/ 277 w 362"/>
              <a:gd name="T45" fmla="*/ 97 h 314"/>
              <a:gd name="T46" fmla="*/ 293 w 362"/>
              <a:gd name="T47" fmla="*/ 97 h 314"/>
              <a:gd name="T48" fmla="*/ 301 w 362"/>
              <a:gd name="T49" fmla="*/ 85 h 314"/>
              <a:gd name="T50" fmla="*/ 312 w 362"/>
              <a:gd name="T51" fmla="*/ 82 h 314"/>
              <a:gd name="T52" fmla="*/ 320 w 362"/>
              <a:gd name="T53" fmla="*/ 82 h 314"/>
              <a:gd name="T54" fmla="*/ 320 w 362"/>
              <a:gd name="T55" fmla="*/ 59 h 314"/>
              <a:gd name="T56" fmla="*/ 334 w 362"/>
              <a:gd name="T57" fmla="*/ 47 h 314"/>
              <a:gd name="T58" fmla="*/ 334 w 362"/>
              <a:gd name="T59" fmla="*/ 54 h 314"/>
              <a:gd name="T60" fmla="*/ 334 w 362"/>
              <a:gd name="T61" fmla="*/ 40 h 314"/>
              <a:gd name="T62" fmla="*/ 350 w 362"/>
              <a:gd name="T63" fmla="*/ 33 h 314"/>
              <a:gd name="T64" fmla="*/ 362 w 362"/>
              <a:gd name="T65" fmla="*/ 19 h 314"/>
              <a:gd name="T66" fmla="*/ 362 w 362"/>
              <a:gd name="T67" fmla="*/ 14 h 314"/>
              <a:gd name="T68" fmla="*/ 265 w 362"/>
              <a:gd name="T69" fmla="*/ 16 h 314"/>
              <a:gd name="T70" fmla="*/ 142 w 362"/>
              <a:gd name="T71" fmla="*/ 9 h 314"/>
              <a:gd name="T72" fmla="*/ 132 w 362"/>
              <a:gd name="T73" fmla="*/ 0 h 314"/>
              <a:gd name="T74" fmla="*/ 116 w 362"/>
              <a:gd name="T75" fmla="*/ 16 h 314"/>
              <a:gd name="T76" fmla="*/ 95 w 362"/>
              <a:gd name="T77" fmla="*/ 19 h 314"/>
              <a:gd name="T78" fmla="*/ 78 w 362"/>
              <a:gd name="T79" fmla="*/ 11 h 314"/>
              <a:gd name="T80" fmla="*/ 5 w 362"/>
              <a:gd name="T81" fmla="*/ 14 h 314"/>
              <a:gd name="T82" fmla="*/ 2 w 362"/>
              <a:gd name="T83" fmla="*/ 68 h 314"/>
              <a:gd name="T84" fmla="*/ 12 w 362"/>
              <a:gd name="T85" fmla="*/ 92 h 314"/>
              <a:gd name="T86" fmla="*/ 2 w 362"/>
              <a:gd name="T87" fmla="*/ 106 h 314"/>
              <a:gd name="T88" fmla="*/ 0 w 362"/>
              <a:gd name="T89" fmla="*/ 118 h 314"/>
              <a:gd name="T90" fmla="*/ 5 w 362"/>
              <a:gd name="T91" fmla="*/ 163 h 314"/>
              <a:gd name="T92" fmla="*/ 35 w 362"/>
              <a:gd name="T93" fmla="*/ 163 h 314"/>
              <a:gd name="T94" fmla="*/ 73 w 362"/>
              <a:gd name="T95" fmla="*/ 179 h 314"/>
              <a:gd name="T96" fmla="*/ 73 w 362"/>
              <a:gd name="T97" fmla="*/ 227 h 314"/>
              <a:gd name="T98" fmla="*/ 71 w 362"/>
              <a:gd name="T99" fmla="*/ 276 h 314"/>
              <a:gd name="T100" fmla="*/ 97 w 362"/>
              <a:gd name="T101" fmla="*/ 310 h 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62" h="314">
                <a:moveTo>
                  <a:pt x="97" y="307"/>
                </a:moveTo>
                <a:lnTo>
                  <a:pt x="97" y="307"/>
                </a:lnTo>
                <a:lnTo>
                  <a:pt x="97" y="298"/>
                </a:lnTo>
                <a:lnTo>
                  <a:pt x="95" y="295"/>
                </a:lnTo>
                <a:lnTo>
                  <a:pt x="95" y="291"/>
                </a:lnTo>
                <a:lnTo>
                  <a:pt x="97" y="288"/>
                </a:lnTo>
                <a:lnTo>
                  <a:pt x="99" y="286"/>
                </a:lnTo>
                <a:lnTo>
                  <a:pt x="99" y="284"/>
                </a:lnTo>
                <a:lnTo>
                  <a:pt x="99" y="281"/>
                </a:lnTo>
                <a:lnTo>
                  <a:pt x="99" y="279"/>
                </a:lnTo>
                <a:lnTo>
                  <a:pt x="95" y="276"/>
                </a:lnTo>
                <a:lnTo>
                  <a:pt x="97" y="276"/>
                </a:lnTo>
                <a:lnTo>
                  <a:pt x="102" y="274"/>
                </a:lnTo>
                <a:lnTo>
                  <a:pt x="104" y="269"/>
                </a:lnTo>
                <a:lnTo>
                  <a:pt x="111" y="265"/>
                </a:lnTo>
                <a:lnTo>
                  <a:pt x="111" y="265"/>
                </a:lnTo>
                <a:lnTo>
                  <a:pt x="114" y="265"/>
                </a:lnTo>
                <a:lnTo>
                  <a:pt x="114" y="265"/>
                </a:lnTo>
                <a:lnTo>
                  <a:pt x="114" y="265"/>
                </a:lnTo>
                <a:lnTo>
                  <a:pt x="116" y="257"/>
                </a:lnTo>
                <a:lnTo>
                  <a:pt x="114" y="253"/>
                </a:lnTo>
                <a:lnTo>
                  <a:pt x="114" y="253"/>
                </a:lnTo>
                <a:lnTo>
                  <a:pt x="114" y="250"/>
                </a:lnTo>
                <a:lnTo>
                  <a:pt x="114" y="250"/>
                </a:lnTo>
                <a:lnTo>
                  <a:pt x="114" y="248"/>
                </a:lnTo>
                <a:lnTo>
                  <a:pt x="118" y="248"/>
                </a:lnTo>
                <a:lnTo>
                  <a:pt x="123" y="243"/>
                </a:lnTo>
                <a:lnTo>
                  <a:pt x="123" y="243"/>
                </a:lnTo>
                <a:lnTo>
                  <a:pt x="123" y="241"/>
                </a:lnTo>
                <a:lnTo>
                  <a:pt x="121" y="241"/>
                </a:lnTo>
                <a:lnTo>
                  <a:pt x="123" y="239"/>
                </a:lnTo>
                <a:lnTo>
                  <a:pt x="123" y="239"/>
                </a:lnTo>
                <a:lnTo>
                  <a:pt x="130" y="241"/>
                </a:lnTo>
                <a:lnTo>
                  <a:pt x="130" y="241"/>
                </a:lnTo>
                <a:lnTo>
                  <a:pt x="135" y="236"/>
                </a:lnTo>
                <a:lnTo>
                  <a:pt x="137" y="229"/>
                </a:lnTo>
                <a:lnTo>
                  <a:pt x="140" y="229"/>
                </a:lnTo>
                <a:lnTo>
                  <a:pt x="144" y="229"/>
                </a:lnTo>
                <a:lnTo>
                  <a:pt x="147" y="227"/>
                </a:lnTo>
                <a:lnTo>
                  <a:pt x="149" y="222"/>
                </a:lnTo>
                <a:lnTo>
                  <a:pt x="151" y="222"/>
                </a:lnTo>
                <a:lnTo>
                  <a:pt x="154" y="222"/>
                </a:lnTo>
                <a:lnTo>
                  <a:pt x="154" y="222"/>
                </a:lnTo>
                <a:lnTo>
                  <a:pt x="154" y="222"/>
                </a:lnTo>
                <a:lnTo>
                  <a:pt x="159" y="217"/>
                </a:lnTo>
                <a:lnTo>
                  <a:pt x="159" y="217"/>
                </a:lnTo>
                <a:lnTo>
                  <a:pt x="159" y="215"/>
                </a:lnTo>
                <a:lnTo>
                  <a:pt x="161" y="217"/>
                </a:lnTo>
                <a:lnTo>
                  <a:pt x="161" y="220"/>
                </a:lnTo>
                <a:lnTo>
                  <a:pt x="161" y="222"/>
                </a:lnTo>
                <a:lnTo>
                  <a:pt x="159" y="224"/>
                </a:lnTo>
                <a:lnTo>
                  <a:pt x="159" y="224"/>
                </a:lnTo>
                <a:lnTo>
                  <a:pt x="161" y="227"/>
                </a:lnTo>
                <a:lnTo>
                  <a:pt x="161" y="224"/>
                </a:lnTo>
                <a:lnTo>
                  <a:pt x="163" y="224"/>
                </a:lnTo>
                <a:lnTo>
                  <a:pt x="163" y="222"/>
                </a:lnTo>
                <a:lnTo>
                  <a:pt x="166" y="222"/>
                </a:lnTo>
                <a:lnTo>
                  <a:pt x="166" y="220"/>
                </a:lnTo>
                <a:lnTo>
                  <a:pt x="168" y="220"/>
                </a:lnTo>
                <a:lnTo>
                  <a:pt x="168" y="217"/>
                </a:lnTo>
                <a:lnTo>
                  <a:pt x="170" y="215"/>
                </a:lnTo>
                <a:lnTo>
                  <a:pt x="170" y="215"/>
                </a:lnTo>
                <a:lnTo>
                  <a:pt x="170" y="213"/>
                </a:lnTo>
                <a:lnTo>
                  <a:pt x="170" y="210"/>
                </a:lnTo>
                <a:lnTo>
                  <a:pt x="168" y="205"/>
                </a:lnTo>
                <a:lnTo>
                  <a:pt x="168" y="198"/>
                </a:lnTo>
                <a:lnTo>
                  <a:pt x="173" y="194"/>
                </a:lnTo>
                <a:lnTo>
                  <a:pt x="175" y="194"/>
                </a:lnTo>
                <a:lnTo>
                  <a:pt x="180" y="189"/>
                </a:lnTo>
                <a:lnTo>
                  <a:pt x="185" y="187"/>
                </a:lnTo>
                <a:lnTo>
                  <a:pt x="187" y="184"/>
                </a:lnTo>
                <a:lnTo>
                  <a:pt x="187" y="184"/>
                </a:lnTo>
                <a:lnTo>
                  <a:pt x="192" y="182"/>
                </a:lnTo>
                <a:lnTo>
                  <a:pt x="194" y="182"/>
                </a:lnTo>
                <a:lnTo>
                  <a:pt x="199" y="182"/>
                </a:lnTo>
                <a:lnTo>
                  <a:pt x="199" y="179"/>
                </a:lnTo>
                <a:lnTo>
                  <a:pt x="201" y="172"/>
                </a:lnTo>
                <a:lnTo>
                  <a:pt x="201" y="170"/>
                </a:lnTo>
                <a:lnTo>
                  <a:pt x="203" y="165"/>
                </a:lnTo>
                <a:lnTo>
                  <a:pt x="203" y="165"/>
                </a:lnTo>
                <a:lnTo>
                  <a:pt x="206" y="158"/>
                </a:lnTo>
                <a:lnTo>
                  <a:pt x="208" y="158"/>
                </a:lnTo>
                <a:lnTo>
                  <a:pt x="211" y="158"/>
                </a:lnTo>
                <a:lnTo>
                  <a:pt x="213" y="156"/>
                </a:lnTo>
                <a:lnTo>
                  <a:pt x="218" y="149"/>
                </a:lnTo>
                <a:lnTo>
                  <a:pt x="218" y="142"/>
                </a:lnTo>
                <a:lnTo>
                  <a:pt x="220" y="142"/>
                </a:lnTo>
                <a:lnTo>
                  <a:pt x="220" y="137"/>
                </a:lnTo>
                <a:lnTo>
                  <a:pt x="220" y="132"/>
                </a:lnTo>
                <a:lnTo>
                  <a:pt x="220" y="130"/>
                </a:lnTo>
                <a:lnTo>
                  <a:pt x="218" y="127"/>
                </a:lnTo>
                <a:lnTo>
                  <a:pt x="218" y="125"/>
                </a:lnTo>
                <a:lnTo>
                  <a:pt x="220" y="125"/>
                </a:lnTo>
                <a:lnTo>
                  <a:pt x="222" y="123"/>
                </a:lnTo>
                <a:lnTo>
                  <a:pt x="227" y="120"/>
                </a:lnTo>
                <a:lnTo>
                  <a:pt x="230" y="118"/>
                </a:lnTo>
                <a:lnTo>
                  <a:pt x="232" y="120"/>
                </a:lnTo>
                <a:lnTo>
                  <a:pt x="234" y="120"/>
                </a:lnTo>
                <a:lnTo>
                  <a:pt x="234" y="120"/>
                </a:lnTo>
                <a:lnTo>
                  <a:pt x="237" y="118"/>
                </a:lnTo>
                <a:lnTo>
                  <a:pt x="237" y="118"/>
                </a:lnTo>
                <a:lnTo>
                  <a:pt x="237" y="113"/>
                </a:lnTo>
                <a:lnTo>
                  <a:pt x="239" y="111"/>
                </a:lnTo>
                <a:lnTo>
                  <a:pt x="241" y="111"/>
                </a:lnTo>
                <a:lnTo>
                  <a:pt x="248" y="108"/>
                </a:lnTo>
                <a:lnTo>
                  <a:pt x="251" y="108"/>
                </a:lnTo>
                <a:lnTo>
                  <a:pt x="253" y="108"/>
                </a:lnTo>
                <a:lnTo>
                  <a:pt x="256" y="108"/>
                </a:lnTo>
                <a:lnTo>
                  <a:pt x="256" y="108"/>
                </a:lnTo>
                <a:lnTo>
                  <a:pt x="265" y="106"/>
                </a:lnTo>
                <a:lnTo>
                  <a:pt x="267" y="104"/>
                </a:lnTo>
                <a:lnTo>
                  <a:pt x="267" y="101"/>
                </a:lnTo>
                <a:lnTo>
                  <a:pt x="267" y="99"/>
                </a:lnTo>
                <a:lnTo>
                  <a:pt x="270" y="97"/>
                </a:lnTo>
                <a:lnTo>
                  <a:pt x="277" y="97"/>
                </a:lnTo>
                <a:lnTo>
                  <a:pt x="279" y="99"/>
                </a:lnTo>
                <a:lnTo>
                  <a:pt x="279" y="101"/>
                </a:lnTo>
                <a:lnTo>
                  <a:pt x="286" y="99"/>
                </a:lnTo>
                <a:lnTo>
                  <a:pt x="291" y="99"/>
                </a:lnTo>
                <a:lnTo>
                  <a:pt x="293" y="97"/>
                </a:lnTo>
                <a:lnTo>
                  <a:pt x="296" y="94"/>
                </a:lnTo>
                <a:lnTo>
                  <a:pt x="298" y="92"/>
                </a:lnTo>
                <a:lnTo>
                  <a:pt x="301" y="87"/>
                </a:lnTo>
                <a:lnTo>
                  <a:pt x="301" y="85"/>
                </a:lnTo>
                <a:lnTo>
                  <a:pt x="301" y="85"/>
                </a:lnTo>
                <a:lnTo>
                  <a:pt x="305" y="82"/>
                </a:lnTo>
                <a:lnTo>
                  <a:pt x="310" y="85"/>
                </a:lnTo>
                <a:lnTo>
                  <a:pt x="312" y="85"/>
                </a:lnTo>
                <a:lnTo>
                  <a:pt x="312" y="82"/>
                </a:lnTo>
                <a:lnTo>
                  <a:pt x="312" y="82"/>
                </a:lnTo>
                <a:lnTo>
                  <a:pt x="317" y="82"/>
                </a:lnTo>
                <a:lnTo>
                  <a:pt x="317" y="82"/>
                </a:lnTo>
                <a:lnTo>
                  <a:pt x="320" y="85"/>
                </a:lnTo>
                <a:lnTo>
                  <a:pt x="320" y="85"/>
                </a:lnTo>
                <a:lnTo>
                  <a:pt x="320" y="82"/>
                </a:lnTo>
                <a:lnTo>
                  <a:pt x="322" y="82"/>
                </a:lnTo>
                <a:lnTo>
                  <a:pt x="322" y="75"/>
                </a:lnTo>
                <a:lnTo>
                  <a:pt x="320" y="73"/>
                </a:lnTo>
                <a:lnTo>
                  <a:pt x="320" y="68"/>
                </a:lnTo>
                <a:lnTo>
                  <a:pt x="320" y="59"/>
                </a:lnTo>
                <a:lnTo>
                  <a:pt x="322" y="56"/>
                </a:lnTo>
                <a:lnTo>
                  <a:pt x="322" y="54"/>
                </a:lnTo>
                <a:lnTo>
                  <a:pt x="324" y="54"/>
                </a:lnTo>
                <a:lnTo>
                  <a:pt x="331" y="47"/>
                </a:lnTo>
                <a:lnTo>
                  <a:pt x="334" y="47"/>
                </a:lnTo>
                <a:lnTo>
                  <a:pt x="334" y="49"/>
                </a:lnTo>
                <a:lnTo>
                  <a:pt x="331" y="54"/>
                </a:lnTo>
                <a:lnTo>
                  <a:pt x="334" y="54"/>
                </a:lnTo>
                <a:lnTo>
                  <a:pt x="334" y="54"/>
                </a:lnTo>
                <a:lnTo>
                  <a:pt x="334" y="54"/>
                </a:lnTo>
                <a:lnTo>
                  <a:pt x="336" y="52"/>
                </a:lnTo>
                <a:lnTo>
                  <a:pt x="336" y="49"/>
                </a:lnTo>
                <a:lnTo>
                  <a:pt x="336" y="47"/>
                </a:lnTo>
                <a:lnTo>
                  <a:pt x="334" y="42"/>
                </a:lnTo>
                <a:lnTo>
                  <a:pt x="334" y="40"/>
                </a:lnTo>
                <a:lnTo>
                  <a:pt x="336" y="40"/>
                </a:lnTo>
                <a:lnTo>
                  <a:pt x="338" y="37"/>
                </a:lnTo>
                <a:lnTo>
                  <a:pt x="346" y="35"/>
                </a:lnTo>
                <a:lnTo>
                  <a:pt x="350" y="33"/>
                </a:lnTo>
                <a:lnTo>
                  <a:pt x="350" y="33"/>
                </a:lnTo>
                <a:lnTo>
                  <a:pt x="353" y="35"/>
                </a:lnTo>
                <a:lnTo>
                  <a:pt x="353" y="35"/>
                </a:lnTo>
                <a:lnTo>
                  <a:pt x="355" y="35"/>
                </a:lnTo>
                <a:lnTo>
                  <a:pt x="357" y="28"/>
                </a:lnTo>
                <a:lnTo>
                  <a:pt x="362" y="19"/>
                </a:lnTo>
                <a:lnTo>
                  <a:pt x="362" y="14"/>
                </a:lnTo>
                <a:lnTo>
                  <a:pt x="362" y="14"/>
                </a:lnTo>
                <a:lnTo>
                  <a:pt x="362" y="14"/>
                </a:lnTo>
                <a:lnTo>
                  <a:pt x="362" y="14"/>
                </a:lnTo>
                <a:lnTo>
                  <a:pt x="362" y="14"/>
                </a:lnTo>
                <a:lnTo>
                  <a:pt x="350" y="14"/>
                </a:lnTo>
                <a:lnTo>
                  <a:pt x="312" y="14"/>
                </a:lnTo>
                <a:lnTo>
                  <a:pt x="312" y="16"/>
                </a:lnTo>
                <a:lnTo>
                  <a:pt x="312" y="16"/>
                </a:lnTo>
                <a:lnTo>
                  <a:pt x="265" y="16"/>
                </a:lnTo>
                <a:lnTo>
                  <a:pt x="220" y="16"/>
                </a:lnTo>
                <a:lnTo>
                  <a:pt x="194" y="16"/>
                </a:lnTo>
                <a:lnTo>
                  <a:pt x="154" y="14"/>
                </a:lnTo>
                <a:lnTo>
                  <a:pt x="142" y="14"/>
                </a:lnTo>
                <a:lnTo>
                  <a:pt x="142" y="9"/>
                </a:lnTo>
                <a:lnTo>
                  <a:pt x="149" y="9"/>
                </a:lnTo>
                <a:lnTo>
                  <a:pt x="149" y="7"/>
                </a:lnTo>
                <a:lnTo>
                  <a:pt x="142" y="7"/>
                </a:lnTo>
                <a:lnTo>
                  <a:pt x="142" y="0"/>
                </a:lnTo>
                <a:lnTo>
                  <a:pt x="132" y="0"/>
                </a:lnTo>
                <a:lnTo>
                  <a:pt x="132" y="4"/>
                </a:lnTo>
                <a:lnTo>
                  <a:pt x="125" y="4"/>
                </a:lnTo>
                <a:lnTo>
                  <a:pt x="125" y="11"/>
                </a:lnTo>
                <a:lnTo>
                  <a:pt x="116" y="11"/>
                </a:lnTo>
                <a:lnTo>
                  <a:pt x="116" y="16"/>
                </a:lnTo>
                <a:lnTo>
                  <a:pt x="111" y="14"/>
                </a:lnTo>
                <a:lnTo>
                  <a:pt x="111" y="21"/>
                </a:lnTo>
                <a:lnTo>
                  <a:pt x="102" y="21"/>
                </a:lnTo>
                <a:lnTo>
                  <a:pt x="102" y="19"/>
                </a:lnTo>
                <a:lnTo>
                  <a:pt x="95" y="19"/>
                </a:lnTo>
                <a:lnTo>
                  <a:pt x="95" y="11"/>
                </a:lnTo>
                <a:lnTo>
                  <a:pt x="85" y="11"/>
                </a:lnTo>
                <a:lnTo>
                  <a:pt x="85" y="19"/>
                </a:lnTo>
                <a:lnTo>
                  <a:pt x="78" y="19"/>
                </a:lnTo>
                <a:lnTo>
                  <a:pt x="78" y="11"/>
                </a:lnTo>
                <a:lnTo>
                  <a:pt x="71" y="9"/>
                </a:lnTo>
                <a:lnTo>
                  <a:pt x="71" y="16"/>
                </a:lnTo>
                <a:lnTo>
                  <a:pt x="71" y="19"/>
                </a:lnTo>
                <a:lnTo>
                  <a:pt x="57" y="16"/>
                </a:lnTo>
                <a:lnTo>
                  <a:pt x="5" y="14"/>
                </a:lnTo>
                <a:lnTo>
                  <a:pt x="5" y="23"/>
                </a:lnTo>
                <a:lnTo>
                  <a:pt x="5" y="30"/>
                </a:lnTo>
                <a:lnTo>
                  <a:pt x="2" y="61"/>
                </a:lnTo>
                <a:lnTo>
                  <a:pt x="2" y="61"/>
                </a:lnTo>
                <a:lnTo>
                  <a:pt x="2" y="68"/>
                </a:lnTo>
                <a:lnTo>
                  <a:pt x="2" y="68"/>
                </a:lnTo>
                <a:lnTo>
                  <a:pt x="2" y="78"/>
                </a:lnTo>
                <a:lnTo>
                  <a:pt x="2" y="78"/>
                </a:lnTo>
                <a:lnTo>
                  <a:pt x="2" y="92"/>
                </a:lnTo>
                <a:lnTo>
                  <a:pt x="12" y="92"/>
                </a:lnTo>
                <a:lnTo>
                  <a:pt x="9" y="97"/>
                </a:lnTo>
                <a:lnTo>
                  <a:pt x="9" y="101"/>
                </a:lnTo>
                <a:lnTo>
                  <a:pt x="5" y="101"/>
                </a:lnTo>
                <a:lnTo>
                  <a:pt x="5" y="101"/>
                </a:lnTo>
                <a:lnTo>
                  <a:pt x="2" y="106"/>
                </a:lnTo>
                <a:lnTo>
                  <a:pt x="2" y="106"/>
                </a:lnTo>
                <a:lnTo>
                  <a:pt x="2" y="108"/>
                </a:lnTo>
                <a:lnTo>
                  <a:pt x="2" y="108"/>
                </a:lnTo>
                <a:lnTo>
                  <a:pt x="2" y="118"/>
                </a:lnTo>
                <a:lnTo>
                  <a:pt x="0" y="118"/>
                </a:lnTo>
                <a:lnTo>
                  <a:pt x="0" y="127"/>
                </a:lnTo>
                <a:lnTo>
                  <a:pt x="0" y="130"/>
                </a:lnTo>
                <a:lnTo>
                  <a:pt x="0" y="163"/>
                </a:lnTo>
                <a:lnTo>
                  <a:pt x="2" y="163"/>
                </a:lnTo>
                <a:lnTo>
                  <a:pt x="5" y="163"/>
                </a:lnTo>
                <a:lnTo>
                  <a:pt x="7" y="163"/>
                </a:lnTo>
                <a:lnTo>
                  <a:pt x="7" y="163"/>
                </a:lnTo>
                <a:lnTo>
                  <a:pt x="26" y="163"/>
                </a:lnTo>
                <a:lnTo>
                  <a:pt x="31" y="163"/>
                </a:lnTo>
                <a:lnTo>
                  <a:pt x="35" y="163"/>
                </a:lnTo>
                <a:lnTo>
                  <a:pt x="45" y="163"/>
                </a:lnTo>
                <a:lnTo>
                  <a:pt x="54" y="165"/>
                </a:lnTo>
                <a:lnTo>
                  <a:pt x="61" y="165"/>
                </a:lnTo>
                <a:lnTo>
                  <a:pt x="76" y="165"/>
                </a:lnTo>
                <a:lnTo>
                  <a:pt x="73" y="179"/>
                </a:lnTo>
                <a:lnTo>
                  <a:pt x="73" y="189"/>
                </a:lnTo>
                <a:lnTo>
                  <a:pt x="73" y="191"/>
                </a:lnTo>
                <a:lnTo>
                  <a:pt x="73" y="196"/>
                </a:lnTo>
                <a:lnTo>
                  <a:pt x="73" y="220"/>
                </a:lnTo>
                <a:lnTo>
                  <a:pt x="73" y="227"/>
                </a:lnTo>
                <a:lnTo>
                  <a:pt x="71" y="234"/>
                </a:lnTo>
                <a:lnTo>
                  <a:pt x="71" y="239"/>
                </a:lnTo>
                <a:lnTo>
                  <a:pt x="71" y="250"/>
                </a:lnTo>
                <a:lnTo>
                  <a:pt x="71" y="250"/>
                </a:lnTo>
                <a:lnTo>
                  <a:pt x="71" y="276"/>
                </a:lnTo>
                <a:lnTo>
                  <a:pt x="69" y="314"/>
                </a:lnTo>
                <a:lnTo>
                  <a:pt x="85" y="314"/>
                </a:lnTo>
                <a:lnTo>
                  <a:pt x="92" y="314"/>
                </a:lnTo>
                <a:lnTo>
                  <a:pt x="95" y="314"/>
                </a:lnTo>
                <a:lnTo>
                  <a:pt x="97" y="310"/>
                </a:lnTo>
                <a:lnTo>
                  <a:pt x="97" y="30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0" name="Freeform 125"/>
          <p:cNvSpPr>
            <a:spLocks/>
          </p:cNvSpPr>
          <p:nvPr/>
        </p:nvSpPr>
        <p:spPr bwMode="auto">
          <a:xfrm>
            <a:off x="2343568" y="6019216"/>
            <a:ext cx="588963" cy="488950"/>
          </a:xfrm>
          <a:custGeom>
            <a:avLst/>
            <a:gdLst>
              <a:gd name="T0" fmla="*/ 357 w 371"/>
              <a:gd name="T1" fmla="*/ 284 h 308"/>
              <a:gd name="T2" fmla="*/ 367 w 371"/>
              <a:gd name="T3" fmla="*/ 246 h 308"/>
              <a:gd name="T4" fmla="*/ 367 w 371"/>
              <a:gd name="T5" fmla="*/ 197 h 308"/>
              <a:gd name="T6" fmla="*/ 369 w 371"/>
              <a:gd name="T7" fmla="*/ 126 h 308"/>
              <a:gd name="T8" fmla="*/ 369 w 371"/>
              <a:gd name="T9" fmla="*/ 93 h 308"/>
              <a:gd name="T10" fmla="*/ 369 w 371"/>
              <a:gd name="T11" fmla="*/ 69 h 308"/>
              <a:gd name="T12" fmla="*/ 371 w 371"/>
              <a:gd name="T13" fmla="*/ 0 h 308"/>
              <a:gd name="T14" fmla="*/ 284 w 371"/>
              <a:gd name="T15" fmla="*/ 0 h 308"/>
              <a:gd name="T16" fmla="*/ 267 w 371"/>
              <a:gd name="T17" fmla="*/ 3 h 308"/>
              <a:gd name="T18" fmla="*/ 258 w 371"/>
              <a:gd name="T19" fmla="*/ 24 h 308"/>
              <a:gd name="T20" fmla="*/ 251 w 371"/>
              <a:gd name="T21" fmla="*/ 24 h 308"/>
              <a:gd name="T22" fmla="*/ 239 w 371"/>
              <a:gd name="T23" fmla="*/ 31 h 308"/>
              <a:gd name="T24" fmla="*/ 239 w 371"/>
              <a:gd name="T25" fmla="*/ 43 h 308"/>
              <a:gd name="T26" fmla="*/ 239 w 371"/>
              <a:gd name="T27" fmla="*/ 38 h 308"/>
              <a:gd name="T28" fmla="*/ 227 w 371"/>
              <a:gd name="T29" fmla="*/ 43 h 308"/>
              <a:gd name="T30" fmla="*/ 225 w 371"/>
              <a:gd name="T31" fmla="*/ 62 h 308"/>
              <a:gd name="T32" fmla="*/ 225 w 371"/>
              <a:gd name="T33" fmla="*/ 74 h 308"/>
              <a:gd name="T34" fmla="*/ 217 w 371"/>
              <a:gd name="T35" fmla="*/ 71 h 308"/>
              <a:gd name="T36" fmla="*/ 210 w 371"/>
              <a:gd name="T37" fmla="*/ 71 h 308"/>
              <a:gd name="T38" fmla="*/ 203 w 371"/>
              <a:gd name="T39" fmla="*/ 81 h 308"/>
              <a:gd name="T40" fmla="*/ 191 w 371"/>
              <a:gd name="T41" fmla="*/ 88 h 308"/>
              <a:gd name="T42" fmla="*/ 175 w 371"/>
              <a:gd name="T43" fmla="*/ 86 h 308"/>
              <a:gd name="T44" fmla="*/ 170 w 371"/>
              <a:gd name="T45" fmla="*/ 95 h 308"/>
              <a:gd name="T46" fmla="*/ 156 w 371"/>
              <a:gd name="T47" fmla="*/ 97 h 308"/>
              <a:gd name="T48" fmla="*/ 142 w 371"/>
              <a:gd name="T49" fmla="*/ 102 h 308"/>
              <a:gd name="T50" fmla="*/ 139 w 371"/>
              <a:gd name="T51" fmla="*/ 109 h 308"/>
              <a:gd name="T52" fmla="*/ 127 w 371"/>
              <a:gd name="T53" fmla="*/ 112 h 308"/>
              <a:gd name="T54" fmla="*/ 125 w 371"/>
              <a:gd name="T55" fmla="*/ 119 h 308"/>
              <a:gd name="T56" fmla="*/ 123 w 371"/>
              <a:gd name="T57" fmla="*/ 131 h 308"/>
              <a:gd name="T58" fmla="*/ 113 w 371"/>
              <a:gd name="T59" fmla="*/ 147 h 308"/>
              <a:gd name="T60" fmla="*/ 106 w 371"/>
              <a:gd name="T61" fmla="*/ 159 h 308"/>
              <a:gd name="T62" fmla="*/ 99 w 371"/>
              <a:gd name="T63" fmla="*/ 171 h 308"/>
              <a:gd name="T64" fmla="*/ 90 w 371"/>
              <a:gd name="T65" fmla="*/ 176 h 308"/>
              <a:gd name="T66" fmla="*/ 73 w 371"/>
              <a:gd name="T67" fmla="*/ 187 h 308"/>
              <a:gd name="T68" fmla="*/ 75 w 371"/>
              <a:gd name="T69" fmla="*/ 204 h 308"/>
              <a:gd name="T70" fmla="*/ 71 w 371"/>
              <a:gd name="T71" fmla="*/ 209 h 308"/>
              <a:gd name="T72" fmla="*/ 66 w 371"/>
              <a:gd name="T73" fmla="*/ 213 h 308"/>
              <a:gd name="T74" fmla="*/ 66 w 371"/>
              <a:gd name="T75" fmla="*/ 211 h 308"/>
              <a:gd name="T76" fmla="*/ 64 w 371"/>
              <a:gd name="T77" fmla="*/ 206 h 308"/>
              <a:gd name="T78" fmla="*/ 59 w 371"/>
              <a:gd name="T79" fmla="*/ 211 h 308"/>
              <a:gd name="T80" fmla="*/ 49 w 371"/>
              <a:gd name="T81" fmla="*/ 218 h 308"/>
              <a:gd name="T82" fmla="*/ 35 w 371"/>
              <a:gd name="T83" fmla="*/ 230 h 308"/>
              <a:gd name="T84" fmla="*/ 26 w 371"/>
              <a:gd name="T85" fmla="*/ 230 h 308"/>
              <a:gd name="T86" fmla="*/ 23 w 371"/>
              <a:gd name="T87" fmla="*/ 237 h 308"/>
              <a:gd name="T88" fmla="*/ 19 w 371"/>
              <a:gd name="T89" fmla="*/ 242 h 308"/>
              <a:gd name="T90" fmla="*/ 19 w 371"/>
              <a:gd name="T91" fmla="*/ 254 h 308"/>
              <a:gd name="T92" fmla="*/ 9 w 371"/>
              <a:gd name="T93" fmla="*/ 258 h 308"/>
              <a:gd name="T94" fmla="*/ 4 w 371"/>
              <a:gd name="T95" fmla="*/ 268 h 308"/>
              <a:gd name="T96" fmla="*/ 2 w 371"/>
              <a:gd name="T97" fmla="*/ 277 h 308"/>
              <a:gd name="T98" fmla="*/ 2 w 371"/>
              <a:gd name="T99" fmla="*/ 296 h 308"/>
              <a:gd name="T100" fmla="*/ 0 w 371"/>
              <a:gd name="T101" fmla="*/ 303 h 308"/>
              <a:gd name="T102" fmla="*/ 90 w 371"/>
              <a:gd name="T103" fmla="*/ 306 h 308"/>
              <a:gd name="T104" fmla="*/ 187 w 371"/>
              <a:gd name="T105" fmla="*/ 306 h 308"/>
              <a:gd name="T106" fmla="*/ 274 w 371"/>
              <a:gd name="T107" fmla="*/ 308 h 308"/>
              <a:gd name="T108" fmla="*/ 305 w 371"/>
              <a:gd name="T109" fmla="*/ 308 h 308"/>
              <a:gd name="T110" fmla="*/ 338 w 371"/>
              <a:gd name="T111" fmla="*/ 308 h 3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71" h="308">
                <a:moveTo>
                  <a:pt x="364" y="287"/>
                </a:moveTo>
                <a:lnTo>
                  <a:pt x="357" y="287"/>
                </a:lnTo>
                <a:lnTo>
                  <a:pt x="357" y="287"/>
                </a:lnTo>
                <a:lnTo>
                  <a:pt x="357" y="284"/>
                </a:lnTo>
                <a:lnTo>
                  <a:pt x="359" y="280"/>
                </a:lnTo>
                <a:lnTo>
                  <a:pt x="364" y="280"/>
                </a:lnTo>
                <a:lnTo>
                  <a:pt x="367" y="251"/>
                </a:lnTo>
                <a:lnTo>
                  <a:pt x="367" y="246"/>
                </a:lnTo>
                <a:lnTo>
                  <a:pt x="367" y="230"/>
                </a:lnTo>
                <a:lnTo>
                  <a:pt x="367" y="223"/>
                </a:lnTo>
                <a:lnTo>
                  <a:pt x="367" y="220"/>
                </a:lnTo>
                <a:lnTo>
                  <a:pt x="367" y="197"/>
                </a:lnTo>
                <a:lnTo>
                  <a:pt x="367" y="187"/>
                </a:lnTo>
                <a:lnTo>
                  <a:pt x="367" y="187"/>
                </a:lnTo>
                <a:lnTo>
                  <a:pt x="367" y="154"/>
                </a:lnTo>
                <a:lnTo>
                  <a:pt x="369" y="126"/>
                </a:lnTo>
                <a:lnTo>
                  <a:pt x="369" y="121"/>
                </a:lnTo>
                <a:lnTo>
                  <a:pt x="369" y="114"/>
                </a:lnTo>
                <a:lnTo>
                  <a:pt x="369" y="100"/>
                </a:lnTo>
                <a:lnTo>
                  <a:pt x="369" y="93"/>
                </a:lnTo>
                <a:lnTo>
                  <a:pt x="369" y="90"/>
                </a:lnTo>
                <a:lnTo>
                  <a:pt x="369" y="83"/>
                </a:lnTo>
                <a:lnTo>
                  <a:pt x="369" y="81"/>
                </a:lnTo>
                <a:lnTo>
                  <a:pt x="369" y="69"/>
                </a:lnTo>
                <a:lnTo>
                  <a:pt x="369" y="62"/>
                </a:lnTo>
                <a:lnTo>
                  <a:pt x="371" y="38"/>
                </a:lnTo>
                <a:lnTo>
                  <a:pt x="371" y="24"/>
                </a:lnTo>
                <a:lnTo>
                  <a:pt x="371" y="0"/>
                </a:lnTo>
                <a:lnTo>
                  <a:pt x="369" y="0"/>
                </a:lnTo>
                <a:lnTo>
                  <a:pt x="355" y="0"/>
                </a:lnTo>
                <a:lnTo>
                  <a:pt x="286" y="0"/>
                </a:lnTo>
                <a:lnTo>
                  <a:pt x="284" y="0"/>
                </a:lnTo>
                <a:lnTo>
                  <a:pt x="270" y="0"/>
                </a:lnTo>
                <a:lnTo>
                  <a:pt x="267" y="3"/>
                </a:lnTo>
                <a:lnTo>
                  <a:pt x="267" y="3"/>
                </a:lnTo>
                <a:lnTo>
                  <a:pt x="267" y="3"/>
                </a:lnTo>
                <a:lnTo>
                  <a:pt x="267" y="8"/>
                </a:lnTo>
                <a:lnTo>
                  <a:pt x="262" y="17"/>
                </a:lnTo>
                <a:lnTo>
                  <a:pt x="260" y="24"/>
                </a:lnTo>
                <a:lnTo>
                  <a:pt x="258" y="24"/>
                </a:lnTo>
                <a:lnTo>
                  <a:pt x="258" y="24"/>
                </a:lnTo>
                <a:lnTo>
                  <a:pt x="255" y="22"/>
                </a:lnTo>
                <a:lnTo>
                  <a:pt x="255" y="22"/>
                </a:lnTo>
                <a:lnTo>
                  <a:pt x="251" y="24"/>
                </a:lnTo>
                <a:lnTo>
                  <a:pt x="243" y="26"/>
                </a:lnTo>
                <a:lnTo>
                  <a:pt x="241" y="29"/>
                </a:lnTo>
                <a:lnTo>
                  <a:pt x="239" y="29"/>
                </a:lnTo>
                <a:lnTo>
                  <a:pt x="239" y="31"/>
                </a:lnTo>
                <a:lnTo>
                  <a:pt x="241" y="36"/>
                </a:lnTo>
                <a:lnTo>
                  <a:pt x="241" y="38"/>
                </a:lnTo>
                <a:lnTo>
                  <a:pt x="241" y="41"/>
                </a:lnTo>
                <a:lnTo>
                  <a:pt x="239" y="43"/>
                </a:lnTo>
                <a:lnTo>
                  <a:pt x="239" y="43"/>
                </a:lnTo>
                <a:lnTo>
                  <a:pt x="239" y="43"/>
                </a:lnTo>
                <a:lnTo>
                  <a:pt x="236" y="43"/>
                </a:lnTo>
                <a:lnTo>
                  <a:pt x="239" y="38"/>
                </a:lnTo>
                <a:lnTo>
                  <a:pt x="239" y="36"/>
                </a:lnTo>
                <a:lnTo>
                  <a:pt x="236" y="36"/>
                </a:lnTo>
                <a:lnTo>
                  <a:pt x="229" y="43"/>
                </a:lnTo>
                <a:lnTo>
                  <a:pt x="227" y="43"/>
                </a:lnTo>
                <a:lnTo>
                  <a:pt x="227" y="45"/>
                </a:lnTo>
                <a:lnTo>
                  <a:pt x="225" y="48"/>
                </a:lnTo>
                <a:lnTo>
                  <a:pt x="225" y="57"/>
                </a:lnTo>
                <a:lnTo>
                  <a:pt x="225" y="62"/>
                </a:lnTo>
                <a:lnTo>
                  <a:pt x="227" y="64"/>
                </a:lnTo>
                <a:lnTo>
                  <a:pt x="227" y="71"/>
                </a:lnTo>
                <a:lnTo>
                  <a:pt x="225" y="71"/>
                </a:lnTo>
                <a:lnTo>
                  <a:pt x="225" y="74"/>
                </a:lnTo>
                <a:lnTo>
                  <a:pt x="225" y="74"/>
                </a:lnTo>
                <a:lnTo>
                  <a:pt x="222" y="71"/>
                </a:lnTo>
                <a:lnTo>
                  <a:pt x="222" y="71"/>
                </a:lnTo>
                <a:lnTo>
                  <a:pt x="217" y="71"/>
                </a:lnTo>
                <a:lnTo>
                  <a:pt x="217" y="71"/>
                </a:lnTo>
                <a:lnTo>
                  <a:pt x="217" y="74"/>
                </a:lnTo>
                <a:lnTo>
                  <a:pt x="215" y="74"/>
                </a:lnTo>
                <a:lnTo>
                  <a:pt x="210" y="71"/>
                </a:lnTo>
                <a:lnTo>
                  <a:pt x="206" y="74"/>
                </a:lnTo>
                <a:lnTo>
                  <a:pt x="206" y="74"/>
                </a:lnTo>
                <a:lnTo>
                  <a:pt x="206" y="76"/>
                </a:lnTo>
                <a:lnTo>
                  <a:pt x="203" y="81"/>
                </a:lnTo>
                <a:lnTo>
                  <a:pt x="201" y="83"/>
                </a:lnTo>
                <a:lnTo>
                  <a:pt x="198" y="86"/>
                </a:lnTo>
                <a:lnTo>
                  <a:pt x="196" y="88"/>
                </a:lnTo>
                <a:lnTo>
                  <a:pt x="191" y="88"/>
                </a:lnTo>
                <a:lnTo>
                  <a:pt x="184" y="90"/>
                </a:lnTo>
                <a:lnTo>
                  <a:pt x="184" y="88"/>
                </a:lnTo>
                <a:lnTo>
                  <a:pt x="182" y="86"/>
                </a:lnTo>
                <a:lnTo>
                  <a:pt x="175" y="86"/>
                </a:lnTo>
                <a:lnTo>
                  <a:pt x="172" y="88"/>
                </a:lnTo>
                <a:lnTo>
                  <a:pt x="172" y="90"/>
                </a:lnTo>
                <a:lnTo>
                  <a:pt x="172" y="93"/>
                </a:lnTo>
                <a:lnTo>
                  <a:pt x="170" y="95"/>
                </a:lnTo>
                <a:lnTo>
                  <a:pt x="161" y="97"/>
                </a:lnTo>
                <a:lnTo>
                  <a:pt x="161" y="97"/>
                </a:lnTo>
                <a:lnTo>
                  <a:pt x="158" y="97"/>
                </a:lnTo>
                <a:lnTo>
                  <a:pt x="156" y="97"/>
                </a:lnTo>
                <a:lnTo>
                  <a:pt x="153" y="97"/>
                </a:lnTo>
                <a:lnTo>
                  <a:pt x="146" y="100"/>
                </a:lnTo>
                <a:lnTo>
                  <a:pt x="144" y="100"/>
                </a:lnTo>
                <a:lnTo>
                  <a:pt x="142" y="102"/>
                </a:lnTo>
                <a:lnTo>
                  <a:pt x="142" y="107"/>
                </a:lnTo>
                <a:lnTo>
                  <a:pt x="142" y="107"/>
                </a:lnTo>
                <a:lnTo>
                  <a:pt x="139" y="109"/>
                </a:lnTo>
                <a:lnTo>
                  <a:pt x="139" y="109"/>
                </a:lnTo>
                <a:lnTo>
                  <a:pt x="137" y="109"/>
                </a:lnTo>
                <a:lnTo>
                  <a:pt x="135" y="107"/>
                </a:lnTo>
                <a:lnTo>
                  <a:pt x="132" y="109"/>
                </a:lnTo>
                <a:lnTo>
                  <a:pt x="127" y="112"/>
                </a:lnTo>
                <a:lnTo>
                  <a:pt x="125" y="114"/>
                </a:lnTo>
                <a:lnTo>
                  <a:pt x="123" y="114"/>
                </a:lnTo>
                <a:lnTo>
                  <a:pt x="123" y="116"/>
                </a:lnTo>
                <a:lnTo>
                  <a:pt x="125" y="119"/>
                </a:lnTo>
                <a:lnTo>
                  <a:pt x="125" y="121"/>
                </a:lnTo>
                <a:lnTo>
                  <a:pt x="125" y="126"/>
                </a:lnTo>
                <a:lnTo>
                  <a:pt x="125" y="131"/>
                </a:lnTo>
                <a:lnTo>
                  <a:pt x="123" y="131"/>
                </a:lnTo>
                <a:lnTo>
                  <a:pt x="123" y="138"/>
                </a:lnTo>
                <a:lnTo>
                  <a:pt x="118" y="145"/>
                </a:lnTo>
                <a:lnTo>
                  <a:pt x="116" y="147"/>
                </a:lnTo>
                <a:lnTo>
                  <a:pt x="113" y="147"/>
                </a:lnTo>
                <a:lnTo>
                  <a:pt x="111" y="147"/>
                </a:lnTo>
                <a:lnTo>
                  <a:pt x="108" y="154"/>
                </a:lnTo>
                <a:lnTo>
                  <a:pt x="108" y="154"/>
                </a:lnTo>
                <a:lnTo>
                  <a:pt x="106" y="159"/>
                </a:lnTo>
                <a:lnTo>
                  <a:pt x="106" y="161"/>
                </a:lnTo>
                <a:lnTo>
                  <a:pt x="104" y="168"/>
                </a:lnTo>
                <a:lnTo>
                  <a:pt x="104" y="171"/>
                </a:lnTo>
                <a:lnTo>
                  <a:pt x="99" y="171"/>
                </a:lnTo>
                <a:lnTo>
                  <a:pt x="97" y="171"/>
                </a:lnTo>
                <a:lnTo>
                  <a:pt x="92" y="173"/>
                </a:lnTo>
                <a:lnTo>
                  <a:pt x="92" y="173"/>
                </a:lnTo>
                <a:lnTo>
                  <a:pt x="90" y="176"/>
                </a:lnTo>
                <a:lnTo>
                  <a:pt x="85" y="178"/>
                </a:lnTo>
                <a:lnTo>
                  <a:pt x="80" y="183"/>
                </a:lnTo>
                <a:lnTo>
                  <a:pt x="78" y="183"/>
                </a:lnTo>
                <a:lnTo>
                  <a:pt x="73" y="187"/>
                </a:lnTo>
                <a:lnTo>
                  <a:pt x="73" y="194"/>
                </a:lnTo>
                <a:lnTo>
                  <a:pt x="75" y="199"/>
                </a:lnTo>
                <a:lnTo>
                  <a:pt x="75" y="202"/>
                </a:lnTo>
                <a:lnTo>
                  <a:pt x="75" y="204"/>
                </a:lnTo>
                <a:lnTo>
                  <a:pt x="75" y="204"/>
                </a:lnTo>
                <a:lnTo>
                  <a:pt x="73" y="206"/>
                </a:lnTo>
                <a:lnTo>
                  <a:pt x="73" y="209"/>
                </a:lnTo>
                <a:lnTo>
                  <a:pt x="71" y="209"/>
                </a:lnTo>
                <a:lnTo>
                  <a:pt x="71" y="211"/>
                </a:lnTo>
                <a:lnTo>
                  <a:pt x="68" y="211"/>
                </a:lnTo>
                <a:lnTo>
                  <a:pt x="68" y="213"/>
                </a:lnTo>
                <a:lnTo>
                  <a:pt x="66" y="213"/>
                </a:lnTo>
                <a:lnTo>
                  <a:pt x="66" y="216"/>
                </a:lnTo>
                <a:lnTo>
                  <a:pt x="64" y="213"/>
                </a:lnTo>
                <a:lnTo>
                  <a:pt x="64" y="213"/>
                </a:lnTo>
                <a:lnTo>
                  <a:pt x="66" y="211"/>
                </a:lnTo>
                <a:lnTo>
                  <a:pt x="66" y="209"/>
                </a:lnTo>
                <a:lnTo>
                  <a:pt x="66" y="206"/>
                </a:lnTo>
                <a:lnTo>
                  <a:pt x="64" y="204"/>
                </a:lnTo>
                <a:lnTo>
                  <a:pt x="64" y="206"/>
                </a:lnTo>
                <a:lnTo>
                  <a:pt x="64" y="206"/>
                </a:lnTo>
                <a:lnTo>
                  <a:pt x="59" y="211"/>
                </a:lnTo>
                <a:lnTo>
                  <a:pt x="59" y="211"/>
                </a:lnTo>
                <a:lnTo>
                  <a:pt x="59" y="211"/>
                </a:lnTo>
                <a:lnTo>
                  <a:pt x="56" y="211"/>
                </a:lnTo>
                <a:lnTo>
                  <a:pt x="54" y="211"/>
                </a:lnTo>
                <a:lnTo>
                  <a:pt x="52" y="216"/>
                </a:lnTo>
                <a:lnTo>
                  <a:pt x="49" y="218"/>
                </a:lnTo>
                <a:lnTo>
                  <a:pt x="45" y="218"/>
                </a:lnTo>
                <a:lnTo>
                  <a:pt x="42" y="218"/>
                </a:lnTo>
                <a:lnTo>
                  <a:pt x="40" y="225"/>
                </a:lnTo>
                <a:lnTo>
                  <a:pt x="35" y="230"/>
                </a:lnTo>
                <a:lnTo>
                  <a:pt x="35" y="230"/>
                </a:lnTo>
                <a:lnTo>
                  <a:pt x="28" y="228"/>
                </a:lnTo>
                <a:lnTo>
                  <a:pt x="28" y="228"/>
                </a:lnTo>
                <a:lnTo>
                  <a:pt x="26" y="230"/>
                </a:lnTo>
                <a:lnTo>
                  <a:pt x="28" y="230"/>
                </a:lnTo>
                <a:lnTo>
                  <a:pt x="28" y="232"/>
                </a:lnTo>
                <a:lnTo>
                  <a:pt x="28" y="232"/>
                </a:lnTo>
                <a:lnTo>
                  <a:pt x="23" y="237"/>
                </a:lnTo>
                <a:lnTo>
                  <a:pt x="19" y="237"/>
                </a:lnTo>
                <a:lnTo>
                  <a:pt x="19" y="239"/>
                </a:lnTo>
                <a:lnTo>
                  <a:pt x="19" y="239"/>
                </a:lnTo>
                <a:lnTo>
                  <a:pt x="19" y="242"/>
                </a:lnTo>
                <a:lnTo>
                  <a:pt x="19" y="242"/>
                </a:lnTo>
                <a:lnTo>
                  <a:pt x="21" y="246"/>
                </a:lnTo>
                <a:lnTo>
                  <a:pt x="19" y="254"/>
                </a:lnTo>
                <a:lnTo>
                  <a:pt x="19" y="254"/>
                </a:lnTo>
                <a:lnTo>
                  <a:pt x="19" y="254"/>
                </a:lnTo>
                <a:lnTo>
                  <a:pt x="16" y="254"/>
                </a:lnTo>
                <a:lnTo>
                  <a:pt x="16" y="254"/>
                </a:lnTo>
                <a:lnTo>
                  <a:pt x="9" y="258"/>
                </a:lnTo>
                <a:lnTo>
                  <a:pt x="7" y="263"/>
                </a:lnTo>
                <a:lnTo>
                  <a:pt x="2" y="265"/>
                </a:lnTo>
                <a:lnTo>
                  <a:pt x="0" y="265"/>
                </a:lnTo>
                <a:lnTo>
                  <a:pt x="4" y="268"/>
                </a:lnTo>
                <a:lnTo>
                  <a:pt x="4" y="270"/>
                </a:lnTo>
                <a:lnTo>
                  <a:pt x="4" y="273"/>
                </a:lnTo>
                <a:lnTo>
                  <a:pt x="4" y="275"/>
                </a:lnTo>
                <a:lnTo>
                  <a:pt x="2" y="277"/>
                </a:lnTo>
                <a:lnTo>
                  <a:pt x="0" y="280"/>
                </a:lnTo>
                <a:lnTo>
                  <a:pt x="0" y="284"/>
                </a:lnTo>
                <a:lnTo>
                  <a:pt x="2" y="287"/>
                </a:lnTo>
                <a:lnTo>
                  <a:pt x="2" y="296"/>
                </a:lnTo>
                <a:lnTo>
                  <a:pt x="2" y="296"/>
                </a:lnTo>
                <a:lnTo>
                  <a:pt x="2" y="299"/>
                </a:lnTo>
                <a:lnTo>
                  <a:pt x="0" y="303"/>
                </a:lnTo>
                <a:lnTo>
                  <a:pt x="0" y="303"/>
                </a:lnTo>
                <a:lnTo>
                  <a:pt x="49" y="303"/>
                </a:lnTo>
                <a:lnTo>
                  <a:pt x="68" y="303"/>
                </a:lnTo>
                <a:lnTo>
                  <a:pt x="78" y="306"/>
                </a:lnTo>
                <a:lnTo>
                  <a:pt x="90" y="306"/>
                </a:lnTo>
                <a:lnTo>
                  <a:pt x="94" y="306"/>
                </a:lnTo>
                <a:lnTo>
                  <a:pt x="116" y="306"/>
                </a:lnTo>
                <a:lnTo>
                  <a:pt x="172" y="306"/>
                </a:lnTo>
                <a:lnTo>
                  <a:pt x="187" y="306"/>
                </a:lnTo>
                <a:lnTo>
                  <a:pt x="203" y="306"/>
                </a:lnTo>
                <a:lnTo>
                  <a:pt x="227" y="306"/>
                </a:lnTo>
                <a:lnTo>
                  <a:pt x="251" y="306"/>
                </a:lnTo>
                <a:lnTo>
                  <a:pt x="274" y="308"/>
                </a:lnTo>
                <a:lnTo>
                  <a:pt x="281" y="308"/>
                </a:lnTo>
                <a:lnTo>
                  <a:pt x="293" y="308"/>
                </a:lnTo>
                <a:lnTo>
                  <a:pt x="300" y="308"/>
                </a:lnTo>
                <a:lnTo>
                  <a:pt x="305" y="308"/>
                </a:lnTo>
                <a:lnTo>
                  <a:pt x="307" y="308"/>
                </a:lnTo>
                <a:lnTo>
                  <a:pt x="312" y="308"/>
                </a:lnTo>
                <a:lnTo>
                  <a:pt x="319" y="308"/>
                </a:lnTo>
                <a:lnTo>
                  <a:pt x="338" y="308"/>
                </a:lnTo>
                <a:lnTo>
                  <a:pt x="364" y="308"/>
                </a:lnTo>
                <a:lnTo>
                  <a:pt x="364" y="308"/>
                </a:lnTo>
                <a:lnTo>
                  <a:pt x="364" y="28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1" name="Freeform 126"/>
          <p:cNvSpPr>
            <a:spLocks/>
          </p:cNvSpPr>
          <p:nvPr/>
        </p:nvSpPr>
        <p:spPr bwMode="auto">
          <a:xfrm>
            <a:off x="1865731" y="6255754"/>
            <a:ext cx="447675" cy="255588"/>
          </a:xfrm>
          <a:custGeom>
            <a:avLst/>
            <a:gdLst>
              <a:gd name="T0" fmla="*/ 277 w 282"/>
              <a:gd name="T1" fmla="*/ 90 h 161"/>
              <a:gd name="T2" fmla="*/ 277 w 282"/>
              <a:gd name="T3" fmla="*/ 74 h 161"/>
              <a:gd name="T4" fmla="*/ 279 w 282"/>
              <a:gd name="T5" fmla="*/ 60 h 161"/>
              <a:gd name="T6" fmla="*/ 279 w 282"/>
              <a:gd name="T7" fmla="*/ 31 h 161"/>
              <a:gd name="T8" fmla="*/ 279 w 282"/>
              <a:gd name="T9" fmla="*/ 19 h 161"/>
              <a:gd name="T10" fmla="*/ 267 w 282"/>
              <a:gd name="T11" fmla="*/ 5 h 161"/>
              <a:gd name="T12" fmla="*/ 251 w 282"/>
              <a:gd name="T13" fmla="*/ 3 h 161"/>
              <a:gd name="T14" fmla="*/ 237 w 282"/>
              <a:gd name="T15" fmla="*/ 3 h 161"/>
              <a:gd name="T16" fmla="*/ 213 w 282"/>
              <a:gd name="T17" fmla="*/ 3 h 161"/>
              <a:gd name="T18" fmla="*/ 211 w 282"/>
              <a:gd name="T19" fmla="*/ 3 h 161"/>
              <a:gd name="T20" fmla="*/ 206 w 282"/>
              <a:gd name="T21" fmla="*/ 3 h 161"/>
              <a:gd name="T22" fmla="*/ 192 w 282"/>
              <a:gd name="T23" fmla="*/ 3 h 161"/>
              <a:gd name="T24" fmla="*/ 189 w 282"/>
              <a:gd name="T25" fmla="*/ 0 h 161"/>
              <a:gd name="T26" fmla="*/ 182 w 282"/>
              <a:gd name="T27" fmla="*/ 3 h 161"/>
              <a:gd name="T28" fmla="*/ 175 w 282"/>
              <a:gd name="T29" fmla="*/ 3 h 161"/>
              <a:gd name="T30" fmla="*/ 173 w 282"/>
              <a:gd name="T31" fmla="*/ 8 h 161"/>
              <a:gd name="T32" fmla="*/ 168 w 282"/>
              <a:gd name="T33" fmla="*/ 3 h 161"/>
              <a:gd name="T34" fmla="*/ 159 w 282"/>
              <a:gd name="T35" fmla="*/ 8 h 161"/>
              <a:gd name="T36" fmla="*/ 154 w 282"/>
              <a:gd name="T37" fmla="*/ 8 h 161"/>
              <a:gd name="T38" fmla="*/ 147 w 282"/>
              <a:gd name="T39" fmla="*/ 8 h 161"/>
              <a:gd name="T40" fmla="*/ 137 w 282"/>
              <a:gd name="T41" fmla="*/ 8 h 161"/>
              <a:gd name="T42" fmla="*/ 137 w 282"/>
              <a:gd name="T43" fmla="*/ 0 h 161"/>
              <a:gd name="T44" fmla="*/ 128 w 282"/>
              <a:gd name="T45" fmla="*/ 5 h 161"/>
              <a:gd name="T46" fmla="*/ 102 w 282"/>
              <a:gd name="T47" fmla="*/ 5 h 161"/>
              <a:gd name="T48" fmla="*/ 80 w 282"/>
              <a:gd name="T49" fmla="*/ 5 h 161"/>
              <a:gd name="T50" fmla="*/ 7 w 282"/>
              <a:gd name="T51" fmla="*/ 0 h 161"/>
              <a:gd name="T52" fmla="*/ 5 w 282"/>
              <a:gd name="T53" fmla="*/ 36 h 161"/>
              <a:gd name="T54" fmla="*/ 5 w 282"/>
              <a:gd name="T55" fmla="*/ 60 h 161"/>
              <a:gd name="T56" fmla="*/ 2 w 282"/>
              <a:gd name="T57" fmla="*/ 74 h 161"/>
              <a:gd name="T58" fmla="*/ 2 w 282"/>
              <a:gd name="T59" fmla="*/ 112 h 161"/>
              <a:gd name="T60" fmla="*/ 0 w 282"/>
              <a:gd name="T61" fmla="*/ 128 h 161"/>
              <a:gd name="T62" fmla="*/ 0 w 282"/>
              <a:gd name="T63" fmla="*/ 140 h 161"/>
              <a:gd name="T64" fmla="*/ 5 w 282"/>
              <a:gd name="T65" fmla="*/ 154 h 161"/>
              <a:gd name="T66" fmla="*/ 14 w 282"/>
              <a:gd name="T67" fmla="*/ 157 h 161"/>
              <a:gd name="T68" fmla="*/ 40 w 282"/>
              <a:gd name="T69" fmla="*/ 157 h 161"/>
              <a:gd name="T70" fmla="*/ 54 w 282"/>
              <a:gd name="T71" fmla="*/ 157 h 161"/>
              <a:gd name="T72" fmla="*/ 123 w 282"/>
              <a:gd name="T73" fmla="*/ 159 h 161"/>
              <a:gd name="T74" fmla="*/ 140 w 282"/>
              <a:gd name="T75" fmla="*/ 161 h 161"/>
              <a:gd name="T76" fmla="*/ 156 w 282"/>
              <a:gd name="T77" fmla="*/ 161 h 161"/>
              <a:gd name="T78" fmla="*/ 163 w 282"/>
              <a:gd name="T79" fmla="*/ 161 h 161"/>
              <a:gd name="T80" fmla="*/ 187 w 282"/>
              <a:gd name="T81" fmla="*/ 161 h 161"/>
              <a:gd name="T82" fmla="*/ 201 w 282"/>
              <a:gd name="T83" fmla="*/ 152 h 161"/>
              <a:gd name="T84" fmla="*/ 241 w 282"/>
              <a:gd name="T85" fmla="*/ 154 h 161"/>
              <a:gd name="T86" fmla="*/ 251 w 282"/>
              <a:gd name="T87" fmla="*/ 154 h 161"/>
              <a:gd name="T88" fmla="*/ 272 w 282"/>
              <a:gd name="T89" fmla="*/ 154 h 161"/>
              <a:gd name="T90" fmla="*/ 277 w 282"/>
              <a:gd name="T91" fmla="*/ 116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82" h="161">
                <a:moveTo>
                  <a:pt x="277" y="90"/>
                </a:moveTo>
                <a:lnTo>
                  <a:pt x="277" y="90"/>
                </a:lnTo>
                <a:lnTo>
                  <a:pt x="277" y="79"/>
                </a:lnTo>
                <a:lnTo>
                  <a:pt x="277" y="74"/>
                </a:lnTo>
                <a:lnTo>
                  <a:pt x="279" y="67"/>
                </a:lnTo>
                <a:lnTo>
                  <a:pt x="279" y="60"/>
                </a:lnTo>
                <a:lnTo>
                  <a:pt x="279" y="36"/>
                </a:lnTo>
                <a:lnTo>
                  <a:pt x="279" y="31"/>
                </a:lnTo>
                <a:lnTo>
                  <a:pt x="279" y="29"/>
                </a:lnTo>
                <a:lnTo>
                  <a:pt x="279" y="19"/>
                </a:lnTo>
                <a:lnTo>
                  <a:pt x="282" y="5"/>
                </a:lnTo>
                <a:lnTo>
                  <a:pt x="267" y="5"/>
                </a:lnTo>
                <a:lnTo>
                  <a:pt x="260" y="5"/>
                </a:lnTo>
                <a:lnTo>
                  <a:pt x="251" y="3"/>
                </a:lnTo>
                <a:lnTo>
                  <a:pt x="241" y="3"/>
                </a:lnTo>
                <a:lnTo>
                  <a:pt x="237" y="3"/>
                </a:lnTo>
                <a:lnTo>
                  <a:pt x="232" y="3"/>
                </a:lnTo>
                <a:lnTo>
                  <a:pt x="213" y="3"/>
                </a:lnTo>
                <a:lnTo>
                  <a:pt x="213" y="3"/>
                </a:lnTo>
                <a:lnTo>
                  <a:pt x="211" y="3"/>
                </a:lnTo>
                <a:lnTo>
                  <a:pt x="208" y="3"/>
                </a:lnTo>
                <a:lnTo>
                  <a:pt x="206" y="3"/>
                </a:lnTo>
                <a:lnTo>
                  <a:pt x="206" y="3"/>
                </a:lnTo>
                <a:lnTo>
                  <a:pt x="192" y="3"/>
                </a:lnTo>
                <a:lnTo>
                  <a:pt x="192" y="0"/>
                </a:lnTo>
                <a:lnTo>
                  <a:pt x="189" y="0"/>
                </a:lnTo>
                <a:lnTo>
                  <a:pt x="182" y="0"/>
                </a:lnTo>
                <a:lnTo>
                  <a:pt x="182" y="3"/>
                </a:lnTo>
                <a:lnTo>
                  <a:pt x="182" y="3"/>
                </a:lnTo>
                <a:lnTo>
                  <a:pt x="175" y="3"/>
                </a:lnTo>
                <a:lnTo>
                  <a:pt x="175" y="8"/>
                </a:lnTo>
                <a:lnTo>
                  <a:pt x="173" y="8"/>
                </a:lnTo>
                <a:lnTo>
                  <a:pt x="168" y="8"/>
                </a:lnTo>
                <a:lnTo>
                  <a:pt x="168" y="3"/>
                </a:lnTo>
                <a:lnTo>
                  <a:pt x="159" y="3"/>
                </a:lnTo>
                <a:lnTo>
                  <a:pt x="159" y="8"/>
                </a:lnTo>
                <a:lnTo>
                  <a:pt x="156" y="8"/>
                </a:lnTo>
                <a:lnTo>
                  <a:pt x="154" y="8"/>
                </a:lnTo>
                <a:lnTo>
                  <a:pt x="149" y="8"/>
                </a:lnTo>
                <a:lnTo>
                  <a:pt x="147" y="8"/>
                </a:lnTo>
                <a:lnTo>
                  <a:pt x="144" y="8"/>
                </a:lnTo>
                <a:lnTo>
                  <a:pt x="137" y="8"/>
                </a:lnTo>
                <a:lnTo>
                  <a:pt x="137" y="0"/>
                </a:lnTo>
                <a:lnTo>
                  <a:pt x="137" y="0"/>
                </a:lnTo>
                <a:lnTo>
                  <a:pt x="128" y="0"/>
                </a:lnTo>
                <a:lnTo>
                  <a:pt x="128" y="5"/>
                </a:lnTo>
                <a:lnTo>
                  <a:pt x="114" y="5"/>
                </a:lnTo>
                <a:lnTo>
                  <a:pt x="102" y="5"/>
                </a:lnTo>
                <a:lnTo>
                  <a:pt x="90" y="5"/>
                </a:lnTo>
                <a:lnTo>
                  <a:pt x="80" y="5"/>
                </a:lnTo>
                <a:lnTo>
                  <a:pt x="24" y="3"/>
                </a:lnTo>
                <a:lnTo>
                  <a:pt x="7" y="0"/>
                </a:lnTo>
                <a:lnTo>
                  <a:pt x="5" y="12"/>
                </a:lnTo>
                <a:lnTo>
                  <a:pt x="5" y="36"/>
                </a:lnTo>
                <a:lnTo>
                  <a:pt x="5" y="38"/>
                </a:lnTo>
                <a:lnTo>
                  <a:pt x="5" y="60"/>
                </a:lnTo>
                <a:lnTo>
                  <a:pt x="2" y="71"/>
                </a:lnTo>
                <a:lnTo>
                  <a:pt x="2" y="74"/>
                </a:lnTo>
                <a:lnTo>
                  <a:pt x="2" y="88"/>
                </a:lnTo>
                <a:lnTo>
                  <a:pt x="2" y="112"/>
                </a:lnTo>
                <a:lnTo>
                  <a:pt x="0" y="124"/>
                </a:lnTo>
                <a:lnTo>
                  <a:pt x="0" y="128"/>
                </a:lnTo>
                <a:lnTo>
                  <a:pt x="0" y="133"/>
                </a:lnTo>
                <a:lnTo>
                  <a:pt x="0" y="140"/>
                </a:lnTo>
                <a:lnTo>
                  <a:pt x="0" y="154"/>
                </a:lnTo>
                <a:lnTo>
                  <a:pt x="5" y="154"/>
                </a:lnTo>
                <a:lnTo>
                  <a:pt x="12" y="157"/>
                </a:lnTo>
                <a:lnTo>
                  <a:pt x="14" y="157"/>
                </a:lnTo>
                <a:lnTo>
                  <a:pt x="33" y="157"/>
                </a:lnTo>
                <a:lnTo>
                  <a:pt x="40" y="157"/>
                </a:lnTo>
                <a:lnTo>
                  <a:pt x="42" y="157"/>
                </a:lnTo>
                <a:lnTo>
                  <a:pt x="54" y="157"/>
                </a:lnTo>
                <a:lnTo>
                  <a:pt x="73" y="159"/>
                </a:lnTo>
                <a:lnTo>
                  <a:pt x="123" y="159"/>
                </a:lnTo>
                <a:lnTo>
                  <a:pt x="130" y="161"/>
                </a:lnTo>
                <a:lnTo>
                  <a:pt x="140" y="161"/>
                </a:lnTo>
                <a:lnTo>
                  <a:pt x="154" y="161"/>
                </a:lnTo>
                <a:lnTo>
                  <a:pt x="156" y="161"/>
                </a:lnTo>
                <a:lnTo>
                  <a:pt x="159" y="161"/>
                </a:lnTo>
                <a:lnTo>
                  <a:pt x="163" y="161"/>
                </a:lnTo>
                <a:lnTo>
                  <a:pt x="185" y="161"/>
                </a:lnTo>
                <a:lnTo>
                  <a:pt x="187" y="161"/>
                </a:lnTo>
                <a:lnTo>
                  <a:pt x="201" y="161"/>
                </a:lnTo>
                <a:lnTo>
                  <a:pt x="201" y="152"/>
                </a:lnTo>
                <a:lnTo>
                  <a:pt x="213" y="152"/>
                </a:lnTo>
                <a:lnTo>
                  <a:pt x="241" y="154"/>
                </a:lnTo>
                <a:lnTo>
                  <a:pt x="248" y="154"/>
                </a:lnTo>
                <a:lnTo>
                  <a:pt x="251" y="154"/>
                </a:lnTo>
                <a:lnTo>
                  <a:pt x="260" y="154"/>
                </a:lnTo>
                <a:lnTo>
                  <a:pt x="272" y="154"/>
                </a:lnTo>
                <a:lnTo>
                  <a:pt x="275" y="154"/>
                </a:lnTo>
                <a:lnTo>
                  <a:pt x="277" y="116"/>
                </a:lnTo>
                <a:lnTo>
                  <a:pt x="277" y="9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2" name="Freeform 127"/>
          <p:cNvSpPr>
            <a:spLocks/>
          </p:cNvSpPr>
          <p:nvPr/>
        </p:nvSpPr>
        <p:spPr bwMode="auto">
          <a:xfrm>
            <a:off x="1838743" y="5358816"/>
            <a:ext cx="481013" cy="417513"/>
          </a:xfrm>
          <a:custGeom>
            <a:avLst/>
            <a:gdLst>
              <a:gd name="T0" fmla="*/ 183 w 303"/>
              <a:gd name="T1" fmla="*/ 263 h 263"/>
              <a:gd name="T2" fmla="*/ 216 w 303"/>
              <a:gd name="T3" fmla="*/ 263 h 263"/>
              <a:gd name="T4" fmla="*/ 220 w 303"/>
              <a:gd name="T5" fmla="*/ 248 h 263"/>
              <a:gd name="T6" fmla="*/ 223 w 303"/>
              <a:gd name="T7" fmla="*/ 244 h 263"/>
              <a:gd name="T8" fmla="*/ 230 w 303"/>
              <a:gd name="T9" fmla="*/ 248 h 263"/>
              <a:gd name="T10" fmla="*/ 242 w 303"/>
              <a:gd name="T11" fmla="*/ 248 h 263"/>
              <a:gd name="T12" fmla="*/ 251 w 303"/>
              <a:gd name="T13" fmla="*/ 258 h 263"/>
              <a:gd name="T14" fmla="*/ 258 w 303"/>
              <a:gd name="T15" fmla="*/ 248 h 263"/>
              <a:gd name="T16" fmla="*/ 265 w 303"/>
              <a:gd name="T17" fmla="*/ 263 h 263"/>
              <a:gd name="T18" fmla="*/ 273 w 303"/>
              <a:gd name="T19" fmla="*/ 248 h 263"/>
              <a:gd name="T20" fmla="*/ 280 w 303"/>
              <a:gd name="T21" fmla="*/ 263 h 263"/>
              <a:gd name="T22" fmla="*/ 287 w 303"/>
              <a:gd name="T23" fmla="*/ 258 h 263"/>
              <a:gd name="T24" fmla="*/ 294 w 303"/>
              <a:gd name="T25" fmla="*/ 263 h 263"/>
              <a:gd name="T26" fmla="*/ 299 w 303"/>
              <a:gd name="T27" fmla="*/ 251 h 263"/>
              <a:gd name="T28" fmla="*/ 303 w 303"/>
              <a:gd name="T29" fmla="*/ 244 h 263"/>
              <a:gd name="T30" fmla="*/ 303 w 303"/>
              <a:gd name="T31" fmla="*/ 241 h 263"/>
              <a:gd name="T32" fmla="*/ 301 w 303"/>
              <a:gd name="T33" fmla="*/ 225 h 263"/>
              <a:gd name="T34" fmla="*/ 303 w 303"/>
              <a:gd name="T35" fmla="*/ 213 h 263"/>
              <a:gd name="T36" fmla="*/ 296 w 303"/>
              <a:gd name="T37" fmla="*/ 194 h 263"/>
              <a:gd name="T38" fmla="*/ 296 w 303"/>
              <a:gd name="T39" fmla="*/ 192 h 263"/>
              <a:gd name="T40" fmla="*/ 296 w 303"/>
              <a:gd name="T41" fmla="*/ 185 h 263"/>
              <a:gd name="T42" fmla="*/ 292 w 303"/>
              <a:gd name="T43" fmla="*/ 180 h 263"/>
              <a:gd name="T44" fmla="*/ 289 w 303"/>
              <a:gd name="T45" fmla="*/ 173 h 263"/>
              <a:gd name="T46" fmla="*/ 284 w 303"/>
              <a:gd name="T47" fmla="*/ 168 h 263"/>
              <a:gd name="T48" fmla="*/ 280 w 303"/>
              <a:gd name="T49" fmla="*/ 149 h 263"/>
              <a:gd name="T50" fmla="*/ 282 w 303"/>
              <a:gd name="T51" fmla="*/ 142 h 263"/>
              <a:gd name="T52" fmla="*/ 284 w 303"/>
              <a:gd name="T53" fmla="*/ 137 h 263"/>
              <a:gd name="T54" fmla="*/ 256 w 303"/>
              <a:gd name="T55" fmla="*/ 128 h 263"/>
              <a:gd name="T56" fmla="*/ 258 w 303"/>
              <a:gd name="T57" fmla="*/ 95 h 263"/>
              <a:gd name="T58" fmla="*/ 261 w 303"/>
              <a:gd name="T59" fmla="*/ 12 h 263"/>
              <a:gd name="T60" fmla="*/ 206 w 303"/>
              <a:gd name="T61" fmla="*/ 9 h 263"/>
              <a:gd name="T62" fmla="*/ 199 w 303"/>
              <a:gd name="T63" fmla="*/ 2 h 263"/>
              <a:gd name="T64" fmla="*/ 157 w 303"/>
              <a:gd name="T65" fmla="*/ 9 h 263"/>
              <a:gd name="T66" fmla="*/ 119 w 303"/>
              <a:gd name="T67" fmla="*/ 7 h 263"/>
              <a:gd name="T68" fmla="*/ 116 w 303"/>
              <a:gd name="T69" fmla="*/ 0 h 263"/>
              <a:gd name="T70" fmla="*/ 109 w 303"/>
              <a:gd name="T71" fmla="*/ 7 h 263"/>
              <a:gd name="T72" fmla="*/ 38 w 303"/>
              <a:gd name="T73" fmla="*/ 45 h 263"/>
              <a:gd name="T74" fmla="*/ 36 w 303"/>
              <a:gd name="T75" fmla="*/ 92 h 263"/>
              <a:gd name="T76" fmla="*/ 36 w 303"/>
              <a:gd name="T77" fmla="*/ 128 h 263"/>
              <a:gd name="T78" fmla="*/ 0 w 303"/>
              <a:gd name="T79" fmla="*/ 128 h 263"/>
              <a:gd name="T80" fmla="*/ 0 w 303"/>
              <a:gd name="T81" fmla="*/ 163 h 263"/>
              <a:gd name="T82" fmla="*/ 7 w 303"/>
              <a:gd name="T83" fmla="*/ 182 h 263"/>
              <a:gd name="T84" fmla="*/ 12 w 303"/>
              <a:gd name="T85" fmla="*/ 211 h 263"/>
              <a:gd name="T86" fmla="*/ 19 w 303"/>
              <a:gd name="T87" fmla="*/ 215 h 263"/>
              <a:gd name="T88" fmla="*/ 10 w 303"/>
              <a:gd name="T89" fmla="*/ 230 h 263"/>
              <a:gd name="T90" fmla="*/ 10 w 303"/>
              <a:gd name="T91" fmla="*/ 260 h 263"/>
              <a:gd name="T92" fmla="*/ 33 w 303"/>
              <a:gd name="T93" fmla="*/ 263 h 263"/>
              <a:gd name="T94" fmla="*/ 78 w 303"/>
              <a:gd name="T95" fmla="*/ 263 h 263"/>
              <a:gd name="T96" fmla="*/ 100 w 303"/>
              <a:gd name="T97" fmla="*/ 263 h 263"/>
              <a:gd name="T98" fmla="*/ 159 w 303"/>
              <a:gd name="T99" fmla="*/ 263 h 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303" h="263">
                <a:moveTo>
                  <a:pt x="159" y="263"/>
                </a:moveTo>
                <a:lnTo>
                  <a:pt x="183" y="263"/>
                </a:lnTo>
                <a:lnTo>
                  <a:pt x="199" y="263"/>
                </a:lnTo>
                <a:lnTo>
                  <a:pt x="216" y="263"/>
                </a:lnTo>
                <a:lnTo>
                  <a:pt x="216" y="248"/>
                </a:lnTo>
                <a:lnTo>
                  <a:pt x="220" y="248"/>
                </a:lnTo>
                <a:lnTo>
                  <a:pt x="220" y="244"/>
                </a:lnTo>
                <a:lnTo>
                  <a:pt x="223" y="244"/>
                </a:lnTo>
                <a:lnTo>
                  <a:pt x="230" y="244"/>
                </a:lnTo>
                <a:lnTo>
                  <a:pt x="230" y="248"/>
                </a:lnTo>
                <a:lnTo>
                  <a:pt x="239" y="248"/>
                </a:lnTo>
                <a:lnTo>
                  <a:pt x="242" y="248"/>
                </a:lnTo>
                <a:lnTo>
                  <a:pt x="239" y="256"/>
                </a:lnTo>
                <a:lnTo>
                  <a:pt x="251" y="258"/>
                </a:lnTo>
                <a:lnTo>
                  <a:pt x="251" y="248"/>
                </a:lnTo>
                <a:lnTo>
                  <a:pt x="258" y="248"/>
                </a:lnTo>
                <a:lnTo>
                  <a:pt x="258" y="263"/>
                </a:lnTo>
                <a:lnTo>
                  <a:pt x="265" y="263"/>
                </a:lnTo>
                <a:lnTo>
                  <a:pt x="265" y="248"/>
                </a:lnTo>
                <a:lnTo>
                  <a:pt x="273" y="248"/>
                </a:lnTo>
                <a:lnTo>
                  <a:pt x="273" y="263"/>
                </a:lnTo>
                <a:lnTo>
                  <a:pt x="280" y="263"/>
                </a:lnTo>
                <a:lnTo>
                  <a:pt x="280" y="258"/>
                </a:lnTo>
                <a:lnTo>
                  <a:pt x="287" y="258"/>
                </a:lnTo>
                <a:lnTo>
                  <a:pt x="287" y="263"/>
                </a:lnTo>
                <a:lnTo>
                  <a:pt x="294" y="263"/>
                </a:lnTo>
                <a:lnTo>
                  <a:pt x="296" y="258"/>
                </a:lnTo>
                <a:lnTo>
                  <a:pt x="299" y="251"/>
                </a:lnTo>
                <a:lnTo>
                  <a:pt x="301" y="248"/>
                </a:lnTo>
                <a:lnTo>
                  <a:pt x="303" y="244"/>
                </a:lnTo>
                <a:lnTo>
                  <a:pt x="303" y="241"/>
                </a:lnTo>
                <a:lnTo>
                  <a:pt x="303" y="241"/>
                </a:lnTo>
                <a:lnTo>
                  <a:pt x="301" y="241"/>
                </a:lnTo>
                <a:lnTo>
                  <a:pt x="301" y="225"/>
                </a:lnTo>
                <a:lnTo>
                  <a:pt x="303" y="218"/>
                </a:lnTo>
                <a:lnTo>
                  <a:pt x="303" y="213"/>
                </a:lnTo>
                <a:lnTo>
                  <a:pt x="299" y="201"/>
                </a:lnTo>
                <a:lnTo>
                  <a:pt x="296" y="194"/>
                </a:lnTo>
                <a:lnTo>
                  <a:pt x="296" y="194"/>
                </a:lnTo>
                <a:lnTo>
                  <a:pt x="296" y="192"/>
                </a:lnTo>
                <a:lnTo>
                  <a:pt x="296" y="189"/>
                </a:lnTo>
                <a:lnTo>
                  <a:pt x="296" y="185"/>
                </a:lnTo>
                <a:lnTo>
                  <a:pt x="294" y="182"/>
                </a:lnTo>
                <a:lnTo>
                  <a:pt x="292" y="180"/>
                </a:lnTo>
                <a:lnTo>
                  <a:pt x="289" y="177"/>
                </a:lnTo>
                <a:lnTo>
                  <a:pt x="289" y="173"/>
                </a:lnTo>
                <a:lnTo>
                  <a:pt x="289" y="173"/>
                </a:lnTo>
                <a:lnTo>
                  <a:pt x="284" y="168"/>
                </a:lnTo>
                <a:lnTo>
                  <a:pt x="282" y="154"/>
                </a:lnTo>
                <a:lnTo>
                  <a:pt x="280" y="149"/>
                </a:lnTo>
                <a:lnTo>
                  <a:pt x="280" y="144"/>
                </a:lnTo>
                <a:lnTo>
                  <a:pt x="282" y="142"/>
                </a:lnTo>
                <a:lnTo>
                  <a:pt x="284" y="140"/>
                </a:lnTo>
                <a:lnTo>
                  <a:pt x="284" y="137"/>
                </a:lnTo>
                <a:lnTo>
                  <a:pt x="256" y="135"/>
                </a:lnTo>
                <a:lnTo>
                  <a:pt x="256" y="128"/>
                </a:lnTo>
                <a:lnTo>
                  <a:pt x="256" y="97"/>
                </a:lnTo>
                <a:lnTo>
                  <a:pt x="258" y="95"/>
                </a:lnTo>
                <a:lnTo>
                  <a:pt x="258" y="47"/>
                </a:lnTo>
                <a:lnTo>
                  <a:pt x="261" y="12"/>
                </a:lnTo>
                <a:lnTo>
                  <a:pt x="220" y="12"/>
                </a:lnTo>
                <a:lnTo>
                  <a:pt x="206" y="9"/>
                </a:lnTo>
                <a:lnTo>
                  <a:pt x="206" y="2"/>
                </a:lnTo>
                <a:lnTo>
                  <a:pt x="199" y="2"/>
                </a:lnTo>
                <a:lnTo>
                  <a:pt x="199" y="9"/>
                </a:lnTo>
                <a:lnTo>
                  <a:pt x="157" y="9"/>
                </a:lnTo>
                <a:lnTo>
                  <a:pt x="149" y="9"/>
                </a:lnTo>
                <a:lnTo>
                  <a:pt x="119" y="7"/>
                </a:lnTo>
                <a:lnTo>
                  <a:pt x="116" y="7"/>
                </a:lnTo>
                <a:lnTo>
                  <a:pt x="116" y="0"/>
                </a:lnTo>
                <a:lnTo>
                  <a:pt x="109" y="0"/>
                </a:lnTo>
                <a:lnTo>
                  <a:pt x="109" y="7"/>
                </a:lnTo>
                <a:lnTo>
                  <a:pt x="41" y="5"/>
                </a:lnTo>
                <a:lnTo>
                  <a:pt x="38" y="45"/>
                </a:lnTo>
                <a:lnTo>
                  <a:pt x="38" y="73"/>
                </a:lnTo>
                <a:lnTo>
                  <a:pt x="36" y="92"/>
                </a:lnTo>
                <a:lnTo>
                  <a:pt x="36" y="109"/>
                </a:lnTo>
                <a:lnTo>
                  <a:pt x="36" y="128"/>
                </a:lnTo>
                <a:lnTo>
                  <a:pt x="0" y="128"/>
                </a:lnTo>
                <a:lnTo>
                  <a:pt x="0" y="128"/>
                </a:lnTo>
                <a:lnTo>
                  <a:pt x="0" y="151"/>
                </a:lnTo>
                <a:lnTo>
                  <a:pt x="0" y="163"/>
                </a:lnTo>
                <a:lnTo>
                  <a:pt x="0" y="182"/>
                </a:lnTo>
                <a:lnTo>
                  <a:pt x="7" y="182"/>
                </a:lnTo>
                <a:lnTo>
                  <a:pt x="5" y="211"/>
                </a:lnTo>
                <a:lnTo>
                  <a:pt x="12" y="211"/>
                </a:lnTo>
                <a:lnTo>
                  <a:pt x="12" y="215"/>
                </a:lnTo>
                <a:lnTo>
                  <a:pt x="19" y="215"/>
                </a:lnTo>
                <a:lnTo>
                  <a:pt x="19" y="230"/>
                </a:lnTo>
                <a:lnTo>
                  <a:pt x="10" y="230"/>
                </a:lnTo>
                <a:lnTo>
                  <a:pt x="10" y="246"/>
                </a:lnTo>
                <a:lnTo>
                  <a:pt x="10" y="260"/>
                </a:lnTo>
                <a:lnTo>
                  <a:pt x="24" y="260"/>
                </a:lnTo>
                <a:lnTo>
                  <a:pt x="33" y="263"/>
                </a:lnTo>
                <a:lnTo>
                  <a:pt x="59" y="263"/>
                </a:lnTo>
                <a:lnTo>
                  <a:pt x="78" y="263"/>
                </a:lnTo>
                <a:lnTo>
                  <a:pt x="90" y="263"/>
                </a:lnTo>
                <a:lnTo>
                  <a:pt x="100" y="263"/>
                </a:lnTo>
                <a:lnTo>
                  <a:pt x="128" y="263"/>
                </a:lnTo>
                <a:lnTo>
                  <a:pt x="159" y="26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3" name="Freeform 128"/>
          <p:cNvSpPr>
            <a:spLocks/>
          </p:cNvSpPr>
          <p:nvPr/>
        </p:nvSpPr>
        <p:spPr bwMode="auto">
          <a:xfrm>
            <a:off x="2187993" y="4957179"/>
            <a:ext cx="260350" cy="423863"/>
          </a:xfrm>
          <a:custGeom>
            <a:avLst/>
            <a:gdLst>
              <a:gd name="T0" fmla="*/ 88 w 164"/>
              <a:gd name="T1" fmla="*/ 265 h 267"/>
              <a:gd name="T2" fmla="*/ 114 w 164"/>
              <a:gd name="T3" fmla="*/ 265 h 267"/>
              <a:gd name="T4" fmla="*/ 145 w 164"/>
              <a:gd name="T5" fmla="*/ 267 h 267"/>
              <a:gd name="T6" fmla="*/ 152 w 164"/>
              <a:gd name="T7" fmla="*/ 260 h 267"/>
              <a:gd name="T8" fmla="*/ 152 w 164"/>
              <a:gd name="T9" fmla="*/ 236 h 267"/>
              <a:gd name="T10" fmla="*/ 152 w 164"/>
              <a:gd name="T11" fmla="*/ 225 h 267"/>
              <a:gd name="T12" fmla="*/ 154 w 164"/>
              <a:gd name="T13" fmla="*/ 175 h 267"/>
              <a:gd name="T14" fmla="*/ 154 w 164"/>
              <a:gd name="T15" fmla="*/ 163 h 267"/>
              <a:gd name="T16" fmla="*/ 162 w 164"/>
              <a:gd name="T17" fmla="*/ 142 h 267"/>
              <a:gd name="T18" fmla="*/ 164 w 164"/>
              <a:gd name="T19" fmla="*/ 85 h 267"/>
              <a:gd name="T20" fmla="*/ 114 w 164"/>
              <a:gd name="T21" fmla="*/ 85 h 267"/>
              <a:gd name="T22" fmla="*/ 95 w 164"/>
              <a:gd name="T23" fmla="*/ 71 h 267"/>
              <a:gd name="T24" fmla="*/ 88 w 164"/>
              <a:gd name="T25" fmla="*/ 64 h 267"/>
              <a:gd name="T26" fmla="*/ 81 w 164"/>
              <a:gd name="T27" fmla="*/ 64 h 267"/>
              <a:gd name="T28" fmla="*/ 69 w 164"/>
              <a:gd name="T29" fmla="*/ 50 h 267"/>
              <a:gd name="T30" fmla="*/ 60 w 164"/>
              <a:gd name="T31" fmla="*/ 38 h 267"/>
              <a:gd name="T32" fmla="*/ 43 w 164"/>
              <a:gd name="T33" fmla="*/ 35 h 267"/>
              <a:gd name="T34" fmla="*/ 45 w 164"/>
              <a:gd name="T35" fmla="*/ 33 h 267"/>
              <a:gd name="T36" fmla="*/ 43 w 164"/>
              <a:gd name="T37" fmla="*/ 24 h 267"/>
              <a:gd name="T38" fmla="*/ 41 w 164"/>
              <a:gd name="T39" fmla="*/ 16 h 267"/>
              <a:gd name="T40" fmla="*/ 38 w 164"/>
              <a:gd name="T41" fmla="*/ 14 h 267"/>
              <a:gd name="T42" fmla="*/ 36 w 164"/>
              <a:gd name="T43" fmla="*/ 7 h 267"/>
              <a:gd name="T44" fmla="*/ 29 w 164"/>
              <a:gd name="T45" fmla="*/ 0 h 267"/>
              <a:gd name="T46" fmla="*/ 8 w 164"/>
              <a:gd name="T47" fmla="*/ 7 h 267"/>
              <a:gd name="T48" fmla="*/ 15 w 164"/>
              <a:gd name="T49" fmla="*/ 42 h 267"/>
              <a:gd name="T50" fmla="*/ 19 w 164"/>
              <a:gd name="T51" fmla="*/ 50 h 267"/>
              <a:gd name="T52" fmla="*/ 15 w 164"/>
              <a:gd name="T53" fmla="*/ 57 h 267"/>
              <a:gd name="T54" fmla="*/ 12 w 164"/>
              <a:gd name="T55" fmla="*/ 61 h 267"/>
              <a:gd name="T56" fmla="*/ 12 w 164"/>
              <a:gd name="T57" fmla="*/ 61 h 267"/>
              <a:gd name="T58" fmla="*/ 5 w 164"/>
              <a:gd name="T59" fmla="*/ 68 h 267"/>
              <a:gd name="T60" fmla="*/ 12 w 164"/>
              <a:gd name="T61" fmla="*/ 85 h 267"/>
              <a:gd name="T62" fmla="*/ 10 w 164"/>
              <a:gd name="T63" fmla="*/ 118 h 267"/>
              <a:gd name="T64" fmla="*/ 10 w 164"/>
              <a:gd name="T65" fmla="*/ 158 h 267"/>
              <a:gd name="T66" fmla="*/ 10 w 164"/>
              <a:gd name="T67" fmla="*/ 168 h 267"/>
              <a:gd name="T68" fmla="*/ 3 w 164"/>
              <a:gd name="T69" fmla="*/ 173 h 267"/>
              <a:gd name="T70" fmla="*/ 0 w 164"/>
              <a:gd name="T71" fmla="*/ 187 h 267"/>
              <a:gd name="T72" fmla="*/ 0 w 164"/>
              <a:gd name="T73" fmla="*/ 210 h 267"/>
              <a:gd name="T74" fmla="*/ 8 w 164"/>
              <a:gd name="T75" fmla="*/ 215 h 267"/>
              <a:gd name="T76" fmla="*/ 0 w 164"/>
              <a:gd name="T77" fmla="*/ 222 h 267"/>
              <a:gd name="T78" fmla="*/ 8 w 164"/>
              <a:gd name="T79" fmla="*/ 229 h 267"/>
              <a:gd name="T80" fmla="*/ 0 w 164"/>
              <a:gd name="T81" fmla="*/ 246 h 267"/>
              <a:gd name="T82" fmla="*/ 0 w 164"/>
              <a:gd name="T83" fmla="*/ 265 h 267"/>
              <a:gd name="T84" fmla="*/ 81 w 164"/>
              <a:gd name="T85" fmla="*/ 265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64" h="267">
                <a:moveTo>
                  <a:pt x="81" y="265"/>
                </a:moveTo>
                <a:lnTo>
                  <a:pt x="88" y="265"/>
                </a:lnTo>
                <a:lnTo>
                  <a:pt x="109" y="265"/>
                </a:lnTo>
                <a:lnTo>
                  <a:pt x="114" y="265"/>
                </a:lnTo>
                <a:lnTo>
                  <a:pt x="119" y="267"/>
                </a:lnTo>
                <a:lnTo>
                  <a:pt x="145" y="267"/>
                </a:lnTo>
                <a:lnTo>
                  <a:pt x="145" y="260"/>
                </a:lnTo>
                <a:lnTo>
                  <a:pt x="152" y="260"/>
                </a:lnTo>
                <a:lnTo>
                  <a:pt x="152" y="244"/>
                </a:lnTo>
                <a:lnTo>
                  <a:pt x="152" y="236"/>
                </a:lnTo>
                <a:lnTo>
                  <a:pt x="152" y="227"/>
                </a:lnTo>
                <a:lnTo>
                  <a:pt x="152" y="225"/>
                </a:lnTo>
                <a:lnTo>
                  <a:pt x="152" y="208"/>
                </a:lnTo>
                <a:lnTo>
                  <a:pt x="154" y="175"/>
                </a:lnTo>
                <a:lnTo>
                  <a:pt x="154" y="170"/>
                </a:lnTo>
                <a:lnTo>
                  <a:pt x="154" y="163"/>
                </a:lnTo>
                <a:lnTo>
                  <a:pt x="162" y="163"/>
                </a:lnTo>
                <a:lnTo>
                  <a:pt x="162" y="142"/>
                </a:lnTo>
                <a:lnTo>
                  <a:pt x="162" y="118"/>
                </a:lnTo>
                <a:lnTo>
                  <a:pt x="164" y="85"/>
                </a:lnTo>
                <a:lnTo>
                  <a:pt x="117" y="85"/>
                </a:lnTo>
                <a:lnTo>
                  <a:pt x="114" y="85"/>
                </a:lnTo>
                <a:lnTo>
                  <a:pt x="95" y="85"/>
                </a:lnTo>
                <a:lnTo>
                  <a:pt x="95" y="71"/>
                </a:lnTo>
                <a:lnTo>
                  <a:pt x="88" y="71"/>
                </a:lnTo>
                <a:lnTo>
                  <a:pt x="88" y="64"/>
                </a:lnTo>
                <a:lnTo>
                  <a:pt x="81" y="64"/>
                </a:lnTo>
                <a:lnTo>
                  <a:pt x="81" y="64"/>
                </a:lnTo>
                <a:lnTo>
                  <a:pt x="81" y="50"/>
                </a:lnTo>
                <a:lnTo>
                  <a:pt x="69" y="50"/>
                </a:lnTo>
                <a:lnTo>
                  <a:pt x="69" y="38"/>
                </a:lnTo>
                <a:lnTo>
                  <a:pt x="60" y="38"/>
                </a:lnTo>
                <a:lnTo>
                  <a:pt x="43" y="38"/>
                </a:lnTo>
                <a:lnTo>
                  <a:pt x="43" y="35"/>
                </a:lnTo>
                <a:lnTo>
                  <a:pt x="43" y="35"/>
                </a:lnTo>
                <a:lnTo>
                  <a:pt x="45" y="33"/>
                </a:lnTo>
                <a:lnTo>
                  <a:pt x="45" y="28"/>
                </a:lnTo>
                <a:lnTo>
                  <a:pt x="43" y="24"/>
                </a:lnTo>
                <a:lnTo>
                  <a:pt x="43" y="19"/>
                </a:lnTo>
                <a:lnTo>
                  <a:pt x="41" y="16"/>
                </a:lnTo>
                <a:lnTo>
                  <a:pt x="41" y="16"/>
                </a:lnTo>
                <a:lnTo>
                  <a:pt x="38" y="14"/>
                </a:lnTo>
                <a:lnTo>
                  <a:pt x="36" y="14"/>
                </a:lnTo>
                <a:lnTo>
                  <a:pt x="36" y="7"/>
                </a:lnTo>
                <a:lnTo>
                  <a:pt x="29" y="7"/>
                </a:lnTo>
                <a:lnTo>
                  <a:pt x="29" y="0"/>
                </a:lnTo>
                <a:lnTo>
                  <a:pt x="8" y="0"/>
                </a:lnTo>
                <a:lnTo>
                  <a:pt x="8" y="7"/>
                </a:lnTo>
                <a:lnTo>
                  <a:pt x="15" y="7"/>
                </a:lnTo>
                <a:lnTo>
                  <a:pt x="15" y="42"/>
                </a:lnTo>
                <a:lnTo>
                  <a:pt x="22" y="42"/>
                </a:lnTo>
                <a:lnTo>
                  <a:pt x="19" y="50"/>
                </a:lnTo>
                <a:lnTo>
                  <a:pt x="15" y="47"/>
                </a:lnTo>
                <a:lnTo>
                  <a:pt x="15" y="57"/>
                </a:lnTo>
                <a:lnTo>
                  <a:pt x="12" y="57"/>
                </a:lnTo>
                <a:lnTo>
                  <a:pt x="12" y="61"/>
                </a:lnTo>
                <a:lnTo>
                  <a:pt x="12" y="61"/>
                </a:lnTo>
                <a:lnTo>
                  <a:pt x="12" y="61"/>
                </a:lnTo>
                <a:lnTo>
                  <a:pt x="5" y="61"/>
                </a:lnTo>
                <a:lnTo>
                  <a:pt x="5" y="68"/>
                </a:lnTo>
                <a:lnTo>
                  <a:pt x="12" y="68"/>
                </a:lnTo>
                <a:lnTo>
                  <a:pt x="12" y="85"/>
                </a:lnTo>
                <a:lnTo>
                  <a:pt x="10" y="113"/>
                </a:lnTo>
                <a:lnTo>
                  <a:pt x="10" y="118"/>
                </a:lnTo>
                <a:lnTo>
                  <a:pt x="10" y="132"/>
                </a:lnTo>
                <a:lnTo>
                  <a:pt x="10" y="158"/>
                </a:lnTo>
                <a:lnTo>
                  <a:pt x="10" y="165"/>
                </a:lnTo>
                <a:lnTo>
                  <a:pt x="10" y="168"/>
                </a:lnTo>
                <a:lnTo>
                  <a:pt x="10" y="173"/>
                </a:lnTo>
                <a:lnTo>
                  <a:pt x="3" y="173"/>
                </a:lnTo>
                <a:lnTo>
                  <a:pt x="3" y="187"/>
                </a:lnTo>
                <a:lnTo>
                  <a:pt x="0" y="187"/>
                </a:lnTo>
                <a:lnTo>
                  <a:pt x="0" y="208"/>
                </a:lnTo>
                <a:lnTo>
                  <a:pt x="0" y="210"/>
                </a:lnTo>
                <a:lnTo>
                  <a:pt x="8" y="210"/>
                </a:lnTo>
                <a:lnTo>
                  <a:pt x="8" y="215"/>
                </a:lnTo>
                <a:lnTo>
                  <a:pt x="0" y="215"/>
                </a:lnTo>
                <a:lnTo>
                  <a:pt x="0" y="222"/>
                </a:lnTo>
                <a:lnTo>
                  <a:pt x="8" y="222"/>
                </a:lnTo>
                <a:lnTo>
                  <a:pt x="8" y="229"/>
                </a:lnTo>
                <a:lnTo>
                  <a:pt x="0" y="229"/>
                </a:lnTo>
                <a:lnTo>
                  <a:pt x="0" y="246"/>
                </a:lnTo>
                <a:lnTo>
                  <a:pt x="0" y="262"/>
                </a:lnTo>
                <a:lnTo>
                  <a:pt x="0" y="265"/>
                </a:lnTo>
                <a:lnTo>
                  <a:pt x="41" y="265"/>
                </a:lnTo>
                <a:lnTo>
                  <a:pt x="81" y="265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4" name="Freeform 129"/>
          <p:cNvSpPr>
            <a:spLocks/>
          </p:cNvSpPr>
          <p:nvPr/>
        </p:nvSpPr>
        <p:spPr bwMode="auto">
          <a:xfrm>
            <a:off x="1986381" y="5746166"/>
            <a:ext cx="473075" cy="288925"/>
          </a:xfrm>
          <a:custGeom>
            <a:avLst/>
            <a:gdLst>
              <a:gd name="T0" fmla="*/ 201 w 298"/>
              <a:gd name="T1" fmla="*/ 170 h 182"/>
              <a:gd name="T2" fmla="*/ 215 w 298"/>
              <a:gd name="T3" fmla="*/ 180 h 182"/>
              <a:gd name="T4" fmla="*/ 225 w 298"/>
              <a:gd name="T5" fmla="*/ 180 h 182"/>
              <a:gd name="T6" fmla="*/ 241 w 298"/>
              <a:gd name="T7" fmla="*/ 182 h 182"/>
              <a:gd name="T8" fmla="*/ 246 w 298"/>
              <a:gd name="T9" fmla="*/ 172 h 182"/>
              <a:gd name="T10" fmla="*/ 262 w 298"/>
              <a:gd name="T11" fmla="*/ 165 h 182"/>
              <a:gd name="T12" fmla="*/ 272 w 298"/>
              <a:gd name="T13" fmla="*/ 168 h 182"/>
              <a:gd name="T14" fmla="*/ 272 w 298"/>
              <a:gd name="T15" fmla="*/ 170 h 182"/>
              <a:gd name="T16" fmla="*/ 284 w 298"/>
              <a:gd name="T17" fmla="*/ 175 h 182"/>
              <a:gd name="T18" fmla="*/ 286 w 298"/>
              <a:gd name="T19" fmla="*/ 165 h 182"/>
              <a:gd name="T20" fmla="*/ 291 w 298"/>
              <a:gd name="T21" fmla="*/ 165 h 182"/>
              <a:gd name="T22" fmla="*/ 293 w 298"/>
              <a:gd name="T23" fmla="*/ 161 h 182"/>
              <a:gd name="T24" fmla="*/ 296 w 298"/>
              <a:gd name="T25" fmla="*/ 154 h 182"/>
              <a:gd name="T26" fmla="*/ 291 w 298"/>
              <a:gd name="T27" fmla="*/ 144 h 182"/>
              <a:gd name="T28" fmla="*/ 286 w 298"/>
              <a:gd name="T29" fmla="*/ 139 h 182"/>
              <a:gd name="T30" fmla="*/ 291 w 298"/>
              <a:gd name="T31" fmla="*/ 132 h 182"/>
              <a:gd name="T32" fmla="*/ 286 w 298"/>
              <a:gd name="T33" fmla="*/ 123 h 182"/>
              <a:gd name="T34" fmla="*/ 279 w 298"/>
              <a:gd name="T35" fmla="*/ 116 h 182"/>
              <a:gd name="T36" fmla="*/ 277 w 298"/>
              <a:gd name="T37" fmla="*/ 97 h 182"/>
              <a:gd name="T38" fmla="*/ 272 w 298"/>
              <a:gd name="T39" fmla="*/ 85 h 182"/>
              <a:gd name="T40" fmla="*/ 267 w 298"/>
              <a:gd name="T41" fmla="*/ 80 h 182"/>
              <a:gd name="T42" fmla="*/ 270 w 298"/>
              <a:gd name="T43" fmla="*/ 66 h 182"/>
              <a:gd name="T44" fmla="*/ 267 w 298"/>
              <a:gd name="T45" fmla="*/ 57 h 182"/>
              <a:gd name="T46" fmla="*/ 267 w 298"/>
              <a:gd name="T47" fmla="*/ 49 h 182"/>
              <a:gd name="T48" fmla="*/ 274 w 298"/>
              <a:gd name="T49" fmla="*/ 33 h 182"/>
              <a:gd name="T50" fmla="*/ 272 w 298"/>
              <a:gd name="T51" fmla="*/ 23 h 182"/>
              <a:gd name="T52" fmla="*/ 201 w 298"/>
              <a:gd name="T53" fmla="*/ 19 h 182"/>
              <a:gd name="T54" fmla="*/ 187 w 298"/>
              <a:gd name="T55" fmla="*/ 14 h 182"/>
              <a:gd name="T56" fmla="*/ 180 w 298"/>
              <a:gd name="T57" fmla="*/ 4 h 182"/>
              <a:gd name="T58" fmla="*/ 165 w 298"/>
              <a:gd name="T59" fmla="*/ 19 h 182"/>
              <a:gd name="T60" fmla="*/ 158 w 298"/>
              <a:gd name="T61" fmla="*/ 14 h 182"/>
              <a:gd name="T62" fmla="*/ 146 w 298"/>
              <a:gd name="T63" fmla="*/ 4 h 182"/>
              <a:gd name="T64" fmla="*/ 130 w 298"/>
              <a:gd name="T65" fmla="*/ 0 h 182"/>
              <a:gd name="T66" fmla="*/ 123 w 298"/>
              <a:gd name="T67" fmla="*/ 4 h 182"/>
              <a:gd name="T68" fmla="*/ 90 w 298"/>
              <a:gd name="T69" fmla="*/ 19 h 182"/>
              <a:gd name="T70" fmla="*/ 7 w 298"/>
              <a:gd name="T71" fmla="*/ 19 h 182"/>
              <a:gd name="T72" fmla="*/ 0 w 298"/>
              <a:gd name="T73" fmla="*/ 33 h 182"/>
              <a:gd name="T74" fmla="*/ 7 w 298"/>
              <a:gd name="T75" fmla="*/ 42 h 182"/>
              <a:gd name="T76" fmla="*/ 19 w 298"/>
              <a:gd name="T77" fmla="*/ 64 h 182"/>
              <a:gd name="T78" fmla="*/ 11 w 298"/>
              <a:gd name="T79" fmla="*/ 78 h 182"/>
              <a:gd name="T80" fmla="*/ 4 w 298"/>
              <a:gd name="T81" fmla="*/ 92 h 182"/>
              <a:gd name="T82" fmla="*/ 11 w 298"/>
              <a:gd name="T83" fmla="*/ 101 h 182"/>
              <a:gd name="T84" fmla="*/ 4 w 298"/>
              <a:gd name="T85" fmla="*/ 125 h 182"/>
              <a:gd name="T86" fmla="*/ 21 w 298"/>
              <a:gd name="T87" fmla="*/ 118 h 182"/>
              <a:gd name="T88" fmla="*/ 11 w 298"/>
              <a:gd name="T89" fmla="*/ 142 h 182"/>
              <a:gd name="T90" fmla="*/ 23 w 298"/>
              <a:gd name="T91" fmla="*/ 154 h 182"/>
              <a:gd name="T92" fmla="*/ 23 w 298"/>
              <a:gd name="T93" fmla="*/ 161 h 182"/>
              <a:gd name="T94" fmla="*/ 23 w 298"/>
              <a:gd name="T95" fmla="*/ 165 h 182"/>
              <a:gd name="T96" fmla="*/ 59 w 298"/>
              <a:gd name="T97" fmla="*/ 172 h 182"/>
              <a:gd name="T98" fmla="*/ 68 w 298"/>
              <a:gd name="T99" fmla="*/ 172 h 182"/>
              <a:gd name="T100" fmla="*/ 73 w 298"/>
              <a:gd name="T101" fmla="*/ 175 h 182"/>
              <a:gd name="T102" fmla="*/ 87 w 298"/>
              <a:gd name="T103" fmla="*/ 175 h 182"/>
              <a:gd name="T104" fmla="*/ 116 w 298"/>
              <a:gd name="T105" fmla="*/ 175 h 182"/>
              <a:gd name="T106" fmla="*/ 127 w 298"/>
              <a:gd name="T107" fmla="*/ 175 h 182"/>
              <a:gd name="T108" fmla="*/ 201 w 298"/>
              <a:gd name="T109" fmla="*/ 180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98" h="182">
                <a:moveTo>
                  <a:pt x="201" y="180"/>
                </a:moveTo>
                <a:lnTo>
                  <a:pt x="201" y="177"/>
                </a:lnTo>
                <a:lnTo>
                  <a:pt x="201" y="170"/>
                </a:lnTo>
                <a:lnTo>
                  <a:pt x="208" y="172"/>
                </a:lnTo>
                <a:lnTo>
                  <a:pt x="208" y="180"/>
                </a:lnTo>
                <a:lnTo>
                  <a:pt x="215" y="180"/>
                </a:lnTo>
                <a:lnTo>
                  <a:pt x="215" y="172"/>
                </a:lnTo>
                <a:lnTo>
                  <a:pt x="225" y="172"/>
                </a:lnTo>
                <a:lnTo>
                  <a:pt x="225" y="180"/>
                </a:lnTo>
                <a:lnTo>
                  <a:pt x="232" y="180"/>
                </a:lnTo>
                <a:lnTo>
                  <a:pt x="232" y="182"/>
                </a:lnTo>
                <a:lnTo>
                  <a:pt x="241" y="182"/>
                </a:lnTo>
                <a:lnTo>
                  <a:pt x="241" y="175"/>
                </a:lnTo>
                <a:lnTo>
                  <a:pt x="246" y="177"/>
                </a:lnTo>
                <a:lnTo>
                  <a:pt x="246" y="172"/>
                </a:lnTo>
                <a:lnTo>
                  <a:pt x="255" y="172"/>
                </a:lnTo>
                <a:lnTo>
                  <a:pt x="255" y="165"/>
                </a:lnTo>
                <a:lnTo>
                  <a:pt x="262" y="165"/>
                </a:lnTo>
                <a:lnTo>
                  <a:pt x="262" y="161"/>
                </a:lnTo>
                <a:lnTo>
                  <a:pt x="272" y="161"/>
                </a:lnTo>
                <a:lnTo>
                  <a:pt x="272" y="168"/>
                </a:lnTo>
                <a:lnTo>
                  <a:pt x="279" y="168"/>
                </a:lnTo>
                <a:lnTo>
                  <a:pt x="279" y="170"/>
                </a:lnTo>
                <a:lnTo>
                  <a:pt x="272" y="170"/>
                </a:lnTo>
                <a:lnTo>
                  <a:pt x="272" y="175"/>
                </a:lnTo>
                <a:lnTo>
                  <a:pt x="284" y="175"/>
                </a:lnTo>
                <a:lnTo>
                  <a:pt x="284" y="175"/>
                </a:lnTo>
                <a:lnTo>
                  <a:pt x="286" y="170"/>
                </a:lnTo>
                <a:lnTo>
                  <a:pt x="286" y="168"/>
                </a:lnTo>
                <a:lnTo>
                  <a:pt x="286" y="165"/>
                </a:lnTo>
                <a:lnTo>
                  <a:pt x="289" y="165"/>
                </a:lnTo>
                <a:lnTo>
                  <a:pt x="291" y="165"/>
                </a:lnTo>
                <a:lnTo>
                  <a:pt x="291" y="165"/>
                </a:lnTo>
                <a:lnTo>
                  <a:pt x="291" y="163"/>
                </a:lnTo>
                <a:lnTo>
                  <a:pt x="293" y="163"/>
                </a:lnTo>
                <a:lnTo>
                  <a:pt x="293" y="161"/>
                </a:lnTo>
                <a:lnTo>
                  <a:pt x="298" y="158"/>
                </a:lnTo>
                <a:lnTo>
                  <a:pt x="296" y="156"/>
                </a:lnTo>
                <a:lnTo>
                  <a:pt x="296" y="154"/>
                </a:lnTo>
                <a:lnTo>
                  <a:pt x="293" y="146"/>
                </a:lnTo>
                <a:lnTo>
                  <a:pt x="293" y="146"/>
                </a:lnTo>
                <a:lnTo>
                  <a:pt x="291" y="144"/>
                </a:lnTo>
                <a:lnTo>
                  <a:pt x="289" y="144"/>
                </a:lnTo>
                <a:lnTo>
                  <a:pt x="289" y="144"/>
                </a:lnTo>
                <a:lnTo>
                  <a:pt x="286" y="139"/>
                </a:lnTo>
                <a:lnTo>
                  <a:pt x="286" y="139"/>
                </a:lnTo>
                <a:lnTo>
                  <a:pt x="289" y="137"/>
                </a:lnTo>
                <a:lnTo>
                  <a:pt x="291" y="132"/>
                </a:lnTo>
                <a:lnTo>
                  <a:pt x="291" y="130"/>
                </a:lnTo>
                <a:lnTo>
                  <a:pt x="289" y="125"/>
                </a:lnTo>
                <a:lnTo>
                  <a:pt x="286" y="123"/>
                </a:lnTo>
                <a:lnTo>
                  <a:pt x="284" y="116"/>
                </a:lnTo>
                <a:lnTo>
                  <a:pt x="281" y="116"/>
                </a:lnTo>
                <a:lnTo>
                  <a:pt x="279" y="116"/>
                </a:lnTo>
                <a:lnTo>
                  <a:pt x="279" y="113"/>
                </a:lnTo>
                <a:lnTo>
                  <a:pt x="279" y="104"/>
                </a:lnTo>
                <a:lnTo>
                  <a:pt x="277" y="97"/>
                </a:lnTo>
                <a:lnTo>
                  <a:pt x="274" y="97"/>
                </a:lnTo>
                <a:lnTo>
                  <a:pt x="274" y="94"/>
                </a:lnTo>
                <a:lnTo>
                  <a:pt x="272" y="85"/>
                </a:lnTo>
                <a:lnTo>
                  <a:pt x="272" y="83"/>
                </a:lnTo>
                <a:lnTo>
                  <a:pt x="267" y="83"/>
                </a:lnTo>
                <a:lnTo>
                  <a:pt x="267" y="80"/>
                </a:lnTo>
                <a:lnTo>
                  <a:pt x="267" y="75"/>
                </a:lnTo>
                <a:lnTo>
                  <a:pt x="267" y="68"/>
                </a:lnTo>
                <a:lnTo>
                  <a:pt x="270" y="66"/>
                </a:lnTo>
                <a:lnTo>
                  <a:pt x="270" y="61"/>
                </a:lnTo>
                <a:lnTo>
                  <a:pt x="270" y="61"/>
                </a:lnTo>
                <a:lnTo>
                  <a:pt x="267" y="57"/>
                </a:lnTo>
                <a:lnTo>
                  <a:pt x="265" y="52"/>
                </a:lnTo>
                <a:lnTo>
                  <a:pt x="265" y="52"/>
                </a:lnTo>
                <a:lnTo>
                  <a:pt x="267" y="49"/>
                </a:lnTo>
                <a:lnTo>
                  <a:pt x="272" y="40"/>
                </a:lnTo>
                <a:lnTo>
                  <a:pt x="274" y="35"/>
                </a:lnTo>
                <a:lnTo>
                  <a:pt x="274" y="33"/>
                </a:lnTo>
                <a:lnTo>
                  <a:pt x="272" y="28"/>
                </a:lnTo>
                <a:lnTo>
                  <a:pt x="272" y="26"/>
                </a:lnTo>
                <a:lnTo>
                  <a:pt x="272" y="23"/>
                </a:lnTo>
                <a:lnTo>
                  <a:pt x="272" y="19"/>
                </a:lnTo>
                <a:lnTo>
                  <a:pt x="272" y="21"/>
                </a:lnTo>
                <a:lnTo>
                  <a:pt x="201" y="19"/>
                </a:lnTo>
                <a:lnTo>
                  <a:pt x="194" y="19"/>
                </a:lnTo>
                <a:lnTo>
                  <a:pt x="194" y="14"/>
                </a:lnTo>
                <a:lnTo>
                  <a:pt x="187" y="14"/>
                </a:lnTo>
                <a:lnTo>
                  <a:pt x="187" y="19"/>
                </a:lnTo>
                <a:lnTo>
                  <a:pt x="180" y="19"/>
                </a:lnTo>
                <a:lnTo>
                  <a:pt x="180" y="4"/>
                </a:lnTo>
                <a:lnTo>
                  <a:pt x="172" y="4"/>
                </a:lnTo>
                <a:lnTo>
                  <a:pt x="172" y="19"/>
                </a:lnTo>
                <a:lnTo>
                  <a:pt x="165" y="19"/>
                </a:lnTo>
                <a:lnTo>
                  <a:pt x="165" y="4"/>
                </a:lnTo>
                <a:lnTo>
                  <a:pt x="158" y="4"/>
                </a:lnTo>
                <a:lnTo>
                  <a:pt x="158" y="14"/>
                </a:lnTo>
                <a:lnTo>
                  <a:pt x="146" y="12"/>
                </a:lnTo>
                <a:lnTo>
                  <a:pt x="149" y="4"/>
                </a:lnTo>
                <a:lnTo>
                  <a:pt x="146" y="4"/>
                </a:lnTo>
                <a:lnTo>
                  <a:pt x="137" y="4"/>
                </a:lnTo>
                <a:lnTo>
                  <a:pt x="137" y="0"/>
                </a:lnTo>
                <a:lnTo>
                  <a:pt x="130" y="0"/>
                </a:lnTo>
                <a:lnTo>
                  <a:pt x="127" y="0"/>
                </a:lnTo>
                <a:lnTo>
                  <a:pt x="127" y="4"/>
                </a:lnTo>
                <a:lnTo>
                  <a:pt x="123" y="4"/>
                </a:lnTo>
                <a:lnTo>
                  <a:pt x="123" y="19"/>
                </a:lnTo>
                <a:lnTo>
                  <a:pt x="106" y="19"/>
                </a:lnTo>
                <a:lnTo>
                  <a:pt x="90" y="19"/>
                </a:lnTo>
                <a:lnTo>
                  <a:pt x="66" y="19"/>
                </a:lnTo>
                <a:lnTo>
                  <a:pt x="35" y="19"/>
                </a:lnTo>
                <a:lnTo>
                  <a:pt x="7" y="19"/>
                </a:lnTo>
                <a:lnTo>
                  <a:pt x="7" y="33"/>
                </a:lnTo>
                <a:lnTo>
                  <a:pt x="0" y="33"/>
                </a:lnTo>
                <a:lnTo>
                  <a:pt x="0" y="33"/>
                </a:lnTo>
                <a:lnTo>
                  <a:pt x="0" y="40"/>
                </a:lnTo>
                <a:lnTo>
                  <a:pt x="7" y="40"/>
                </a:lnTo>
                <a:lnTo>
                  <a:pt x="7" y="42"/>
                </a:lnTo>
                <a:lnTo>
                  <a:pt x="7" y="49"/>
                </a:lnTo>
                <a:lnTo>
                  <a:pt x="7" y="64"/>
                </a:lnTo>
                <a:lnTo>
                  <a:pt x="19" y="64"/>
                </a:lnTo>
                <a:lnTo>
                  <a:pt x="19" y="64"/>
                </a:lnTo>
                <a:lnTo>
                  <a:pt x="11" y="71"/>
                </a:lnTo>
                <a:lnTo>
                  <a:pt x="11" y="78"/>
                </a:lnTo>
                <a:lnTo>
                  <a:pt x="4" y="78"/>
                </a:lnTo>
                <a:lnTo>
                  <a:pt x="4" y="85"/>
                </a:lnTo>
                <a:lnTo>
                  <a:pt x="4" y="92"/>
                </a:lnTo>
                <a:lnTo>
                  <a:pt x="11" y="92"/>
                </a:lnTo>
                <a:lnTo>
                  <a:pt x="11" y="101"/>
                </a:lnTo>
                <a:lnTo>
                  <a:pt x="11" y="101"/>
                </a:lnTo>
                <a:lnTo>
                  <a:pt x="4" y="101"/>
                </a:lnTo>
                <a:lnTo>
                  <a:pt x="4" y="118"/>
                </a:lnTo>
                <a:lnTo>
                  <a:pt x="4" y="125"/>
                </a:lnTo>
                <a:lnTo>
                  <a:pt x="14" y="125"/>
                </a:lnTo>
                <a:lnTo>
                  <a:pt x="14" y="118"/>
                </a:lnTo>
                <a:lnTo>
                  <a:pt x="21" y="118"/>
                </a:lnTo>
                <a:lnTo>
                  <a:pt x="21" y="142"/>
                </a:lnTo>
                <a:lnTo>
                  <a:pt x="14" y="142"/>
                </a:lnTo>
                <a:lnTo>
                  <a:pt x="11" y="142"/>
                </a:lnTo>
                <a:lnTo>
                  <a:pt x="16" y="151"/>
                </a:lnTo>
                <a:lnTo>
                  <a:pt x="19" y="151"/>
                </a:lnTo>
                <a:lnTo>
                  <a:pt x="23" y="154"/>
                </a:lnTo>
                <a:lnTo>
                  <a:pt x="26" y="158"/>
                </a:lnTo>
                <a:lnTo>
                  <a:pt x="26" y="161"/>
                </a:lnTo>
                <a:lnTo>
                  <a:pt x="23" y="161"/>
                </a:lnTo>
                <a:lnTo>
                  <a:pt x="23" y="163"/>
                </a:lnTo>
                <a:lnTo>
                  <a:pt x="23" y="165"/>
                </a:lnTo>
                <a:lnTo>
                  <a:pt x="23" y="165"/>
                </a:lnTo>
                <a:lnTo>
                  <a:pt x="26" y="170"/>
                </a:lnTo>
                <a:lnTo>
                  <a:pt x="26" y="172"/>
                </a:lnTo>
                <a:lnTo>
                  <a:pt x="59" y="172"/>
                </a:lnTo>
                <a:lnTo>
                  <a:pt x="64" y="172"/>
                </a:lnTo>
                <a:lnTo>
                  <a:pt x="66" y="172"/>
                </a:lnTo>
                <a:lnTo>
                  <a:pt x="68" y="172"/>
                </a:lnTo>
                <a:lnTo>
                  <a:pt x="71" y="172"/>
                </a:lnTo>
                <a:lnTo>
                  <a:pt x="73" y="175"/>
                </a:lnTo>
                <a:lnTo>
                  <a:pt x="73" y="175"/>
                </a:lnTo>
                <a:lnTo>
                  <a:pt x="80" y="175"/>
                </a:lnTo>
                <a:lnTo>
                  <a:pt x="83" y="175"/>
                </a:lnTo>
                <a:lnTo>
                  <a:pt x="87" y="175"/>
                </a:lnTo>
                <a:lnTo>
                  <a:pt x="87" y="175"/>
                </a:lnTo>
                <a:lnTo>
                  <a:pt x="90" y="175"/>
                </a:lnTo>
                <a:lnTo>
                  <a:pt x="116" y="175"/>
                </a:lnTo>
                <a:lnTo>
                  <a:pt x="123" y="175"/>
                </a:lnTo>
                <a:lnTo>
                  <a:pt x="125" y="175"/>
                </a:lnTo>
                <a:lnTo>
                  <a:pt x="127" y="175"/>
                </a:lnTo>
                <a:lnTo>
                  <a:pt x="135" y="175"/>
                </a:lnTo>
                <a:lnTo>
                  <a:pt x="187" y="177"/>
                </a:lnTo>
                <a:lnTo>
                  <a:pt x="201" y="18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5" name="Freeform 130"/>
          <p:cNvSpPr>
            <a:spLocks/>
          </p:cNvSpPr>
          <p:nvPr/>
        </p:nvSpPr>
        <p:spPr bwMode="auto">
          <a:xfrm>
            <a:off x="2910306" y="6166854"/>
            <a:ext cx="582613" cy="412750"/>
          </a:xfrm>
          <a:custGeom>
            <a:avLst/>
            <a:gdLst>
              <a:gd name="T0" fmla="*/ 320 w 367"/>
              <a:gd name="T1" fmla="*/ 210 h 260"/>
              <a:gd name="T2" fmla="*/ 325 w 367"/>
              <a:gd name="T3" fmla="*/ 206 h 260"/>
              <a:gd name="T4" fmla="*/ 322 w 367"/>
              <a:gd name="T5" fmla="*/ 198 h 260"/>
              <a:gd name="T6" fmla="*/ 332 w 367"/>
              <a:gd name="T7" fmla="*/ 189 h 260"/>
              <a:gd name="T8" fmla="*/ 329 w 367"/>
              <a:gd name="T9" fmla="*/ 184 h 260"/>
              <a:gd name="T10" fmla="*/ 332 w 367"/>
              <a:gd name="T11" fmla="*/ 180 h 260"/>
              <a:gd name="T12" fmla="*/ 329 w 367"/>
              <a:gd name="T13" fmla="*/ 177 h 260"/>
              <a:gd name="T14" fmla="*/ 332 w 367"/>
              <a:gd name="T15" fmla="*/ 163 h 260"/>
              <a:gd name="T16" fmla="*/ 341 w 367"/>
              <a:gd name="T17" fmla="*/ 158 h 260"/>
              <a:gd name="T18" fmla="*/ 341 w 367"/>
              <a:gd name="T19" fmla="*/ 146 h 260"/>
              <a:gd name="T20" fmla="*/ 343 w 367"/>
              <a:gd name="T21" fmla="*/ 132 h 260"/>
              <a:gd name="T22" fmla="*/ 346 w 367"/>
              <a:gd name="T23" fmla="*/ 130 h 260"/>
              <a:gd name="T24" fmla="*/ 353 w 367"/>
              <a:gd name="T25" fmla="*/ 127 h 260"/>
              <a:gd name="T26" fmla="*/ 358 w 367"/>
              <a:gd name="T27" fmla="*/ 116 h 260"/>
              <a:gd name="T28" fmla="*/ 365 w 367"/>
              <a:gd name="T29" fmla="*/ 106 h 260"/>
              <a:gd name="T30" fmla="*/ 365 w 367"/>
              <a:gd name="T31" fmla="*/ 92 h 260"/>
              <a:gd name="T32" fmla="*/ 362 w 367"/>
              <a:gd name="T33" fmla="*/ 90 h 260"/>
              <a:gd name="T34" fmla="*/ 365 w 367"/>
              <a:gd name="T35" fmla="*/ 80 h 260"/>
              <a:gd name="T36" fmla="*/ 367 w 367"/>
              <a:gd name="T37" fmla="*/ 71 h 260"/>
              <a:gd name="T38" fmla="*/ 367 w 367"/>
              <a:gd name="T39" fmla="*/ 68 h 260"/>
              <a:gd name="T40" fmla="*/ 367 w 367"/>
              <a:gd name="T41" fmla="*/ 54 h 260"/>
              <a:gd name="T42" fmla="*/ 365 w 367"/>
              <a:gd name="T43" fmla="*/ 35 h 260"/>
              <a:gd name="T44" fmla="*/ 362 w 367"/>
              <a:gd name="T45" fmla="*/ 28 h 260"/>
              <a:gd name="T46" fmla="*/ 365 w 367"/>
              <a:gd name="T47" fmla="*/ 9 h 260"/>
              <a:gd name="T48" fmla="*/ 343 w 367"/>
              <a:gd name="T49" fmla="*/ 7 h 260"/>
              <a:gd name="T50" fmla="*/ 315 w 367"/>
              <a:gd name="T51" fmla="*/ 4 h 260"/>
              <a:gd name="T52" fmla="*/ 298 w 367"/>
              <a:gd name="T53" fmla="*/ 4 h 260"/>
              <a:gd name="T54" fmla="*/ 275 w 367"/>
              <a:gd name="T55" fmla="*/ 4 h 260"/>
              <a:gd name="T56" fmla="*/ 239 w 367"/>
              <a:gd name="T57" fmla="*/ 4 h 260"/>
              <a:gd name="T58" fmla="*/ 218 w 367"/>
              <a:gd name="T59" fmla="*/ 14 h 260"/>
              <a:gd name="T60" fmla="*/ 173 w 367"/>
              <a:gd name="T61" fmla="*/ 2 h 260"/>
              <a:gd name="T62" fmla="*/ 100 w 367"/>
              <a:gd name="T63" fmla="*/ 2 h 260"/>
              <a:gd name="T64" fmla="*/ 92 w 367"/>
              <a:gd name="T65" fmla="*/ 0 h 260"/>
              <a:gd name="T66" fmla="*/ 62 w 367"/>
              <a:gd name="T67" fmla="*/ 0 h 260"/>
              <a:gd name="T68" fmla="*/ 31 w 367"/>
              <a:gd name="T69" fmla="*/ 0 h 260"/>
              <a:gd name="T70" fmla="*/ 12 w 367"/>
              <a:gd name="T71" fmla="*/ 7 h 260"/>
              <a:gd name="T72" fmla="*/ 12 w 367"/>
              <a:gd name="T73" fmla="*/ 33 h 260"/>
              <a:gd name="T74" fmla="*/ 10 w 367"/>
              <a:gd name="T75" fmla="*/ 94 h 260"/>
              <a:gd name="T76" fmla="*/ 10 w 367"/>
              <a:gd name="T77" fmla="*/ 130 h 260"/>
              <a:gd name="T78" fmla="*/ 10 w 367"/>
              <a:gd name="T79" fmla="*/ 158 h 260"/>
              <a:gd name="T80" fmla="*/ 0 w 367"/>
              <a:gd name="T81" fmla="*/ 191 h 260"/>
              <a:gd name="T82" fmla="*/ 7 w 367"/>
              <a:gd name="T83" fmla="*/ 194 h 260"/>
              <a:gd name="T84" fmla="*/ 7 w 367"/>
              <a:gd name="T85" fmla="*/ 234 h 260"/>
              <a:gd name="T86" fmla="*/ 21 w 367"/>
              <a:gd name="T87" fmla="*/ 246 h 260"/>
              <a:gd name="T88" fmla="*/ 59 w 367"/>
              <a:gd name="T89" fmla="*/ 246 h 260"/>
              <a:gd name="T90" fmla="*/ 159 w 367"/>
              <a:gd name="T91" fmla="*/ 248 h 260"/>
              <a:gd name="T92" fmla="*/ 168 w 367"/>
              <a:gd name="T93" fmla="*/ 260 h 260"/>
              <a:gd name="T94" fmla="*/ 175 w 367"/>
              <a:gd name="T95" fmla="*/ 250 h 260"/>
              <a:gd name="T96" fmla="*/ 192 w 367"/>
              <a:gd name="T97" fmla="*/ 250 h 260"/>
              <a:gd name="T98" fmla="*/ 223 w 367"/>
              <a:gd name="T99" fmla="*/ 250 h 260"/>
              <a:gd name="T100" fmla="*/ 249 w 367"/>
              <a:gd name="T101" fmla="*/ 250 h 260"/>
              <a:gd name="T102" fmla="*/ 270 w 367"/>
              <a:gd name="T103" fmla="*/ 253 h 260"/>
              <a:gd name="T104" fmla="*/ 284 w 367"/>
              <a:gd name="T105" fmla="*/ 253 h 260"/>
              <a:gd name="T106" fmla="*/ 317 w 367"/>
              <a:gd name="T107" fmla="*/ 227 h 260"/>
              <a:gd name="T108" fmla="*/ 317 w 367"/>
              <a:gd name="T109" fmla="*/ 21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67" h="260">
                <a:moveTo>
                  <a:pt x="317" y="210"/>
                </a:moveTo>
                <a:lnTo>
                  <a:pt x="317" y="210"/>
                </a:lnTo>
                <a:lnTo>
                  <a:pt x="320" y="210"/>
                </a:lnTo>
                <a:lnTo>
                  <a:pt x="322" y="210"/>
                </a:lnTo>
                <a:lnTo>
                  <a:pt x="322" y="208"/>
                </a:lnTo>
                <a:lnTo>
                  <a:pt x="325" y="206"/>
                </a:lnTo>
                <a:lnTo>
                  <a:pt x="322" y="203"/>
                </a:lnTo>
                <a:lnTo>
                  <a:pt x="322" y="201"/>
                </a:lnTo>
                <a:lnTo>
                  <a:pt x="322" y="198"/>
                </a:lnTo>
                <a:lnTo>
                  <a:pt x="327" y="196"/>
                </a:lnTo>
                <a:lnTo>
                  <a:pt x="329" y="194"/>
                </a:lnTo>
                <a:lnTo>
                  <a:pt x="332" y="189"/>
                </a:lnTo>
                <a:lnTo>
                  <a:pt x="329" y="184"/>
                </a:lnTo>
                <a:lnTo>
                  <a:pt x="329" y="184"/>
                </a:lnTo>
                <a:lnTo>
                  <a:pt x="329" y="184"/>
                </a:lnTo>
                <a:lnTo>
                  <a:pt x="332" y="180"/>
                </a:lnTo>
                <a:lnTo>
                  <a:pt x="332" y="180"/>
                </a:lnTo>
                <a:lnTo>
                  <a:pt x="332" y="180"/>
                </a:lnTo>
                <a:lnTo>
                  <a:pt x="332" y="180"/>
                </a:lnTo>
                <a:lnTo>
                  <a:pt x="332" y="177"/>
                </a:lnTo>
                <a:lnTo>
                  <a:pt x="329" y="177"/>
                </a:lnTo>
                <a:lnTo>
                  <a:pt x="329" y="175"/>
                </a:lnTo>
                <a:lnTo>
                  <a:pt x="332" y="165"/>
                </a:lnTo>
                <a:lnTo>
                  <a:pt x="332" y="163"/>
                </a:lnTo>
                <a:lnTo>
                  <a:pt x="332" y="163"/>
                </a:lnTo>
                <a:lnTo>
                  <a:pt x="336" y="158"/>
                </a:lnTo>
                <a:lnTo>
                  <a:pt x="341" y="158"/>
                </a:lnTo>
                <a:lnTo>
                  <a:pt x="341" y="151"/>
                </a:lnTo>
                <a:lnTo>
                  <a:pt x="341" y="149"/>
                </a:lnTo>
                <a:lnTo>
                  <a:pt x="341" y="146"/>
                </a:lnTo>
                <a:lnTo>
                  <a:pt x="341" y="144"/>
                </a:lnTo>
                <a:lnTo>
                  <a:pt x="341" y="139"/>
                </a:lnTo>
                <a:lnTo>
                  <a:pt x="343" y="132"/>
                </a:lnTo>
                <a:lnTo>
                  <a:pt x="343" y="132"/>
                </a:lnTo>
                <a:lnTo>
                  <a:pt x="346" y="130"/>
                </a:lnTo>
                <a:lnTo>
                  <a:pt x="346" y="130"/>
                </a:lnTo>
                <a:lnTo>
                  <a:pt x="348" y="130"/>
                </a:lnTo>
                <a:lnTo>
                  <a:pt x="348" y="130"/>
                </a:lnTo>
                <a:lnTo>
                  <a:pt x="353" y="127"/>
                </a:lnTo>
                <a:lnTo>
                  <a:pt x="353" y="125"/>
                </a:lnTo>
                <a:lnTo>
                  <a:pt x="353" y="123"/>
                </a:lnTo>
                <a:lnTo>
                  <a:pt x="358" y="116"/>
                </a:lnTo>
                <a:lnTo>
                  <a:pt x="360" y="113"/>
                </a:lnTo>
                <a:lnTo>
                  <a:pt x="365" y="109"/>
                </a:lnTo>
                <a:lnTo>
                  <a:pt x="365" y="106"/>
                </a:lnTo>
                <a:lnTo>
                  <a:pt x="365" y="94"/>
                </a:lnTo>
                <a:lnTo>
                  <a:pt x="365" y="94"/>
                </a:lnTo>
                <a:lnTo>
                  <a:pt x="365" y="92"/>
                </a:lnTo>
                <a:lnTo>
                  <a:pt x="365" y="92"/>
                </a:lnTo>
                <a:lnTo>
                  <a:pt x="362" y="90"/>
                </a:lnTo>
                <a:lnTo>
                  <a:pt x="362" y="90"/>
                </a:lnTo>
                <a:lnTo>
                  <a:pt x="362" y="87"/>
                </a:lnTo>
                <a:lnTo>
                  <a:pt x="362" y="83"/>
                </a:lnTo>
                <a:lnTo>
                  <a:pt x="365" y="80"/>
                </a:lnTo>
                <a:lnTo>
                  <a:pt x="365" y="75"/>
                </a:lnTo>
                <a:lnTo>
                  <a:pt x="365" y="73"/>
                </a:lnTo>
                <a:lnTo>
                  <a:pt x="367" y="71"/>
                </a:lnTo>
                <a:lnTo>
                  <a:pt x="367" y="68"/>
                </a:lnTo>
                <a:lnTo>
                  <a:pt x="367" y="68"/>
                </a:lnTo>
                <a:lnTo>
                  <a:pt x="367" y="68"/>
                </a:lnTo>
                <a:lnTo>
                  <a:pt x="367" y="64"/>
                </a:lnTo>
                <a:lnTo>
                  <a:pt x="367" y="59"/>
                </a:lnTo>
                <a:lnTo>
                  <a:pt x="367" y="54"/>
                </a:lnTo>
                <a:lnTo>
                  <a:pt x="367" y="47"/>
                </a:lnTo>
                <a:lnTo>
                  <a:pt x="365" y="42"/>
                </a:lnTo>
                <a:lnTo>
                  <a:pt x="365" y="35"/>
                </a:lnTo>
                <a:lnTo>
                  <a:pt x="362" y="30"/>
                </a:lnTo>
                <a:lnTo>
                  <a:pt x="362" y="28"/>
                </a:lnTo>
                <a:lnTo>
                  <a:pt x="362" y="28"/>
                </a:lnTo>
                <a:lnTo>
                  <a:pt x="362" y="26"/>
                </a:lnTo>
                <a:lnTo>
                  <a:pt x="362" y="21"/>
                </a:lnTo>
                <a:lnTo>
                  <a:pt x="365" y="9"/>
                </a:lnTo>
                <a:lnTo>
                  <a:pt x="362" y="7"/>
                </a:lnTo>
                <a:lnTo>
                  <a:pt x="346" y="7"/>
                </a:lnTo>
                <a:lnTo>
                  <a:pt x="343" y="7"/>
                </a:lnTo>
                <a:lnTo>
                  <a:pt x="327" y="7"/>
                </a:lnTo>
                <a:lnTo>
                  <a:pt x="315" y="4"/>
                </a:lnTo>
                <a:lnTo>
                  <a:pt x="315" y="4"/>
                </a:lnTo>
                <a:lnTo>
                  <a:pt x="308" y="4"/>
                </a:lnTo>
                <a:lnTo>
                  <a:pt x="306" y="4"/>
                </a:lnTo>
                <a:lnTo>
                  <a:pt x="298" y="4"/>
                </a:lnTo>
                <a:lnTo>
                  <a:pt x="294" y="4"/>
                </a:lnTo>
                <a:lnTo>
                  <a:pt x="282" y="4"/>
                </a:lnTo>
                <a:lnTo>
                  <a:pt x="275" y="4"/>
                </a:lnTo>
                <a:lnTo>
                  <a:pt x="272" y="4"/>
                </a:lnTo>
                <a:lnTo>
                  <a:pt x="261" y="4"/>
                </a:lnTo>
                <a:lnTo>
                  <a:pt x="239" y="4"/>
                </a:lnTo>
                <a:lnTo>
                  <a:pt x="235" y="4"/>
                </a:lnTo>
                <a:lnTo>
                  <a:pt x="218" y="2"/>
                </a:lnTo>
                <a:lnTo>
                  <a:pt x="218" y="14"/>
                </a:lnTo>
                <a:lnTo>
                  <a:pt x="185" y="14"/>
                </a:lnTo>
                <a:lnTo>
                  <a:pt x="185" y="2"/>
                </a:lnTo>
                <a:lnTo>
                  <a:pt x="173" y="2"/>
                </a:lnTo>
                <a:lnTo>
                  <a:pt x="147" y="2"/>
                </a:lnTo>
                <a:lnTo>
                  <a:pt x="109" y="2"/>
                </a:lnTo>
                <a:lnTo>
                  <a:pt x="100" y="2"/>
                </a:lnTo>
                <a:lnTo>
                  <a:pt x="97" y="0"/>
                </a:lnTo>
                <a:lnTo>
                  <a:pt x="92" y="0"/>
                </a:lnTo>
                <a:lnTo>
                  <a:pt x="92" y="0"/>
                </a:lnTo>
                <a:lnTo>
                  <a:pt x="76" y="0"/>
                </a:lnTo>
                <a:lnTo>
                  <a:pt x="69" y="0"/>
                </a:lnTo>
                <a:lnTo>
                  <a:pt x="62" y="0"/>
                </a:lnTo>
                <a:lnTo>
                  <a:pt x="52" y="0"/>
                </a:lnTo>
                <a:lnTo>
                  <a:pt x="43" y="0"/>
                </a:lnTo>
                <a:lnTo>
                  <a:pt x="31" y="0"/>
                </a:lnTo>
                <a:lnTo>
                  <a:pt x="29" y="0"/>
                </a:lnTo>
                <a:lnTo>
                  <a:pt x="12" y="0"/>
                </a:lnTo>
                <a:lnTo>
                  <a:pt x="12" y="7"/>
                </a:lnTo>
                <a:lnTo>
                  <a:pt x="12" y="21"/>
                </a:lnTo>
                <a:lnTo>
                  <a:pt x="12" y="28"/>
                </a:lnTo>
                <a:lnTo>
                  <a:pt x="12" y="33"/>
                </a:lnTo>
                <a:lnTo>
                  <a:pt x="10" y="61"/>
                </a:lnTo>
                <a:lnTo>
                  <a:pt x="10" y="94"/>
                </a:lnTo>
                <a:lnTo>
                  <a:pt x="10" y="94"/>
                </a:lnTo>
                <a:lnTo>
                  <a:pt x="10" y="104"/>
                </a:lnTo>
                <a:lnTo>
                  <a:pt x="10" y="127"/>
                </a:lnTo>
                <a:lnTo>
                  <a:pt x="10" y="130"/>
                </a:lnTo>
                <a:lnTo>
                  <a:pt x="10" y="137"/>
                </a:lnTo>
                <a:lnTo>
                  <a:pt x="10" y="153"/>
                </a:lnTo>
                <a:lnTo>
                  <a:pt x="10" y="158"/>
                </a:lnTo>
                <a:lnTo>
                  <a:pt x="7" y="187"/>
                </a:lnTo>
                <a:lnTo>
                  <a:pt x="2" y="187"/>
                </a:lnTo>
                <a:lnTo>
                  <a:pt x="0" y="191"/>
                </a:lnTo>
                <a:lnTo>
                  <a:pt x="0" y="194"/>
                </a:lnTo>
                <a:lnTo>
                  <a:pt x="0" y="194"/>
                </a:lnTo>
                <a:lnTo>
                  <a:pt x="7" y="194"/>
                </a:lnTo>
                <a:lnTo>
                  <a:pt x="7" y="215"/>
                </a:lnTo>
                <a:lnTo>
                  <a:pt x="7" y="215"/>
                </a:lnTo>
                <a:lnTo>
                  <a:pt x="7" y="234"/>
                </a:lnTo>
                <a:lnTo>
                  <a:pt x="7" y="243"/>
                </a:lnTo>
                <a:lnTo>
                  <a:pt x="7" y="246"/>
                </a:lnTo>
                <a:lnTo>
                  <a:pt x="21" y="246"/>
                </a:lnTo>
                <a:lnTo>
                  <a:pt x="47" y="246"/>
                </a:lnTo>
                <a:lnTo>
                  <a:pt x="50" y="246"/>
                </a:lnTo>
                <a:lnTo>
                  <a:pt x="59" y="246"/>
                </a:lnTo>
                <a:lnTo>
                  <a:pt x="69" y="246"/>
                </a:lnTo>
                <a:lnTo>
                  <a:pt x="154" y="248"/>
                </a:lnTo>
                <a:lnTo>
                  <a:pt x="159" y="248"/>
                </a:lnTo>
                <a:lnTo>
                  <a:pt x="156" y="260"/>
                </a:lnTo>
                <a:lnTo>
                  <a:pt x="159" y="260"/>
                </a:lnTo>
                <a:lnTo>
                  <a:pt x="168" y="260"/>
                </a:lnTo>
                <a:lnTo>
                  <a:pt x="168" y="250"/>
                </a:lnTo>
                <a:lnTo>
                  <a:pt x="168" y="250"/>
                </a:lnTo>
                <a:lnTo>
                  <a:pt x="175" y="250"/>
                </a:lnTo>
                <a:lnTo>
                  <a:pt x="185" y="250"/>
                </a:lnTo>
                <a:lnTo>
                  <a:pt x="190" y="250"/>
                </a:lnTo>
                <a:lnTo>
                  <a:pt x="192" y="250"/>
                </a:lnTo>
                <a:lnTo>
                  <a:pt x="201" y="250"/>
                </a:lnTo>
                <a:lnTo>
                  <a:pt x="216" y="250"/>
                </a:lnTo>
                <a:lnTo>
                  <a:pt x="223" y="250"/>
                </a:lnTo>
                <a:lnTo>
                  <a:pt x="232" y="250"/>
                </a:lnTo>
                <a:lnTo>
                  <a:pt x="239" y="250"/>
                </a:lnTo>
                <a:lnTo>
                  <a:pt x="249" y="250"/>
                </a:lnTo>
                <a:lnTo>
                  <a:pt x="251" y="250"/>
                </a:lnTo>
                <a:lnTo>
                  <a:pt x="270" y="253"/>
                </a:lnTo>
                <a:lnTo>
                  <a:pt x="270" y="253"/>
                </a:lnTo>
                <a:lnTo>
                  <a:pt x="280" y="253"/>
                </a:lnTo>
                <a:lnTo>
                  <a:pt x="284" y="253"/>
                </a:lnTo>
                <a:lnTo>
                  <a:pt x="284" y="253"/>
                </a:lnTo>
                <a:lnTo>
                  <a:pt x="301" y="253"/>
                </a:lnTo>
                <a:lnTo>
                  <a:pt x="317" y="253"/>
                </a:lnTo>
                <a:lnTo>
                  <a:pt x="317" y="227"/>
                </a:lnTo>
                <a:lnTo>
                  <a:pt x="317" y="217"/>
                </a:lnTo>
                <a:lnTo>
                  <a:pt x="317" y="215"/>
                </a:lnTo>
                <a:lnTo>
                  <a:pt x="317" y="21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6" name="Freeform 131"/>
          <p:cNvSpPr>
            <a:spLocks/>
          </p:cNvSpPr>
          <p:nvPr/>
        </p:nvSpPr>
        <p:spPr bwMode="auto">
          <a:xfrm>
            <a:off x="3572293" y="5982704"/>
            <a:ext cx="465138" cy="600075"/>
          </a:xfrm>
          <a:custGeom>
            <a:avLst/>
            <a:gdLst>
              <a:gd name="T0" fmla="*/ 196 w 293"/>
              <a:gd name="T1" fmla="*/ 343 h 378"/>
              <a:gd name="T2" fmla="*/ 289 w 293"/>
              <a:gd name="T3" fmla="*/ 274 h 378"/>
              <a:gd name="T4" fmla="*/ 286 w 293"/>
              <a:gd name="T5" fmla="*/ 253 h 378"/>
              <a:gd name="T6" fmla="*/ 282 w 293"/>
              <a:gd name="T7" fmla="*/ 243 h 378"/>
              <a:gd name="T8" fmla="*/ 282 w 293"/>
              <a:gd name="T9" fmla="*/ 236 h 378"/>
              <a:gd name="T10" fmla="*/ 279 w 293"/>
              <a:gd name="T11" fmla="*/ 227 h 378"/>
              <a:gd name="T12" fmla="*/ 282 w 293"/>
              <a:gd name="T13" fmla="*/ 210 h 378"/>
              <a:gd name="T14" fmla="*/ 282 w 293"/>
              <a:gd name="T15" fmla="*/ 201 h 378"/>
              <a:gd name="T16" fmla="*/ 284 w 293"/>
              <a:gd name="T17" fmla="*/ 194 h 378"/>
              <a:gd name="T18" fmla="*/ 286 w 293"/>
              <a:gd name="T19" fmla="*/ 175 h 378"/>
              <a:gd name="T20" fmla="*/ 293 w 293"/>
              <a:gd name="T21" fmla="*/ 168 h 378"/>
              <a:gd name="T22" fmla="*/ 284 w 293"/>
              <a:gd name="T23" fmla="*/ 156 h 378"/>
              <a:gd name="T24" fmla="*/ 277 w 293"/>
              <a:gd name="T25" fmla="*/ 144 h 378"/>
              <a:gd name="T26" fmla="*/ 275 w 293"/>
              <a:gd name="T27" fmla="*/ 135 h 378"/>
              <a:gd name="T28" fmla="*/ 275 w 293"/>
              <a:gd name="T29" fmla="*/ 128 h 378"/>
              <a:gd name="T30" fmla="*/ 258 w 293"/>
              <a:gd name="T31" fmla="*/ 106 h 378"/>
              <a:gd name="T32" fmla="*/ 246 w 293"/>
              <a:gd name="T33" fmla="*/ 104 h 378"/>
              <a:gd name="T34" fmla="*/ 237 w 293"/>
              <a:gd name="T35" fmla="*/ 87 h 378"/>
              <a:gd name="T36" fmla="*/ 234 w 293"/>
              <a:gd name="T37" fmla="*/ 73 h 378"/>
              <a:gd name="T38" fmla="*/ 220 w 293"/>
              <a:gd name="T39" fmla="*/ 64 h 378"/>
              <a:gd name="T40" fmla="*/ 218 w 293"/>
              <a:gd name="T41" fmla="*/ 54 h 378"/>
              <a:gd name="T42" fmla="*/ 215 w 293"/>
              <a:gd name="T43" fmla="*/ 40 h 378"/>
              <a:gd name="T44" fmla="*/ 215 w 293"/>
              <a:gd name="T45" fmla="*/ 33 h 378"/>
              <a:gd name="T46" fmla="*/ 213 w 293"/>
              <a:gd name="T47" fmla="*/ 19 h 378"/>
              <a:gd name="T48" fmla="*/ 211 w 293"/>
              <a:gd name="T49" fmla="*/ 9 h 378"/>
              <a:gd name="T50" fmla="*/ 137 w 293"/>
              <a:gd name="T51" fmla="*/ 0 h 378"/>
              <a:gd name="T52" fmla="*/ 50 w 293"/>
              <a:gd name="T53" fmla="*/ 19 h 378"/>
              <a:gd name="T54" fmla="*/ 42 w 293"/>
              <a:gd name="T55" fmla="*/ 61 h 378"/>
              <a:gd name="T56" fmla="*/ 28 w 293"/>
              <a:gd name="T57" fmla="*/ 83 h 378"/>
              <a:gd name="T58" fmla="*/ 9 w 293"/>
              <a:gd name="T59" fmla="*/ 92 h 378"/>
              <a:gd name="T60" fmla="*/ 2 w 293"/>
              <a:gd name="T61" fmla="*/ 106 h 378"/>
              <a:gd name="T62" fmla="*/ 2 w 293"/>
              <a:gd name="T63" fmla="*/ 120 h 378"/>
              <a:gd name="T64" fmla="*/ 0 w 293"/>
              <a:gd name="T65" fmla="*/ 132 h 378"/>
              <a:gd name="T66" fmla="*/ 5 w 293"/>
              <a:gd name="T67" fmla="*/ 146 h 378"/>
              <a:gd name="T68" fmla="*/ 16 w 293"/>
              <a:gd name="T69" fmla="*/ 154 h 378"/>
              <a:gd name="T70" fmla="*/ 33 w 293"/>
              <a:gd name="T71" fmla="*/ 175 h 378"/>
              <a:gd name="T72" fmla="*/ 47 w 293"/>
              <a:gd name="T73" fmla="*/ 187 h 378"/>
              <a:gd name="T74" fmla="*/ 52 w 293"/>
              <a:gd name="T75" fmla="*/ 189 h 378"/>
              <a:gd name="T76" fmla="*/ 66 w 293"/>
              <a:gd name="T77" fmla="*/ 187 h 378"/>
              <a:gd name="T78" fmla="*/ 76 w 293"/>
              <a:gd name="T79" fmla="*/ 201 h 378"/>
              <a:gd name="T80" fmla="*/ 76 w 293"/>
              <a:gd name="T81" fmla="*/ 213 h 378"/>
              <a:gd name="T82" fmla="*/ 76 w 293"/>
              <a:gd name="T83" fmla="*/ 225 h 378"/>
              <a:gd name="T84" fmla="*/ 78 w 293"/>
              <a:gd name="T85" fmla="*/ 241 h 378"/>
              <a:gd name="T86" fmla="*/ 87 w 293"/>
              <a:gd name="T87" fmla="*/ 253 h 378"/>
              <a:gd name="T88" fmla="*/ 97 w 293"/>
              <a:gd name="T89" fmla="*/ 258 h 378"/>
              <a:gd name="T90" fmla="*/ 97 w 293"/>
              <a:gd name="T91" fmla="*/ 274 h 378"/>
              <a:gd name="T92" fmla="*/ 90 w 293"/>
              <a:gd name="T93" fmla="*/ 291 h 378"/>
              <a:gd name="T94" fmla="*/ 83 w 293"/>
              <a:gd name="T95" fmla="*/ 307 h 378"/>
              <a:gd name="T96" fmla="*/ 90 w 293"/>
              <a:gd name="T97" fmla="*/ 322 h 378"/>
              <a:gd name="T98" fmla="*/ 97 w 293"/>
              <a:gd name="T99" fmla="*/ 322 h 378"/>
              <a:gd name="T100" fmla="*/ 114 w 293"/>
              <a:gd name="T101" fmla="*/ 345 h 378"/>
              <a:gd name="T102" fmla="*/ 111 w 293"/>
              <a:gd name="T103" fmla="*/ 359 h 378"/>
              <a:gd name="T104" fmla="*/ 109 w 293"/>
              <a:gd name="T105" fmla="*/ 366 h 378"/>
              <a:gd name="T106" fmla="*/ 114 w 293"/>
              <a:gd name="T107" fmla="*/ 376 h 378"/>
              <a:gd name="T108" fmla="*/ 175 w 293"/>
              <a:gd name="T109" fmla="*/ 348 h 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93" h="378">
                <a:moveTo>
                  <a:pt x="175" y="348"/>
                </a:moveTo>
                <a:lnTo>
                  <a:pt x="175" y="348"/>
                </a:lnTo>
                <a:lnTo>
                  <a:pt x="196" y="348"/>
                </a:lnTo>
                <a:lnTo>
                  <a:pt x="196" y="345"/>
                </a:lnTo>
                <a:lnTo>
                  <a:pt x="196" y="343"/>
                </a:lnTo>
                <a:lnTo>
                  <a:pt x="199" y="293"/>
                </a:lnTo>
                <a:lnTo>
                  <a:pt x="199" y="274"/>
                </a:lnTo>
                <a:lnTo>
                  <a:pt x="199" y="274"/>
                </a:lnTo>
                <a:lnTo>
                  <a:pt x="289" y="277"/>
                </a:lnTo>
                <a:lnTo>
                  <a:pt x="289" y="274"/>
                </a:lnTo>
                <a:lnTo>
                  <a:pt x="289" y="269"/>
                </a:lnTo>
                <a:lnTo>
                  <a:pt x="289" y="267"/>
                </a:lnTo>
                <a:lnTo>
                  <a:pt x="289" y="258"/>
                </a:lnTo>
                <a:lnTo>
                  <a:pt x="289" y="255"/>
                </a:lnTo>
                <a:lnTo>
                  <a:pt x="286" y="253"/>
                </a:lnTo>
                <a:lnTo>
                  <a:pt x="282" y="251"/>
                </a:lnTo>
                <a:lnTo>
                  <a:pt x="282" y="246"/>
                </a:lnTo>
                <a:lnTo>
                  <a:pt x="282" y="246"/>
                </a:lnTo>
                <a:lnTo>
                  <a:pt x="284" y="243"/>
                </a:lnTo>
                <a:lnTo>
                  <a:pt x="282" y="243"/>
                </a:lnTo>
                <a:lnTo>
                  <a:pt x="282" y="243"/>
                </a:lnTo>
                <a:lnTo>
                  <a:pt x="284" y="243"/>
                </a:lnTo>
                <a:lnTo>
                  <a:pt x="284" y="241"/>
                </a:lnTo>
                <a:lnTo>
                  <a:pt x="284" y="239"/>
                </a:lnTo>
                <a:lnTo>
                  <a:pt x="282" y="236"/>
                </a:lnTo>
                <a:lnTo>
                  <a:pt x="282" y="234"/>
                </a:lnTo>
                <a:lnTo>
                  <a:pt x="284" y="234"/>
                </a:lnTo>
                <a:lnTo>
                  <a:pt x="284" y="229"/>
                </a:lnTo>
                <a:lnTo>
                  <a:pt x="282" y="229"/>
                </a:lnTo>
                <a:lnTo>
                  <a:pt x="279" y="227"/>
                </a:lnTo>
                <a:lnTo>
                  <a:pt x="279" y="225"/>
                </a:lnTo>
                <a:lnTo>
                  <a:pt x="282" y="220"/>
                </a:lnTo>
                <a:lnTo>
                  <a:pt x="284" y="217"/>
                </a:lnTo>
                <a:lnTo>
                  <a:pt x="284" y="213"/>
                </a:lnTo>
                <a:lnTo>
                  <a:pt x="282" y="210"/>
                </a:lnTo>
                <a:lnTo>
                  <a:pt x="282" y="208"/>
                </a:lnTo>
                <a:lnTo>
                  <a:pt x="279" y="208"/>
                </a:lnTo>
                <a:lnTo>
                  <a:pt x="279" y="208"/>
                </a:lnTo>
                <a:lnTo>
                  <a:pt x="282" y="203"/>
                </a:lnTo>
                <a:lnTo>
                  <a:pt x="282" y="201"/>
                </a:lnTo>
                <a:lnTo>
                  <a:pt x="284" y="201"/>
                </a:lnTo>
                <a:lnTo>
                  <a:pt x="284" y="199"/>
                </a:lnTo>
                <a:lnTo>
                  <a:pt x="284" y="196"/>
                </a:lnTo>
                <a:lnTo>
                  <a:pt x="282" y="196"/>
                </a:lnTo>
                <a:lnTo>
                  <a:pt x="284" y="194"/>
                </a:lnTo>
                <a:lnTo>
                  <a:pt x="284" y="191"/>
                </a:lnTo>
                <a:lnTo>
                  <a:pt x="289" y="184"/>
                </a:lnTo>
                <a:lnTo>
                  <a:pt x="289" y="182"/>
                </a:lnTo>
                <a:lnTo>
                  <a:pt x="286" y="177"/>
                </a:lnTo>
                <a:lnTo>
                  <a:pt x="286" y="175"/>
                </a:lnTo>
                <a:lnTo>
                  <a:pt x="286" y="175"/>
                </a:lnTo>
                <a:lnTo>
                  <a:pt x="289" y="175"/>
                </a:lnTo>
                <a:lnTo>
                  <a:pt x="289" y="172"/>
                </a:lnTo>
                <a:lnTo>
                  <a:pt x="291" y="170"/>
                </a:lnTo>
                <a:lnTo>
                  <a:pt x="293" y="168"/>
                </a:lnTo>
                <a:lnTo>
                  <a:pt x="291" y="165"/>
                </a:lnTo>
                <a:lnTo>
                  <a:pt x="284" y="161"/>
                </a:lnTo>
                <a:lnTo>
                  <a:pt x="282" y="158"/>
                </a:lnTo>
                <a:lnTo>
                  <a:pt x="284" y="158"/>
                </a:lnTo>
                <a:lnTo>
                  <a:pt x="284" y="156"/>
                </a:lnTo>
                <a:lnTo>
                  <a:pt x="282" y="151"/>
                </a:lnTo>
                <a:lnTo>
                  <a:pt x="282" y="151"/>
                </a:lnTo>
                <a:lnTo>
                  <a:pt x="279" y="149"/>
                </a:lnTo>
                <a:lnTo>
                  <a:pt x="279" y="144"/>
                </a:lnTo>
                <a:lnTo>
                  <a:pt x="277" y="144"/>
                </a:lnTo>
                <a:lnTo>
                  <a:pt x="275" y="144"/>
                </a:lnTo>
                <a:lnTo>
                  <a:pt x="275" y="144"/>
                </a:lnTo>
                <a:lnTo>
                  <a:pt x="275" y="142"/>
                </a:lnTo>
                <a:lnTo>
                  <a:pt x="275" y="139"/>
                </a:lnTo>
                <a:lnTo>
                  <a:pt x="275" y="135"/>
                </a:lnTo>
                <a:lnTo>
                  <a:pt x="272" y="132"/>
                </a:lnTo>
                <a:lnTo>
                  <a:pt x="272" y="132"/>
                </a:lnTo>
                <a:lnTo>
                  <a:pt x="275" y="130"/>
                </a:lnTo>
                <a:lnTo>
                  <a:pt x="275" y="130"/>
                </a:lnTo>
                <a:lnTo>
                  <a:pt x="275" y="128"/>
                </a:lnTo>
                <a:lnTo>
                  <a:pt x="275" y="123"/>
                </a:lnTo>
                <a:lnTo>
                  <a:pt x="270" y="118"/>
                </a:lnTo>
                <a:lnTo>
                  <a:pt x="267" y="113"/>
                </a:lnTo>
                <a:lnTo>
                  <a:pt x="263" y="109"/>
                </a:lnTo>
                <a:lnTo>
                  <a:pt x="258" y="106"/>
                </a:lnTo>
                <a:lnTo>
                  <a:pt x="256" y="109"/>
                </a:lnTo>
                <a:lnTo>
                  <a:pt x="253" y="109"/>
                </a:lnTo>
                <a:lnTo>
                  <a:pt x="253" y="106"/>
                </a:lnTo>
                <a:lnTo>
                  <a:pt x="253" y="106"/>
                </a:lnTo>
                <a:lnTo>
                  <a:pt x="246" y="104"/>
                </a:lnTo>
                <a:lnTo>
                  <a:pt x="244" y="99"/>
                </a:lnTo>
                <a:lnTo>
                  <a:pt x="244" y="97"/>
                </a:lnTo>
                <a:lnTo>
                  <a:pt x="239" y="92"/>
                </a:lnTo>
                <a:lnTo>
                  <a:pt x="237" y="90"/>
                </a:lnTo>
                <a:lnTo>
                  <a:pt x="237" y="87"/>
                </a:lnTo>
                <a:lnTo>
                  <a:pt x="237" y="85"/>
                </a:lnTo>
                <a:lnTo>
                  <a:pt x="237" y="83"/>
                </a:lnTo>
                <a:lnTo>
                  <a:pt x="234" y="80"/>
                </a:lnTo>
                <a:lnTo>
                  <a:pt x="232" y="80"/>
                </a:lnTo>
                <a:lnTo>
                  <a:pt x="234" y="73"/>
                </a:lnTo>
                <a:lnTo>
                  <a:pt x="232" y="73"/>
                </a:lnTo>
                <a:lnTo>
                  <a:pt x="230" y="68"/>
                </a:lnTo>
                <a:lnTo>
                  <a:pt x="227" y="68"/>
                </a:lnTo>
                <a:lnTo>
                  <a:pt x="225" y="68"/>
                </a:lnTo>
                <a:lnTo>
                  <a:pt x="220" y="64"/>
                </a:lnTo>
                <a:lnTo>
                  <a:pt x="218" y="64"/>
                </a:lnTo>
                <a:lnTo>
                  <a:pt x="215" y="61"/>
                </a:lnTo>
                <a:lnTo>
                  <a:pt x="215" y="59"/>
                </a:lnTo>
                <a:lnTo>
                  <a:pt x="215" y="57"/>
                </a:lnTo>
                <a:lnTo>
                  <a:pt x="218" y="54"/>
                </a:lnTo>
                <a:lnTo>
                  <a:pt x="218" y="52"/>
                </a:lnTo>
                <a:lnTo>
                  <a:pt x="218" y="49"/>
                </a:lnTo>
                <a:lnTo>
                  <a:pt x="215" y="47"/>
                </a:lnTo>
                <a:lnTo>
                  <a:pt x="215" y="45"/>
                </a:lnTo>
                <a:lnTo>
                  <a:pt x="215" y="40"/>
                </a:lnTo>
                <a:lnTo>
                  <a:pt x="215" y="40"/>
                </a:lnTo>
                <a:lnTo>
                  <a:pt x="218" y="40"/>
                </a:lnTo>
                <a:lnTo>
                  <a:pt x="218" y="38"/>
                </a:lnTo>
                <a:lnTo>
                  <a:pt x="218" y="38"/>
                </a:lnTo>
                <a:lnTo>
                  <a:pt x="215" y="33"/>
                </a:lnTo>
                <a:lnTo>
                  <a:pt x="215" y="31"/>
                </a:lnTo>
                <a:lnTo>
                  <a:pt x="218" y="28"/>
                </a:lnTo>
                <a:lnTo>
                  <a:pt x="215" y="26"/>
                </a:lnTo>
                <a:lnTo>
                  <a:pt x="213" y="19"/>
                </a:lnTo>
                <a:lnTo>
                  <a:pt x="213" y="19"/>
                </a:lnTo>
                <a:lnTo>
                  <a:pt x="211" y="16"/>
                </a:lnTo>
                <a:lnTo>
                  <a:pt x="208" y="14"/>
                </a:lnTo>
                <a:lnTo>
                  <a:pt x="208" y="12"/>
                </a:lnTo>
                <a:lnTo>
                  <a:pt x="208" y="9"/>
                </a:lnTo>
                <a:lnTo>
                  <a:pt x="211" y="9"/>
                </a:lnTo>
                <a:lnTo>
                  <a:pt x="211" y="5"/>
                </a:lnTo>
                <a:lnTo>
                  <a:pt x="211" y="2"/>
                </a:lnTo>
                <a:lnTo>
                  <a:pt x="159" y="0"/>
                </a:lnTo>
                <a:lnTo>
                  <a:pt x="144" y="0"/>
                </a:lnTo>
                <a:lnTo>
                  <a:pt x="137" y="0"/>
                </a:lnTo>
                <a:lnTo>
                  <a:pt x="111" y="0"/>
                </a:lnTo>
                <a:lnTo>
                  <a:pt x="73" y="0"/>
                </a:lnTo>
                <a:lnTo>
                  <a:pt x="73" y="7"/>
                </a:lnTo>
                <a:lnTo>
                  <a:pt x="50" y="7"/>
                </a:lnTo>
                <a:lnTo>
                  <a:pt x="50" y="19"/>
                </a:lnTo>
                <a:lnTo>
                  <a:pt x="50" y="21"/>
                </a:lnTo>
                <a:lnTo>
                  <a:pt x="50" y="57"/>
                </a:lnTo>
                <a:lnTo>
                  <a:pt x="50" y="59"/>
                </a:lnTo>
                <a:lnTo>
                  <a:pt x="50" y="61"/>
                </a:lnTo>
                <a:lnTo>
                  <a:pt x="42" y="61"/>
                </a:lnTo>
                <a:lnTo>
                  <a:pt x="40" y="61"/>
                </a:lnTo>
                <a:lnTo>
                  <a:pt x="38" y="71"/>
                </a:lnTo>
                <a:lnTo>
                  <a:pt x="38" y="73"/>
                </a:lnTo>
                <a:lnTo>
                  <a:pt x="28" y="71"/>
                </a:lnTo>
                <a:lnTo>
                  <a:pt x="28" y="83"/>
                </a:lnTo>
                <a:lnTo>
                  <a:pt x="16" y="83"/>
                </a:lnTo>
                <a:lnTo>
                  <a:pt x="16" y="94"/>
                </a:lnTo>
                <a:lnTo>
                  <a:pt x="14" y="92"/>
                </a:lnTo>
                <a:lnTo>
                  <a:pt x="12" y="92"/>
                </a:lnTo>
                <a:lnTo>
                  <a:pt x="9" y="92"/>
                </a:lnTo>
                <a:lnTo>
                  <a:pt x="7" y="94"/>
                </a:lnTo>
                <a:lnTo>
                  <a:pt x="7" y="104"/>
                </a:lnTo>
                <a:lnTo>
                  <a:pt x="5" y="104"/>
                </a:lnTo>
                <a:lnTo>
                  <a:pt x="2" y="104"/>
                </a:lnTo>
                <a:lnTo>
                  <a:pt x="2" y="106"/>
                </a:lnTo>
                <a:lnTo>
                  <a:pt x="2" y="113"/>
                </a:lnTo>
                <a:lnTo>
                  <a:pt x="5" y="116"/>
                </a:lnTo>
                <a:lnTo>
                  <a:pt x="5" y="118"/>
                </a:lnTo>
                <a:lnTo>
                  <a:pt x="5" y="120"/>
                </a:lnTo>
                <a:lnTo>
                  <a:pt x="2" y="120"/>
                </a:lnTo>
                <a:lnTo>
                  <a:pt x="2" y="125"/>
                </a:lnTo>
                <a:lnTo>
                  <a:pt x="2" y="128"/>
                </a:lnTo>
                <a:lnTo>
                  <a:pt x="0" y="130"/>
                </a:lnTo>
                <a:lnTo>
                  <a:pt x="0" y="130"/>
                </a:lnTo>
                <a:lnTo>
                  <a:pt x="0" y="132"/>
                </a:lnTo>
                <a:lnTo>
                  <a:pt x="2" y="137"/>
                </a:lnTo>
                <a:lnTo>
                  <a:pt x="2" y="137"/>
                </a:lnTo>
                <a:lnTo>
                  <a:pt x="2" y="139"/>
                </a:lnTo>
                <a:lnTo>
                  <a:pt x="2" y="144"/>
                </a:lnTo>
                <a:lnTo>
                  <a:pt x="5" y="146"/>
                </a:lnTo>
                <a:lnTo>
                  <a:pt x="7" y="151"/>
                </a:lnTo>
                <a:lnTo>
                  <a:pt x="7" y="151"/>
                </a:lnTo>
                <a:lnTo>
                  <a:pt x="9" y="151"/>
                </a:lnTo>
                <a:lnTo>
                  <a:pt x="12" y="151"/>
                </a:lnTo>
                <a:lnTo>
                  <a:pt x="16" y="154"/>
                </a:lnTo>
                <a:lnTo>
                  <a:pt x="24" y="161"/>
                </a:lnTo>
                <a:lnTo>
                  <a:pt x="26" y="168"/>
                </a:lnTo>
                <a:lnTo>
                  <a:pt x="26" y="168"/>
                </a:lnTo>
                <a:lnTo>
                  <a:pt x="28" y="168"/>
                </a:lnTo>
                <a:lnTo>
                  <a:pt x="33" y="175"/>
                </a:lnTo>
                <a:lnTo>
                  <a:pt x="35" y="177"/>
                </a:lnTo>
                <a:lnTo>
                  <a:pt x="35" y="177"/>
                </a:lnTo>
                <a:lnTo>
                  <a:pt x="38" y="180"/>
                </a:lnTo>
                <a:lnTo>
                  <a:pt x="38" y="182"/>
                </a:lnTo>
                <a:lnTo>
                  <a:pt x="47" y="187"/>
                </a:lnTo>
                <a:lnTo>
                  <a:pt x="47" y="187"/>
                </a:lnTo>
                <a:lnTo>
                  <a:pt x="50" y="187"/>
                </a:lnTo>
                <a:lnTo>
                  <a:pt x="52" y="189"/>
                </a:lnTo>
                <a:lnTo>
                  <a:pt x="52" y="189"/>
                </a:lnTo>
                <a:lnTo>
                  <a:pt x="52" y="189"/>
                </a:lnTo>
                <a:lnTo>
                  <a:pt x="57" y="189"/>
                </a:lnTo>
                <a:lnTo>
                  <a:pt x="57" y="189"/>
                </a:lnTo>
                <a:lnTo>
                  <a:pt x="59" y="189"/>
                </a:lnTo>
                <a:lnTo>
                  <a:pt x="61" y="189"/>
                </a:lnTo>
                <a:lnTo>
                  <a:pt x="66" y="187"/>
                </a:lnTo>
                <a:lnTo>
                  <a:pt x="69" y="187"/>
                </a:lnTo>
                <a:lnTo>
                  <a:pt x="69" y="189"/>
                </a:lnTo>
                <a:lnTo>
                  <a:pt x="73" y="194"/>
                </a:lnTo>
                <a:lnTo>
                  <a:pt x="76" y="199"/>
                </a:lnTo>
                <a:lnTo>
                  <a:pt x="76" y="201"/>
                </a:lnTo>
                <a:lnTo>
                  <a:pt x="76" y="203"/>
                </a:lnTo>
                <a:lnTo>
                  <a:pt x="73" y="208"/>
                </a:lnTo>
                <a:lnTo>
                  <a:pt x="73" y="213"/>
                </a:lnTo>
                <a:lnTo>
                  <a:pt x="73" y="213"/>
                </a:lnTo>
                <a:lnTo>
                  <a:pt x="76" y="213"/>
                </a:lnTo>
                <a:lnTo>
                  <a:pt x="76" y="215"/>
                </a:lnTo>
                <a:lnTo>
                  <a:pt x="76" y="217"/>
                </a:lnTo>
                <a:lnTo>
                  <a:pt x="78" y="217"/>
                </a:lnTo>
                <a:lnTo>
                  <a:pt x="76" y="225"/>
                </a:lnTo>
                <a:lnTo>
                  <a:pt x="76" y="225"/>
                </a:lnTo>
                <a:lnTo>
                  <a:pt x="76" y="225"/>
                </a:lnTo>
                <a:lnTo>
                  <a:pt x="76" y="229"/>
                </a:lnTo>
                <a:lnTo>
                  <a:pt x="76" y="239"/>
                </a:lnTo>
                <a:lnTo>
                  <a:pt x="76" y="239"/>
                </a:lnTo>
                <a:lnTo>
                  <a:pt x="78" y="241"/>
                </a:lnTo>
                <a:lnTo>
                  <a:pt x="78" y="243"/>
                </a:lnTo>
                <a:lnTo>
                  <a:pt x="80" y="248"/>
                </a:lnTo>
                <a:lnTo>
                  <a:pt x="83" y="248"/>
                </a:lnTo>
                <a:lnTo>
                  <a:pt x="83" y="251"/>
                </a:lnTo>
                <a:lnTo>
                  <a:pt x="87" y="253"/>
                </a:lnTo>
                <a:lnTo>
                  <a:pt x="87" y="253"/>
                </a:lnTo>
                <a:lnTo>
                  <a:pt x="90" y="255"/>
                </a:lnTo>
                <a:lnTo>
                  <a:pt x="92" y="255"/>
                </a:lnTo>
                <a:lnTo>
                  <a:pt x="95" y="258"/>
                </a:lnTo>
                <a:lnTo>
                  <a:pt x="97" y="258"/>
                </a:lnTo>
                <a:lnTo>
                  <a:pt x="97" y="260"/>
                </a:lnTo>
                <a:lnTo>
                  <a:pt x="95" y="265"/>
                </a:lnTo>
                <a:lnTo>
                  <a:pt x="97" y="269"/>
                </a:lnTo>
                <a:lnTo>
                  <a:pt x="97" y="274"/>
                </a:lnTo>
                <a:lnTo>
                  <a:pt x="97" y="274"/>
                </a:lnTo>
                <a:lnTo>
                  <a:pt x="95" y="277"/>
                </a:lnTo>
                <a:lnTo>
                  <a:pt x="92" y="284"/>
                </a:lnTo>
                <a:lnTo>
                  <a:pt x="92" y="286"/>
                </a:lnTo>
                <a:lnTo>
                  <a:pt x="90" y="286"/>
                </a:lnTo>
                <a:lnTo>
                  <a:pt x="90" y="291"/>
                </a:lnTo>
                <a:lnTo>
                  <a:pt x="87" y="293"/>
                </a:lnTo>
                <a:lnTo>
                  <a:pt x="85" y="296"/>
                </a:lnTo>
                <a:lnTo>
                  <a:pt x="85" y="298"/>
                </a:lnTo>
                <a:lnTo>
                  <a:pt x="83" y="300"/>
                </a:lnTo>
                <a:lnTo>
                  <a:pt x="83" y="307"/>
                </a:lnTo>
                <a:lnTo>
                  <a:pt x="85" y="317"/>
                </a:lnTo>
                <a:lnTo>
                  <a:pt x="87" y="319"/>
                </a:lnTo>
                <a:lnTo>
                  <a:pt x="87" y="319"/>
                </a:lnTo>
                <a:lnTo>
                  <a:pt x="90" y="319"/>
                </a:lnTo>
                <a:lnTo>
                  <a:pt x="90" y="322"/>
                </a:lnTo>
                <a:lnTo>
                  <a:pt x="92" y="324"/>
                </a:lnTo>
                <a:lnTo>
                  <a:pt x="92" y="324"/>
                </a:lnTo>
                <a:lnTo>
                  <a:pt x="95" y="322"/>
                </a:lnTo>
                <a:lnTo>
                  <a:pt x="95" y="322"/>
                </a:lnTo>
                <a:lnTo>
                  <a:pt x="97" y="322"/>
                </a:lnTo>
                <a:lnTo>
                  <a:pt x="99" y="324"/>
                </a:lnTo>
                <a:lnTo>
                  <a:pt x="104" y="333"/>
                </a:lnTo>
                <a:lnTo>
                  <a:pt x="104" y="340"/>
                </a:lnTo>
                <a:lnTo>
                  <a:pt x="109" y="340"/>
                </a:lnTo>
                <a:lnTo>
                  <a:pt x="114" y="345"/>
                </a:lnTo>
                <a:lnTo>
                  <a:pt x="116" y="345"/>
                </a:lnTo>
                <a:lnTo>
                  <a:pt x="114" y="348"/>
                </a:lnTo>
                <a:lnTo>
                  <a:pt x="114" y="350"/>
                </a:lnTo>
                <a:lnTo>
                  <a:pt x="111" y="355"/>
                </a:lnTo>
                <a:lnTo>
                  <a:pt x="111" y="359"/>
                </a:lnTo>
                <a:lnTo>
                  <a:pt x="111" y="362"/>
                </a:lnTo>
                <a:lnTo>
                  <a:pt x="111" y="362"/>
                </a:lnTo>
                <a:lnTo>
                  <a:pt x="109" y="366"/>
                </a:lnTo>
                <a:lnTo>
                  <a:pt x="109" y="366"/>
                </a:lnTo>
                <a:lnTo>
                  <a:pt x="109" y="366"/>
                </a:lnTo>
                <a:lnTo>
                  <a:pt x="106" y="371"/>
                </a:lnTo>
                <a:lnTo>
                  <a:pt x="106" y="371"/>
                </a:lnTo>
                <a:lnTo>
                  <a:pt x="106" y="371"/>
                </a:lnTo>
                <a:lnTo>
                  <a:pt x="104" y="376"/>
                </a:lnTo>
                <a:lnTo>
                  <a:pt x="114" y="376"/>
                </a:lnTo>
                <a:lnTo>
                  <a:pt x="114" y="376"/>
                </a:lnTo>
                <a:lnTo>
                  <a:pt x="140" y="376"/>
                </a:lnTo>
                <a:lnTo>
                  <a:pt x="175" y="378"/>
                </a:lnTo>
                <a:lnTo>
                  <a:pt x="175" y="350"/>
                </a:lnTo>
                <a:lnTo>
                  <a:pt x="175" y="348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" name="Freeform 132"/>
          <p:cNvSpPr>
            <a:spLocks/>
          </p:cNvSpPr>
          <p:nvPr/>
        </p:nvSpPr>
        <p:spPr bwMode="auto">
          <a:xfrm>
            <a:off x="3850106" y="6368466"/>
            <a:ext cx="258763" cy="450850"/>
          </a:xfrm>
          <a:custGeom>
            <a:avLst/>
            <a:gdLst>
              <a:gd name="T0" fmla="*/ 116 w 163"/>
              <a:gd name="T1" fmla="*/ 0 h 284"/>
              <a:gd name="T2" fmla="*/ 107 w 163"/>
              <a:gd name="T3" fmla="*/ 3 h 284"/>
              <a:gd name="T4" fmla="*/ 107 w 163"/>
              <a:gd name="T5" fmla="*/ 8 h 284"/>
              <a:gd name="T6" fmla="*/ 114 w 163"/>
              <a:gd name="T7" fmla="*/ 12 h 284"/>
              <a:gd name="T8" fmla="*/ 114 w 163"/>
              <a:gd name="T9" fmla="*/ 24 h 284"/>
              <a:gd name="T10" fmla="*/ 114 w 163"/>
              <a:gd name="T11" fmla="*/ 31 h 284"/>
              <a:gd name="T12" fmla="*/ 24 w 163"/>
              <a:gd name="T13" fmla="*/ 31 h 284"/>
              <a:gd name="T14" fmla="*/ 24 w 163"/>
              <a:gd name="T15" fmla="*/ 50 h 284"/>
              <a:gd name="T16" fmla="*/ 21 w 163"/>
              <a:gd name="T17" fmla="*/ 102 h 284"/>
              <a:gd name="T18" fmla="*/ 0 w 163"/>
              <a:gd name="T19" fmla="*/ 105 h 284"/>
              <a:gd name="T20" fmla="*/ 0 w 163"/>
              <a:gd name="T21" fmla="*/ 107 h 284"/>
              <a:gd name="T22" fmla="*/ 2 w 163"/>
              <a:gd name="T23" fmla="*/ 135 h 284"/>
              <a:gd name="T24" fmla="*/ 12 w 163"/>
              <a:gd name="T25" fmla="*/ 135 h 284"/>
              <a:gd name="T26" fmla="*/ 12 w 163"/>
              <a:gd name="T27" fmla="*/ 147 h 284"/>
              <a:gd name="T28" fmla="*/ 12 w 163"/>
              <a:gd name="T29" fmla="*/ 197 h 284"/>
              <a:gd name="T30" fmla="*/ 52 w 163"/>
              <a:gd name="T31" fmla="*/ 199 h 284"/>
              <a:gd name="T32" fmla="*/ 111 w 163"/>
              <a:gd name="T33" fmla="*/ 199 h 284"/>
              <a:gd name="T34" fmla="*/ 111 w 163"/>
              <a:gd name="T35" fmla="*/ 209 h 284"/>
              <a:gd name="T36" fmla="*/ 114 w 163"/>
              <a:gd name="T37" fmla="*/ 211 h 284"/>
              <a:gd name="T38" fmla="*/ 116 w 163"/>
              <a:gd name="T39" fmla="*/ 216 h 284"/>
              <a:gd name="T40" fmla="*/ 114 w 163"/>
              <a:gd name="T41" fmla="*/ 218 h 284"/>
              <a:gd name="T42" fmla="*/ 116 w 163"/>
              <a:gd name="T43" fmla="*/ 225 h 284"/>
              <a:gd name="T44" fmla="*/ 118 w 163"/>
              <a:gd name="T45" fmla="*/ 228 h 284"/>
              <a:gd name="T46" fmla="*/ 123 w 163"/>
              <a:gd name="T47" fmla="*/ 228 h 284"/>
              <a:gd name="T48" fmla="*/ 123 w 163"/>
              <a:gd name="T49" fmla="*/ 235 h 284"/>
              <a:gd name="T50" fmla="*/ 128 w 163"/>
              <a:gd name="T51" fmla="*/ 237 h 284"/>
              <a:gd name="T52" fmla="*/ 126 w 163"/>
              <a:gd name="T53" fmla="*/ 242 h 284"/>
              <a:gd name="T54" fmla="*/ 126 w 163"/>
              <a:gd name="T55" fmla="*/ 251 h 284"/>
              <a:gd name="T56" fmla="*/ 126 w 163"/>
              <a:gd name="T57" fmla="*/ 268 h 284"/>
              <a:gd name="T58" fmla="*/ 123 w 163"/>
              <a:gd name="T59" fmla="*/ 273 h 284"/>
              <a:gd name="T60" fmla="*/ 126 w 163"/>
              <a:gd name="T61" fmla="*/ 275 h 284"/>
              <a:gd name="T62" fmla="*/ 123 w 163"/>
              <a:gd name="T63" fmla="*/ 280 h 284"/>
              <a:gd name="T64" fmla="*/ 128 w 163"/>
              <a:gd name="T65" fmla="*/ 282 h 284"/>
              <a:gd name="T66" fmla="*/ 133 w 163"/>
              <a:gd name="T67" fmla="*/ 284 h 284"/>
              <a:gd name="T68" fmla="*/ 135 w 163"/>
              <a:gd name="T69" fmla="*/ 277 h 284"/>
              <a:gd name="T70" fmla="*/ 145 w 163"/>
              <a:gd name="T71" fmla="*/ 273 h 284"/>
              <a:gd name="T72" fmla="*/ 147 w 163"/>
              <a:gd name="T73" fmla="*/ 273 h 284"/>
              <a:gd name="T74" fmla="*/ 149 w 163"/>
              <a:gd name="T75" fmla="*/ 270 h 284"/>
              <a:gd name="T76" fmla="*/ 154 w 163"/>
              <a:gd name="T77" fmla="*/ 263 h 284"/>
              <a:gd name="T78" fmla="*/ 163 w 163"/>
              <a:gd name="T79" fmla="*/ 211 h 284"/>
              <a:gd name="T80" fmla="*/ 163 w 163"/>
              <a:gd name="T81" fmla="*/ 197 h 284"/>
              <a:gd name="T82" fmla="*/ 163 w 163"/>
              <a:gd name="T83" fmla="*/ 152 h 284"/>
              <a:gd name="T84" fmla="*/ 163 w 163"/>
              <a:gd name="T85" fmla="*/ 135 h 284"/>
              <a:gd name="T86" fmla="*/ 163 w 163"/>
              <a:gd name="T87" fmla="*/ 119 h 284"/>
              <a:gd name="T88" fmla="*/ 163 w 163"/>
              <a:gd name="T89" fmla="*/ 36 h 284"/>
              <a:gd name="T90" fmla="*/ 163 w 163"/>
              <a:gd name="T91" fmla="*/ 0 h 284"/>
              <a:gd name="T92" fmla="*/ 130 w 163"/>
              <a:gd name="T93" fmla="*/ 0 h 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63" h="284">
                <a:moveTo>
                  <a:pt x="130" y="0"/>
                </a:moveTo>
                <a:lnTo>
                  <a:pt x="116" y="0"/>
                </a:lnTo>
                <a:lnTo>
                  <a:pt x="109" y="0"/>
                </a:lnTo>
                <a:lnTo>
                  <a:pt x="107" y="3"/>
                </a:lnTo>
                <a:lnTo>
                  <a:pt x="107" y="3"/>
                </a:lnTo>
                <a:lnTo>
                  <a:pt x="107" y="8"/>
                </a:lnTo>
                <a:lnTo>
                  <a:pt x="111" y="10"/>
                </a:lnTo>
                <a:lnTo>
                  <a:pt x="114" y="12"/>
                </a:lnTo>
                <a:lnTo>
                  <a:pt x="114" y="15"/>
                </a:lnTo>
                <a:lnTo>
                  <a:pt x="114" y="24"/>
                </a:lnTo>
                <a:lnTo>
                  <a:pt x="114" y="26"/>
                </a:lnTo>
                <a:lnTo>
                  <a:pt x="114" y="31"/>
                </a:lnTo>
                <a:lnTo>
                  <a:pt x="114" y="34"/>
                </a:lnTo>
                <a:lnTo>
                  <a:pt x="24" y="31"/>
                </a:lnTo>
                <a:lnTo>
                  <a:pt x="24" y="31"/>
                </a:lnTo>
                <a:lnTo>
                  <a:pt x="24" y="50"/>
                </a:lnTo>
                <a:lnTo>
                  <a:pt x="21" y="100"/>
                </a:lnTo>
                <a:lnTo>
                  <a:pt x="21" y="102"/>
                </a:lnTo>
                <a:lnTo>
                  <a:pt x="21" y="105"/>
                </a:lnTo>
                <a:lnTo>
                  <a:pt x="0" y="105"/>
                </a:lnTo>
                <a:lnTo>
                  <a:pt x="0" y="105"/>
                </a:lnTo>
                <a:lnTo>
                  <a:pt x="0" y="107"/>
                </a:lnTo>
                <a:lnTo>
                  <a:pt x="0" y="135"/>
                </a:lnTo>
                <a:lnTo>
                  <a:pt x="2" y="135"/>
                </a:lnTo>
                <a:lnTo>
                  <a:pt x="7" y="135"/>
                </a:lnTo>
                <a:lnTo>
                  <a:pt x="12" y="135"/>
                </a:lnTo>
                <a:lnTo>
                  <a:pt x="12" y="142"/>
                </a:lnTo>
                <a:lnTo>
                  <a:pt x="12" y="147"/>
                </a:lnTo>
                <a:lnTo>
                  <a:pt x="12" y="164"/>
                </a:lnTo>
                <a:lnTo>
                  <a:pt x="12" y="197"/>
                </a:lnTo>
                <a:lnTo>
                  <a:pt x="45" y="199"/>
                </a:lnTo>
                <a:lnTo>
                  <a:pt x="52" y="199"/>
                </a:lnTo>
                <a:lnTo>
                  <a:pt x="102" y="199"/>
                </a:lnTo>
                <a:lnTo>
                  <a:pt x="111" y="199"/>
                </a:lnTo>
                <a:lnTo>
                  <a:pt x="111" y="206"/>
                </a:lnTo>
                <a:lnTo>
                  <a:pt x="111" y="209"/>
                </a:lnTo>
                <a:lnTo>
                  <a:pt x="114" y="209"/>
                </a:lnTo>
                <a:lnTo>
                  <a:pt x="114" y="211"/>
                </a:lnTo>
                <a:lnTo>
                  <a:pt x="116" y="213"/>
                </a:lnTo>
                <a:lnTo>
                  <a:pt x="116" y="216"/>
                </a:lnTo>
                <a:lnTo>
                  <a:pt x="114" y="216"/>
                </a:lnTo>
                <a:lnTo>
                  <a:pt x="114" y="218"/>
                </a:lnTo>
                <a:lnTo>
                  <a:pt x="116" y="223"/>
                </a:lnTo>
                <a:lnTo>
                  <a:pt x="116" y="225"/>
                </a:lnTo>
                <a:lnTo>
                  <a:pt x="116" y="228"/>
                </a:lnTo>
                <a:lnTo>
                  <a:pt x="118" y="228"/>
                </a:lnTo>
                <a:lnTo>
                  <a:pt x="123" y="228"/>
                </a:lnTo>
                <a:lnTo>
                  <a:pt x="123" y="228"/>
                </a:lnTo>
                <a:lnTo>
                  <a:pt x="121" y="232"/>
                </a:lnTo>
                <a:lnTo>
                  <a:pt x="123" y="235"/>
                </a:lnTo>
                <a:lnTo>
                  <a:pt x="126" y="237"/>
                </a:lnTo>
                <a:lnTo>
                  <a:pt x="128" y="237"/>
                </a:lnTo>
                <a:lnTo>
                  <a:pt x="128" y="239"/>
                </a:lnTo>
                <a:lnTo>
                  <a:pt x="126" y="242"/>
                </a:lnTo>
                <a:lnTo>
                  <a:pt x="126" y="249"/>
                </a:lnTo>
                <a:lnTo>
                  <a:pt x="126" y="251"/>
                </a:lnTo>
                <a:lnTo>
                  <a:pt x="126" y="256"/>
                </a:lnTo>
                <a:lnTo>
                  <a:pt x="126" y="268"/>
                </a:lnTo>
                <a:lnTo>
                  <a:pt x="123" y="270"/>
                </a:lnTo>
                <a:lnTo>
                  <a:pt x="123" y="273"/>
                </a:lnTo>
                <a:lnTo>
                  <a:pt x="126" y="273"/>
                </a:lnTo>
                <a:lnTo>
                  <a:pt x="126" y="275"/>
                </a:lnTo>
                <a:lnTo>
                  <a:pt x="123" y="280"/>
                </a:lnTo>
                <a:lnTo>
                  <a:pt x="123" y="280"/>
                </a:lnTo>
                <a:lnTo>
                  <a:pt x="126" y="282"/>
                </a:lnTo>
                <a:lnTo>
                  <a:pt x="128" y="282"/>
                </a:lnTo>
                <a:lnTo>
                  <a:pt x="128" y="282"/>
                </a:lnTo>
                <a:lnTo>
                  <a:pt x="133" y="284"/>
                </a:lnTo>
                <a:lnTo>
                  <a:pt x="135" y="284"/>
                </a:lnTo>
                <a:lnTo>
                  <a:pt x="135" y="277"/>
                </a:lnTo>
                <a:lnTo>
                  <a:pt x="137" y="275"/>
                </a:lnTo>
                <a:lnTo>
                  <a:pt x="145" y="273"/>
                </a:lnTo>
                <a:lnTo>
                  <a:pt x="145" y="273"/>
                </a:lnTo>
                <a:lnTo>
                  <a:pt x="147" y="273"/>
                </a:lnTo>
                <a:lnTo>
                  <a:pt x="147" y="273"/>
                </a:lnTo>
                <a:lnTo>
                  <a:pt x="149" y="270"/>
                </a:lnTo>
                <a:lnTo>
                  <a:pt x="154" y="265"/>
                </a:lnTo>
                <a:lnTo>
                  <a:pt x="154" y="263"/>
                </a:lnTo>
                <a:lnTo>
                  <a:pt x="163" y="265"/>
                </a:lnTo>
                <a:lnTo>
                  <a:pt x="163" y="211"/>
                </a:lnTo>
                <a:lnTo>
                  <a:pt x="163" y="204"/>
                </a:lnTo>
                <a:lnTo>
                  <a:pt x="163" y="197"/>
                </a:lnTo>
                <a:lnTo>
                  <a:pt x="163" y="161"/>
                </a:lnTo>
                <a:lnTo>
                  <a:pt x="163" y="152"/>
                </a:lnTo>
                <a:lnTo>
                  <a:pt x="163" y="142"/>
                </a:lnTo>
                <a:lnTo>
                  <a:pt x="163" y="135"/>
                </a:lnTo>
                <a:lnTo>
                  <a:pt x="163" y="133"/>
                </a:lnTo>
                <a:lnTo>
                  <a:pt x="163" y="119"/>
                </a:lnTo>
                <a:lnTo>
                  <a:pt x="163" y="74"/>
                </a:lnTo>
                <a:lnTo>
                  <a:pt x="163" y="36"/>
                </a:lnTo>
                <a:lnTo>
                  <a:pt x="163" y="15"/>
                </a:lnTo>
                <a:lnTo>
                  <a:pt x="163" y="0"/>
                </a:lnTo>
                <a:lnTo>
                  <a:pt x="142" y="0"/>
                </a:lnTo>
                <a:lnTo>
                  <a:pt x="130" y="0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8" name="Freeform 133"/>
          <p:cNvSpPr>
            <a:spLocks/>
          </p:cNvSpPr>
          <p:nvPr/>
        </p:nvSpPr>
        <p:spPr bwMode="auto">
          <a:xfrm>
            <a:off x="3413508" y="6147804"/>
            <a:ext cx="342900" cy="431800"/>
          </a:xfrm>
          <a:custGeom>
            <a:avLst/>
            <a:gdLst>
              <a:gd name="T0" fmla="*/ 209 w 216"/>
              <a:gd name="T1" fmla="*/ 262 h 272"/>
              <a:gd name="T2" fmla="*/ 211 w 216"/>
              <a:gd name="T3" fmla="*/ 255 h 272"/>
              <a:gd name="T4" fmla="*/ 216 w 216"/>
              <a:gd name="T5" fmla="*/ 241 h 272"/>
              <a:gd name="T6" fmla="*/ 204 w 216"/>
              <a:gd name="T7" fmla="*/ 229 h 272"/>
              <a:gd name="T8" fmla="*/ 195 w 216"/>
              <a:gd name="T9" fmla="*/ 218 h 272"/>
              <a:gd name="T10" fmla="*/ 190 w 216"/>
              <a:gd name="T11" fmla="*/ 215 h 272"/>
              <a:gd name="T12" fmla="*/ 183 w 216"/>
              <a:gd name="T13" fmla="*/ 203 h 272"/>
              <a:gd name="T14" fmla="*/ 187 w 216"/>
              <a:gd name="T15" fmla="*/ 189 h 272"/>
              <a:gd name="T16" fmla="*/ 192 w 216"/>
              <a:gd name="T17" fmla="*/ 180 h 272"/>
              <a:gd name="T18" fmla="*/ 197 w 216"/>
              <a:gd name="T19" fmla="*/ 165 h 272"/>
              <a:gd name="T20" fmla="*/ 195 w 216"/>
              <a:gd name="T21" fmla="*/ 154 h 272"/>
              <a:gd name="T22" fmla="*/ 187 w 216"/>
              <a:gd name="T23" fmla="*/ 149 h 272"/>
              <a:gd name="T24" fmla="*/ 178 w 216"/>
              <a:gd name="T25" fmla="*/ 139 h 272"/>
              <a:gd name="T26" fmla="*/ 176 w 216"/>
              <a:gd name="T27" fmla="*/ 125 h 272"/>
              <a:gd name="T28" fmla="*/ 178 w 216"/>
              <a:gd name="T29" fmla="*/ 113 h 272"/>
              <a:gd name="T30" fmla="*/ 173 w 216"/>
              <a:gd name="T31" fmla="*/ 109 h 272"/>
              <a:gd name="T32" fmla="*/ 176 w 216"/>
              <a:gd name="T33" fmla="*/ 97 h 272"/>
              <a:gd name="T34" fmla="*/ 169 w 216"/>
              <a:gd name="T35" fmla="*/ 83 h 272"/>
              <a:gd name="T36" fmla="*/ 157 w 216"/>
              <a:gd name="T37" fmla="*/ 85 h 272"/>
              <a:gd name="T38" fmla="*/ 152 w 216"/>
              <a:gd name="T39" fmla="*/ 85 h 272"/>
              <a:gd name="T40" fmla="*/ 138 w 216"/>
              <a:gd name="T41" fmla="*/ 78 h 272"/>
              <a:gd name="T42" fmla="*/ 133 w 216"/>
              <a:gd name="T43" fmla="*/ 71 h 272"/>
              <a:gd name="T44" fmla="*/ 124 w 216"/>
              <a:gd name="T45" fmla="*/ 57 h 272"/>
              <a:gd name="T46" fmla="*/ 107 w 216"/>
              <a:gd name="T47" fmla="*/ 47 h 272"/>
              <a:gd name="T48" fmla="*/ 102 w 216"/>
              <a:gd name="T49" fmla="*/ 35 h 272"/>
              <a:gd name="T50" fmla="*/ 100 w 216"/>
              <a:gd name="T51" fmla="*/ 26 h 272"/>
              <a:gd name="T52" fmla="*/ 102 w 216"/>
              <a:gd name="T53" fmla="*/ 16 h 272"/>
              <a:gd name="T54" fmla="*/ 102 w 216"/>
              <a:gd name="T55" fmla="*/ 9 h 272"/>
              <a:gd name="T56" fmla="*/ 95 w 216"/>
              <a:gd name="T57" fmla="*/ 0 h 272"/>
              <a:gd name="T58" fmla="*/ 83 w 216"/>
              <a:gd name="T59" fmla="*/ 14 h 272"/>
              <a:gd name="T60" fmla="*/ 45 w 216"/>
              <a:gd name="T61" fmla="*/ 19 h 272"/>
              <a:gd name="T62" fmla="*/ 45 w 216"/>
              <a:gd name="T63" fmla="*/ 40 h 272"/>
              <a:gd name="T64" fmla="*/ 48 w 216"/>
              <a:gd name="T65" fmla="*/ 54 h 272"/>
              <a:gd name="T66" fmla="*/ 50 w 216"/>
              <a:gd name="T67" fmla="*/ 76 h 272"/>
              <a:gd name="T68" fmla="*/ 50 w 216"/>
              <a:gd name="T69" fmla="*/ 83 h 272"/>
              <a:gd name="T70" fmla="*/ 45 w 216"/>
              <a:gd name="T71" fmla="*/ 95 h 272"/>
              <a:gd name="T72" fmla="*/ 48 w 216"/>
              <a:gd name="T73" fmla="*/ 104 h 272"/>
              <a:gd name="T74" fmla="*/ 48 w 216"/>
              <a:gd name="T75" fmla="*/ 118 h 272"/>
              <a:gd name="T76" fmla="*/ 36 w 216"/>
              <a:gd name="T77" fmla="*/ 135 h 272"/>
              <a:gd name="T78" fmla="*/ 31 w 216"/>
              <a:gd name="T79" fmla="*/ 142 h 272"/>
              <a:gd name="T80" fmla="*/ 26 w 216"/>
              <a:gd name="T81" fmla="*/ 144 h 272"/>
              <a:gd name="T82" fmla="*/ 24 w 216"/>
              <a:gd name="T83" fmla="*/ 161 h 272"/>
              <a:gd name="T84" fmla="*/ 15 w 216"/>
              <a:gd name="T85" fmla="*/ 175 h 272"/>
              <a:gd name="T86" fmla="*/ 12 w 216"/>
              <a:gd name="T87" fmla="*/ 189 h 272"/>
              <a:gd name="T88" fmla="*/ 15 w 216"/>
              <a:gd name="T89" fmla="*/ 192 h 272"/>
              <a:gd name="T90" fmla="*/ 12 w 216"/>
              <a:gd name="T91" fmla="*/ 196 h 272"/>
              <a:gd name="T92" fmla="*/ 5 w 216"/>
              <a:gd name="T93" fmla="*/ 210 h 272"/>
              <a:gd name="T94" fmla="*/ 5 w 216"/>
              <a:gd name="T95" fmla="*/ 220 h 272"/>
              <a:gd name="T96" fmla="*/ 0 w 216"/>
              <a:gd name="T97" fmla="*/ 222 h 272"/>
              <a:gd name="T98" fmla="*/ 3 w 216"/>
              <a:gd name="T99" fmla="*/ 229 h 272"/>
              <a:gd name="T100" fmla="*/ 8 w 216"/>
              <a:gd name="T101" fmla="*/ 236 h 272"/>
              <a:gd name="T102" fmla="*/ 19 w 216"/>
              <a:gd name="T103" fmla="*/ 248 h 272"/>
              <a:gd name="T104" fmla="*/ 26 w 216"/>
              <a:gd name="T105" fmla="*/ 251 h 272"/>
              <a:gd name="T106" fmla="*/ 53 w 216"/>
              <a:gd name="T107" fmla="*/ 251 h 272"/>
              <a:gd name="T108" fmla="*/ 57 w 216"/>
              <a:gd name="T109" fmla="*/ 260 h 272"/>
              <a:gd name="T110" fmla="*/ 60 w 216"/>
              <a:gd name="T111" fmla="*/ 265 h 272"/>
              <a:gd name="T112" fmla="*/ 100 w 216"/>
              <a:gd name="T113" fmla="*/ 270 h 272"/>
              <a:gd name="T114" fmla="*/ 128 w 216"/>
              <a:gd name="T115" fmla="*/ 270 h 272"/>
              <a:gd name="T116" fmla="*/ 159 w 216"/>
              <a:gd name="T117" fmla="*/ 270 h 272"/>
              <a:gd name="T118" fmla="*/ 192 w 216"/>
              <a:gd name="T119" fmla="*/ 272 h 272"/>
              <a:gd name="T120" fmla="*/ 206 w 216"/>
              <a:gd name="T121" fmla="*/ 267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16" h="272">
                <a:moveTo>
                  <a:pt x="206" y="267"/>
                </a:moveTo>
                <a:lnTo>
                  <a:pt x="206" y="267"/>
                </a:lnTo>
                <a:lnTo>
                  <a:pt x="209" y="262"/>
                </a:lnTo>
                <a:lnTo>
                  <a:pt x="209" y="262"/>
                </a:lnTo>
                <a:lnTo>
                  <a:pt x="209" y="262"/>
                </a:lnTo>
                <a:lnTo>
                  <a:pt x="211" y="258"/>
                </a:lnTo>
                <a:lnTo>
                  <a:pt x="211" y="258"/>
                </a:lnTo>
                <a:lnTo>
                  <a:pt x="211" y="255"/>
                </a:lnTo>
                <a:lnTo>
                  <a:pt x="211" y="251"/>
                </a:lnTo>
                <a:lnTo>
                  <a:pt x="214" y="246"/>
                </a:lnTo>
                <a:lnTo>
                  <a:pt x="214" y="244"/>
                </a:lnTo>
                <a:lnTo>
                  <a:pt x="216" y="241"/>
                </a:lnTo>
                <a:lnTo>
                  <a:pt x="214" y="241"/>
                </a:lnTo>
                <a:lnTo>
                  <a:pt x="209" y="236"/>
                </a:lnTo>
                <a:lnTo>
                  <a:pt x="204" y="236"/>
                </a:lnTo>
                <a:lnTo>
                  <a:pt x="204" y="229"/>
                </a:lnTo>
                <a:lnTo>
                  <a:pt x="199" y="220"/>
                </a:lnTo>
                <a:lnTo>
                  <a:pt x="197" y="218"/>
                </a:lnTo>
                <a:lnTo>
                  <a:pt x="195" y="218"/>
                </a:lnTo>
                <a:lnTo>
                  <a:pt x="195" y="218"/>
                </a:lnTo>
                <a:lnTo>
                  <a:pt x="192" y="220"/>
                </a:lnTo>
                <a:lnTo>
                  <a:pt x="192" y="220"/>
                </a:lnTo>
                <a:lnTo>
                  <a:pt x="190" y="218"/>
                </a:lnTo>
                <a:lnTo>
                  <a:pt x="190" y="215"/>
                </a:lnTo>
                <a:lnTo>
                  <a:pt x="187" y="215"/>
                </a:lnTo>
                <a:lnTo>
                  <a:pt x="187" y="215"/>
                </a:lnTo>
                <a:lnTo>
                  <a:pt x="185" y="213"/>
                </a:lnTo>
                <a:lnTo>
                  <a:pt x="183" y="203"/>
                </a:lnTo>
                <a:lnTo>
                  <a:pt x="183" y="196"/>
                </a:lnTo>
                <a:lnTo>
                  <a:pt x="185" y="194"/>
                </a:lnTo>
                <a:lnTo>
                  <a:pt x="185" y="192"/>
                </a:lnTo>
                <a:lnTo>
                  <a:pt x="187" y="189"/>
                </a:lnTo>
                <a:lnTo>
                  <a:pt x="190" y="187"/>
                </a:lnTo>
                <a:lnTo>
                  <a:pt x="190" y="182"/>
                </a:lnTo>
                <a:lnTo>
                  <a:pt x="192" y="182"/>
                </a:lnTo>
                <a:lnTo>
                  <a:pt x="192" y="180"/>
                </a:lnTo>
                <a:lnTo>
                  <a:pt x="195" y="173"/>
                </a:lnTo>
                <a:lnTo>
                  <a:pt x="197" y="170"/>
                </a:lnTo>
                <a:lnTo>
                  <a:pt x="197" y="170"/>
                </a:lnTo>
                <a:lnTo>
                  <a:pt x="197" y="165"/>
                </a:lnTo>
                <a:lnTo>
                  <a:pt x="195" y="161"/>
                </a:lnTo>
                <a:lnTo>
                  <a:pt x="197" y="156"/>
                </a:lnTo>
                <a:lnTo>
                  <a:pt x="197" y="154"/>
                </a:lnTo>
                <a:lnTo>
                  <a:pt x="195" y="154"/>
                </a:lnTo>
                <a:lnTo>
                  <a:pt x="192" y="151"/>
                </a:lnTo>
                <a:lnTo>
                  <a:pt x="190" y="151"/>
                </a:lnTo>
                <a:lnTo>
                  <a:pt x="187" y="149"/>
                </a:lnTo>
                <a:lnTo>
                  <a:pt x="187" y="149"/>
                </a:lnTo>
                <a:lnTo>
                  <a:pt x="183" y="147"/>
                </a:lnTo>
                <a:lnTo>
                  <a:pt x="183" y="144"/>
                </a:lnTo>
                <a:lnTo>
                  <a:pt x="180" y="144"/>
                </a:lnTo>
                <a:lnTo>
                  <a:pt x="178" y="139"/>
                </a:lnTo>
                <a:lnTo>
                  <a:pt x="178" y="137"/>
                </a:lnTo>
                <a:lnTo>
                  <a:pt x="176" y="135"/>
                </a:lnTo>
                <a:lnTo>
                  <a:pt x="176" y="135"/>
                </a:lnTo>
                <a:lnTo>
                  <a:pt x="176" y="125"/>
                </a:lnTo>
                <a:lnTo>
                  <a:pt x="176" y="121"/>
                </a:lnTo>
                <a:lnTo>
                  <a:pt x="176" y="121"/>
                </a:lnTo>
                <a:lnTo>
                  <a:pt x="176" y="121"/>
                </a:lnTo>
                <a:lnTo>
                  <a:pt x="178" y="113"/>
                </a:lnTo>
                <a:lnTo>
                  <a:pt x="176" y="113"/>
                </a:lnTo>
                <a:lnTo>
                  <a:pt x="176" y="111"/>
                </a:lnTo>
                <a:lnTo>
                  <a:pt x="176" y="109"/>
                </a:lnTo>
                <a:lnTo>
                  <a:pt x="173" y="109"/>
                </a:lnTo>
                <a:lnTo>
                  <a:pt x="173" y="109"/>
                </a:lnTo>
                <a:lnTo>
                  <a:pt x="173" y="104"/>
                </a:lnTo>
                <a:lnTo>
                  <a:pt x="176" y="99"/>
                </a:lnTo>
                <a:lnTo>
                  <a:pt x="176" y="97"/>
                </a:lnTo>
                <a:lnTo>
                  <a:pt x="176" y="95"/>
                </a:lnTo>
                <a:lnTo>
                  <a:pt x="173" y="90"/>
                </a:lnTo>
                <a:lnTo>
                  <a:pt x="169" y="85"/>
                </a:lnTo>
                <a:lnTo>
                  <a:pt x="169" y="83"/>
                </a:lnTo>
                <a:lnTo>
                  <a:pt x="166" y="83"/>
                </a:lnTo>
                <a:lnTo>
                  <a:pt x="161" y="85"/>
                </a:lnTo>
                <a:lnTo>
                  <a:pt x="159" y="85"/>
                </a:lnTo>
                <a:lnTo>
                  <a:pt x="157" y="85"/>
                </a:lnTo>
                <a:lnTo>
                  <a:pt x="157" y="85"/>
                </a:lnTo>
                <a:lnTo>
                  <a:pt x="152" y="85"/>
                </a:lnTo>
                <a:lnTo>
                  <a:pt x="152" y="85"/>
                </a:lnTo>
                <a:lnTo>
                  <a:pt x="152" y="85"/>
                </a:lnTo>
                <a:lnTo>
                  <a:pt x="150" y="83"/>
                </a:lnTo>
                <a:lnTo>
                  <a:pt x="147" y="83"/>
                </a:lnTo>
                <a:lnTo>
                  <a:pt x="147" y="83"/>
                </a:lnTo>
                <a:lnTo>
                  <a:pt x="138" y="78"/>
                </a:lnTo>
                <a:lnTo>
                  <a:pt x="138" y="76"/>
                </a:lnTo>
                <a:lnTo>
                  <a:pt x="135" y="73"/>
                </a:lnTo>
                <a:lnTo>
                  <a:pt x="135" y="73"/>
                </a:lnTo>
                <a:lnTo>
                  <a:pt x="133" y="71"/>
                </a:lnTo>
                <a:lnTo>
                  <a:pt x="128" y="64"/>
                </a:lnTo>
                <a:lnTo>
                  <a:pt x="126" y="64"/>
                </a:lnTo>
                <a:lnTo>
                  <a:pt x="126" y="64"/>
                </a:lnTo>
                <a:lnTo>
                  <a:pt x="124" y="57"/>
                </a:lnTo>
                <a:lnTo>
                  <a:pt x="116" y="50"/>
                </a:lnTo>
                <a:lnTo>
                  <a:pt x="112" y="47"/>
                </a:lnTo>
                <a:lnTo>
                  <a:pt x="109" y="47"/>
                </a:lnTo>
                <a:lnTo>
                  <a:pt x="107" y="47"/>
                </a:lnTo>
                <a:lnTo>
                  <a:pt x="107" y="47"/>
                </a:lnTo>
                <a:lnTo>
                  <a:pt x="105" y="42"/>
                </a:lnTo>
                <a:lnTo>
                  <a:pt x="102" y="40"/>
                </a:lnTo>
                <a:lnTo>
                  <a:pt x="102" y="35"/>
                </a:lnTo>
                <a:lnTo>
                  <a:pt x="102" y="33"/>
                </a:lnTo>
                <a:lnTo>
                  <a:pt x="102" y="33"/>
                </a:lnTo>
                <a:lnTo>
                  <a:pt x="100" y="28"/>
                </a:lnTo>
                <a:lnTo>
                  <a:pt x="100" y="26"/>
                </a:lnTo>
                <a:lnTo>
                  <a:pt x="100" y="26"/>
                </a:lnTo>
                <a:lnTo>
                  <a:pt x="102" y="24"/>
                </a:lnTo>
                <a:lnTo>
                  <a:pt x="102" y="21"/>
                </a:lnTo>
                <a:lnTo>
                  <a:pt x="102" y="16"/>
                </a:lnTo>
                <a:lnTo>
                  <a:pt x="105" y="16"/>
                </a:lnTo>
                <a:lnTo>
                  <a:pt x="105" y="14"/>
                </a:lnTo>
                <a:lnTo>
                  <a:pt x="105" y="12"/>
                </a:lnTo>
                <a:lnTo>
                  <a:pt x="102" y="9"/>
                </a:lnTo>
                <a:lnTo>
                  <a:pt x="102" y="2"/>
                </a:lnTo>
                <a:lnTo>
                  <a:pt x="102" y="0"/>
                </a:lnTo>
                <a:lnTo>
                  <a:pt x="102" y="0"/>
                </a:lnTo>
                <a:lnTo>
                  <a:pt x="95" y="0"/>
                </a:lnTo>
                <a:lnTo>
                  <a:pt x="95" y="12"/>
                </a:lnTo>
                <a:lnTo>
                  <a:pt x="90" y="14"/>
                </a:lnTo>
                <a:lnTo>
                  <a:pt x="88" y="14"/>
                </a:lnTo>
                <a:lnTo>
                  <a:pt x="83" y="14"/>
                </a:lnTo>
                <a:lnTo>
                  <a:pt x="83" y="21"/>
                </a:lnTo>
                <a:lnTo>
                  <a:pt x="60" y="19"/>
                </a:lnTo>
                <a:lnTo>
                  <a:pt x="50" y="19"/>
                </a:lnTo>
                <a:lnTo>
                  <a:pt x="45" y="19"/>
                </a:lnTo>
                <a:lnTo>
                  <a:pt x="48" y="21"/>
                </a:lnTo>
                <a:lnTo>
                  <a:pt x="45" y="33"/>
                </a:lnTo>
                <a:lnTo>
                  <a:pt x="45" y="38"/>
                </a:lnTo>
                <a:lnTo>
                  <a:pt x="45" y="40"/>
                </a:lnTo>
                <a:lnTo>
                  <a:pt x="45" y="40"/>
                </a:lnTo>
                <a:lnTo>
                  <a:pt x="45" y="42"/>
                </a:lnTo>
                <a:lnTo>
                  <a:pt x="48" y="47"/>
                </a:lnTo>
                <a:lnTo>
                  <a:pt x="48" y="54"/>
                </a:lnTo>
                <a:lnTo>
                  <a:pt x="50" y="59"/>
                </a:lnTo>
                <a:lnTo>
                  <a:pt x="50" y="66"/>
                </a:lnTo>
                <a:lnTo>
                  <a:pt x="50" y="71"/>
                </a:lnTo>
                <a:lnTo>
                  <a:pt x="50" y="76"/>
                </a:lnTo>
                <a:lnTo>
                  <a:pt x="50" y="80"/>
                </a:lnTo>
                <a:lnTo>
                  <a:pt x="50" y="80"/>
                </a:lnTo>
                <a:lnTo>
                  <a:pt x="50" y="80"/>
                </a:lnTo>
                <a:lnTo>
                  <a:pt x="50" y="83"/>
                </a:lnTo>
                <a:lnTo>
                  <a:pt x="48" y="85"/>
                </a:lnTo>
                <a:lnTo>
                  <a:pt x="48" y="87"/>
                </a:lnTo>
                <a:lnTo>
                  <a:pt x="48" y="92"/>
                </a:lnTo>
                <a:lnTo>
                  <a:pt x="45" y="95"/>
                </a:lnTo>
                <a:lnTo>
                  <a:pt x="45" y="99"/>
                </a:lnTo>
                <a:lnTo>
                  <a:pt x="45" y="102"/>
                </a:lnTo>
                <a:lnTo>
                  <a:pt x="45" y="102"/>
                </a:lnTo>
                <a:lnTo>
                  <a:pt x="48" y="104"/>
                </a:lnTo>
                <a:lnTo>
                  <a:pt x="48" y="104"/>
                </a:lnTo>
                <a:lnTo>
                  <a:pt x="48" y="106"/>
                </a:lnTo>
                <a:lnTo>
                  <a:pt x="48" y="106"/>
                </a:lnTo>
                <a:lnTo>
                  <a:pt x="48" y="118"/>
                </a:lnTo>
                <a:lnTo>
                  <a:pt x="48" y="121"/>
                </a:lnTo>
                <a:lnTo>
                  <a:pt x="43" y="125"/>
                </a:lnTo>
                <a:lnTo>
                  <a:pt x="41" y="128"/>
                </a:lnTo>
                <a:lnTo>
                  <a:pt x="36" y="135"/>
                </a:lnTo>
                <a:lnTo>
                  <a:pt x="36" y="137"/>
                </a:lnTo>
                <a:lnTo>
                  <a:pt x="36" y="139"/>
                </a:lnTo>
                <a:lnTo>
                  <a:pt x="31" y="142"/>
                </a:lnTo>
                <a:lnTo>
                  <a:pt x="31" y="142"/>
                </a:lnTo>
                <a:lnTo>
                  <a:pt x="29" y="142"/>
                </a:lnTo>
                <a:lnTo>
                  <a:pt x="29" y="142"/>
                </a:lnTo>
                <a:lnTo>
                  <a:pt x="26" y="144"/>
                </a:lnTo>
                <a:lnTo>
                  <a:pt x="26" y="144"/>
                </a:lnTo>
                <a:lnTo>
                  <a:pt x="24" y="151"/>
                </a:lnTo>
                <a:lnTo>
                  <a:pt x="24" y="156"/>
                </a:lnTo>
                <a:lnTo>
                  <a:pt x="24" y="158"/>
                </a:lnTo>
                <a:lnTo>
                  <a:pt x="24" y="161"/>
                </a:lnTo>
                <a:lnTo>
                  <a:pt x="24" y="163"/>
                </a:lnTo>
                <a:lnTo>
                  <a:pt x="24" y="170"/>
                </a:lnTo>
                <a:lnTo>
                  <a:pt x="19" y="170"/>
                </a:lnTo>
                <a:lnTo>
                  <a:pt x="15" y="175"/>
                </a:lnTo>
                <a:lnTo>
                  <a:pt x="15" y="175"/>
                </a:lnTo>
                <a:lnTo>
                  <a:pt x="15" y="177"/>
                </a:lnTo>
                <a:lnTo>
                  <a:pt x="12" y="187"/>
                </a:lnTo>
                <a:lnTo>
                  <a:pt x="12" y="189"/>
                </a:lnTo>
                <a:lnTo>
                  <a:pt x="15" y="189"/>
                </a:lnTo>
                <a:lnTo>
                  <a:pt x="15" y="192"/>
                </a:lnTo>
                <a:lnTo>
                  <a:pt x="15" y="192"/>
                </a:lnTo>
                <a:lnTo>
                  <a:pt x="15" y="192"/>
                </a:lnTo>
                <a:lnTo>
                  <a:pt x="15" y="192"/>
                </a:lnTo>
                <a:lnTo>
                  <a:pt x="12" y="196"/>
                </a:lnTo>
                <a:lnTo>
                  <a:pt x="12" y="196"/>
                </a:lnTo>
                <a:lnTo>
                  <a:pt x="12" y="196"/>
                </a:lnTo>
                <a:lnTo>
                  <a:pt x="15" y="201"/>
                </a:lnTo>
                <a:lnTo>
                  <a:pt x="12" y="206"/>
                </a:lnTo>
                <a:lnTo>
                  <a:pt x="10" y="208"/>
                </a:lnTo>
                <a:lnTo>
                  <a:pt x="5" y="210"/>
                </a:lnTo>
                <a:lnTo>
                  <a:pt x="5" y="213"/>
                </a:lnTo>
                <a:lnTo>
                  <a:pt x="5" y="215"/>
                </a:lnTo>
                <a:lnTo>
                  <a:pt x="8" y="218"/>
                </a:lnTo>
                <a:lnTo>
                  <a:pt x="5" y="220"/>
                </a:lnTo>
                <a:lnTo>
                  <a:pt x="5" y="222"/>
                </a:lnTo>
                <a:lnTo>
                  <a:pt x="3" y="222"/>
                </a:lnTo>
                <a:lnTo>
                  <a:pt x="0" y="222"/>
                </a:lnTo>
                <a:lnTo>
                  <a:pt x="0" y="222"/>
                </a:lnTo>
                <a:lnTo>
                  <a:pt x="0" y="227"/>
                </a:lnTo>
                <a:lnTo>
                  <a:pt x="0" y="229"/>
                </a:lnTo>
                <a:lnTo>
                  <a:pt x="0" y="227"/>
                </a:lnTo>
                <a:lnTo>
                  <a:pt x="3" y="229"/>
                </a:lnTo>
                <a:lnTo>
                  <a:pt x="3" y="232"/>
                </a:lnTo>
                <a:lnTo>
                  <a:pt x="5" y="234"/>
                </a:lnTo>
                <a:lnTo>
                  <a:pt x="8" y="236"/>
                </a:lnTo>
                <a:lnTo>
                  <a:pt x="8" y="236"/>
                </a:lnTo>
                <a:lnTo>
                  <a:pt x="10" y="239"/>
                </a:lnTo>
                <a:lnTo>
                  <a:pt x="15" y="244"/>
                </a:lnTo>
                <a:lnTo>
                  <a:pt x="17" y="248"/>
                </a:lnTo>
                <a:lnTo>
                  <a:pt x="19" y="248"/>
                </a:lnTo>
                <a:lnTo>
                  <a:pt x="17" y="248"/>
                </a:lnTo>
                <a:lnTo>
                  <a:pt x="19" y="251"/>
                </a:lnTo>
                <a:lnTo>
                  <a:pt x="26" y="251"/>
                </a:lnTo>
                <a:lnTo>
                  <a:pt x="26" y="251"/>
                </a:lnTo>
                <a:lnTo>
                  <a:pt x="36" y="248"/>
                </a:lnTo>
                <a:lnTo>
                  <a:pt x="43" y="253"/>
                </a:lnTo>
                <a:lnTo>
                  <a:pt x="50" y="253"/>
                </a:lnTo>
                <a:lnTo>
                  <a:pt x="53" y="251"/>
                </a:lnTo>
                <a:lnTo>
                  <a:pt x="55" y="251"/>
                </a:lnTo>
                <a:lnTo>
                  <a:pt x="55" y="253"/>
                </a:lnTo>
                <a:lnTo>
                  <a:pt x="57" y="255"/>
                </a:lnTo>
                <a:lnTo>
                  <a:pt x="57" y="260"/>
                </a:lnTo>
                <a:lnTo>
                  <a:pt x="60" y="260"/>
                </a:lnTo>
                <a:lnTo>
                  <a:pt x="62" y="262"/>
                </a:lnTo>
                <a:lnTo>
                  <a:pt x="60" y="262"/>
                </a:lnTo>
                <a:lnTo>
                  <a:pt x="60" y="265"/>
                </a:lnTo>
                <a:lnTo>
                  <a:pt x="69" y="267"/>
                </a:lnTo>
                <a:lnTo>
                  <a:pt x="74" y="267"/>
                </a:lnTo>
                <a:lnTo>
                  <a:pt x="95" y="270"/>
                </a:lnTo>
                <a:lnTo>
                  <a:pt x="100" y="270"/>
                </a:lnTo>
                <a:lnTo>
                  <a:pt x="107" y="270"/>
                </a:lnTo>
                <a:lnTo>
                  <a:pt x="109" y="270"/>
                </a:lnTo>
                <a:lnTo>
                  <a:pt x="114" y="270"/>
                </a:lnTo>
                <a:lnTo>
                  <a:pt x="128" y="270"/>
                </a:lnTo>
                <a:lnTo>
                  <a:pt x="138" y="270"/>
                </a:lnTo>
                <a:lnTo>
                  <a:pt x="138" y="270"/>
                </a:lnTo>
                <a:lnTo>
                  <a:pt x="145" y="270"/>
                </a:lnTo>
                <a:lnTo>
                  <a:pt x="159" y="270"/>
                </a:lnTo>
                <a:lnTo>
                  <a:pt x="161" y="272"/>
                </a:lnTo>
                <a:lnTo>
                  <a:pt x="164" y="272"/>
                </a:lnTo>
                <a:lnTo>
                  <a:pt x="180" y="272"/>
                </a:lnTo>
                <a:lnTo>
                  <a:pt x="192" y="272"/>
                </a:lnTo>
                <a:lnTo>
                  <a:pt x="195" y="272"/>
                </a:lnTo>
                <a:lnTo>
                  <a:pt x="204" y="272"/>
                </a:lnTo>
                <a:lnTo>
                  <a:pt x="204" y="272"/>
                </a:lnTo>
                <a:lnTo>
                  <a:pt x="206" y="267"/>
                </a:lnTo>
                <a:lnTo>
                  <a:pt x="206" y="26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9" name="Freeform 134"/>
          <p:cNvSpPr>
            <a:spLocks/>
          </p:cNvSpPr>
          <p:nvPr/>
        </p:nvSpPr>
        <p:spPr bwMode="auto">
          <a:xfrm>
            <a:off x="1730793" y="1745666"/>
            <a:ext cx="517525" cy="334963"/>
          </a:xfrm>
          <a:custGeom>
            <a:avLst/>
            <a:gdLst>
              <a:gd name="T0" fmla="*/ 85 w 326"/>
              <a:gd name="T1" fmla="*/ 206 h 211"/>
              <a:gd name="T2" fmla="*/ 92 w 326"/>
              <a:gd name="T3" fmla="*/ 203 h 211"/>
              <a:gd name="T4" fmla="*/ 97 w 326"/>
              <a:gd name="T5" fmla="*/ 211 h 211"/>
              <a:gd name="T6" fmla="*/ 118 w 326"/>
              <a:gd name="T7" fmla="*/ 199 h 211"/>
              <a:gd name="T8" fmla="*/ 127 w 326"/>
              <a:gd name="T9" fmla="*/ 199 h 211"/>
              <a:gd name="T10" fmla="*/ 149 w 326"/>
              <a:gd name="T11" fmla="*/ 199 h 211"/>
              <a:gd name="T12" fmla="*/ 158 w 326"/>
              <a:gd name="T13" fmla="*/ 201 h 211"/>
              <a:gd name="T14" fmla="*/ 199 w 326"/>
              <a:gd name="T15" fmla="*/ 201 h 211"/>
              <a:gd name="T16" fmla="*/ 262 w 326"/>
              <a:gd name="T17" fmla="*/ 203 h 211"/>
              <a:gd name="T18" fmla="*/ 286 w 326"/>
              <a:gd name="T19" fmla="*/ 189 h 211"/>
              <a:gd name="T20" fmla="*/ 319 w 326"/>
              <a:gd name="T21" fmla="*/ 163 h 211"/>
              <a:gd name="T22" fmla="*/ 326 w 326"/>
              <a:gd name="T23" fmla="*/ 149 h 211"/>
              <a:gd name="T24" fmla="*/ 319 w 326"/>
              <a:gd name="T25" fmla="*/ 125 h 211"/>
              <a:gd name="T26" fmla="*/ 319 w 326"/>
              <a:gd name="T27" fmla="*/ 47 h 211"/>
              <a:gd name="T28" fmla="*/ 305 w 326"/>
              <a:gd name="T29" fmla="*/ 47 h 211"/>
              <a:gd name="T30" fmla="*/ 300 w 326"/>
              <a:gd name="T31" fmla="*/ 40 h 211"/>
              <a:gd name="T32" fmla="*/ 286 w 326"/>
              <a:gd name="T33" fmla="*/ 40 h 211"/>
              <a:gd name="T34" fmla="*/ 267 w 326"/>
              <a:gd name="T35" fmla="*/ 21 h 211"/>
              <a:gd name="T36" fmla="*/ 279 w 326"/>
              <a:gd name="T37" fmla="*/ 28 h 211"/>
              <a:gd name="T38" fmla="*/ 279 w 326"/>
              <a:gd name="T39" fmla="*/ 14 h 211"/>
              <a:gd name="T40" fmla="*/ 267 w 326"/>
              <a:gd name="T41" fmla="*/ 12 h 211"/>
              <a:gd name="T42" fmla="*/ 258 w 326"/>
              <a:gd name="T43" fmla="*/ 12 h 211"/>
              <a:gd name="T44" fmla="*/ 255 w 326"/>
              <a:gd name="T45" fmla="*/ 24 h 211"/>
              <a:gd name="T46" fmla="*/ 246 w 326"/>
              <a:gd name="T47" fmla="*/ 19 h 211"/>
              <a:gd name="T48" fmla="*/ 234 w 326"/>
              <a:gd name="T49" fmla="*/ 24 h 211"/>
              <a:gd name="T50" fmla="*/ 175 w 326"/>
              <a:gd name="T51" fmla="*/ 17 h 211"/>
              <a:gd name="T52" fmla="*/ 149 w 326"/>
              <a:gd name="T53" fmla="*/ 17 h 211"/>
              <a:gd name="T54" fmla="*/ 139 w 326"/>
              <a:gd name="T55" fmla="*/ 0 h 211"/>
              <a:gd name="T56" fmla="*/ 132 w 326"/>
              <a:gd name="T57" fmla="*/ 7 h 211"/>
              <a:gd name="T58" fmla="*/ 132 w 326"/>
              <a:gd name="T59" fmla="*/ 12 h 211"/>
              <a:gd name="T60" fmla="*/ 116 w 326"/>
              <a:gd name="T61" fmla="*/ 17 h 211"/>
              <a:gd name="T62" fmla="*/ 97 w 326"/>
              <a:gd name="T63" fmla="*/ 17 h 211"/>
              <a:gd name="T64" fmla="*/ 40 w 326"/>
              <a:gd name="T65" fmla="*/ 9 h 211"/>
              <a:gd name="T66" fmla="*/ 30 w 326"/>
              <a:gd name="T67" fmla="*/ 38 h 211"/>
              <a:gd name="T68" fmla="*/ 35 w 326"/>
              <a:gd name="T69" fmla="*/ 76 h 211"/>
              <a:gd name="T70" fmla="*/ 16 w 326"/>
              <a:gd name="T71" fmla="*/ 142 h 211"/>
              <a:gd name="T72" fmla="*/ 0 w 326"/>
              <a:gd name="T73" fmla="*/ 144 h 211"/>
              <a:gd name="T74" fmla="*/ 7 w 326"/>
              <a:gd name="T75" fmla="*/ 151 h 211"/>
              <a:gd name="T76" fmla="*/ 7 w 326"/>
              <a:gd name="T77" fmla="*/ 156 h 211"/>
              <a:gd name="T78" fmla="*/ 9 w 326"/>
              <a:gd name="T79" fmla="*/ 161 h 211"/>
              <a:gd name="T80" fmla="*/ 14 w 326"/>
              <a:gd name="T81" fmla="*/ 173 h 211"/>
              <a:gd name="T82" fmla="*/ 14 w 326"/>
              <a:gd name="T83" fmla="*/ 175 h 211"/>
              <a:gd name="T84" fmla="*/ 2 w 326"/>
              <a:gd name="T85" fmla="*/ 182 h 211"/>
              <a:gd name="T86" fmla="*/ 4 w 326"/>
              <a:gd name="T87" fmla="*/ 192 h 211"/>
              <a:gd name="T88" fmla="*/ 47 w 326"/>
              <a:gd name="T89" fmla="*/ 196 h 211"/>
              <a:gd name="T90" fmla="*/ 54 w 326"/>
              <a:gd name="T91" fmla="*/ 196 h 211"/>
              <a:gd name="T92" fmla="*/ 61 w 326"/>
              <a:gd name="T93" fmla="*/ 203 h 211"/>
              <a:gd name="T94" fmla="*/ 64 w 326"/>
              <a:gd name="T95" fmla="*/ 203 h 211"/>
              <a:gd name="T96" fmla="*/ 82 w 326"/>
              <a:gd name="T97" fmla="*/ 203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26" h="211">
                <a:moveTo>
                  <a:pt x="82" y="203"/>
                </a:moveTo>
                <a:lnTo>
                  <a:pt x="85" y="203"/>
                </a:lnTo>
                <a:lnTo>
                  <a:pt x="85" y="206"/>
                </a:lnTo>
                <a:lnTo>
                  <a:pt x="85" y="211"/>
                </a:lnTo>
                <a:lnTo>
                  <a:pt x="90" y="211"/>
                </a:lnTo>
                <a:lnTo>
                  <a:pt x="92" y="203"/>
                </a:lnTo>
                <a:lnTo>
                  <a:pt x="92" y="199"/>
                </a:lnTo>
                <a:lnTo>
                  <a:pt x="97" y="199"/>
                </a:lnTo>
                <a:lnTo>
                  <a:pt x="97" y="211"/>
                </a:lnTo>
                <a:lnTo>
                  <a:pt x="109" y="211"/>
                </a:lnTo>
                <a:lnTo>
                  <a:pt x="111" y="199"/>
                </a:lnTo>
                <a:lnTo>
                  <a:pt x="118" y="199"/>
                </a:lnTo>
                <a:lnTo>
                  <a:pt x="123" y="199"/>
                </a:lnTo>
                <a:lnTo>
                  <a:pt x="125" y="199"/>
                </a:lnTo>
                <a:lnTo>
                  <a:pt x="127" y="199"/>
                </a:lnTo>
                <a:lnTo>
                  <a:pt x="135" y="199"/>
                </a:lnTo>
                <a:lnTo>
                  <a:pt x="149" y="199"/>
                </a:lnTo>
                <a:lnTo>
                  <a:pt x="149" y="199"/>
                </a:lnTo>
                <a:lnTo>
                  <a:pt x="149" y="201"/>
                </a:lnTo>
                <a:lnTo>
                  <a:pt x="149" y="201"/>
                </a:lnTo>
                <a:lnTo>
                  <a:pt x="158" y="201"/>
                </a:lnTo>
                <a:lnTo>
                  <a:pt x="172" y="201"/>
                </a:lnTo>
                <a:lnTo>
                  <a:pt x="191" y="201"/>
                </a:lnTo>
                <a:lnTo>
                  <a:pt x="199" y="201"/>
                </a:lnTo>
                <a:lnTo>
                  <a:pt x="232" y="201"/>
                </a:lnTo>
                <a:lnTo>
                  <a:pt x="248" y="203"/>
                </a:lnTo>
                <a:lnTo>
                  <a:pt x="262" y="203"/>
                </a:lnTo>
                <a:lnTo>
                  <a:pt x="262" y="199"/>
                </a:lnTo>
                <a:lnTo>
                  <a:pt x="262" y="189"/>
                </a:lnTo>
                <a:lnTo>
                  <a:pt x="286" y="189"/>
                </a:lnTo>
                <a:lnTo>
                  <a:pt x="319" y="189"/>
                </a:lnTo>
                <a:lnTo>
                  <a:pt x="319" y="170"/>
                </a:lnTo>
                <a:lnTo>
                  <a:pt x="319" y="163"/>
                </a:lnTo>
                <a:lnTo>
                  <a:pt x="319" y="154"/>
                </a:lnTo>
                <a:lnTo>
                  <a:pt x="326" y="154"/>
                </a:lnTo>
                <a:lnTo>
                  <a:pt x="326" y="149"/>
                </a:lnTo>
                <a:lnTo>
                  <a:pt x="319" y="147"/>
                </a:lnTo>
                <a:lnTo>
                  <a:pt x="319" y="140"/>
                </a:lnTo>
                <a:lnTo>
                  <a:pt x="319" y="125"/>
                </a:lnTo>
                <a:lnTo>
                  <a:pt x="319" y="76"/>
                </a:lnTo>
                <a:lnTo>
                  <a:pt x="319" y="64"/>
                </a:lnTo>
                <a:lnTo>
                  <a:pt x="319" y="47"/>
                </a:lnTo>
                <a:lnTo>
                  <a:pt x="319" y="47"/>
                </a:lnTo>
                <a:lnTo>
                  <a:pt x="319" y="47"/>
                </a:lnTo>
                <a:lnTo>
                  <a:pt x="305" y="47"/>
                </a:lnTo>
                <a:lnTo>
                  <a:pt x="303" y="47"/>
                </a:lnTo>
                <a:lnTo>
                  <a:pt x="300" y="40"/>
                </a:lnTo>
                <a:lnTo>
                  <a:pt x="300" y="40"/>
                </a:lnTo>
                <a:lnTo>
                  <a:pt x="291" y="40"/>
                </a:lnTo>
                <a:lnTo>
                  <a:pt x="286" y="40"/>
                </a:lnTo>
                <a:lnTo>
                  <a:pt x="286" y="40"/>
                </a:lnTo>
                <a:lnTo>
                  <a:pt x="284" y="33"/>
                </a:lnTo>
                <a:lnTo>
                  <a:pt x="267" y="33"/>
                </a:lnTo>
                <a:lnTo>
                  <a:pt x="267" y="21"/>
                </a:lnTo>
                <a:lnTo>
                  <a:pt x="272" y="21"/>
                </a:lnTo>
                <a:lnTo>
                  <a:pt x="272" y="28"/>
                </a:lnTo>
                <a:lnTo>
                  <a:pt x="279" y="28"/>
                </a:lnTo>
                <a:lnTo>
                  <a:pt x="279" y="17"/>
                </a:lnTo>
                <a:lnTo>
                  <a:pt x="279" y="14"/>
                </a:lnTo>
                <a:lnTo>
                  <a:pt x="279" y="14"/>
                </a:lnTo>
                <a:lnTo>
                  <a:pt x="279" y="12"/>
                </a:lnTo>
                <a:lnTo>
                  <a:pt x="272" y="14"/>
                </a:lnTo>
                <a:lnTo>
                  <a:pt x="267" y="12"/>
                </a:lnTo>
                <a:lnTo>
                  <a:pt x="262" y="12"/>
                </a:lnTo>
                <a:lnTo>
                  <a:pt x="260" y="12"/>
                </a:lnTo>
                <a:lnTo>
                  <a:pt x="258" y="12"/>
                </a:lnTo>
                <a:lnTo>
                  <a:pt x="258" y="12"/>
                </a:lnTo>
                <a:lnTo>
                  <a:pt x="255" y="24"/>
                </a:lnTo>
                <a:lnTo>
                  <a:pt x="255" y="24"/>
                </a:lnTo>
                <a:lnTo>
                  <a:pt x="253" y="24"/>
                </a:lnTo>
                <a:lnTo>
                  <a:pt x="251" y="24"/>
                </a:lnTo>
                <a:lnTo>
                  <a:pt x="246" y="19"/>
                </a:lnTo>
                <a:lnTo>
                  <a:pt x="244" y="19"/>
                </a:lnTo>
                <a:lnTo>
                  <a:pt x="234" y="21"/>
                </a:lnTo>
                <a:lnTo>
                  <a:pt x="234" y="24"/>
                </a:lnTo>
                <a:lnTo>
                  <a:pt x="217" y="24"/>
                </a:lnTo>
                <a:lnTo>
                  <a:pt x="175" y="24"/>
                </a:lnTo>
                <a:lnTo>
                  <a:pt x="175" y="17"/>
                </a:lnTo>
                <a:lnTo>
                  <a:pt x="172" y="17"/>
                </a:lnTo>
                <a:lnTo>
                  <a:pt x="151" y="17"/>
                </a:lnTo>
                <a:lnTo>
                  <a:pt x="149" y="17"/>
                </a:lnTo>
                <a:lnTo>
                  <a:pt x="144" y="17"/>
                </a:lnTo>
                <a:lnTo>
                  <a:pt x="144" y="2"/>
                </a:lnTo>
                <a:lnTo>
                  <a:pt x="139" y="0"/>
                </a:lnTo>
                <a:lnTo>
                  <a:pt x="139" y="2"/>
                </a:lnTo>
                <a:lnTo>
                  <a:pt x="139" y="5"/>
                </a:lnTo>
                <a:lnTo>
                  <a:pt x="132" y="7"/>
                </a:lnTo>
                <a:lnTo>
                  <a:pt x="130" y="7"/>
                </a:lnTo>
                <a:lnTo>
                  <a:pt x="130" y="9"/>
                </a:lnTo>
                <a:lnTo>
                  <a:pt x="132" y="12"/>
                </a:lnTo>
                <a:lnTo>
                  <a:pt x="132" y="17"/>
                </a:lnTo>
                <a:lnTo>
                  <a:pt x="125" y="17"/>
                </a:lnTo>
                <a:lnTo>
                  <a:pt x="116" y="17"/>
                </a:lnTo>
                <a:lnTo>
                  <a:pt x="113" y="17"/>
                </a:lnTo>
                <a:lnTo>
                  <a:pt x="104" y="17"/>
                </a:lnTo>
                <a:lnTo>
                  <a:pt x="97" y="17"/>
                </a:lnTo>
                <a:lnTo>
                  <a:pt x="45" y="14"/>
                </a:lnTo>
                <a:lnTo>
                  <a:pt x="45" y="9"/>
                </a:lnTo>
                <a:lnTo>
                  <a:pt x="40" y="9"/>
                </a:lnTo>
                <a:lnTo>
                  <a:pt x="37" y="9"/>
                </a:lnTo>
                <a:lnTo>
                  <a:pt x="37" y="38"/>
                </a:lnTo>
                <a:lnTo>
                  <a:pt x="30" y="38"/>
                </a:lnTo>
                <a:lnTo>
                  <a:pt x="30" y="50"/>
                </a:lnTo>
                <a:lnTo>
                  <a:pt x="35" y="50"/>
                </a:lnTo>
                <a:lnTo>
                  <a:pt x="35" y="76"/>
                </a:lnTo>
                <a:lnTo>
                  <a:pt x="26" y="76"/>
                </a:lnTo>
                <a:lnTo>
                  <a:pt x="16" y="76"/>
                </a:lnTo>
                <a:lnTo>
                  <a:pt x="16" y="142"/>
                </a:lnTo>
                <a:lnTo>
                  <a:pt x="0" y="142"/>
                </a:lnTo>
                <a:lnTo>
                  <a:pt x="0" y="144"/>
                </a:lnTo>
                <a:lnTo>
                  <a:pt x="0" y="144"/>
                </a:lnTo>
                <a:lnTo>
                  <a:pt x="2" y="144"/>
                </a:lnTo>
                <a:lnTo>
                  <a:pt x="2" y="144"/>
                </a:lnTo>
                <a:lnTo>
                  <a:pt x="7" y="151"/>
                </a:lnTo>
                <a:lnTo>
                  <a:pt x="7" y="151"/>
                </a:lnTo>
                <a:lnTo>
                  <a:pt x="7" y="154"/>
                </a:lnTo>
                <a:lnTo>
                  <a:pt x="7" y="156"/>
                </a:lnTo>
                <a:lnTo>
                  <a:pt x="7" y="156"/>
                </a:lnTo>
                <a:lnTo>
                  <a:pt x="7" y="159"/>
                </a:lnTo>
                <a:lnTo>
                  <a:pt x="9" y="161"/>
                </a:lnTo>
                <a:lnTo>
                  <a:pt x="9" y="161"/>
                </a:lnTo>
                <a:lnTo>
                  <a:pt x="11" y="161"/>
                </a:lnTo>
                <a:lnTo>
                  <a:pt x="14" y="173"/>
                </a:lnTo>
                <a:lnTo>
                  <a:pt x="16" y="175"/>
                </a:lnTo>
                <a:lnTo>
                  <a:pt x="16" y="175"/>
                </a:lnTo>
                <a:lnTo>
                  <a:pt x="14" y="175"/>
                </a:lnTo>
                <a:lnTo>
                  <a:pt x="9" y="177"/>
                </a:lnTo>
                <a:lnTo>
                  <a:pt x="7" y="177"/>
                </a:lnTo>
                <a:lnTo>
                  <a:pt x="2" y="182"/>
                </a:lnTo>
                <a:lnTo>
                  <a:pt x="2" y="187"/>
                </a:lnTo>
                <a:lnTo>
                  <a:pt x="4" y="192"/>
                </a:lnTo>
                <a:lnTo>
                  <a:pt x="4" y="192"/>
                </a:lnTo>
                <a:lnTo>
                  <a:pt x="7" y="192"/>
                </a:lnTo>
                <a:lnTo>
                  <a:pt x="16" y="194"/>
                </a:lnTo>
                <a:lnTo>
                  <a:pt x="47" y="196"/>
                </a:lnTo>
                <a:lnTo>
                  <a:pt x="54" y="196"/>
                </a:lnTo>
                <a:lnTo>
                  <a:pt x="54" y="196"/>
                </a:lnTo>
                <a:lnTo>
                  <a:pt x="54" y="196"/>
                </a:lnTo>
                <a:lnTo>
                  <a:pt x="59" y="196"/>
                </a:lnTo>
                <a:lnTo>
                  <a:pt x="59" y="201"/>
                </a:lnTo>
                <a:lnTo>
                  <a:pt x="61" y="203"/>
                </a:lnTo>
                <a:lnTo>
                  <a:pt x="61" y="203"/>
                </a:lnTo>
                <a:lnTo>
                  <a:pt x="64" y="203"/>
                </a:lnTo>
                <a:lnTo>
                  <a:pt x="64" y="203"/>
                </a:lnTo>
                <a:lnTo>
                  <a:pt x="73" y="203"/>
                </a:lnTo>
                <a:lnTo>
                  <a:pt x="82" y="203"/>
                </a:lnTo>
                <a:lnTo>
                  <a:pt x="82" y="203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0" name="Freeform 135"/>
          <p:cNvSpPr>
            <a:spLocks/>
          </p:cNvSpPr>
          <p:nvPr/>
        </p:nvSpPr>
        <p:spPr bwMode="auto">
          <a:xfrm>
            <a:off x="1794293" y="2045703"/>
            <a:ext cx="450850" cy="450850"/>
          </a:xfrm>
          <a:custGeom>
            <a:avLst/>
            <a:gdLst>
              <a:gd name="T0" fmla="*/ 95 w 284"/>
              <a:gd name="T1" fmla="*/ 282 h 284"/>
              <a:gd name="T2" fmla="*/ 104 w 284"/>
              <a:gd name="T3" fmla="*/ 279 h 284"/>
              <a:gd name="T4" fmla="*/ 116 w 284"/>
              <a:gd name="T5" fmla="*/ 277 h 284"/>
              <a:gd name="T6" fmla="*/ 144 w 284"/>
              <a:gd name="T7" fmla="*/ 277 h 284"/>
              <a:gd name="T8" fmla="*/ 199 w 284"/>
              <a:gd name="T9" fmla="*/ 277 h 284"/>
              <a:gd name="T10" fmla="*/ 213 w 284"/>
              <a:gd name="T11" fmla="*/ 277 h 284"/>
              <a:gd name="T12" fmla="*/ 222 w 284"/>
              <a:gd name="T13" fmla="*/ 282 h 284"/>
              <a:gd name="T14" fmla="*/ 248 w 284"/>
              <a:gd name="T15" fmla="*/ 282 h 284"/>
              <a:gd name="T16" fmla="*/ 253 w 284"/>
              <a:gd name="T17" fmla="*/ 282 h 284"/>
              <a:gd name="T18" fmla="*/ 263 w 284"/>
              <a:gd name="T19" fmla="*/ 282 h 284"/>
              <a:gd name="T20" fmla="*/ 265 w 284"/>
              <a:gd name="T21" fmla="*/ 282 h 284"/>
              <a:gd name="T22" fmla="*/ 267 w 284"/>
              <a:gd name="T23" fmla="*/ 282 h 284"/>
              <a:gd name="T24" fmla="*/ 267 w 284"/>
              <a:gd name="T25" fmla="*/ 284 h 284"/>
              <a:gd name="T26" fmla="*/ 270 w 284"/>
              <a:gd name="T27" fmla="*/ 282 h 284"/>
              <a:gd name="T28" fmla="*/ 270 w 284"/>
              <a:gd name="T29" fmla="*/ 282 h 284"/>
              <a:gd name="T30" fmla="*/ 272 w 284"/>
              <a:gd name="T31" fmla="*/ 258 h 284"/>
              <a:gd name="T32" fmla="*/ 272 w 284"/>
              <a:gd name="T33" fmla="*/ 239 h 284"/>
              <a:gd name="T34" fmla="*/ 272 w 284"/>
              <a:gd name="T35" fmla="*/ 227 h 284"/>
              <a:gd name="T36" fmla="*/ 272 w 284"/>
              <a:gd name="T37" fmla="*/ 220 h 284"/>
              <a:gd name="T38" fmla="*/ 275 w 284"/>
              <a:gd name="T39" fmla="*/ 178 h 284"/>
              <a:gd name="T40" fmla="*/ 277 w 284"/>
              <a:gd name="T41" fmla="*/ 156 h 284"/>
              <a:gd name="T42" fmla="*/ 277 w 284"/>
              <a:gd name="T43" fmla="*/ 69 h 284"/>
              <a:gd name="T44" fmla="*/ 284 w 284"/>
              <a:gd name="T45" fmla="*/ 57 h 284"/>
              <a:gd name="T46" fmla="*/ 284 w 284"/>
              <a:gd name="T47" fmla="*/ 50 h 284"/>
              <a:gd name="T48" fmla="*/ 279 w 284"/>
              <a:gd name="T49" fmla="*/ 26 h 284"/>
              <a:gd name="T50" fmla="*/ 279 w 284"/>
              <a:gd name="T51" fmla="*/ 0 h 284"/>
              <a:gd name="T52" fmla="*/ 222 w 284"/>
              <a:gd name="T53" fmla="*/ 0 h 284"/>
              <a:gd name="T54" fmla="*/ 222 w 284"/>
              <a:gd name="T55" fmla="*/ 14 h 284"/>
              <a:gd name="T56" fmla="*/ 192 w 284"/>
              <a:gd name="T57" fmla="*/ 12 h 284"/>
              <a:gd name="T58" fmla="*/ 151 w 284"/>
              <a:gd name="T59" fmla="*/ 12 h 284"/>
              <a:gd name="T60" fmla="*/ 118 w 284"/>
              <a:gd name="T61" fmla="*/ 12 h 284"/>
              <a:gd name="T62" fmla="*/ 109 w 284"/>
              <a:gd name="T63" fmla="*/ 12 h 284"/>
              <a:gd name="T64" fmla="*/ 109 w 284"/>
              <a:gd name="T65" fmla="*/ 10 h 284"/>
              <a:gd name="T66" fmla="*/ 87 w 284"/>
              <a:gd name="T67" fmla="*/ 10 h 284"/>
              <a:gd name="T68" fmla="*/ 83 w 284"/>
              <a:gd name="T69" fmla="*/ 10 h 284"/>
              <a:gd name="T70" fmla="*/ 71 w 284"/>
              <a:gd name="T71" fmla="*/ 10 h 284"/>
              <a:gd name="T72" fmla="*/ 57 w 284"/>
              <a:gd name="T73" fmla="*/ 22 h 284"/>
              <a:gd name="T74" fmla="*/ 52 w 284"/>
              <a:gd name="T75" fmla="*/ 10 h 284"/>
              <a:gd name="T76" fmla="*/ 50 w 284"/>
              <a:gd name="T77" fmla="*/ 22 h 284"/>
              <a:gd name="T78" fmla="*/ 45 w 284"/>
              <a:gd name="T79" fmla="*/ 17 h 284"/>
              <a:gd name="T80" fmla="*/ 42 w 284"/>
              <a:gd name="T81" fmla="*/ 14 h 284"/>
              <a:gd name="T82" fmla="*/ 33 w 284"/>
              <a:gd name="T83" fmla="*/ 14 h 284"/>
              <a:gd name="T84" fmla="*/ 33 w 284"/>
              <a:gd name="T85" fmla="*/ 52 h 284"/>
              <a:gd name="T86" fmla="*/ 19 w 284"/>
              <a:gd name="T87" fmla="*/ 52 h 284"/>
              <a:gd name="T88" fmla="*/ 19 w 284"/>
              <a:gd name="T89" fmla="*/ 88 h 284"/>
              <a:gd name="T90" fmla="*/ 19 w 284"/>
              <a:gd name="T91" fmla="*/ 102 h 284"/>
              <a:gd name="T92" fmla="*/ 19 w 284"/>
              <a:gd name="T93" fmla="*/ 111 h 284"/>
              <a:gd name="T94" fmla="*/ 19 w 284"/>
              <a:gd name="T95" fmla="*/ 119 h 284"/>
              <a:gd name="T96" fmla="*/ 19 w 284"/>
              <a:gd name="T97" fmla="*/ 128 h 284"/>
              <a:gd name="T98" fmla="*/ 24 w 284"/>
              <a:gd name="T99" fmla="*/ 133 h 284"/>
              <a:gd name="T100" fmla="*/ 19 w 284"/>
              <a:gd name="T101" fmla="*/ 137 h 284"/>
              <a:gd name="T102" fmla="*/ 2 w 284"/>
              <a:gd name="T103" fmla="*/ 164 h 284"/>
              <a:gd name="T104" fmla="*/ 2 w 284"/>
              <a:gd name="T105" fmla="*/ 190 h 284"/>
              <a:gd name="T106" fmla="*/ 2 w 284"/>
              <a:gd name="T107" fmla="*/ 216 h 284"/>
              <a:gd name="T108" fmla="*/ 0 w 284"/>
              <a:gd name="T109" fmla="*/ 223 h 284"/>
              <a:gd name="T110" fmla="*/ 0 w 284"/>
              <a:gd name="T111" fmla="*/ 244 h 284"/>
              <a:gd name="T112" fmla="*/ 0 w 284"/>
              <a:gd name="T113" fmla="*/ 275 h 284"/>
              <a:gd name="T114" fmla="*/ 21 w 284"/>
              <a:gd name="T115" fmla="*/ 275 h 284"/>
              <a:gd name="T116" fmla="*/ 45 w 284"/>
              <a:gd name="T117" fmla="*/ 275 h 284"/>
              <a:gd name="T118" fmla="*/ 66 w 284"/>
              <a:gd name="T119" fmla="*/ 275 h 284"/>
              <a:gd name="T120" fmla="*/ 76 w 284"/>
              <a:gd name="T121" fmla="*/ 279 h 284"/>
              <a:gd name="T122" fmla="*/ 80 w 284"/>
              <a:gd name="T123" fmla="*/ 275 h 284"/>
              <a:gd name="T124" fmla="*/ 92 w 284"/>
              <a:gd name="T125" fmla="*/ 275 h 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4" h="284">
                <a:moveTo>
                  <a:pt x="92" y="282"/>
                </a:moveTo>
                <a:lnTo>
                  <a:pt x="95" y="282"/>
                </a:lnTo>
                <a:lnTo>
                  <a:pt x="95" y="279"/>
                </a:lnTo>
                <a:lnTo>
                  <a:pt x="104" y="279"/>
                </a:lnTo>
                <a:lnTo>
                  <a:pt x="104" y="277"/>
                </a:lnTo>
                <a:lnTo>
                  <a:pt x="116" y="277"/>
                </a:lnTo>
                <a:lnTo>
                  <a:pt x="130" y="277"/>
                </a:lnTo>
                <a:lnTo>
                  <a:pt x="144" y="277"/>
                </a:lnTo>
                <a:lnTo>
                  <a:pt x="166" y="277"/>
                </a:lnTo>
                <a:lnTo>
                  <a:pt x="199" y="277"/>
                </a:lnTo>
                <a:lnTo>
                  <a:pt x="201" y="277"/>
                </a:lnTo>
                <a:lnTo>
                  <a:pt x="213" y="277"/>
                </a:lnTo>
                <a:lnTo>
                  <a:pt x="215" y="279"/>
                </a:lnTo>
                <a:lnTo>
                  <a:pt x="222" y="282"/>
                </a:lnTo>
                <a:lnTo>
                  <a:pt x="241" y="282"/>
                </a:lnTo>
                <a:lnTo>
                  <a:pt x="248" y="282"/>
                </a:lnTo>
                <a:lnTo>
                  <a:pt x="248" y="282"/>
                </a:lnTo>
                <a:lnTo>
                  <a:pt x="253" y="282"/>
                </a:lnTo>
                <a:lnTo>
                  <a:pt x="258" y="282"/>
                </a:lnTo>
                <a:lnTo>
                  <a:pt x="263" y="282"/>
                </a:lnTo>
                <a:lnTo>
                  <a:pt x="263" y="282"/>
                </a:lnTo>
                <a:lnTo>
                  <a:pt x="265" y="282"/>
                </a:lnTo>
                <a:lnTo>
                  <a:pt x="267" y="282"/>
                </a:lnTo>
                <a:lnTo>
                  <a:pt x="267" y="282"/>
                </a:lnTo>
                <a:lnTo>
                  <a:pt x="267" y="282"/>
                </a:lnTo>
                <a:lnTo>
                  <a:pt x="267" y="284"/>
                </a:lnTo>
                <a:lnTo>
                  <a:pt x="267" y="282"/>
                </a:lnTo>
                <a:lnTo>
                  <a:pt x="270" y="282"/>
                </a:lnTo>
                <a:lnTo>
                  <a:pt x="270" y="282"/>
                </a:lnTo>
                <a:lnTo>
                  <a:pt x="270" y="282"/>
                </a:lnTo>
                <a:lnTo>
                  <a:pt x="272" y="268"/>
                </a:lnTo>
                <a:lnTo>
                  <a:pt x="272" y="258"/>
                </a:lnTo>
                <a:lnTo>
                  <a:pt x="272" y="256"/>
                </a:lnTo>
                <a:lnTo>
                  <a:pt x="272" y="239"/>
                </a:lnTo>
                <a:lnTo>
                  <a:pt x="272" y="234"/>
                </a:lnTo>
                <a:lnTo>
                  <a:pt x="272" y="227"/>
                </a:lnTo>
                <a:lnTo>
                  <a:pt x="272" y="223"/>
                </a:lnTo>
                <a:lnTo>
                  <a:pt x="272" y="220"/>
                </a:lnTo>
                <a:lnTo>
                  <a:pt x="272" y="218"/>
                </a:lnTo>
                <a:lnTo>
                  <a:pt x="275" y="178"/>
                </a:lnTo>
                <a:lnTo>
                  <a:pt x="275" y="168"/>
                </a:lnTo>
                <a:lnTo>
                  <a:pt x="277" y="156"/>
                </a:lnTo>
                <a:lnTo>
                  <a:pt x="277" y="137"/>
                </a:lnTo>
                <a:lnTo>
                  <a:pt x="277" y="69"/>
                </a:lnTo>
                <a:lnTo>
                  <a:pt x="277" y="57"/>
                </a:lnTo>
                <a:lnTo>
                  <a:pt x="284" y="57"/>
                </a:lnTo>
                <a:lnTo>
                  <a:pt x="284" y="57"/>
                </a:lnTo>
                <a:lnTo>
                  <a:pt x="284" y="50"/>
                </a:lnTo>
                <a:lnTo>
                  <a:pt x="277" y="50"/>
                </a:lnTo>
                <a:lnTo>
                  <a:pt x="279" y="26"/>
                </a:lnTo>
                <a:lnTo>
                  <a:pt x="279" y="24"/>
                </a:lnTo>
                <a:lnTo>
                  <a:pt x="279" y="0"/>
                </a:lnTo>
                <a:lnTo>
                  <a:pt x="246" y="0"/>
                </a:lnTo>
                <a:lnTo>
                  <a:pt x="222" y="0"/>
                </a:lnTo>
                <a:lnTo>
                  <a:pt x="222" y="10"/>
                </a:lnTo>
                <a:lnTo>
                  <a:pt x="222" y="14"/>
                </a:lnTo>
                <a:lnTo>
                  <a:pt x="208" y="14"/>
                </a:lnTo>
                <a:lnTo>
                  <a:pt x="192" y="12"/>
                </a:lnTo>
                <a:lnTo>
                  <a:pt x="159" y="12"/>
                </a:lnTo>
                <a:lnTo>
                  <a:pt x="151" y="12"/>
                </a:lnTo>
                <a:lnTo>
                  <a:pt x="132" y="12"/>
                </a:lnTo>
                <a:lnTo>
                  <a:pt x="118" y="12"/>
                </a:lnTo>
                <a:lnTo>
                  <a:pt x="109" y="12"/>
                </a:lnTo>
                <a:lnTo>
                  <a:pt x="109" y="12"/>
                </a:lnTo>
                <a:lnTo>
                  <a:pt x="109" y="10"/>
                </a:lnTo>
                <a:lnTo>
                  <a:pt x="109" y="10"/>
                </a:lnTo>
                <a:lnTo>
                  <a:pt x="95" y="10"/>
                </a:lnTo>
                <a:lnTo>
                  <a:pt x="87" y="10"/>
                </a:lnTo>
                <a:lnTo>
                  <a:pt x="85" y="10"/>
                </a:lnTo>
                <a:lnTo>
                  <a:pt x="83" y="10"/>
                </a:lnTo>
                <a:lnTo>
                  <a:pt x="78" y="10"/>
                </a:lnTo>
                <a:lnTo>
                  <a:pt x="71" y="10"/>
                </a:lnTo>
                <a:lnTo>
                  <a:pt x="69" y="22"/>
                </a:lnTo>
                <a:lnTo>
                  <a:pt x="57" y="22"/>
                </a:lnTo>
                <a:lnTo>
                  <a:pt x="57" y="10"/>
                </a:lnTo>
                <a:lnTo>
                  <a:pt x="52" y="10"/>
                </a:lnTo>
                <a:lnTo>
                  <a:pt x="52" y="14"/>
                </a:lnTo>
                <a:lnTo>
                  <a:pt x="50" y="22"/>
                </a:lnTo>
                <a:lnTo>
                  <a:pt x="45" y="22"/>
                </a:lnTo>
                <a:lnTo>
                  <a:pt x="45" y="17"/>
                </a:lnTo>
                <a:lnTo>
                  <a:pt x="45" y="14"/>
                </a:lnTo>
                <a:lnTo>
                  <a:pt x="42" y="14"/>
                </a:lnTo>
                <a:lnTo>
                  <a:pt x="42" y="14"/>
                </a:lnTo>
                <a:lnTo>
                  <a:pt x="33" y="14"/>
                </a:lnTo>
                <a:lnTo>
                  <a:pt x="33" y="33"/>
                </a:lnTo>
                <a:lnTo>
                  <a:pt x="33" y="52"/>
                </a:lnTo>
                <a:lnTo>
                  <a:pt x="31" y="52"/>
                </a:lnTo>
                <a:lnTo>
                  <a:pt x="19" y="52"/>
                </a:lnTo>
                <a:lnTo>
                  <a:pt x="19" y="78"/>
                </a:lnTo>
                <a:lnTo>
                  <a:pt x="19" y="88"/>
                </a:lnTo>
                <a:lnTo>
                  <a:pt x="19" y="100"/>
                </a:lnTo>
                <a:lnTo>
                  <a:pt x="19" y="102"/>
                </a:lnTo>
                <a:lnTo>
                  <a:pt x="19" y="109"/>
                </a:lnTo>
                <a:lnTo>
                  <a:pt x="19" y="111"/>
                </a:lnTo>
                <a:lnTo>
                  <a:pt x="19" y="111"/>
                </a:lnTo>
                <a:lnTo>
                  <a:pt x="19" y="119"/>
                </a:lnTo>
                <a:lnTo>
                  <a:pt x="19" y="121"/>
                </a:lnTo>
                <a:lnTo>
                  <a:pt x="19" y="128"/>
                </a:lnTo>
                <a:lnTo>
                  <a:pt x="24" y="128"/>
                </a:lnTo>
                <a:lnTo>
                  <a:pt x="24" y="133"/>
                </a:lnTo>
                <a:lnTo>
                  <a:pt x="19" y="133"/>
                </a:lnTo>
                <a:lnTo>
                  <a:pt x="19" y="137"/>
                </a:lnTo>
                <a:lnTo>
                  <a:pt x="19" y="164"/>
                </a:lnTo>
                <a:lnTo>
                  <a:pt x="2" y="164"/>
                </a:lnTo>
                <a:lnTo>
                  <a:pt x="2" y="171"/>
                </a:lnTo>
                <a:lnTo>
                  <a:pt x="2" y="190"/>
                </a:lnTo>
                <a:lnTo>
                  <a:pt x="2" y="204"/>
                </a:lnTo>
                <a:lnTo>
                  <a:pt x="2" y="216"/>
                </a:lnTo>
                <a:lnTo>
                  <a:pt x="2" y="216"/>
                </a:lnTo>
                <a:lnTo>
                  <a:pt x="0" y="223"/>
                </a:lnTo>
                <a:lnTo>
                  <a:pt x="0" y="244"/>
                </a:lnTo>
                <a:lnTo>
                  <a:pt x="0" y="244"/>
                </a:lnTo>
                <a:lnTo>
                  <a:pt x="0" y="263"/>
                </a:lnTo>
                <a:lnTo>
                  <a:pt x="0" y="275"/>
                </a:lnTo>
                <a:lnTo>
                  <a:pt x="9" y="275"/>
                </a:lnTo>
                <a:lnTo>
                  <a:pt x="21" y="275"/>
                </a:lnTo>
                <a:lnTo>
                  <a:pt x="33" y="275"/>
                </a:lnTo>
                <a:lnTo>
                  <a:pt x="45" y="275"/>
                </a:lnTo>
                <a:lnTo>
                  <a:pt x="50" y="275"/>
                </a:lnTo>
                <a:lnTo>
                  <a:pt x="66" y="275"/>
                </a:lnTo>
                <a:lnTo>
                  <a:pt x="76" y="275"/>
                </a:lnTo>
                <a:lnTo>
                  <a:pt x="76" y="279"/>
                </a:lnTo>
                <a:lnTo>
                  <a:pt x="80" y="279"/>
                </a:lnTo>
                <a:lnTo>
                  <a:pt x="80" y="275"/>
                </a:lnTo>
                <a:lnTo>
                  <a:pt x="87" y="275"/>
                </a:lnTo>
                <a:lnTo>
                  <a:pt x="92" y="275"/>
                </a:lnTo>
                <a:lnTo>
                  <a:pt x="92" y="28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1" name="Freeform 136"/>
          <p:cNvSpPr>
            <a:spLocks/>
          </p:cNvSpPr>
          <p:nvPr/>
        </p:nvSpPr>
        <p:spPr bwMode="auto">
          <a:xfrm>
            <a:off x="1786356" y="2482266"/>
            <a:ext cx="365125" cy="415925"/>
          </a:xfrm>
          <a:custGeom>
            <a:avLst/>
            <a:gdLst>
              <a:gd name="T0" fmla="*/ 126 w 230"/>
              <a:gd name="T1" fmla="*/ 262 h 262"/>
              <a:gd name="T2" fmla="*/ 137 w 230"/>
              <a:gd name="T3" fmla="*/ 260 h 262"/>
              <a:gd name="T4" fmla="*/ 164 w 230"/>
              <a:gd name="T5" fmla="*/ 258 h 262"/>
              <a:gd name="T6" fmla="*/ 168 w 230"/>
              <a:gd name="T7" fmla="*/ 258 h 262"/>
              <a:gd name="T8" fmla="*/ 171 w 230"/>
              <a:gd name="T9" fmla="*/ 258 h 262"/>
              <a:gd name="T10" fmla="*/ 194 w 230"/>
              <a:gd name="T11" fmla="*/ 253 h 262"/>
              <a:gd name="T12" fmla="*/ 209 w 230"/>
              <a:gd name="T13" fmla="*/ 251 h 262"/>
              <a:gd name="T14" fmla="*/ 223 w 230"/>
              <a:gd name="T15" fmla="*/ 251 h 262"/>
              <a:gd name="T16" fmla="*/ 225 w 230"/>
              <a:gd name="T17" fmla="*/ 248 h 262"/>
              <a:gd name="T18" fmla="*/ 227 w 230"/>
              <a:gd name="T19" fmla="*/ 203 h 262"/>
              <a:gd name="T20" fmla="*/ 227 w 230"/>
              <a:gd name="T21" fmla="*/ 177 h 262"/>
              <a:gd name="T22" fmla="*/ 227 w 230"/>
              <a:gd name="T23" fmla="*/ 175 h 262"/>
              <a:gd name="T24" fmla="*/ 227 w 230"/>
              <a:gd name="T25" fmla="*/ 154 h 262"/>
              <a:gd name="T26" fmla="*/ 227 w 230"/>
              <a:gd name="T27" fmla="*/ 146 h 262"/>
              <a:gd name="T28" fmla="*/ 230 w 230"/>
              <a:gd name="T29" fmla="*/ 118 h 262"/>
              <a:gd name="T30" fmla="*/ 227 w 230"/>
              <a:gd name="T31" fmla="*/ 116 h 262"/>
              <a:gd name="T32" fmla="*/ 218 w 230"/>
              <a:gd name="T33" fmla="*/ 116 h 262"/>
              <a:gd name="T34" fmla="*/ 218 w 230"/>
              <a:gd name="T35" fmla="*/ 99 h 262"/>
              <a:gd name="T36" fmla="*/ 218 w 230"/>
              <a:gd name="T37" fmla="*/ 80 h 262"/>
              <a:gd name="T38" fmla="*/ 218 w 230"/>
              <a:gd name="T39" fmla="*/ 71 h 262"/>
              <a:gd name="T40" fmla="*/ 220 w 230"/>
              <a:gd name="T41" fmla="*/ 47 h 262"/>
              <a:gd name="T42" fmla="*/ 220 w 230"/>
              <a:gd name="T43" fmla="*/ 38 h 262"/>
              <a:gd name="T44" fmla="*/ 220 w 230"/>
              <a:gd name="T45" fmla="*/ 4 h 262"/>
              <a:gd name="T46" fmla="*/ 206 w 230"/>
              <a:gd name="T47" fmla="*/ 2 h 262"/>
              <a:gd name="T48" fmla="*/ 171 w 230"/>
              <a:gd name="T49" fmla="*/ 2 h 262"/>
              <a:gd name="T50" fmla="*/ 135 w 230"/>
              <a:gd name="T51" fmla="*/ 2 h 262"/>
              <a:gd name="T52" fmla="*/ 109 w 230"/>
              <a:gd name="T53" fmla="*/ 2 h 262"/>
              <a:gd name="T54" fmla="*/ 100 w 230"/>
              <a:gd name="T55" fmla="*/ 4 h 262"/>
              <a:gd name="T56" fmla="*/ 97 w 230"/>
              <a:gd name="T57" fmla="*/ 7 h 262"/>
              <a:gd name="T58" fmla="*/ 92 w 230"/>
              <a:gd name="T59" fmla="*/ 0 h 262"/>
              <a:gd name="T60" fmla="*/ 88 w 230"/>
              <a:gd name="T61" fmla="*/ 7 h 262"/>
              <a:gd name="T62" fmla="*/ 64 w 230"/>
              <a:gd name="T63" fmla="*/ 73 h 262"/>
              <a:gd name="T64" fmla="*/ 64 w 230"/>
              <a:gd name="T65" fmla="*/ 73 h 262"/>
              <a:gd name="T66" fmla="*/ 59 w 230"/>
              <a:gd name="T67" fmla="*/ 85 h 262"/>
              <a:gd name="T68" fmla="*/ 57 w 230"/>
              <a:gd name="T69" fmla="*/ 94 h 262"/>
              <a:gd name="T70" fmla="*/ 50 w 230"/>
              <a:gd name="T71" fmla="*/ 111 h 262"/>
              <a:gd name="T72" fmla="*/ 0 w 230"/>
              <a:gd name="T73" fmla="*/ 109 h 262"/>
              <a:gd name="T74" fmla="*/ 0 w 230"/>
              <a:gd name="T75" fmla="*/ 142 h 262"/>
              <a:gd name="T76" fmla="*/ 0 w 230"/>
              <a:gd name="T77" fmla="*/ 149 h 262"/>
              <a:gd name="T78" fmla="*/ 2 w 230"/>
              <a:gd name="T79" fmla="*/ 149 h 262"/>
              <a:gd name="T80" fmla="*/ 10 w 230"/>
              <a:gd name="T81" fmla="*/ 151 h 262"/>
              <a:gd name="T82" fmla="*/ 7 w 230"/>
              <a:gd name="T83" fmla="*/ 177 h 262"/>
              <a:gd name="T84" fmla="*/ 7 w 230"/>
              <a:gd name="T85" fmla="*/ 194 h 262"/>
              <a:gd name="T86" fmla="*/ 7 w 230"/>
              <a:gd name="T87" fmla="*/ 213 h 262"/>
              <a:gd name="T88" fmla="*/ 7 w 230"/>
              <a:gd name="T89" fmla="*/ 227 h 262"/>
              <a:gd name="T90" fmla="*/ 36 w 230"/>
              <a:gd name="T91" fmla="*/ 234 h 262"/>
              <a:gd name="T92" fmla="*/ 52 w 230"/>
              <a:gd name="T93" fmla="*/ 239 h 262"/>
              <a:gd name="T94" fmla="*/ 90 w 230"/>
              <a:gd name="T95" fmla="*/ 251 h 262"/>
              <a:gd name="T96" fmla="*/ 104 w 230"/>
              <a:gd name="T97" fmla="*/ 258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30" h="262">
                <a:moveTo>
                  <a:pt x="116" y="260"/>
                </a:moveTo>
                <a:lnTo>
                  <a:pt x="126" y="262"/>
                </a:lnTo>
                <a:lnTo>
                  <a:pt x="133" y="262"/>
                </a:lnTo>
                <a:lnTo>
                  <a:pt x="137" y="260"/>
                </a:lnTo>
                <a:lnTo>
                  <a:pt x="152" y="260"/>
                </a:lnTo>
                <a:lnTo>
                  <a:pt x="164" y="258"/>
                </a:lnTo>
                <a:lnTo>
                  <a:pt x="166" y="258"/>
                </a:lnTo>
                <a:lnTo>
                  <a:pt x="168" y="258"/>
                </a:lnTo>
                <a:lnTo>
                  <a:pt x="171" y="258"/>
                </a:lnTo>
                <a:lnTo>
                  <a:pt x="171" y="258"/>
                </a:lnTo>
                <a:lnTo>
                  <a:pt x="180" y="255"/>
                </a:lnTo>
                <a:lnTo>
                  <a:pt x="194" y="253"/>
                </a:lnTo>
                <a:lnTo>
                  <a:pt x="209" y="251"/>
                </a:lnTo>
                <a:lnTo>
                  <a:pt x="209" y="251"/>
                </a:lnTo>
                <a:lnTo>
                  <a:pt x="209" y="251"/>
                </a:lnTo>
                <a:lnTo>
                  <a:pt x="223" y="251"/>
                </a:lnTo>
                <a:lnTo>
                  <a:pt x="225" y="251"/>
                </a:lnTo>
                <a:lnTo>
                  <a:pt x="225" y="248"/>
                </a:lnTo>
                <a:lnTo>
                  <a:pt x="227" y="236"/>
                </a:lnTo>
                <a:lnTo>
                  <a:pt x="227" y="203"/>
                </a:lnTo>
                <a:lnTo>
                  <a:pt x="227" y="184"/>
                </a:lnTo>
                <a:lnTo>
                  <a:pt x="227" y="177"/>
                </a:lnTo>
                <a:lnTo>
                  <a:pt x="230" y="175"/>
                </a:lnTo>
                <a:lnTo>
                  <a:pt x="227" y="175"/>
                </a:lnTo>
                <a:lnTo>
                  <a:pt x="227" y="172"/>
                </a:lnTo>
                <a:lnTo>
                  <a:pt x="227" y="154"/>
                </a:lnTo>
                <a:lnTo>
                  <a:pt x="227" y="146"/>
                </a:lnTo>
                <a:lnTo>
                  <a:pt x="227" y="146"/>
                </a:lnTo>
                <a:lnTo>
                  <a:pt x="230" y="127"/>
                </a:lnTo>
                <a:lnTo>
                  <a:pt x="230" y="118"/>
                </a:lnTo>
                <a:lnTo>
                  <a:pt x="230" y="116"/>
                </a:lnTo>
                <a:lnTo>
                  <a:pt x="227" y="116"/>
                </a:lnTo>
                <a:lnTo>
                  <a:pt x="220" y="116"/>
                </a:lnTo>
                <a:lnTo>
                  <a:pt x="218" y="116"/>
                </a:lnTo>
                <a:lnTo>
                  <a:pt x="218" y="106"/>
                </a:lnTo>
                <a:lnTo>
                  <a:pt x="218" y="99"/>
                </a:lnTo>
                <a:lnTo>
                  <a:pt x="218" y="92"/>
                </a:lnTo>
                <a:lnTo>
                  <a:pt x="218" y="80"/>
                </a:lnTo>
                <a:lnTo>
                  <a:pt x="218" y="71"/>
                </a:lnTo>
                <a:lnTo>
                  <a:pt x="218" y="71"/>
                </a:lnTo>
                <a:lnTo>
                  <a:pt x="218" y="66"/>
                </a:lnTo>
                <a:lnTo>
                  <a:pt x="220" y="47"/>
                </a:lnTo>
                <a:lnTo>
                  <a:pt x="220" y="42"/>
                </a:lnTo>
                <a:lnTo>
                  <a:pt x="220" y="38"/>
                </a:lnTo>
                <a:lnTo>
                  <a:pt x="220" y="23"/>
                </a:lnTo>
                <a:lnTo>
                  <a:pt x="220" y="4"/>
                </a:lnTo>
                <a:lnTo>
                  <a:pt x="218" y="2"/>
                </a:lnTo>
                <a:lnTo>
                  <a:pt x="206" y="2"/>
                </a:lnTo>
                <a:lnTo>
                  <a:pt x="204" y="2"/>
                </a:lnTo>
                <a:lnTo>
                  <a:pt x="171" y="2"/>
                </a:lnTo>
                <a:lnTo>
                  <a:pt x="149" y="2"/>
                </a:lnTo>
                <a:lnTo>
                  <a:pt x="135" y="2"/>
                </a:lnTo>
                <a:lnTo>
                  <a:pt x="121" y="2"/>
                </a:lnTo>
                <a:lnTo>
                  <a:pt x="109" y="2"/>
                </a:lnTo>
                <a:lnTo>
                  <a:pt x="109" y="4"/>
                </a:lnTo>
                <a:lnTo>
                  <a:pt x="100" y="4"/>
                </a:lnTo>
                <a:lnTo>
                  <a:pt x="100" y="7"/>
                </a:lnTo>
                <a:lnTo>
                  <a:pt x="97" y="7"/>
                </a:lnTo>
                <a:lnTo>
                  <a:pt x="97" y="0"/>
                </a:lnTo>
                <a:lnTo>
                  <a:pt x="92" y="0"/>
                </a:lnTo>
                <a:lnTo>
                  <a:pt x="88" y="7"/>
                </a:lnTo>
                <a:lnTo>
                  <a:pt x="88" y="7"/>
                </a:lnTo>
                <a:lnTo>
                  <a:pt x="88" y="9"/>
                </a:lnTo>
                <a:lnTo>
                  <a:pt x="64" y="73"/>
                </a:lnTo>
                <a:lnTo>
                  <a:pt x="64" y="73"/>
                </a:lnTo>
                <a:lnTo>
                  <a:pt x="64" y="73"/>
                </a:lnTo>
                <a:lnTo>
                  <a:pt x="62" y="78"/>
                </a:lnTo>
                <a:lnTo>
                  <a:pt x="59" y="85"/>
                </a:lnTo>
                <a:lnTo>
                  <a:pt x="57" y="92"/>
                </a:lnTo>
                <a:lnTo>
                  <a:pt x="57" y="94"/>
                </a:lnTo>
                <a:lnTo>
                  <a:pt x="57" y="94"/>
                </a:lnTo>
                <a:lnTo>
                  <a:pt x="50" y="111"/>
                </a:lnTo>
                <a:lnTo>
                  <a:pt x="5" y="109"/>
                </a:lnTo>
                <a:lnTo>
                  <a:pt x="0" y="109"/>
                </a:lnTo>
                <a:lnTo>
                  <a:pt x="0" y="123"/>
                </a:lnTo>
                <a:lnTo>
                  <a:pt x="0" y="142"/>
                </a:lnTo>
                <a:lnTo>
                  <a:pt x="0" y="149"/>
                </a:lnTo>
                <a:lnTo>
                  <a:pt x="0" y="149"/>
                </a:lnTo>
                <a:lnTo>
                  <a:pt x="2" y="149"/>
                </a:lnTo>
                <a:lnTo>
                  <a:pt x="2" y="149"/>
                </a:lnTo>
                <a:lnTo>
                  <a:pt x="10" y="149"/>
                </a:lnTo>
                <a:lnTo>
                  <a:pt x="10" y="151"/>
                </a:lnTo>
                <a:lnTo>
                  <a:pt x="7" y="170"/>
                </a:lnTo>
                <a:lnTo>
                  <a:pt x="7" y="177"/>
                </a:lnTo>
                <a:lnTo>
                  <a:pt x="7" y="189"/>
                </a:lnTo>
                <a:lnTo>
                  <a:pt x="7" y="194"/>
                </a:lnTo>
                <a:lnTo>
                  <a:pt x="7" y="203"/>
                </a:lnTo>
                <a:lnTo>
                  <a:pt x="7" y="213"/>
                </a:lnTo>
                <a:lnTo>
                  <a:pt x="7" y="215"/>
                </a:lnTo>
                <a:lnTo>
                  <a:pt x="7" y="227"/>
                </a:lnTo>
                <a:lnTo>
                  <a:pt x="31" y="234"/>
                </a:lnTo>
                <a:lnTo>
                  <a:pt x="36" y="234"/>
                </a:lnTo>
                <a:lnTo>
                  <a:pt x="43" y="236"/>
                </a:lnTo>
                <a:lnTo>
                  <a:pt x="52" y="239"/>
                </a:lnTo>
                <a:lnTo>
                  <a:pt x="78" y="246"/>
                </a:lnTo>
                <a:lnTo>
                  <a:pt x="90" y="251"/>
                </a:lnTo>
                <a:lnTo>
                  <a:pt x="102" y="255"/>
                </a:lnTo>
                <a:lnTo>
                  <a:pt x="104" y="258"/>
                </a:lnTo>
                <a:lnTo>
                  <a:pt x="116" y="260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2" name="Freeform 137"/>
          <p:cNvSpPr>
            <a:spLocks/>
          </p:cNvSpPr>
          <p:nvPr/>
        </p:nvSpPr>
        <p:spPr bwMode="auto">
          <a:xfrm>
            <a:off x="3896585" y="6054141"/>
            <a:ext cx="587375" cy="314325"/>
          </a:xfrm>
          <a:custGeom>
            <a:avLst/>
            <a:gdLst>
              <a:gd name="T0" fmla="*/ 311 w 370"/>
              <a:gd name="T1" fmla="*/ 47 h 198"/>
              <a:gd name="T2" fmla="*/ 275 w 370"/>
              <a:gd name="T3" fmla="*/ 47 h 198"/>
              <a:gd name="T4" fmla="*/ 230 w 370"/>
              <a:gd name="T5" fmla="*/ 38 h 198"/>
              <a:gd name="T6" fmla="*/ 223 w 370"/>
              <a:gd name="T7" fmla="*/ 35 h 198"/>
              <a:gd name="T8" fmla="*/ 221 w 370"/>
              <a:gd name="T9" fmla="*/ 19 h 198"/>
              <a:gd name="T10" fmla="*/ 216 w 370"/>
              <a:gd name="T11" fmla="*/ 16 h 198"/>
              <a:gd name="T12" fmla="*/ 211 w 370"/>
              <a:gd name="T13" fmla="*/ 14 h 198"/>
              <a:gd name="T14" fmla="*/ 154 w 370"/>
              <a:gd name="T15" fmla="*/ 16 h 198"/>
              <a:gd name="T16" fmla="*/ 133 w 370"/>
              <a:gd name="T17" fmla="*/ 9 h 198"/>
              <a:gd name="T18" fmla="*/ 119 w 370"/>
              <a:gd name="T19" fmla="*/ 2 h 198"/>
              <a:gd name="T20" fmla="*/ 60 w 370"/>
              <a:gd name="T21" fmla="*/ 2 h 198"/>
              <a:gd name="T22" fmla="*/ 45 w 370"/>
              <a:gd name="T23" fmla="*/ 2 h 198"/>
              <a:gd name="T24" fmla="*/ 3 w 370"/>
              <a:gd name="T25" fmla="*/ 4 h 198"/>
              <a:gd name="T26" fmla="*/ 0 w 370"/>
              <a:gd name="T27" fmla="*/ 12 h 198"/>
              <a:gd name="T28" fmla="*/ 3 w 370"/>
              <a:gd name="T29" fmla="*/ 19 h 198"/>
              <a:gd name="T30" fmla="*/ 12 w 370"/>
              <a:gd name="T31" fmla="*/ 23 h 198"/>
              <a:gd name="T32" fmla="*/ 19 w 370"/>
              <a:gd name="T33" fmla="*/ 28 h 198"/>
              <a:gd name="T34" fmla="*/ 22 w 370"/>
              <a:gd name="T35" fmla="*/ 38 h 198"/>
              <a:gd name="T36" fmla="*/ 22 w 370"/>
              <a:gd name="T37" fmla="*/ 45 h 198"/>
              <a:gd name="T38" fmla="*/ 29 w 370"/>
              <a:gd name="T39" fmla="*/ 54 h 198"/>
              <a:gd name="T40" fmla="*/ 38 w 370"/>
              <a:gd name="T41" fmla="*/ 61 h 198"/>
              <a:gd name="T42" fmla="*/ 43 w 370"/>
              <a:gd name="T43" fmla="*/ 61 h 198"/>
              <a:gd name="T44" fmla="*/ 55 w 370"/>
              <a:gd name="T45" fmla="*/ 73 h 198"/>
              <a:gd name="T46" fmla="*/ 60 w 370"/>
              <a:gd name="T47" fmla="*/ 85 h 198"/>
              <a:gd name="T48" fmla="*/ 57 w 370"/>
              <a:gd name="T49" fmla="*/ 87 h 198"/>
              <a:gd name="T50" fmla="*/ 60 w 370"/>
              <a:gd name="T51" fmla="*/ 97 h 198"/>
              <a:gd name="T52" fmla="*/ 62 w 370"/>
              <a:gd name="T53" fmla="*/ 99 h 198"/>
              <a:gd name="T54" fmla="*/ 67 w 370"/>
              <a:gd name="T55" fmla="*/ 106 h 198"/>
              <a:gd name="T56" fmla="*/ 69 w 370"/>
              <a:gd name="T57" fmla="*/ 113 h 198"/>
              <a:gd name="T58" fmla="*/ 76 w 370"/>
              <a:gd name="T59" fmla="*/ 120 h 198"/>
              <a:gd name="T60" fmla="*/ 74 w 370"/>
              <a:gd name="T61" fmla="*/ 127 h 198"/>
              <a:gd name="T62" fmla="*/ 71 w 370"/>
              <a:gd name="T63" fmla="*/ 130 h 198"/>
              <a:gd name="T64" fmla="*/ 74 w 370"/>
              <a:gd name="T65" fmla="*/ 139 h 198"/>
              <a:gd name="T66" fmla="*/ 67 w 370"/>
              <a:gd name="T67" fmla="*/ 151 h 198"/>
              <a:gd name="T68" fmla="*/ 69 w 370"/>
              <a:gd name="T69" fmla="*/ 156 h 198"/>
              <a:gd name="T70" fmla="*/ 64 w 370"/>
              <a:gd name="T71" fmla="*/ 163 h 198"/>
              <a:gd name="T72" fmla="*/ 67 w 370"/>
              <a:gd name="T73" fmla="*/ 165 h 198"/>
              <a:gd name="T74" fmla="*/ 67 w 370"/>
              <a:gd name="T75" fmla="*/ 175 h 198"/>
              <a:gd name="T76" fmla="*/ 67 w 370"/>
              <a:gd name="T77" fmla="*/ 184 h 198"/>
              <a:gd name="T78" fmla="*/ 67 w 370"/>
              <a:gd name="T79" fmla="*/ 189 h 198"/>
              <a:gd name="T80" fmla="*/ 69 w 370"/>
              <a:gd name="T81" fmla="*/ 196 h 198"/>
              <a:gd name="T82" fmla="*/ 67 w 370"/>
              <a:gd name="T83" fmla="*/ 198 h 198"/>
              <a:gd name="T84" fmla="*/ 90 w 370"/>
              <a:gd name="T85" fmla="*/ 198 h 198"/>
              <a:gd name="T86" fmla="*/ 126 w 370"/>
              <a:gd name="T87" fmla="*/ 198 h 198"/>
              <a:gd name="T88" fmla="*/ 213 w 370"/>
              <a:gd name="T89" fmla="*/ 198 h 198"/>
              <a:gd name="T90" fmla="*/ 289 w 370"/>
              <a:gd name="T91" fmla="*/ 198 h 198"/>
              <a:gd name="T92" fmla="*/ 318 w 370"/>
              <a:gd name="T93" fmla="*/ 165 h 198"/>
              <a:gd name="T94" fmla="*/ 320 w 370"/>
              <a:gd name="T95" fmla="*/ 120 h 198"/>
              <a:gd name="T96" fmla="*/ 332 w 370"/>
              <a:gd name="T97" fmla="*/ 113 h 198"/>
              <a:gd name="T98" fmla="*/ 339 w 370"/>
              <a:gd name="T99" fmla="*/ 113 h 198"/>
              <a:gd name="T100" fmla="*/ 346 w 370"/>
              <a:gd name="T101" fmla="*/ 111 h 198"/>
              <a:gd name="T102" fmla="*/ 356 w 370"/>
              <a:gd name="T103" fmla="*/ 116 h 198"/>
              <a:gd name="T104" fmla="*/ 358 w 370"/>
              <a:gd name="T105" fmla="*/ 118 h 198"/>
              <a:gd name="T106" fmla="*/ 363 w 370"/>
              <a:gd name="T107" fmla="*/ 120 h 198"/>
              <a:gd name="T108" fmla="*/ 367 w 370"/>
              <a:gd name="T109" fmla="*/ 123 h 198"/>
              <a:gd name="T110" fmla="*/ 370 w 370"/>
              <a:gd name="T111" fmla="*/ 68 h 198"/>
              <a:gd name="T112" fmla="*/ 341 w 370"/>
              <a:gd name="T113" fmla="*/ 47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70" h="198">
                <a:moveTo>
                  <a:pt x="329" y="47"/>
                </a:moveTo>
                <a:lnTo>
                  <a:pt x="313" y="47"/>
                </a:lnTo>
                <a:lnTo>
                  <a:pt x="311" y="47"/>
                </a:lnTo>
                <a:lnTo>
                  <a:pt x="308" y="47"/>
                </a:lnTo>
                <a:lnTo>
                  <a:pt x="284" y="47"/>
                </a:lnTo>
                <a:lnTo>
                  <a:pt x="275" y="47"/>
                </a:lnTo>
                <a:lnTo>
                  <a:pt x="235" y="47"/>
                </a:lnTo>
                <a:lnTo>
                  <a:pt x="230" y="42"/>
                </a:lnTo>
                <a:lnTo>
                  <a:pt x="230" y="38"/>
                </a:lnTo>
                <a:lnTo>
                  <a:pt x="225" y="38"/>
                </a:lnTo>
                <a:lnTo>
                  <a:pt x="225" y="35"/>
                </a:lnTo>
                <a:lnTo>
                  <a:pt x="223" y="35"/>
                </a:lnTo>
                <a:lnTo>
                  <a:pt x="221" y="28"/>
                </a:lnTo>
                <a:lnTo>
                  <a:pt x="221" y="23"/>
                </a:lnTo>
                <a:lnTo>
                  <a:pt x="221" y="19"/>
                </a:lnTo>
                <a:lnTo>
                  <a:pt x="218" y="16"/>
                </a:lnTo>
                <a:lnTo>
                  <a:pt x="218" y="16"/>
                </a:lnTo>
                <a:lnTo>
                  <a:pt x="216" y="16"/>
                </a:lnTo>
                <a:lnTo>
                  <a:pt x="216" y="16"/>
                </a:lnTo>
                <a:lnTo>
                  <a:pt x="213" y="14"/>
                </a:lnTo>
                <a:lnTo>
                  <a:pt x="211" y="14"/>
                </a:lnTo>
                <a:lnTo>
                  <a:pt x="190" y="16"/>
                </a:lnTo>
                <a:lnTo>
                  <a:pt x="180" y="16"/>
                </a:lnTo>
                <a:lnTo>
                  <a:pt x="154" y="16"/>
                </a:lnTo>
                <a:lnTo>
                  <a:pt x="150" y="14"/>
                </a:lnTo>
                <a:lnTo>
                  <a:pt x="133" y="14"/>
                </a:lnTo>
                <a:lnTo>
                  <a:pt x="133" y="9"/>
                </a:lnTo>
                <a:lnTo>
                  <a:pt x="131" y="2"/>
                </a:lnTo>
                <a:lnTo>
                  <a:pt x="126" y="2"/>
                </a:lnTo>
                <a:lnTo>
                  <a:pt x="119" y="2"/>
                </a:lnTo>
                <a:lnTo>
                  <a:pt x="112" y="2"/>
                </a:lnTo>
                <a:lnTo>
                  <a:pt x="78" y="2"/>
                </a:lnTo>
                <a:lnTo>
                  <a:pt x="60" y="2"/>
                </a:lnTo>
                <a:lnTo>
                  <a:pt x="55" y="2"/>
                </a:lnTo>
                <a:lnTo>
                  <a:pt x="48" y="2"/>
                </a:lnTo>
                <a:lnTo>
                  <a:pt x="45" y="2"/>
                </a:lnTo>
                <a:lnTo>
                  <a:pt x="0" y="0"/>
                </a:lnTo>
                <a:lnTo>
                  <a:pt x="0" y="2"/>
                </a:lnTo>
                <a:lnTo>
                  <a:pt x="3" y="4"/>
                </a:lnTo>
                <a:lnTo>
                  <a:pt x="3" y="7"/>
                </a:lnTo>
                <a:lnTo>
                  <a:pt x="3" y="9"/>
                </a:lnTo>
                <a:lnTo>
                  <a:pt x="0" y="12"/>
                </a:lnTo>
                <a:lnTo>
                  <a:pt x="0" y="14"/>
                </a:lnTo>
                <a:lnTo>
                  <a:pt x="0" y="16"/>
                </a:lnTo>
                <a:lnTo>
                  <a:pt x="3" y="19"/>
                </a:lnTo>
                <a:lnTo>
                  <a:pt x="5" y="19"/>
                </a:lnTo>
                <a:lnTo>
                  <a:pt x="10" y="23"/>
                </a:lnTo>
                <a:lnTo>
                  <a:pt x="12" y="23"/>
                </a:lnTo>
                <a:lnTo>
                  <a:pt x="15" y="23"/>
                </a:lnTo>
                <a:lnTo>
                  <a:pt x="17" y="28"/>
                </a:lnTo>
                <a:lnTo>
                  <a:pt x="19" y="28"/>
                </a:lnTo>
                <a:lnTo>
                  <a:pt x="17" y="35"/>
                </a:lnTo>
                <a:lnTo>
                  <a:pt x="19" y="35"/>
                </a:lnTo>
                <a:lnTo>
                  <a:pt x="22" y="38"/>
                </a:lnTo>
                <a:lnTo>
                  <a:pt x="22" y="40"/>
                </a:lnTo>
                <a:lnTo>
                  <a:pt x="22" y="42"/>
                </a:lnTo>
                <a:lnTo>
                  <a:pt x="22" y="45"/>
                </a:lnTo>
                <a:lnTo>
                  <a:pt x="24" y="47"/>
                </a:lnTo>
                <a:lnTo>
                  <a:pt x="29" y="52"/>
                </a:lnTo>
                <a:lnTo>
                  <a:pt x="29" y="54"/>
                </a:lnTo>
                <a:lnTo>
                  <a:pt x="31" y="59"/>
                </a:lnTo>
                <a:lnTo>
                  <a:pt x="38" y="61"/>
                </a:lnTo>
                <a:lnTo>
                  <a:pt x="38" y="61"/>
                </a:lnTo>
                <a:lnTo>
                  <a:pt x="38" y="64"/>
                </a:lnTo>
                <a:lnTo>
                  <a:pt x="41" y="64"/>
                </a:lnTo>
                <a:lnTo>
                  <a:pt x="43" y="61"/>
                </a:lnTo>
                <a:lnTo>
                  <a:pt x="48" y="64"/>
                </a:lnTo>
                <a:lnTo>
                  <a:pt x="52" y="68"/>
                </a:lnTo>
                <a:lnTo>
                  <a:pt x="55" y="73"/>
                </a:lnTo>
                <a:lnTo>
                  <a:pt x="60" y="78"/>
                </a:lnTo>
                <a:lnTo>
                  <a:pt x="60" y="83"/>
                </a:lnTo>
                <a:lnTo>
                  <a:pt x="60" y="85"/>
                </a:lnTo>
                <a:lnTo>
                  <a:pt x="60" y="85"/>
                </a:lnTo>
                <a:lnTo>
                  <a:pt x="57" y="87"/>
                </a:lnTo>
                <a:lnTo>
                  <a:pt x="57" y="87"/>
                </a:lnTo>
                <a:lnTo>
                  <a:pt x="60" y="90"/>
                </a:lnTo>
                <a:lnTo>
                  <a:pt x="60" y="94"/>
                </a:lnTo>
                <a:lnTo>
                  <a:pt x="60" y="97"/>
                </a:lnTo>
                <a:lnTo>
                  <a:pt x="60" y="99"/>
                </a:lnTo>
                <a:lnTo>
                  <a:pt x="60" y="99"/>
                </a:lnTo>
                <a:lnTo>
                  <a:pt x="62" y="99"/>
                </a:lnTo>
                <a:lnTo>
                  <a:pt x="64" y="99"/>
                </a:lnTo>
                <a:lnTo>
                  <a:pt x="64" y="104"/>
                </a:lnTo>
                <a:lnTo>
                  <a:pt x="67" y="106"/>
                </a:lnTo>
                <a:lnTo>
                  <a:pt x="67" y="106"/>
                </a:lnTo>
                <a:lnTo>
                  <a:pt x="69" y="111"/>
                </a:lnTo>
                <a:lnTo>
                  <a:pt x="69" y="113"/>
                </a:lnTo>
                <a:lnTo>
                  <a:pt x="67" y="113"/>
                </a:lnTo>
                <a:lnTo>
                  <a:pt x="69" y="116"/>
                </a:lnTo>
                <a:lnTo>
                  <a:pt x="76" y="120"/>
                </a:lnTo>
                <a:lnTo>
                  <a:pt x="78" y="123"/>
                </a:lnTo>
                <a:lnTo>
                  <a:pt x="76" y="125"/>
                </a:lnTo>
                <a:lnTo>
                  <a:pt x="74" y="127"/>
                </a:lnTo>
                <a:lnTo>
                  <a:pt x="74" y="130"/>
                </a:lnTo>
                <a:lnTo>
                  <a:pt x="71" y="130"/>
                </a:lnTo>
                <a:lnTo>
                  <a:pt x="71" y="130"/>
                </a:lnTo>
                <a:lnTo>
                  <a:pt x="71" y="132"/>
                </a:lnTo>
                <a:lnTo>
                  <a:pt x="74" y="137"/>
                </a:lnTo>
                <a:lnTo>
                  <a:pt x="74" y="139"/>
                </a:lnTo>
                <a:lnTo>
                  <a:pt x="69" y="146"/>
                </a:lnTo>
                <a:lnTo>
                  <a:pt x="69" y="149"/>
                </a:lnTo>
                <a:lnTo>
                  <a:pt x="67" y="151"/>
                </a:lnTo>
                <a:lnTo>
                  <a:pt x="69" y="151"/>
                </a:lnTo>
                <a:lnTo>
                  <a:pt x="69" y="154"/>
                </a:lnTo>
                <a:lnTo>
                  <a:pt x="69" y="156"/>
                </a:lnTo>
                <a:lnTo>
                  <a:pt x="67" y="156"/>
                </a:lnTo>
                <a:lnTo>
                  <a:pt x="67" y="158"/>
                </a:lnTo>
                <a:lnTo>
                  <a:pt x="64" y="163"/>
                </a:lnTo>
                <a:lnTo>
                  <a:pt x="64" y="163"/>
                </a:lnTo>
                <a:lnTo>
                  <a:pt x="67" y="163"/>
                </a:lnTo>
                <a:lnTo>
                  <a:pt x="67" y="165"/>
                </a:lnTo>
                <a:lnTo>
                  <a:pt x="69" y="168"/>
                </a:lnTo>
                <a:lnTo>
                  <a:pt x="69" y="172"/>
                </a:lnTo>
                <a:lnTo>
                  <a:pt x="67" y="175"/>
                </a:lnTo>
                <a:lnTo>
                  <a:pt x="64" y="180"/>
                </a:lnTo>
                <a:lnTo>
                  <a:pt x="64" y="182"/>
                </a:lnTo>
                <a:lnTo>
                  <a:pt x="67" y="184"/>
                </a:lnTo>
                <a:lnTo>
                  <a:pt x="69" y="184"/>
                </a:lnTo>
                <a:lnTo>
                  <a:pt x="69" y="189"/>
                </a:lnTo>
                <a:lnTo>
                  <a:pt x="67" y="189"/>
                </a:lnTo>
                <a:lnTo>
                  <a:pt x="67" y="191"/>
                </a:lnTo>
                <a:lnTo>
                  <a:pt x="69" y="194"/>
                </a:lnTo>
                <a:lnTo>
                  <a:pt x="69" y="196"/>
                </a:lnTo>
                <a:lnTo>
                  <a:pt x="69" y="198"/>
                </a:lnTo>
                <a:lnTo>
                  <a:pt x="67" y="198"/>
                </a:lnTo>
                <a:lnTo>
                  <a:pt x="67" y="198"/>
                </a:lnTo>
                <a:lnTo>
                  <a:pt x="69" y="198"/>
                </a:lnTo>
                <a:lnTo>
                  <a:pt x="76" y="198"/>
                </a:lnTo>
                <a:lnTo>
                  <a:pt x="90" y="198"/>
                </a:lnTo>
                <a:lnTo>
                  <a:pt x="102" y="198"/>
                </a:lnTo>
                <a:lnTo>
                  <a:pt x="123" y="198"/>
                </a:lnTo>
                <a:lnTo>
                  <a:pt x="126" y="198"/>
                </a:lnTo>
                <a:lnTo>
                  <a:pt x="192" y="198"/>
                </a:lnTo>
                <a:lnTo>
                  <a:pt x="213" y="198"/>
                </a:lnTo>
                <a:lnTo>
                  <a:pt x="213" y="198"/>
                </a:lnTo>
                <a:lnTo>
                  <a:pt x="258" y="198"/>
                </a:lnTo>
                <a:lnTo>
                  <a:pt x="284" y="198"/>
                </a:lnTo>
                <a:lnTo>
                  <a:pt x="289" y="198"/>
                </a:lnTo>
                <a:lnTo>
                  <a:pt x="339" y="198"/>
                </a:lnTo>
                <a:lnTo>
                  <a:pt x="325" y="165"/>
                </a:lnTo>
                <a:lnTo>
                  <a:pt x="318" y="165"/>
                </a:lnTo>
                <a:lnTo>
                  <a:pt x="318" y="144"/>
                </a:lnTo>
                <a:lnTo>
                  <a:pt x="320" y="120"/>
                </a:lnTo>
                <a:lnTo>
                  <a:pt x="320" y="120"/>
                </a:lnTo>
                <a:lnTo>
                  <a:pt x="322" y="118"/>
                </a:lnTo>
                <a:lnTo>
                  <a:pt x="322" y="118"/>
                </a:lnTo>
                <a:lnTo>
                  <a:pt x="332" y="113"/>
                </a:lnTo>
                <a:lnTo>
                  <a:pt x="334" y="113"/>
                </a:lnTo>
                <a:lnTo>
                  <a:pt x="337" y="113"/>
                </a:lnTo>
                <a:lnTo>
                  <a:pt x="339" y="113"/>
                </a:lnTo>
                <a:lnTo>
                  <a:pt x="341" y="111"/>
                </a:lnTo>
                <a:lnTo>
                  <a:pt x="341" y="111"/>
                </a:lnTo>
                <a:lnTo>
                  <a:pt x="346" y="111"/>
                </a:lnTo>
                <a:lnTo>
                  <a:pt x="346" y="113"/>
                </a:lnTo>
                <a:lnTo>
                  <a:pt x="351" y="113"/>
                </a:lnTo>
                <a:lnTo>
                  <a:pt x="356" y="116"/>
                </a:lnTo>
                <a:lnTo>
                  <a:pt x="356" y="116"/>
                </a:lnTo>
                <a:lnTo>
                  <a:pt x="358" y="118"/>
                </a:lnTo>
                <a:lnTo>
                  <a:pt x="358" y="118"/>
                </a:lnTo>
                <a:lnTo>
                  <a:pt x="360" y="118"/>
                </a:lnTo>
                <a:lnTo>
                  <a:pt x="363" y="120"/>
                </a:lnTo>
                <a:lnTo>
                  <a:pt x="363" y="120"/>
                </a:lnTo>
                <a:lnTo>
                  <a:pt x="363" y="123"/>
                </a:lnTo>
                <a:lnTo>
                  <a:pt x="365" y="123"/>
                </a:lnTo>
                <a:lnTo>
                  <a:pt x="367" y="123"/>
                </a:lnTo>
                <a:lnTo>
                  <a:pt x="370" y="123"/>
                </a:lnTo>
                <a:lnTo>
                  <a:pt x="370" y="123"/>
                </a:lnTo>
                <a:lnTo>
                  <a:pt x="370" y="68"/>
                </a:lnTo>
                <a:lnTo>
                  <a:pt x="370" y="49"/>
                </a:lnTo>
                <a:lnTo>
                  <a:pt x="370" y="47"/>
                </a:lnTo>
                <a:lnTo>
                  <a:pt x="341" y="47"/>
                </a:lnTo>
                <a:lnTo>
                  <a:pt x="329" y="4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3" name="Freeform 138"/>
          <p:cNvSpPr>
            <a:spLocks/>
          </p:cNvSpPr>
          <p:nvPr/>
        </p:nvSpPr>
        <p:spPr bwMode="auto">
          <a:xfrm>
            <a:off x="2187993" y="4520616"/>
            <a:ext cx="309563" cy="571500"/>
          </a:xfrm>
          <a:custGeom>
            <a:avLst/>
            <a:gdLst>
              <a:gd name="T0" fmla="*/ 36 w 195"/>
              <a:gd name="T1" fmla="*/ 289 h 360"/>
              <a:gd name="T2" fmla="*/ 41 w 195"/>
              <a:gd name="T3" fmla="*/ 291 h 360"/>
              <a:gd name="T4" fmla="*/ 45 w 195"/>
              <a:gd name="T5" fmla="*/ 303 h 360"/>
              <a:gd name="T6" fmla="*/ 43 w 195"/>
              <a:gd name="T7" fmla="*/ 310 h 360"/>
              <a:gd name="T8" fmla="*/ 69 w 195"/>
              <a:gd name="T9" fmla="*/ 313 h 360"/>
              <a:gd name="T10" fmla="*/ 81 w 195"/>
              <a:gd name="T11" fmla="*/ 339 h 360"/>
              <a:gd name="T12" fmla="*/ 88 w 195"/>
              <a:gd name="T13" fmla="*/ 346 h 360"/>
              <a:gd name="T14" fmla="*/ 114 w 195"/>
              <a:gd name="T15" fmla="*/ 360 h 360"/>
              <a:gd name="T16" fmla="*/ 164 w 195"/>
              <a:gd name="T17" fmla="*/ 334 h 360"/>
              <a:gd name="T18" fmla="*/ 171 w 195"/>
              <a:gd name="T19" fmla="*/ 313 h 360"/>
              <a:gd name="T20" fmla="*/ 169 w 195"/>
              <a:gd name="T21" fmla="*/ 310 h 360"/>
              <a:gd name="T22" fmla="*/ 164 w 195"/>
              <a:gd name="T23" fmla="*/ 310 h 360"/>
              <a:gd name="T24" fmla="*/ 180 w 195"/>
              <a:gd name="T25" fmla="*/ 258 h 360"/>
              <a:gd name="T26" fmla="*/ 178 w 195"/>
              <a:gd name="T27" fmla="*/ 230 h 360"/>
              <a:gd name="T28" fmla="*/ 195 w 195"/>
              <a:gd name="T29" fmla="*/ 211 h 360"/>
              <a:gd name="T30" fmla="*/ 195 w 195"/>
              <a:gd name="T31" fmla="*/ 121 h 360"/>
              <a:gd name="T32" fmla="*/ 188 w 195"/>
              <a:gd name="T33" fmla="*/ 107 h 360"/>
              <a:gd name="T34" fmla="*/ 183 w 195"/>
              <a:gd name="T35" fmla="*/ 100 h 360"/>
              <a:gd name="T36" fmla="*/ 183 w 195"/>
              <a:gd name="T37" fmla="*/ 67 h 360"/>
              <a:gd name="T38" fmla="*/ 166 w 195"/>
              <a:gd name="T39" fmla="*/ 60 h 360"/>
              <a:gd name="T40" fmla="*/ 159 w 195"/>
              <a:gd name="T41" fmla="*/ 38 h 360"/>
              <a:gd name="T42" fmla="*/ 152 w 195"/>
              <a:gd name="T43" fmla="*/ 17 h 360"/>
              <a:gd name="T44" fmla="*/ 140 w 195"/>
              <a:gd name="T45" fmla="*/ 0 h 360"/>
              <a:gd name="T46" fmla="*/ 114 w 195"/>
              <a:gd name="T47" fmla="*/ 12 h 360"/>
              <a:gd name="T48" fmla="*/ 95 w 195"/>
              <a:gd name="T49" fmla="*/ 17 h 360"/>
              <a:gd name="T50" fmla="*/ 88 w 195"/>
              <a:gd name="T51" fmla="*/ 10 h 360"/>
              <a:gd name="T52" fmla="*/ 81 w 195"/>
              <a:gd name="T53" fmla="*/ 10 h 360"/>
              <a:gd name="T54" fmla="*/ 76 w 195"/>
              <a:gd name="T55" fmla="*/ 15 h 360"/>
              <a:gd name="T56" fmla="*/ 72 w 195"/>
              <a:gd name="T57" fmla="*/ 22 h 360"/>
              <a:gd name="T58" fmla="*/ 74 w 195"/>
              <a:gd name="T59" fmla="*/ 29 h 360"/>
              <a:gd name="T60" fmla="*/ 67 w 195"/>
              <a:gd name="T61" fmla="*/ 29 h 360"/>
              <a:gd name="T62" fmla="*/ 50 w 195"/>
              <a:gd name="T63" fmla="*/ 31 h 360"/>
              <a:gd name="T64" fmla="*/ 45 w 195"/>
              <a:gd name="T65" fmla="*/ 24 h 360"/>
              <a:gd name="T66" fmla="*/ 43 w 195"/>
              <a:gd name="T67" fmla="*/ 22 h 360"/>
              <a:gd name="T68" fmla="*/ 34 w 195"/>
              <a:gd name="T69" fmla="*/ 26 h 360"/>
              <a:gd name="T70" fmla="*/ 24 w 195"/>
              <a:gd name="T71" fmla="*/ 24 h 360"/>
              <a:gd name="T72" fmla="*/ 19 w 195"/>
              <a:gd name="T73" fmla="*/ 55 h 360"/>
              <a:gd name="T74" fmla="*/ 5 w 195"/>
              <a:gd name="T75" fmla="*/ 69 h 360"/>
              <a:gd name="T76" fmla="*/ 5 w 195"/>
              <a:gd name="T77" fmla="*/ 105 h 360"/>
              <a:gd name="T78" fmla="*/ 3 w 195"/>
              <a:gd name="T79" fmla="*/ 159 h 360"/>
              <a:gd name="T80" fmla="*/ 3 w 195"/>
              <a:gd name="T81" fmla="*/ 213 h 360"/>
              <a:gd name="T82" fmla="*/ 0 w 195"/>
              <a:gd name="T83" fmla="*/ 265 h 360"/>
              <a:gd name="T84" fmla="*/ 29 w 195"/>
              <a:gd name="T85" fmla="*/ 275 h 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95" h="360">
                <a:moveTo>
                  <a:pt x="29" y="282"/>
                </a:moveTo>
                <a:lnTo>
                  <a:pt x="36" y="282"/>
                </a:lnTo>
                <a:lnTo>
                  <a:pt x="36" y="289"/>
                </a:lnTo>
                <a:lnTo>
                  <a:pt x="38" y="289"/>
                </a:lnTo>
                <a:lnTo>
                  <a:pt x="41" y="291"/>
                </a:lnTo>
                <a:lnTo>
                  <a:pt x="41" y="291"/>
                </a:lnTo>
                <a:lnTo>
                  <a:pt x="43" y="294"/>
                </a:lnTo>
                <a:lnTo>
                  <a:pt x="43" y="299"/>
                </a:lnTo>
                <a:lnTo>
                  <a:pt x="45" y="303"/>
                </a:lnTo>
                <a:lnTo>
                  <a:pt x="45" y="308"/>
                </a:lnTo>
                <a:lnTo>
                  <a:pt x="43" y="310"/>
                </a:lnTo>
                <a:lnTo>
                  <a:pt x="43" y="310"/>
                </a:lnTo>
                <a:lnTo>
                  <a:pt x="43" y="313"/>
                </a:lnTo>
                <a:lnTo>
                  <a:pt x="60" y="313"/>
                </a:lnTo>
                <a:lnTo>
                  <a:pt x="69" y="313"/>
                </a:lnTo>
                <a:lnTo>
                  <a:pt x="69" y="325"/>
                </a:lnTo>
                <a:lnTo>
                  <a:pt x="81" y="325"/>
                </a:lnTo>
                <a:lnTo>
                  <a:pt x="81" y="339"/>
                </a:lnTo>
                <a:lnTo>
                  <a:pt x="81" y="339"/>
                </a:lnTo>
                <a:lnTo>
                  <a:pt x="88" y="339"/>
                </a:lnTo>
                <a:lnTo>
                  <a:pt x="88" y="346"/>
                </a:lnTo>
                <a:lnTo>
                  <a:pt x="95" y="346"/>
                </a:lnTo>
                <a:lnTo>
                  <a:pt x="95" y="360"/>
                </a:lnTo>
                <a:lnTo>
                  <a:pt x="114" y="360"/>
                </a:lnTo>
                <a:lnTo>
                  <a:pt x="117" y="360"/>
                </a:lnTo>
                <a:lnTo>
                  <a:pt x="164" y="360"/>
                </a:lnTo>
                <a:lnTo>
                  <a:pt x="164" y="334"/>
                </a:lnTo>
                <a:lnTo>
                  <a:pt x="164" y="327"/>
                </a:lnTo>
                <a:lnTo>
                  <a:pt x="171" y="327"/>
                </a:lnTo>
                <a:lnTo>
                  <a:pt x="171" y="313"/>
                </a:lnTo>
                <a:lnTo>
                  <a:pt x="171" y="313"/>
                </a:lnTo>
                <a:lnTo>
                  <a:pt x="171" y="313"/>
                </a:lnTo>
                <a:lnTo>
                  <a:pt x="169" y="310"/>
                </a:lnTo>
                <a:lnTo>
                  <a:pt x="166" y="310"/>
                </a:lnTo>
                <a:lnTo>
                  <a:pt x="164" y="310"/>
                </a:lnTo>
                <a:lnTo>
                  <a:pt x="164" y="310"/>
                </a:lnTo>
                <a:lnTo>
                  <a:pt x="166" y="277"/>
                </a:lnTo>
                <a:lnTo>
                  <a:pt x="178" y="280"/>
                </a:lnTo>
                <a:lnTo>
                  <a:pt x="180" y="258"/>
                </a:lnTo>
                <a:lnTo>
                  <a:pt x="180" y="244"/>
                </a:lnTo>
                <a:lnTo>
                  <a:pt x="180" y="230"/>
                </a:lnTo>
                <a:lnTo>
                  <a:pt x="178" y="230"/>
                </a:lnTo>
                <a:lnTo>
                  <a:pt x="178" y="223"/>
                </a:lnTo>
                <a:lnTo>
                  <a:pt x="195" y="223"/>
                </a:lnTo>
                <a:lnTo>
                  <a:pt x="195" y="211"/>
                </a:lnTo>
                <a:lnTo>
                  <a:pt x="195" y="159"/>
                </a:lnTo>
                <a:lnTo>
                  <a:pt x="195" y="126"/>
                </a:lnTo>
                <a:lnTo>
                  <a:pt x="195" y="121"/>
                </a:lnTo>
                <a:lnTo>
                  <a:pt x="195" y="107"/>
                </a:lnTo>
                <a:lnTo>
                  <a:pt x="188" y="107"/>
                </a:lnTo>
                <a:lnTo>
                  <a:pt x="188" y="107"/>
                </a:lnTo>
                <a:lnTo>
                  <a:pt x="188" y="102"/>
                </a:lnTo>
                <a:lnTo>
                  <a:pt x="185" y="100"/>
                </a:lnTo>
                <a:lnTo>
                  <a:pt x="183" y="100"/>
                </a:lnTo>
                <a:lnTo>
                  <a:pt x="183" y="79"/>
                </a:lnTo>
                <a:lnTo>
                  <a:pt x="183" y="74"/>
                </a:lnTo>
                <a:lnTo>
                  <a:pt x="183" y="67"/>
                </a:lnTo>
                <a:lnTo>
                  <a:pt x="171" y="67"/>
                </a:lnTo>
                <a:lnTo>
                  <a:pt x="171" y="60"/>
                </a:lnTo>
                <a:lnTo>
                  <a:pt x="166" y="60"/>
                </a:lnTo>
                <a:lnTo>
                  <a:pt x="166" y="43"/>
                </a:lnTo>
                <a:lnTo>
                  <a:pt x="166" y="38"/>
                </a:lnTo>
                <a:lnTo>
                  <a:pt x="159" y="38"/>
                </a:lnTo>
                <a:lnTo>
                  <a:pt x="159" y="24"/>
                </a:lnTo>
                <a:lnTo>
                  <a:pt x="152" y="24"/>
                </a:lnTo>
                <a:lnTo>
                  <a:pt x="152" y="17"/>
                </a:lnTo>
                <a:lnTo>
                  <a:pt x="159" y="17"/>
                </a:lnTo>
                <a:lnTo>
                  <a:pt x="159" y="0"/>
                </a:lnTo>
                <a:lnTo>
                  <a:pt x="140" y="0"/>
                </a:lnTo>
                <a:lnTo>
                  <a:pt x="124" y="0"/>
                </a:lnTo>
                <a:lnTo>
                  <a:pt x="124" y="12"/>
                </a:lnTo>
                <a:lnTo>
                  <a:pt x="114" y="12"/>
                </a:lnTo>
                <a:lnTo>
                  <a:pt x="114" y="17"/>
                </a:lnTo>
                <a:lnTo>
                  <a:pt x="100" y="17"/>
                </a:lnTo>
                <a:lnTo>
                  <a:pt x="95" y="17"/>
                </a:lnTo>
                <a:lnTo>
                  <a:pt x="95" y="10"/>
                </a:lnTo>
                <a:lnTo>
                  <a:pt x="93" y="10"/>
                </a:lnTo>
                <a:lnTo>
                  <a:pt x="88" y="10"/>
                </a:lnTo>
                <a:lnTo>
                  <a:pt x="88" y="17"/>
                </a:lnTo>
                <a:lnTo>
                  <a:pt x="81" y="17"/>
                </a:lnTo>
                <a:lnTo>
                  <a:pt x="81" y="10"/>
                </a:lnTo>
                <a:lnTo>
                  <a:pt x="81" y="10"/>
                </a:lnTo>
                <a:lnTo>
                  <a:pt x="81" y="10"/>
                </a:lnTo>
                <a:lnTo>
                  <a:pt x="76" y="15"/>
                </a:lnTo>
                <a:lnTo>
                  <a:pt x="72" y="17"/>
                </a:lnTo>
                <a:lnTo>
                  <a:pt x="72" y="19"/>
                </a:lnTo>
                <a:lnTo>
                  <a:pt x="72" y="22"/>
                </a:lnTo>
                <a:lnTo>
                  <a:pt x="72" y="22"/>
                </a:lnTo>
                <a:lnTo>
                  <a:pt x="74" y="22"/>
                </a:lnTo>
                <a:lnTo>
                  <a:pt x="74" y="29"/>
                </a:lnTo>
                <a:lnTo>
                  <a:pt x="69" y="29"/>
                </a:lnTo>
                <a:lnTo>
                  <a:pt x="67" y="29"/>
                </a:lnTo>
                <a:lnTo>
                  <a:pt x="67" y="29"/>
                </a:lnTo>
                <a:lnTo>
                  <a:pt x="64" y="31"/>
                </a:lnTo>
                <a:lnTo>
                  <a:pt x="57" y="34"/>
                </a:lnTo>
                <a:lnTo>
                  <a:pt x="50" y="31"/>
                </a:lnTo>
                <a:lnTo>
                  <a:pt x="48" y="31"/>
                </a:lnTo>
                <a:lnTo>
                  <a:pt x="45" y="26"/>
                </a:lnTo>
                <a:lnTo>
                  <a:pt x="45" y="24"/>
                </a:lnTo>
                <a:lnTo>
                  <a:pt x="45" y="24"/>
                </a:lnTo>
                <a:lnTo>
                  <a:pt x="43" y="24"/>
                </a:lnTo>
                <a:lnTo>
                  <a:pt x="43" y="22"/>
                </a:lnTo>
                <a:lnTo>
                  <a:pt x="41" y="22"/>
                </a:lnTo>
                <a:lnTo>
                  <a:pt x="38" y="22"/>
                </a:lnTo>
                <a:lnTo>
                  <a:pt x="34" y="26"/>
                </a:lnTo>
                <a:lnTo>
                  <a:pt x="29" y="24"/>
                </a:lnTo>
                <a:lnTo>
                  <a:pt x="24" y="24"/>
                </a:lnTo>
                <a:lnTo>
                  <a:pt x="24" y="24"/>
                </a:lnTo>
                <a:lnTo>
                  <a:pt x="22" y="22"/>
                </a:lnTo>
                <a:lnTo>
                  <a:pt x="19" y="22"/>
                </a:lnTo>
                <a:lnTo>
                  <a:pt x="19" y="55"/>
                </a:lnTo>
                <a:lnTo>
                  <a:pt x="5" y="55"/>
                </a:lnTo>
                <a:lnTo>
                  <a:pt x="5" y="62"/>
                </a:lnTo>
                <a:lnTo>
                  <a:pt x="5" y="69"/>
                </a:lnTo>
                <a:lnTo>
                  <a:pt x="3" y="100"/>
                </a:lnTo>
                <a:lnTo>
                  <a:pt x="5" y="100"/>
                </a:lnTo>
                <a:lnTo>
                  <a:pt x="5" y="105"/>
                </a:lnTo>
                <a:lnTo>
                  <a:pt x="3" y="140"/>
                </a:lnTo>
                <a:lnTo>
                  <a:pt x="3" y="140"/>
                </a:lnTo>
                <a:lnTo>
                  <a:pt x="3" y="159"/>
                </a:lnTo>
                <a:lnTo>
                  <a:pt x="3" y="187"/>
                </a:lnTo>
                <a:lnTo>
                  <a:pt x="3" y="211"/>
                </a:lnTo>
                <a:lnTo>
                  <a:pt x="3" y="213"/>
                </a:lnTo>
                <a:lnTo>
                  <a:pt x="3" y="254"/>
                </a:lnTo>
                <a:lnTo>
                  <a:pt x="0" y="261"/>
                </a:lnTo>
                <a:lnTo>
                  <a:pt x="0" y="265"/>
                </a:lnTo>
                <a:lnTo>
                  <a:pt x="0" y="275"/>
                </a:lnTo>
                <a:lnTo>
                  <a:pt x="8" y="275"/>
                </a:lnTo>
                <a:lnTo>
                  <a:pt x="29" y="275"/>
                </a:lnTo>
                <a:lnTo>
                  <a:pt x="29" y="28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4" name="Freeform 139"/>
          <p:cNvSpPr>
            <a:spLocks/>
          </p:cNvSpPr>
          <p:nvPr/>
        </p:nvSpPr>
        <p:spPr bwMode="auto">
          <a:xfrm>
            <a:off x="1937168" y="2856916"/>
            <a:ext cx="371475" cy="307975"/>
          </a:xfrm>
          <a:custGeom>
            <a:avLst/>
            <a:gdLst>
              <a:gd name="T0" fmla="*/ 78 w 234"/>
              <a:gd name="T1" fmla="*/ 175 h 194"/>
              <a:gd name="T2" fmla="*/ 90 w 234"/>
              <a:gd name="T3" fmla="*/ 166 h 194"/>
              <a:gd name="T4" fmla="*/ 104 w 234"/>
              <a:gd name="T5" fmla="*/ 159 h 194"/>
              <a:gd name="T6" fmla="*/ 114 w 234"/>
              <a:gd name="T7" fmla="*/ 147 h 194"/>
              <a:gd name="T8" fmla="*/ 121 w 234"/>
              <a:gd name="T9" fmla="*/ 154 h 194"/>
              <a:gd name="T10" fmla="*/ 125 w 234"/>
              <a:gd name="T11" fmla="*/ 147 h 194"/>
              <a:gd name="T12" fmla="*/ 130 w 234"/>
              <a:gd name="T13" fmla="*/ 140 h 194"/>
              <a:gd name="T14" fmla="*/ 156 w 234"/>
              <a:gd name="T15" fmla="*/ 130 h 194"/>
              <a:gd name="T16" fmla="*/ 175 w 234"/>
              <a:gd name="T17" fmla="*/ 126 h 194"/>
              <a:gd name="T18" fmla="*/ 182 w 234"/>
              <a:gd name="T19" fmla="*/ 116 h 194"/>
              <a:gd name="T20" fmla="*/ 180 w 234"/>
              <a:gd name="T21" fmla="*/ 104 h 194"/>
              <a:gd name="T22" fmla="*/ 196 w 234"/>
              <a:gd name="T23" fmla="*/ 97 h 194"/>
              <a:gd name="T24" fmla="*/ 196 w 234"/>
              <a:gd name="T25" fmla="*/ 90 h 194"/>
              <a:gd name="T26" fmla="*/ 201 w 234"/>
              <a:gd name="T27" fmla="*/ 88 h 194"/>
              <a:gd name="T28" fmla="*/ 213 w 234"/>
              <a:gd name="T29" fmla="*/ 78 h 194"/>
              <a:gd name="T30" fmla="*/ 218 w 234"/>
              <a:gd name="T31" fmla="*/ 69 h 194"/>
              <a:gd name="T32" fmla="*/ 222 w 234"/>
              <a:gd name="T33" fmla="*/ 67 h 194"/>
              <a:gd name="T34" fmla="*/ 230 w 234"/>
              <a:gd name="T35" fmla="*/ 64 h 194"/>
              <a:gd name="T36" fmla="*/ 234 w 234"/>
              <a:gd name="T37" fmla="*/ 52 h 194"/>
              <a:gd name="T38" fmla="*/ 218 w 234"/>
              <a:gd name="T39" fmla="*/ 26 h 194"/>
              <a:gd name="T40" fmla="*/ 206 w 234"/>
              <a:gd name="T41" fmla="*/ 5 h 194"/>
              <a:gd name="T42" fmla="*/ 203 w 234"/>
              <a:gd name="T43" fmla="*/ 3 h 194"/>
              <a:gd name="T44" fmla="*/ 196 w 234"/>
              <a:gd name="T45" fmla="*/ 3 h 194"/>
              <a:gd name="T46" fmla="*/ 194 w 234"/>
              <a:gd name="T47" fmla="*/ 3 h 194"/>
              <a:gd name="T48" fmla="*/ 194 w 234"/>
              <a:gd name="T49" fmla="*/ 3 h 194"/>
              <a:gd name="T50" fmla="*/ 187 w 234"/>
              <a:gd name="T51" fmla="*/ 0 h 194"/>
              <a:gd name="T52" fmla="*/ 170 w 234"/>
              <a:gd name="T53" fmla="*/ 0 h 194"/>
              <a:gd name="T54" fmla="*/ 151 w 234"/>
              <a:gd name="T55" fmla="*/ 0 h 194"/>
              <a:gd name="T56" fmla="*/ 135 w 234"/>
              <a:gd name="T57" fmla="*/ 0 h 194"/>
              <a:gd name="T58" fmla="*/ 130 w 234"/>
              <a:gd name="T59" fmla="*/ 15 h 194"/>
              <a:gd name="T60" fmla="*/ 114 w 234"/>
              <a:gd name="T61" fmla="*/ 15 h 194"/>
              <a:gd name="T62" fmla="*/ 85 w 234"/>
              <a:gd name="T63" fmla="*/ 19 h 194"/>
              <a:gd name="T64" fmla="*/ 73 w 234"/>
              <a:gd name="T65" fmla="*/ 22 h 194"/>
              <a:gd name="T66" fmla="*/ 57 w 234"/>
              <a:gd name="T67" fmla="*/ 24 h 194"/>
              <a:gd name="T68" fmla="*/ 31 w 234"/>
              <a:gd name="T69" fmla="*/ 26 h 194"/>
              <a:gd name="T70" fmla="*/ 7 w 234"/>
              <a:gd name="T71" fmla="*/ 19 h 194"/>
              <a:gd name="T72" fmla="*/ 7 w 234"/>
              <a:gd name="T73" fmla="*/ 59 h 194"/>
              <a:gd name="T74" fmla="*/ 0 w 234"/>
              <a:gd name="T75" fmla="*/ 62 h 194"/>
              <a:gd name="T76" fmla="*/ 7 w 234"/>
              <a:gd name="T77" fmla="*/ 69 h 194"/>
              <a:gd name="T78" fmla="*/ 7 w 234"/>
              <a:gd name="T79" fmla="*/ 76 h 194"/>
              <a:gd name="T80" fmla="*/ 5 w 234"/>
              <a:gd name="T81" fmla="*/ 109 h 194"/>
              <a:gd name="T82" fmla="*/ 5 w 234"/>
              <a:gd name="T83" fmla="*/ 138 h 194"/>
              <a:gd name="T84" fmla="*/ 9 w 234"/>
              <a:gd name="T85" fmla="*/ 194 h 194"/>
              <a:gd name="T86" fmla="*/ 54 w 234"/>
              <a:gd name="T87" fmla="*/ 192 h 194"/>
              <a:gd name="T88" fmla="*/ 64 w 234"/>
              <a:gd name="T89" fmla="*/ 194 h 194"/>
              <a:gd name="T90" fmla="*/ 71 w 234"/>
              <a:gd name="T91" fmla="*/ 187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34" h="194">
                <a:moveTo>
                  <a:pt x="73" y="182"/>
                </a:moveTo>
                <a:lnTo>
                  <a:pt x="76" y="180"/>
                </a:lnTo>
                <a:lnTo>
                  <a:pt x="78" y="175"/>
                </a:lnTo>
                <a:lnTo>
                  <a:pt x="85" y="173"/>
                </a:lnTo>
                <a:lnTo>
                  <a:pt x="87" y="168"/>
                </a:lnTo>
                <a:lnTo>
                  <a:pt x="90" y="166"/>
                </a:lnTo>
                <a:lnTo>
                  <a:pt x="95" y="164"/>
                </a:lnTo>
                <a:lnTo>
                  <a:pt x="102" y="161"/>
                </a:lnTo>
                <a:lnTo>
                  <a:pt x="104" y="159"/>
                </a:lnTo>
                <a:lnTo>
                  <a:pt x="109" y="152"/>
                </a:lnTo>
                <a:lnTo>
                  <a:pt x="109" y="147"/>
                </a:lnTo>
                <a:lnTo>
                  <a:pt x="114" y="147"/>
                </a:lnTo>
                <a:lnTo>
                  <a:pt x="118" y="152"/>
                </a:lnTo>
                <a:lnTo>
                  <a:pt x="118" y="154"/>
                </a:lnTo>
                <a:lnTo>
                  <a:pt x="121" y="154"/>
                </a:lnTo>
                <a:lnTo>
                  <a:pt x="121" y="152"/>
                </a:lnTo>
                <a:lnTo>
                  <a:pt x="123" y="152"/>
                </a:lnTo>
                <a:lnTo>
                  <a:pt x="125" y="147"/>
                </a:lnTo>
                <a:lnTo>
                  <a:pt x="125" y="145"/>
                </a:lnTo>
                <a:lnTo>
                  <a:pt x="125" y="142"/>
                </a:lnTo>
                <a:lnTo>
                  <a:pt x="130" y="140"/>
                </a:lnTo>
                <a:lnTo>
                  <a:pt x="135" y="138"/>
                </a:lnTo>
                <a:lnTo>
                  <a:pt x="140" y="135"/>
                </a:lnTo>
                <a:lnTo>
                  <a:pt x="156" y="130"/>
                </a:lnTo>
                <a:lnTo>
                  <a:pt x="163" y="126"/>
                </a:lnTo>
                <a:lnTo>
                  <a:pt x="166" y="126"/>
                </a:lnTo>
                <a:lnTo>
                  <a:pt x="175" y="126"/>
                </a:lnTo>
                <a:lnTo>
                  <a:pt x="177" y="123"/>
                </a:lnTo>
                <a:lnTo>
                  <a:pt x="180" y="121"/>
                </a:lnTo>
                <a:lnTo>
                  <a:pt x="182" y="116"/>
                </a:lnTo>
                <a:lnTo>
                  <a:pt x="182" y="114"/>
                </a:lnTo>
                <a:lnTo>
                  <a:pt x="180" y="112"/>
                </a:lnTo>
                <a:lnTo>
                  <a:pt x="180" y="104"/>
                </a:lnTo>
                <a:lnTo>
                  <a:pt x="185" y="102"/>
                </a:lnTo>
                <a:lnTo>
                  <a:pt x="189" y="104"/>
                </a:lnTo>
                <a:lnTo>
                  <a:pt x="196" y="97"/>
                </a:lnTo>
                <a:lnTo>
                  <a:pt x="196" y="95"/>
                </a:lnTo>
                <a:lnTo>
                  <a:pt x="194" y="90"/>
                </a:lnTo>
                <a:lnTo>
                  <a:pt x="196" y="90"/>
                </a:lnTo>
                <a:lnTo>
                  <a:pt x="199" y="88"/>
                </a:lnTo>
                <a:lnTo>
                  <a:pt x="201" y="88"/>
                </a:lnTo>
                <a:lnTo>
                  <a:pt x="201" y="88"/>
                </a:lnTo>
                <a:lnTo>
                  <a:pt x="203" y="85"/>
                </a:lnTo>
                <a:lnTo>
                  <a:pt x="208" y="81"/>
                </a:lnTo>
                <a:lnTo>
                  <a:pt x="213" y="78"/>
                </a:lnTo>
                <a:lnTo>
                  <a:pt x="215" y="76"/>
                </a:lnTo>
                <a:lnTo>
                  <a:pt x="215" y="74"/>
                </a:lnTo>
                <a:lnTo>
                  <a:pt x="218" y="69"/>
                </a:lnTo>
                <a:lnTo>
                  <a:pt x="220" y="67"/>
                </a:lnTo>
                <a:lnTo>
                  <a:pt x="222" y="67"/>
                </a:lnTo>
                <a:lnTo>
                  <a:pt x="222" y="67"/>
                </a:lnTo>
                <a:lnTo>
                  <a:pt x="225" y="67"/>
                </a:lnTo>
                <a:lnTo>
                  <a:pt x="227" y="67"/>
                </a:lnTo>
                <a:lnTo>
                  <a:pt x="230" y="64"/>
                </a:lnTo>
                <a:lnTo>
                  <a:pt x="232" y="57"/>
                </a:lnTo>
                <a:lnTo>
                  <a:pt x="234" y="55"/>
                </a:lnTo>
                <a:lnTo>
                  <a:pt x="234" y="52"/>
                </a:lnTo>
                <a:lnTo>
                  <a:pt x="220" y="29"/>
                </a:lnTo>
                <a:lnTo>
                  <a:pt x="220" y="29"/>
                </a:lnTo>
                <a:lnTo>
                  <a:pt x="218" y="26"/>
                </a:lnTo>
                <a:lnTo>
                  <a:pt x="215" y="22"/>
                </a:lnTo>
                <a:lnTo>
                  <a:pt x="213" y="17"/>
                </a:lnTo>
                <a:lnTo>
                  <a:pt x="206" y="5"/>
                </a:lnTo>
                <a:lnTo>
                  <a:pt x="203" y="5"/>
                </a:lnTo>
                <a:lnTo>
                  <a:pt x="203" y="5"/>
                </a:lnTo>
                <a:lnTo>
                  <a:pt x="203" y="3"/>
                </a:lnTo>
                <a:lnTo>
                  <a:pt x="206" y="3"/>
                </a:lnTo>
                <a:lnTo>
                  <a:pt x="201" y="3"/>
                </a:lnTo>
                <a:lnTo>
                  <a:pt x="196" y="3"/>
                </a:lnTo>
                <a:lnTo>
                  <a:pt x="196" y="0"/>
                </a:lnTo>
                <a:lnTo>
                  <a:pt x="194" y="0"/>
                </a:lnTo>
                <a:lnTo>
                  <a:pt x="194" y="3"/>
                </a:lnTo>
                <a:lnTo>
                  <a:pt x="194" y="3"/>
                </a:lnTo>
                <a:lnTo>
                  <a:pt x="194" y="3"/>
                </a:lnTo>
                <a:lnTo>
                  <a:pt x="194" y="3"/>
                </a:lnTo>
                <a:lnTo>
                  <a:pt x="194" y="0"/>
                </a:lnTo>
                <a:lnTo>
                  <a:pt x="189" y="0"/>
                </a:lnTo>
                <a:lnTo>
                  <a:pt x="187" y="0"/>
                </a:lnTo>
                <a:lnTo>
                  <a:pt x="182" y="0"/>
                </a:lnTo>
                <a:lnTo>
                  <a:pt x="182" y="0"/>
                </a:lnTo>
                <a:lnTo>
                  <a:pt x="170" y="0"/>
                </a:lnTo>
                <a:lnTo>
                  <a:pt x="161" y="0"/>
                </a:lnTo>
                <a:lnTo>
                  <a:pt x="154" y="0"/>
                </a:lnTo>
                <a:lnTo>
                  <a:pt x="151" y="0"/>
                </a:lnTo>
                <a:lnTo>
                  <a:pt x="140" y="0"/>
                </a:lnTo>
                <a:lnTo>
                  <a:pt x="137" y="0"/>
                </a:lnTo>
                <a:lnTo>
                  <a:pt x="135" y="0"/>
                </a:lnTo>
                <a:lnTo>
                  <a:pt x="132" y="0"/>
                </a:lnTo>
                <a:lnTo>
                  <a:pt x="130" y="12"/>
                </a:lnTo>
                <a:lnTo>
                  <a:pt x="130" y="15"/>
                </a:lnTo>
                <a:lnTo>
                  <a:pt x="128" y="15"/>
                </a:lnTo>
                <a:lnTo>
                  <a:pt x="114" y="15"/>
                </a:lnTo>
                <a:lnTo>
                  <a:pt x="114" y="15"/>
                </a:lnTo>
                <a:lnTo>
                  <a:pt x="114" y="15"/>
                </a:lnTo>
                <a:lnTo>
                  <a:pt x="99" y="17"/>
                </a:lnTo>
                <a:lnTo>
                  <a:pt x="85" y="19"/>
                </a:lnTo>
                <a:lnTo>
                  <a:pt x="76" y="22"/>
                </a:lnTo>
                <a:lnTo>
                  <a:pt x="76" y="22"/>
                </a:lnTo>
                <a:lnTo>
                  <a:pt x="73" y="22"/>
                </a:lnTo>
                <a:lnTo>
                  <a:pt x="71" y="22"/>
                </a:lnTo>
                <a:lnTo>
                  <a:pt x="69" y="22"/>
                </a:lnTo>
                <a:lnTo>
                  <a:pt x="57" y="24"/>
                </a:lnTo>
                <a:lnTo>
                  <a:pt x="42" y="24"/>
                </a:lnTo>
                <a:lnTo>
                  <a:pt x="38" y="26"/>
                </a:lnTo>
                <a:lnTo>
                  <a:pt x="31" y="26"/>
                </a:lnTo>
                <a:lnTo>
                  <a:pt x="21" y="24"/>
                </a:lnTo>
                <a:lnTo>
                  <a:pt x="9" y="22"/>
                </a:lnTo>
                <a:lnTo>
                  <a:pt x="7" y="19"/>
                </a:lnTo>
                <a:lnTo>
                  <a:pt x="7" y="38"/>
                </a:lnTo>
                <a:lnTo>
                  <a:pt x="7" y="48"/>
                </a:lnTo>
                <a:lnTo>
                  <a:pt x="7" y="59"/>
                </a:lnTo>
                <a:lnTo>
                  <a:pt x="7" y="62"/>
                </a:lnTo>
                <a:lnTo>
                  <a:pt x="7" y="62"/>
                </a:lnTo>
                <a:lnTo>
                  <a:pt x="0" y="62"/>
                </a:lnTo>
                <a:lnTo>
                  <a:pt x="0" y="69"/>
                </a:lnTo>
                <a:lnTo>
                  <a:pt x="5" y="69"/>
                </a:lnTo>
                <a:lnTo>
                  <a:pt x="7" y="69"/>
                </a:lnTo>
                <a:lnTo>
                  <a:pt x="7" y="69"/>
                </a:lnTo>
                <a:lnTo>
                  <a:pt x="7" y="71"/>
                </a:lnTo>
                <a:lnTo>
                  <a:pt x="7" y="76"/>
                </a:lnTo>
                <a:lnTo>
                  <a:pt x="7" y="78"/>
                </a:lnTo>
                <a:lnTo>
                  <a:pt x="7" y="85"/>
                </a:lnTo>
                <a:lnTo>
                  <a:pt x="5" y="109"/>
                </a:lnTo>
                <a:lnTo>
                  <a:pt x="5" y="119"/>
                </a:lnTo>
                <a:lnTo>
                  <a:pt x="5" y="130"/>
                </a:lnTo>
                <a:lnTo>
                  <a:pt x="5" y="138"/>
                </a:lnTo>
                <a:lnTo>
                  <a:pt x="2" y="166"/>
                </a:lnTo>
                <a:lnTo>
                  <a:pt x="2" y="194"/>
                </a:lnTo>
                <a:lnTo>
                  <a:pt x="9" y="194"/>
                </a:lnTo>
                <a:lnTo>
                  <a:pt x="14" y="194"/>
                </a:lnTo>
                <a:lnTo>
                  <a:pt x="54" y="194"/>
                </a:lnTo>
                <a:lnTo>
                  <a:pt x="54" y="192"/>
                </a:lnTo>
                <a:lnTo>
                  <a:pt x="59" y="192"/>
                </a:lnTo>
                <a:lnTo>
                  <a:pt x="59" y="194"/>
                </a:lnTo>
                <a:lnTo>
                  <a:pt x="64" y="194"/>
                </a:lnTo>
                <a:lnTo>
                  <a:pt x="69" y="194"/>
                </a:lnTo>
                <a:lnTo>
                  <a:pt x="69" y="194"/>
                </a:lnTo>
                <a:lnTo>
                  <a:pt x="71" y="187"/>
                </a:lnTo>
                <a:lnTo>
                  <a:pt x="73" y="18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5" name="Freeform 140"/>
          <p:cNvSpPr>
            <a:spLocks/>
          </p:cNvSpPr>
          <p:nvPr/>
        </p:nvSpPr>
        <p:spPr bwMode="auto">
          <a:xfrm>
            <a:off x="2146718" y="4093578"/>
            <a:ext cx="474663" cy="484188"/>
          </a:xfrm>
          <a:custGeom>
            <a:avLst/>
            <a:gdLst>
              <a:gd name="T0" fmla="*/ 60 w 299"/>
              <a:gd name="T1" fmla="*/ 295 h 305"/>
              <a:gd name="T2" fmla="*/ 69 w 299"/>
              <a:gd name="T3" fmla="*/ 293 h 305"/>
              <a:gd name="T4" fmla="*/ 74 w 299"/>
              <a:gd name="T5" fmla="*/ 300 h 305"/>
              <a:gd name="T6" fmla="*/ 93 w 299"/>
              <a:gd name="T7" fmla="*/ 298 h 305"/>
              <a:gd name="T8" fmla="*/ 100 w 299"/>
              <a:gd name="T9" fmla="*/ 291 h 305"/>
              <a:gd name="T10" fmla="*/ 98 w 299"/>
              <a:gd name="T11" fmla="*/ 286 h 305"/>
              <a:gd name="T12" fmla="*/ 107 w 299"/>
              <a:gd name="T13" fmla="*/ 279 h 305"/>
              <a:gd name="T14" fmla="*/ 119 w 299"/>
              <a:gd name="T15" fmla="*/ 279 h 305"/>
              <a:gd name="T16" fmla="*/ 140 w 299"/>
              <a:gd name="T17" fmla="*/ 286 h 305"/>
              <a:gd name="T18" fmla="*/ 166 w 299"/>
              <a:gd name="T19" fmla="*/ 269 h 305"/>
              <a:gd name="T20" fmla="*/ 209 w 299"/>
              <a:gd name="T21" fmla="*/ 262 h 305"/>
              <a:gd name="T22" fmla="*/ 216 w 299"/>
              <a:gd name="T23" fmla="*/ 227 h 305"/>
              <a:gd name="T24" fmla="*/ 223 w 299"/>
              <a:gd name="T25" fmla="*/ 220 h 305"/>
              <a:gd name="T26" fmla="*/ 237 w 299"/>
              <a:gd name="T27" fmla="*/ 198 h 305"/>
              <a:gd name="T28" fmla="*/ 261 w 299"/>
              <a:gd name="T29" fmla="*/ 168 h 305"/>
              <a:gd name="T30" fmla="*/ 277 w 299"/>
              <a:gd name="T31" fmla="*/ 132 h 305"/>
              <a:gd name="T32" fmla="*/ 294 w 299"/>
              <a:gd name="T33" fmla="*/ 127 h 305"/>
              <a:gd name="T34" fmla="*/ 296 w 299"/>
              <a:gd name="T35" fmla="*/ 116 h 305"/>
              <a:gd name="T36" fmla="*/ 292 w 299"/>
              <a:gd name="T37" fmla="*/ 109 h 305"/>
              <a:gd name="T38" fmla="*/ 289 w 299"/>
              <a:gd name="T39" fmla="*/ 104 h 305"/>
              <a:gd name="T40" fmla="*/ 280 w 299"/>
              <a:gd name="T41" fmla="*/ 109 h 305"/>
              <a:gd name="T42" fmla="*/ 268 w 299"/>
              <a:gd name="T43" fmla="*/ 101 h 305"/>
              <a:gd name="T44" fmla="*/ 261 w 299"/>
              <a:gd name="T45" fmla="*/ 101 h 305"/>
              <a:gd name="T46" fmla="*/ 254 w 299"/>
              <a:gd name="T47" fmla="*/ 85 h 305"/>
              <a:gd name="T48" fmla="*/ 249 w 299"/>
              <a:gd name="T49" fmla="*/ 85 h 305"/>
              <a:gd name="T50" fmla="*/ 247 w 299"/>
              <a:gd name="T51" fmla="*/ 92 h 305"/>
              <a:gd name="T52" fmla="*/ 235 w 299"/>
              <a:gd name="T53" fmla="*/ 90 h 305"/>
              <a:gd name="T54" fmla="*/ 221 w 299"/>
              <a:gd name="T55" fmla="*/ 66 h 305"/>
              <a:gd name="T56" fmla="*/ 216 w 299"/>
              <a:gd name="T57" fmla="*/ 56 h 305"/>
              <a:gd name="T58" fmla="*/ 211 w 299"/>
              <a:gd name="T59" fmla="*/ 47 h 305"/>
              <a:gd name="T60" fmla="*/ 195 w 299"/>
              <a:gd name="T61" fmla="*/ 38 h 305"/>
              <a:gd name="T62" fmla="*/ 188 w 299"/>
              <a:gd name="T63" fmla="*/ 49 h 305"/>
              <a:gd name="T64" fmla="*/ 178 w 299"/>
              <a:gd name="T65" fmla="*/ 38 h 305"/>
              <a:gd name="T66" fmla="*/ 164 w 299"/>
              <a:gd name="T67" fmla="*/ 23 h 305"/>
              <a:gd name="T68" fmla="*/ 154 w 299"/>
              <a:gd name="T69" fmla="*/ 23 h 305"/>
              <a:gd name="T70" fmla="*/ 159 w 299"/>
              <a:gd name="T71" fmla="*/ 14 h 305"/>
              <a:gd name="T72" fmla="*/ 164 w 299"/>
              <a:gd name="T73" fmla="*/ 4 h 305"/>
              <a:gd name="T74" fmla="*/ 150 w 299"/>
              <a:gd name="T75" fmla="*/ 0 h 305"/>
              <a:gd name="T76" fmla="*/ 143 w 299"/>
              <a:gd name="T77" fmla="*/ 4 h 305"/>
              <a:gd name="T78" fmla="*/ 95 w 299"/>
              <a:gd name="T79" fmla="*/ 30 h 305"/>
              <a:gd name="T80" fmla="*/ 31 w 299"/>
              <a:gd name="T81" fmla="*/ 30 h 305"/>
              <a:gd name="T82" fmla="*/ 10 w 299"/>
              <a:gd name="T83" fmla="*/ 42 h 305"/>
              <a:gd name="T84" fmla="*/ 10 w 299"/>
              <a:gd name="T85" fmla="*/ 118 h 305"/>
              <a:gd name="T86" fmla="*/ 17 w 299"/>
              <a:gd name="T87" fmla="*/ 125 h 305"/>
              <a:gd name="T88" fmla="*/ 5 w 299"/>
              <a:gd name="T89" fmla="*/ 144 h 305"/>
              <a:gd name="T90" fmla="*/ 0 w 299"/>
              <a:gd name="T91" fmla="*/ 153 h 305"/>
              <a:gd name="T92" fmla="*/ 8 w 299"/>
              <a:gd name="T93" fmla="*/ 175 h 305"/>
              <a:gd name="T94" fmla="*/ 5 w 299"/>
              <a:gd name="T95" fmla="*/ 243 h 305"/>
              <a:gd name="T96" fmla="*/ 24 w 299"/>
              <a:gd name="T97" fmla="*/ 267 h 305"/>
              <a:gd name="T98" fmla="*/ 17 w 299"/>
              <a:gd name="T99" fmla="*/ 291 h 305"/>
              <a:gd name="T100" fmla="*/ 10 w 299"/>
              <a:gd name="T101" fmla="*/ 298 h 305"/>
              <a:gd name="T102" fmla="*/ 17 w 299"/>
              <a:gd name="T103" fmla="*/ 305 h 305"/>
              <a:gd name="T104" fmla="*/ 31 w 299"/>
              <a:gd name="T105" fmla="*/ 295 h 305"/>
              <a:gd name="T106" fmla="*/ 50 w 299"/>
              <a:gd name="T107" fmla="*/ 293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9" h="305">
                <a:moveTo>
                  <a:pt x="50" y="293"/>
                </a:moveTo>
                <a:lnTo>
                  <a:pt x="50" y="293"/>
                </a:lnTo>
                <a:lnTo>
                  <a:pt x="55" y="293"/>
                </a:lnTo>
                <a:lnTo>
                  <a:pt x="60" y="295"/>
                </a:lnTo>
                <a:lnTo>
                  <a:pt x="64" y="291"/>
                </a:lnTo>
                <a:lnTo>
                  <a:pt x="67" y="291"/>
                </a:lnTo>
                <a:lnTo>
                  <a:pt x="69" y="291"/>
                </a:lnTo>
                <a:lnTo>
                  <a:pt x="69" y="293"/>
                </a:lnTo>
                <a:lnTo>
                  <a:pt x="71" y="293"/>
                </a:lnTo>
                <a:lnTo>
                  <a:pt x="71" y="293"/>
                </a:lnTo>
                <a:lnTo>
                  <a:pt x="71" y="295"/>
                </a:lnTo>
                <a:lnTo>
                  <a:pt x="74" y="300"/>
                </a:lnTo>
                <a:lnTo>
                  <a:pt x="76" y="300"/>
                </a:lnTo>
                <a:lnTo>
                  <a:pt x="83" y="303"/>
                </a:lnTo>
                <a:lnTo>
                  <a:pt x="90" y="300"/>
                </a:lnTo>
                <a:lnTo>
                  <a:pt x="93" y="298"/>
                </a:lnTo>
                <a:lnTo>
                  <a:pt x="93" y="298"/>
                </a:lnTo>
                <a:lnTo>
                  <a:pt x="95" y="298"/>
                </a:lnTo>
                <a:lnTo>
                  <a:pt x="100" y="298"/>
                </a:lnTo>
                <a:lnTo>
                  <a:pt x="100" y="291"/>
                </a:lnTo>
                <a:lnTo>
                  <a:pt x="98" y="291"/>
                </a:lnTo>
                <a:lnTo>
                  <a:pt x="98" y="291"/>
                </a:lnTo>
                <a:lnTo>
                  <a:pt x="98" y="288"/>
                </a:lnTo>
                <a:lnTo>
                  <a:pt x="98" y="286"/>
                </a:lnTo>
                <a:lnTo>
                  <a:pt x="102" y="284"/>
                </a:lnTo>
                <a:lnTo>
                  <a:pt x="107" y="279"/>
                </a:lnTo>
                <a:lnTo>
                  <a:pt x="107" y="279"/>
                </a:lnTo>
                <a:lnTo>
                  <a:pt x="107" y="279"/>
                </a:lnTo>
                <a:lnTo>
                  <a:pt x="107" y="286"/>
                </a:lnTo>
                <a:lnTo>
                  <a:pt x="114" y="286"/>
                </a:lnTo>
                <a:lnTo>
                  <a:pt x="114" y="279"/>
                </a:lnTo>
                <a:lnTo>
                  <a:pt x="119" y="279"/>
                </a:lnTo>
                <a:lnTo>
                  <a:pt x="121" y="279"/>
                </a:lnTo>
                <a:lnTo>
                  <a:pt x="121" y="286"/>
                </a:lnTo>
                <a:lnTo>
                  <a:pt x="126" y="286"/>
                </a:lnTo>
                <a:lnTo>
                  <a:pt x="140" y="286"/>
                </a:lnTo>
                <a:lnTo>
                  <a:pt x="140" y="281"/>
                </a:lnTo>
                <a:lnTo>
                  <a:pt x="150" y="281"/>
                </a:lnTo>
                <a:lnTo>
                  <a:pt x="150" y="269"/>
                </a:lnTo>
                <a:lnTo>
                  <a:pt x="166" y="269"/>
                </a:lnTo>
                <a:lnTo>
                  <a:pt x="185" y="269"/>
                </a:lnTo>
                <a:lnTo>
                  <a:pt x="190" y="269"/>
                </a:lnTo>
                <a:lnTo>
                  <a:pt x="209" y="269"/>
                </a:lnTo>
                <a:lnTo>
                  <a:pt x="209" y="262"/>
                </a:lnTo>
                <a:lnTo>
                  <a:pt x="209" y="255"/>
                </a:lnTo>
                <a:lnTo>
                  <a:pt x="211" y="229"/>
                </a:lnTo>
                <a:lnTo>
                  <a:pt x="216" y="227"/>
                </a:lnTo>
                <a:lnTo>
                  <a:pt x="216" y="227"/>
                </a:lnTo>
                <a:lnTo>
                  <a:pt x="216" y="224"/>
                </a:lnTo>
                <a:lnTo>
                  <a:pt x="221" y="222"/>
                </a:lnTo>
                <a:lnTo>
                  <a:pt x="223" y="222"/>
                </a:lnTo>
                <a:lnTo>
                  <a:pt x="223" y="220"/>
                </a:lnTo>
                <a:lnTo>
                  <a:pt x="232" y="210"/>
                </a:lnTo>
                <a:lnTo>
                  <a:pt x="235" y="208"/>
                </a:lnTo>
                <a:lnTo>
                  <a:pt x="237" y="203"/>
                </a:lnTo>
                <a:lnTo>
                  <a:pt x="237" y="198"/>
                </a:lnTo>
                <a:lnTo>
                  <a:pt x="235" y="198"/>
                </a:lnTo>
                <a:lnTo>
                  <a:pt x="242" y="172"/>
                </a:lnTo>
                <a:lnTo>
                  <a:pt x="261" y="172"/>
                </a:lnTo>
                <a:lnTo>
                  <a:pt x="261" y="168"/>
                </a:lnTo>
                <a:lnTo>
                  <a:pt x="261" y="137"/>
                </a:lnTo>
                <a:lnTo>
                  <a:pt x="273" y="137"/>
                </a:lnTo>
                <a:lnTo>
                  <a:pt x="273" y="135"/>
                </a:lnTo>
                <a:lnTo>
                  <a:pt x="277" y="132"/>
                </a:lnTo>
                <a:lnTo>
                  <a:pt x="280" y="130"/>
                </a:lnTo>
                <a:lnTo>
                  <a:pt x="287" y="127"/>
                </a:lnTo>
                <a:lnTo>
                  <a:pt x="289" y="125"/>
                </a:lnTo>
                <a:lnTo>
                  <a:pt x="294" y="127"/>
                </a:lnTo>
                <a:lnTo>
                  <a:pt x="296" y="125"/>
                </a:lnTo>
                <a:lnTo>
                  <a:pt x="296" y="125"/>
                </a:lnTo>
                <a:lnTo>
                  <a:pt x="296" y="118"/>
                </a:lnTo>
                <a:lnTo>
                  <a:pt x="296" y="116"/>
                </a:lnTo>
                <a:lnTo>
                  <a:pt x="299" y="116"/>
                </a:lnTo>
                <a:lnTo>
                  <a:pt x="296" y="113"/>
                </a:lnTo>
                <a:lnTo>
                  <a:pt x="296" y="111"/>
                </a:lnTo>
                <a:lnTo>
                  <a:pt x="292" y="109"/>
                </a:lnTo>
                <a:lnTo>
                  <a:pt x="292" y="109"/>
                </a:lnTo>
                <a:lnTo>
                  <a:pt x="289" y="109"/>
                </a:lnTo>
                <a:lnTo>
                  <a:pt x="289" y="106"/>
                </a:lnTo>
                <a:lnTo>
                  <a:pt x="289" y="104"/>
                </a:lnTo>
                <a:lnTo>
                  <a:pt x="287" y="104"/>
                </a:lnTo>
                <a:lnTo>
                  <a:pt x="287" y="104"/>
                </a:lnTo>
                <a:lnTo>
                  <a:pt x="282" y="106"/>
                </a:lnTo>
                <a:lnTo>
                  <a:pt x="280" y="109"/>
                </a:lnTo>
                <a:lnTo>
                  <a:pt x="277" y="109"/>
                </a:lnTo>
                <a:lnTo>
                  <a:pt x="273" y="104"/>
                </a:lnTo>
                <a:lnTo>
                  <a:pt x="270" y="101"/>
                </a:lnTo>
                <a:lnTo>
                  <a:pt x="268" y="101"/>
                </a:lnTo>
                <a:lnTo>
                  <a:pt x="266" y="104"/>
                </a:lnTo>
                <a:lnTo>
                  <a:pt x="263" y="104"/>
                </a:lnTo>
                <a:lnTo>
                  <a:pt x="261" y="104"/>
                </a:lnTo>
                <a:lnTo>
                  <a:pt x="261" y="101"/>
                </a:lnTo>
                <a:lnTo>
                  <a:pt x="259" y="97"/>
                </a:lnTo>
                <a:lnTo>
                  <a:pt x="259" y="94"/>
                </a:lnTo>
                <a:lnTo>
                  <a:pt x="256" y="92"/>
                </a:lnTo>
                <a:lnTo>
                  <a:pt x="254" y="85"/>
                </a:lnTo>
                <a:lnTo>
                  <a:pt x="251" y="85"/>
                </a:lnTo>
                <a:lnTo>
                  <a:pt x="249" y="85"/>
                </a:lnTo>
                <a:lnTo>
                  <a:pt x="249" y="85"/>
                </a:lnTo>
                <a:lnTo>
                  <a:pt x="249" y="85"/>
                </a:lnTo>
                <a:lnTo>
                  <a:pt x="251" y="92"/>
                </a:lnTo>
                <a:lnTo>
                  <a:pt x="249" y="92"/>
                </a:lnTo>
                <a:lnTo>
                  <a:pt x="249" y="92"/>
                </a:lnTo>
                <a:lnTo>
                  <a:pt x="247" y="92"/>
                </a:lnTo>
                <a:lnTo>
                  <a:pt x="244" y="90"/>
                </a:lnTo>
                <a:lnTo>
                  <a:pt x="244" y="90"/>
                </a:lnTo>
                <a:lnTo>
                  <a:pt x="240" y="90"/>
                </a:lnTo>
                <a:lnTo>
                  <a:pt x="235" y="90"/>
                </a:lnTo>
                <a:lnTo>
                  <a:pt x="230" y="87"/>
                </a:lnTo>
                <a:lnTo>
                  <a:pt x="225" y="80"/>
                </a:lnTo>
                <a:lnTo>
                  <a:pt x="223" y="75"/>
                </a:lnTo>
                <a:lnTo>
                  <a:pt x="221" y="66"/>
                </a:lnTo>
                <a:lnTo>
                  <a:pt x="218" y="64"/>
                </a:lnTo>
                <a:lnTo>
                  <a:pt x="216" y="61"/>
                </a:lnTo>
                <a:lnTo>
                  <a:pt x="216" y="56"/>
                </a:lnTo>
                <a:lnTo>
                  <a:pt x="216" y="56"/>
                </a:lnTo>
                <a:lnTo>
                  <a:pt x="214" y="54"/>
                </a:lnTo>
                <a:lnTo>
                  <a:pt x="211" y="52"/>
                </a:lnTo>
                <a:lnTo>
                  <a:pt x="211" y="49"/>
                </a:lnTo>
                <a:lnTo>
                  <a:pt x="211" y="47"/>
                </a:lnTo>
                <a:lnTo>
                  <a:pt x="209" y="40"/>
                </a:lnTo>
                <a:lnTo>
                  <a:pt x="204" y="38"/>
                </a:lnTo>
                <a:lnTo>
                  <a:pt x="202" y="38"/>
                </a:lnTo>
                <a:lnTo>
                  <a:pt x="195" y="38"/>
                </a:lnTo>
                <a:lnTo>
                  <a:pt x="195" y="38"/>
                </a:lnTo>
                <a:lnTo>
                  <a:pt x="192" y="40"/>
                </a:lnTo>
                <a:lnTo>
                  <a:pt x="190" y="47"/>
                </a:lnTo>
                <a:lnTo>
                  <a:pt x="188" y="49"/>
                </a:lnTo>
                <a:lnTo>
                  <a:pt x="183" y="49"/>
                </a:lnTo>
                <a:lnTo>
                  <a:pt x="178" y="45"/>
                </a:lnTo>
                <a:lnTo>
                  <a:pt x="178" y="45"/>
                </a:lnTo>
                <a:lnTo>
                  <a:pt x="178" y="38"/>
                </a:lnTo>
                <a:lnTo>
                  <a:pt x="176" y="35"/>
                </a:lnTo>
                <a:lnTo>
                  <a:pt x="176" y="33"/>
                </a:lnTo>
                <a:lnTo>
                  <a:pt x="171" y="26"/>
                </a:lnTo>
                <a:lnTo>
                  <a:pt x="164" y="23"/>
                </a:lnTo>
                <a:lnTo>
                  <a:pt x="161" y="23"/>
                </a:lnTo>
                <a:lnTo>
                  <a:pt x="161" y="26"/>
                </a:lnTo>
                <a:lnTo>
                  <a:pt x="159" y="26"/>
                </a:lnTo>
                <a:lnTo>
                  <a:pt x="154" y="23"/>
                </a:lnTo>
                <a:lnTo>
                  <a:pt x="154" y="21"/>
                </a:lnTo>
                <a:lnTo>
                  <a:pt x="154" y="19"/>
                </a:lnTo>
                <a:lnTo>
                  <a:pt x="154" y="16"/>
                </a:lnTo>
                <a:lnTo>
                  <a:pt x="159" y="14"/>
                </a:lnTo>
                <a:lnTo>
                  <a:pt x="164" y="9"/>
                </a:lnTo>
                <a:lnTo>
                  <a:pt x="166" y="9"/>
                </a:lnTo>
                <a:lnTo>
                  <a:pt x="166" y="7"/>
                </a:lnTo>
                <a:lnTo>
                  <a:pt x="164" y="4"/>
                </a:lnTo>
                <a:lnTo>
                  <a:pt x="159" y="4"/>
                </a:lnTo>
                <a:lnTo>
                  <a:pt x="157" y="2"/>
                </a:lnTo>
                <a:lnTo>
                  <a:pt x="154" y="2"/>
                </a:lnTo>
                <a:lnTo>
                  <a:pt x="150" y="0"/>
                </a:lnTo>
                <a:lnTo>
                  <a:pt x="147" y="0"/>
                </a:lnTo>
                <a:lnTo>
                  <a:pt x="145" y="0"/>
                </a:lnTo>
                <a:lnTo>
                  <a:pt x="143" y="0"/>
                </a:lnTo>
                <a:lnTo>
                  <a:pt x="143" y="4"/>
                </a:lnTo>
                <a:lnTo>
                  <a:pt x="114" y="21"/>
                </a:lnTo>
                <a:lnTo>
                  <a:pt x="114" y="21"/>
                </a:lnTo>
                <a:lnTo>
                  <a:pt x="98" y="30"/>
                </a:lnTo>
                <a:lnTo>
                  <a:pt x="95" y="30"/>
                </a:lnTo>
                <a:lnTo>
                  <a:pt x="76" y="30"/>
                </a:lnTo>
                <a:lnTo>
                  <a:pt x="62" y="30"/>
                </a:lnTo>
                <a:lnTo>
                  <a:pt x="45" y="30"/>
                </a:lnTo>
                <a:lnTo>
                  <a:pt x="31" y="30"/>
                </a:lnTo>
                <a:lnTo>
                  <a:pt x="22" y="30"/>
                </a:lnTo>
                <a:lnTo>
                  <a:pt x="5" y="30"/>
                </a:lnTo>
                <a:lnTo>
                  <a:pt x="8" y="35"/>
                </a:lnTo>
                <a:lnTo>
                  <a:pt x="10" y="42"/>
                </a:lnTo>
                <a:lnTo>
                  <a:pt x="10" y="78"/>
                </a:lnTo>
                <a:lnTo>
                  <a:pt x="10" y="106"/>
                </a:lnTo>
                <a:lnTo>
                  <a:pt x="10" y="109"/>
                </a:lnTo>
                <a:lnTo>
                  <a:pt x="10" y="118"/>
                </a:lnTo>
                <a:lnTo>
                  <a:pt x="10" y="118"/>
                </a:lnTo>
                <a:lnTo>
                  <a:pt x="12" y="118"/>
                </a:lnTo>
                <a:lnTo>
                  <a:pt x="12" y="125"/>
                </a:lnTo>
                <a:lnTo>
                  <a:pt x="17" y="125"/>
                </a:lnTo>
                <a:lnTo>
                  <a:pt x="17" y="132"/>
                </a:lnTo>
                <a:lnTo>
                  <a:pt x="8" y="132"/>
                </a:lnTo>
                <a:lnTo>
                  <a:pt x="8" y="144"/>
                </a:lnTo>
                <a:lnTo>
                  <a:pt x="5" y="144"/>
                </a:lnTo>
                <a:lnTo>
                  <a:pt x="3" y="151"/>
                </a:lnTo>
                <a:lnTo>
                  <a:pt x="0" y="151"/>
                </a:lnTo>
                <a:lnTo>
                  <a:pt x="0" y="153"/>
                </a:lnTo>
                <a:lnTo>
                  <a:pt x="0" y="153"/>
                </a:lnTo>
                <a:lnTo>
                  <a:pt x="0" y="156"/>
                </a:lnTo>
                <a:lnTo>
                  <a:pt x="0" y="163"/>
                </a:lnTo>
                <a:lnTo>
                  <a:pt x="8" y="163"/>
                </a:lnTo>
                <a:lnTo>
                  <a:pt x="8" y="175"/>
                </a:lnTo>
                <a:lnTo>
                  <a:pt x="8" y="196"/>
                </a:lnTo>
                <a:lnTo>
                  <a:pt x="8" y="236"/>
                </a:lnTo>
                <a:lnTo>
                  <a:pt x="5" y="239"/>
                </a:lnTo>
                <a:lnTo>
                  <a:pt x="5" y="243"/>
                </a:lnTo>
                <a:lnTo>
                  <a:pt x="5" y="248"/>
                </a:lnTo>
                <a:lnTo>
                  <a:pt x="5" y="267"/>
                </a:lnTo>
                <a:lnTo>
                  <a:pt x="24" y="267"/>
                </a:lnTo>
                <a:lnTo>
                  <a:pt x="24" y="267"/>
                </a:lnTo>
                <a:lnTo>
                  <a:pt x="19" y="277"/>
                </a:lnTo>
                <a:lnTo>
                  <a:pt x="19" y="279"/>
                </a:lnTo>
                <a:lnTo>
                  <a:pt x="17" y="281"/>
                </a:lnTo>
                <a:lnTo>
                  <a:pt x="17" y="291"/>
                </a:lnTo>
                <a:lnTo>
                  <a:pt x="17" y="291"/>
                </a:lnTo>
                <a:lnTo>
                  <a:pt x="17" y="291"/>
                </a:lnTo>
                <a:lnTo>
                  <a:pt x="17" y="293"/>
                </a:lnTo>
                <a:lnTo>
                  <a:pt x="10" y="298"/>
                </a:lnTo>
                <a:lnTo>
                  <a:pt x="10" y="300"/>
                </a:lnTo>
                <a:lnTo>
                  <a:pt x="8" y="303"/>
                </a:lnTo>
                <a:lnTo>
                  <a:pt x="5" y="305"/>
                </a:lnTo>
                <a:lnTo>
                  <a:pt x="17" y="305"/>
                </a:lnTo>
                <a:lnTo>
                  <a:pt x="22" y="300"/>
                </a:lnTo>
                <a:lnTo>
                  <a:pt x="26" y="295"/>
                </a:lnTo>
                <a:lnTo>
                  <a:pt x="29" y="295"/>
                </a:lnTo>
                <a:lnTo>
                  <a:pt x="31" y="295"/>
                </a:lnTo>
                <a:lnTo>
                  <a:pt x="38" y="291"/>
                </a:lnTo>
                <a:lnTo>
                  <a:pt x="45" y="291"/>
                </a:lnTo>
                <a:lnTo>
                  <a:pt x="48" y="291"/>
                </a:lnTo>
                <a:lnTo>
                  <a:pt x="50" y="29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6" name="Freeform 141"/>
          <p:cNvSpPr>
            <a:spLocks/>
          </p:cNvSpPr>
          <p:nvPr/>
        </p:nvSpPr>
        <p:spPr bwMode="auto">
          <a:xfrm>
            <a:off x="1970506" y="3623678"/>
            <a:ext cx="428625" cy="517525"/>
          </a:xfrm>
          <a:custGeom>
            <a:avLst/>
            <a:gdLst>
              <a:gd name="T0" fmla="*/ 187 w 270"/>
              <a:gd name="T1" fmla="*/ 326 h 326"/>
              <a:gd name="T2" fmla="*/ 225 w 270"/>
              <a:gd name="T3" fmla="*/ 317 h 326"/>
              <a:gd name="T4" fmla="*/ 251 w 270"/>
              <a:gd name="T5" fmla="*/ 293 h 326"/>
              <a:gd name="T6" fmla="*/ 249 w 270"/>
              <a:gd name="T7" fmla="*/ 270 h 326"/>
              <a:gd name="T8" fmla="*/ 239 w 270"/>
              <a:gd name="T9" fmla="*/ 270 h 326"/>
              <a:gd name="T10" fmla="*/ 242 w 270"/>
              <a:gd name="T11" fmla="*/ 265 h 326"/>
              <a:gd name="T12" fmla="*/ 242 w 270"/>
              <a:gd name="T13" fmla="*/ 255 h 326"/>
              <a:gd name="T14" fmla="*/ 244 w 270"/>
              <a:gd name="T15" fmla="*/ 246 h 326"/>
              <a:gd name="T16" fmla="*/ 246 w 270"/>
              <a:gd name="T17" fmla="*/ 239 h 326"/>
              <a:gd name="T18" fmla="*/ 242 w 270"/>
              <a:gd name="T19" fmla="*/ 229 h 326"/>
              <a:gd name="T20" fmla="*/ 235 w 270"/>
              <a:gd name="T21" fmla="*/ 227 h 326"/>
              <a:gd name="T22" fmla="*/ 242 w 270"/>
              <a:gd name="T23" fmla="*/ 222 h 326"/>
              <a:gd name="T24" fmla="*/ 244 w 270"/>
              <a:gd name="T25" fmla="*/ 215 h 326"/>
              <a:gd name="T26" fmla="*/ 237 w 270"/>
              <a:gd name="T27" fmla="*/ 201 h 326"/>
              <a:gd name="T28" fmla="*/ 237 w 270"/>
              <a:gd name="T29" fmla="*/ 192 h 326"/>
              <a:gd name="T30" fmla="*/ 237 w 270"/>
              <a:gd name="T31" fmla="*/ 177 h 326"/>
              <a:gd name="T32" fmla="*/ 235 w 270"/>
              <a:gd name="T33" fmla="*/ 170 h 326"/>
              <a:gd name="T34" fmla="*/ 237 w 270"/>
              <a:gd name="T35" fmla="*/ 161 h 326"/>
              <a:gd name="T36" fmla="*/ 244 w 270"/>
              <a:gd name="T37" fmla="*/ 151 h 326"/>
              <a:gd name="T38" fmla="*/ 244 w 270"/>
              <a:gd name="T39" fmla="*/ 142 h 326"/>
              <a:gd name="T40" fmla="*/ 244 w 270"/>
              <a:gd name="T41" fmla="*/ 130 h 326"/>
              <a:gd name="T42" fmla="*/ 249 w 270"/>
              <a:gd name="T43" fmla="*/ 130 h 326"/>
              <a:gd name="T44" fmla="*/ 251 w 270"/>
              <a:gd name="T45" fmla="*/ 130 h 326"/>
              <a:gd name="T46" fmla="*/ 246 w 270"/>
              <a:gd name="T47" fmla="*/ 121 h 326"/>
              <a:gd name="T48" fmla="*/ 242 w 270"/>
              <a:gd name="T49" fmla="*/ 118 h 326"/>
              <a:gd name="T50" fmla="*/ 246 w 270"/>
              <a:gd name="T51" fmla="*/ 111 h 326"/>
              <a:gd name="T52" fmla="*/ 249 w 270"/>
              <a:gd name="T53" fmla="*/ 95 h 326"/>
              <a:gd name="T54" fmla="*/ 251 w 270"/>
              <a:gd name="T55" fmla="*/ 73 h 326"/>
              <a:gd name="T56" fmla="*/ 256 w 270"/>
              <a:gd name="T57" fmla="*/ 59 h 326"/>
              <a:gd name="T58" fmla="*/ 256 w 270"/>
              <a:gd name="T59" fmla="*/ 50 h 326"/>
              <a:gd name="T60" fmla="*/ 265 w 270"/>
              <a:gd name="T61" fmla="*/ 40 h 326"/>
              <a:gd name="T62" fmla="*/ 270 w 270"/>
              <a:gd name="T63" fmla="*/ 31 h 326"/>
              <a:gd name="T64" fmla="*/ 265 w 270"/>
              <a:gd name="T65" fmla="*/ 21 h 326"/>
              <a:gd name="T66" fmla="*/ 227 w 270"/>
              <a:gd name="T67" fmla="*/ 9 h 326"/>
              <a:gd name="T68" fmla="*/ 209 w 270"/>
              <a:gd name="T69" fmla="*/ 9 h 326"/>
              <a:gd name="T70" fmla="*/ 182 w 270"/>
              <a:gd name="T71" fmla="*/ 9 h 326"/>
              <a:gd name="T72" fmla="*/ 154 w 270"/>
              <a:gd name="T73" fmla="*/ 7 h 326"/>
              <a:gd name="T74" fmla="*/ 142 w 270"/>
              <a:gd name="T75" fmla="*/ 5 h 326"/>
              <a:gd name="T76" fmla="*/ 123 w 270"/>
              <a:gd name="T77" fmla="*/ 0 h 326"/>
              <a:gd name="T78" fmla="*/ 93 w 270"/>
              <a:gd name="T79" fmla="*/ 7 h 326"/>
              <a:gd name="T80" fmla="*/ 55 w 270"/>
              <a:gd name="T81" fmla="*/ 7 h 326"/>
              <a:gd name="T82" fmla="*/ 12 w 270"/>
              <a:gd name="T83" fmla="*/ 33 h 326"/>
              <a:gd name="T84" fmla="*/ 5 w 270"/>
              <a:gd name="T85" fmla="*/ 54 h 326"/>
              <a:gd name="T86" fmla="*/ 3 w 270"/>
              <a:gd name="T87" fmla="*/ 125 h 326"/>
              <a:gd name="T88" fmla="*/ 3 w 270"/>
              <a:gd name="T89" fmla="*/ 211 h 326"/>
              <a:gd name="T90" fmla="*/ 3 w 270"/>
              <a:gd name="T91" fmla="*/ 218 h 326"/>
              <a:gd name="T92" fmla="*/ 3 w 270"/>
              <a:gd name="T93" fmla="*/ 298 h 326"/>
              <a:gd name="T94" fmla="*/ 12 w 270"/>
              <a:gd name="T95" fmla="*/ 305 h 326"/>
              <a:gd name="T96" fmla="*/ 29 w 270"/>
              <a:gd name="T97" fmla="*/ 305 h 326"/>
              <a:gd name="T98" fmla="*/ 36 w 270"/>
              <a:gd name="T99" fmla="*/ 305 h 326"/>
              <a:gd name="T100" fmla="*/ 69 w 270"/>
              <a:gd name="T101" fmla="*/ 305 h 326"/>
              <a:gd name="T102" fmla="*/ 90 w 270"/>
              <a:gd name="T103" fmla="*/ 315 h 326"/>
              <a:gd name="T104" fmla="*/ 142 w 270"/>
              <a:gd name="T105" fmla="*/ 326 h 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70" h="326">
                <a:moveTo>
                  <a:pt x="142" y="326"/>
                </a:moveTo>
                <a:lnTo>
                  <a:pt x="156" y="326"/>
                </a:lnTo>
                <a:lnTo>
                  <a:pt x="173" y="326"/>
                </a:lnTo>
                <a:lnTo>
                  <a:pt x="187" y="326"/>
                </a:lnTo>
                <a:lnTo>
                  <a:pt x="206" y="326"/>
                </a:lnTo>
                <a:lnTo>
                  <a:pt x="209" y="326"/>
                </a:lnTo>
                <a:lnTo>
                  <a:pt x="225" y="317"/>
                </a:lnTo>
                <a:lnTo>
                  <a:pt x="225" y="317"/>
                </a:lnTo>
                <a:lnTo>
                  <a:pt x="254" y="300"/>
                </a:lnTo>
                <a:lnTo>
                  <a:pt x="254" y="296"/>
                </a:lnTo>
                <a:lnTo>
                  <a:pt x="254" y="296"/>
                </a:lnTo>
                <a:lnTo>
                  <a:pt x="251" y="293"/>
                </a:lnTo>
                <a:lnTo>
                  <a:pt x="254" y="282"/>
                </a:lnTo>
                <a:lnTo>
                  <a:pt x="254" y="279"/>
                </a:lnTo>
                <a:lnTo>
                  <a:pt x="251" y="270"/>
                </a:lnTo>
                <a:lnTo>
                  <a:pt x="249" y="270"/>
                </a:lnTo>
                <a:lnTo>
                  <a:pt x="246" y="267"/>
                </a:lnTo>
                <a:lnTo>
                  <a:pt x="242" y="270"/>
                </a:lnTo>
                <a:lnTo>
                  <a:pt x="242" y="270"/>
                </a:lnTo>
                <a:lnTo>
                  <a:pt x="239" y="270"/>
                </a:lnTo>
                <a:lnTo>
                  <a:pt x="239" y="267"/>
                </a:lnTo>
                <a:lnTo>
                  <a:pt x="239" y="267"/>
                </a:lnTo>
                <a:lnTo>
                  <a:pt x="242" y="267"/>
                </a:lnTo>
                <a:lnTo>
                  <a:pt x="242" y="265"/>
                </a:lnTo>
                <a:lnTo>
                  <a:pt x="242" y="260"/>
                </a:lnTo>
                <a:lnTo>
                  <a:pt x="239" y="260"/>
                </a:lnTo>
                <a:lnTo>
                  <a:pt x="239" y="258"/>
                </a:lnTo>
                <a:lnTo>
                  <a:pt x="242" y="255"/>
                </a:lnTo>
                <a:lnTo>
                  <a:pt x="244" y="253"/>
                </a:lnTo>
                <a:lnTo>
                  <a:pt x="244" y="253"/>
                </a:lnTo>
                <a:lnTo>
                  <a:pt x="244" y="248"/>
                </a:lnTo>
                <a:lnTo>
                  <a:pt x="244" y="246"/>
                </a:lnTo>
                <a:lnTo>
                  <a:pt x="244" y="244"/>
                </a:lnTo>
                <a:lnTo>
                  <a:pt x="246" y="241"/>
                </a:lnTo>
                <a:lnTo>
                  <a:pt x="246" y="241"/>
                </a:lnTo>
                <a:lnTo>
                  <a:pt x="246" y="239"/>
                </a:lnTo>
                <a:lnTo>
                  <a:pt x="246" y="237"/>
                </a:lnTo>
                <a:lnTo>
                  <a:pt x="244" y="232"/>
                </a:lnTo>
                <a:lnTo>
                  <a:pt x="242" y="229"/>
                </a:lnTo>
                <a:lnTo>
                  <a:pt x="242" y="229"/>
                </a:lnTo>
                <a:lnTo>
                  <a:pt x="239" y="229"/>
                </a:lnTo>
                <a:lnTo>
                  <a:pt x="237" y="229"/>
                </a:lnTo>
                <a:lnTo>
                  <a:pt x="237" y="229"/>
                </a:lnTo>
                <a:lnTo>
                  <a:pt x="235" y="227"/>
                </a:lnTo>
                <a:lnTo>
                  <a:pt x="237" y="222"/>
                </a:lnTo>
                <a:lnTo>
                  <a:pt x="237" y="222"/>
                </a:lnTo>
                <a:lnTo>
                  <a:pt x="239" y="222"/>
                </a:lnTo>
                <a:lnTo>
                  <a:pt x="242" y="222"/>
                </a:lnTo>
                <a:lnTo>
                  <a:pt x="242" y="220"/>
                </a:lnTo>
                <a:lnTo>
                  <a:pt x="244" y="220"/>
                </a:lnTo>
                <a:lnTo>
                  <a:pt x="244" y="218"/>
                </a:lnTo>
                <a:lnTo>
                  <a:pt x="244" y="215"/>
                </a:lnTo>
                <a:lnTo>
                  <a:pt x="242" y="213"/>
                </a:lnTo>
                <a:lnTo>
                  <a:pt x="239" y="211"/>
                </a:lnTo>
                <a:lnTo>
                  <a:pt x="239" y="208"/>
                </a:lnTo>
                <a:lnTo>
                  <a:pt x="237" y="201"/>
                </a:lnTo>
                <a:lnTo>
                  <a:pt x="239" y="199"/>
                </a:lnTo>
                <a:lnTo>
                  <a:pt x="242" y="196"/>
                </a:lnTo>
                <a:lnTo>
                  <a:pt x="239" y="194"/>
                </a:lnTo>
                <a:lnTo>
                  <a:pt x="237" y="192"/>
                </a:lnTo>
                <a:lnTo>
                  <a:pt x="232" y="187"/>
                </a:lnTo>
                <a:lnTo>
                  <a:pt x="232" y="185"/>
                </a:lnTo>
                <a:lnTo>
                  <a:pt x="237" y="180"/>
                </a:lnTo>
                <a:lnTo>
                  <a:pt x="237" y="177"/>
                </a:lnTo>
                <a:lnTo>
                  <a:pt x="235" y="175"/>
                </a:lnTo>
                <a:lnTo>
                  <a:pt x="237" y="173"/>
                </a:lnTo>
                <a:lnTo>
                  <a:pt x="237" y="173"/>
                </a:lnTo>
                <a:lnTo>
                  <a:pt x="235" y="170"/>
                </a:lnTo>
                <a:lnTo>
                  <a:pt x="235" y="166"/>
                </a:lnTo>
                <a:lnTo>
                  <a:pt x="235" y="161"/>
                </a:lnTo>
                <a:lnTo>
                  <a:pt x="237" y="161"/>
                </a:lnTo>
                <a:lnTo>
                  <a:pt x="237" y="161"/>
                </a:lnTo>
                <a:lnTo>
                  <a:pt x="239" y="161"/>
                </a:lnTo>
                <a:lnTo>
                  <a:pt x="239" y="161"/>
                </a:lnTo>
                <a:lnTo>
                  <a:pt x="239" y="161"/>
                </a:lnTo>
                <a:lnTo>
                  <a:pt x="244" y="151"/>
                </a:lnTo>
                <a:lnTo>
                  <a:pt x="244" y="149"/>
                </a:lnTo>
                <a:lnTo>
                  <a:pt x="244" y="149"/>
                </a:lnTo>
                <a:lnTo>
                  <a:pt x="244" y="144"/>
                </a:lnTo>
                <a:lnTo>
                  <a:pt x="244" y="142"/>
                </a:lnTo>
                <a:lnTo>
                  <a:pt x="244" y="140"/>
                </a:lnTo>
                <a:lnTo>
                  <a:pt x="242" y="137"/>
                </a:lnTo>
                <a:lnTo>
                  <a:pt x="244" y="130"/>
                </a:lnTo>
                <a:lnTo>
                  <a:pt x="244" y="130"/>
                </a:lnTo>
                <a:lnTo>
                  <a:pt x="246" y="128"/>
                </a:lnTo>
                <a:lnTo>
                  <a:pt x="249" y="128"/>
                </a:lnTo>
                <a:lnTo>
                  <a:pt x="249" y="130"/>
                </a:lnTo>
                <a:lnTo>
                  <a:pt x="249" y="130"/>
                </a:lnTo>
                <a:lnTo>
                  <a:pt x="249" y="130"/>
                </a:lnTo>
                <a:lnTo>
                  <a:pt x="249" y="130"/>
                </a:lnTo>
                <a:lnTo>
                  <a:pt x="251" y="130"/>
                </a:lnTo>
                <a:lnTo>
                  <a:pt x="251" y="130"/>
                </a:lnTo>
                <a:lnTo>
                  <a:pt x="254" y="125"/>
                </a:lnTo>
                <a:lnTo>
                  <a:pt x="254" y="125"/>
                </a:lnTo>
                <a:lnTo>
                  <a:pt x="249" y="121"/>
                </a:lnTo>
                <a:lnTo>
                  <a:pt x="246" y="121"/>
                </a:lnTo>
                <a:lnTo>
                  <a:pt x="246" y="118"/>
                </a:lnTo>
                <a:lnTo>
                  <a:pt x="246" y="118"/>
                </a:lnTo>
                <a:lnTo>
                  <a:pt x="244" y="118"/>
                </a:lnTo>
                <a:lnTo>
                  <a:pt x="242" y="118"/>
                </a:lnTo>
                <a:lnTo>
                  <a:pt x="242" y="118"/>
                </a:lnTo>
                <a:lnTo>
                  <a:pt x="242" y="114"/>
                </a:lnTo>
                <a:lnTo>
                  <a:pt x="242" y="114"/>
                </a:lnTo>
                <a:lnTo>
                  <a:pt x="246" y="111"/>
                </a:lnTo>
                <a:lnTo>
                  <a:pt x="249" y="109"/>
                </a:lnTo>
                <a:lnTo>
                  <a:pt x="249" y="106"/>
                </a:lnTo>
                <a:lnTo>
                  <a:pt x="246" y="102"/>
                </a:lnTo>
                <a:lnTo>
                  <a:pt x="249" y="95"/>
                </a:lnTo>
                <a:lnTo>
                  <a:pt x="251" y="90"/>
                </a:lnTo>
                <a:lnTo>
                  <a:pt x="254" y="85"/>
                </a:lnTo>
                <a:lnTo>
                  <a:pt x="249" y="80"/>
                </a:lnTo>
                <a:lnTo>
                  <a:pt x="251" y="73"/>
                </a:lnTo>
                <a:lnTo>
                  <a:pt x="251" y="73"/>
                </a:lnTo>
                <a:lnTo>
                  <a:pt x="254" y="71"/>
                </a:lnTo>
                <a:lnTo>
                  <a:pt x="256" y="66"/>
                </a:lnTo>
                <a:lnTo>
                  <a:pt x="256" y="59"/>
                </a:lnTo>
                <a:lnTo>
                  <a:pt x="258" y="54"/>
                </a:lnTo>
                <a:lnTo>
                  <a:pt x="258" y="52"/>
                </a:lnTo>
                <a:lnTo>
                  <a:pt x="256" y="50"/>
                </a:lnTo>
                <a:lnTo>
                  <a:pt x="256" y="50"/>
                </a:lnTo>
                <a:lnTo>
                  <a:pt x="261" y="47"/>
                </a:lnTo>
                <a:lnTo>
                  <a:pt x="261" y="45"/>
                </a:lnTo>
                <a:lnTo>
                  <a:pt x="265" y="43"/>
                </a:lnTo>
                <a:lnTo>
                  <a:pt x="265" y="40"/>
                </a:lnTo>
                <a:lnTo>
                  <a:pt x="265" y="38"/>
                </a:lnTo>
                <a:lnTo>
                  <a:pt x="268" y="33"/>
                </a:lnTo>
                <a:lnTo>
                  <a:pt x="268" y="31"/>
                </a:lnTo>
                <a:lnTo>
                  <a:pt x="270" y="31"/>
                </a:lnTo>
                <a:lnTo>
                  <a:pt x="268" y="28"/>
                </a:lnTo>
                <a:lnTo>
                  <a:pt x="265" y="26"/>
                </a:lnTo>
                <a:lnTo>
                  <a:pt x="265" y="21"/>
                </a:lnTo>
                <a:lnTo>
                  <a:pt x="265" y="21"/>
                </a:lnTo>
                <a:lnTo>
                  <a:pt x="263" y="17"/>
                </a:lnTo>
                <a:lnTo>
                  <a:pt x="261" y="12"/>
                </a:lnTo>
                <a:lnTo>
                  <a:pt x="261" y="12"/>
                </a:lnTo>
                <a:lnTo>
                  <a:pt x="227" y="9"/>
                </a:lnTo>
                <a:lnTo>
                  <a:pt x="225" y="9"/>
                </a:lnTo>
                <a:lnTo>
                  <a:pt x="216" y="9"/>
                </a:lnTo>
                <a:lnTo>
                  <a:pt x="213" y="9"/>
                </a:lnTo>
                <a:lnTo>
                  <a:pt x="209" y="9"/>
                </a:lnTo>
                <a:lnTo>
                  <a:pt x="206" y="9"/>
                </a:lnTo>
                <a:lnTo>
                  <a:pt x="194" y="9"/>
                </a:lnTo>
                <a:lnTo>
                  <a:pt x="190" y="9"/>
                </a:lnTo>
                <a:lnTo>
                  <a:pt x="182" y="9"/>
                </a:lnTo>
                <a:lnTo>
                  <a:pt x="178" y="9"/>
                </a:lnTo>
                <a:lnTo>
                  <a:pt x="175" y="9"/>
                </a:lnTo>
                <a:lnTo>
                  <a:pt x="168" y="9"/>
                </a:lnTo>
                <a:lnTo>
                  <a:pt x="154" y="7"/>
                </a:lnTo>
                <a:lnTo>
                  <a:pt x="156" y="2"/>
                </a:lnTo>
                <a:lnTo>
                  <a:pt x="145" y="2"/>
                </a:lnTo>
                <a:lnTo>
                  <a:pt x="142" y="2"/>
                </a:lnTo>
                <a:lnTo>
                  <a:pt x="142" y="5"/>
                </a:lnTo>
                <a:lnTo>
                  <a:pt x="140" y="5"/>
                </a:lnTo>
                <a:lnTo>
                  <a:pt x="140" y="7"/>
                </a:lnTo>
                <a:lnTo>
                  <a:pt x="123" y="7"/>
                </a:lnTo>
                <a:lnTo>
                  <a:pt x="123" y="0"/>
                </a:lnTo>
                <a:lnTo>
                  <a:pt x="111" y="0"/>
                </a:lnTo>
                <a:lnTo>
                  <a:pt x="111" y="7"/>
                </a:lnTo>
                <a:lnTo>
                  <a:pt x="95" y="7"/>
                </a:lnTo>
                <a:lnTo>
                  <a:pt x="93" y="7"/>
                </a:lnTo>
                <a:lnTo>
                  <a:pt x="88" y="7"/>
                </a:lnTo>
                <a:lnTo>
                  <a:pt x="83" y="7"/>
                </a:lnTo>
                <a:lnTo>
                  <a:pt x="64" y="7"/>
                </a:lnTo>
                <a:lnTo>
                  <a:pt x="55" y="7"/>
                </a:lnTo>
                <a:lnTo>
                  <a:pt x="33" y="5"/>
                </a:lnTo>
                <a:lnTo>
                  <a:pt x="26" y="5"/>
                </a:lnTo>
                <a:lnTo>
                  <a:pt x="14" y="5"/>
                </a:lnTo>
                <a:lnTo>
                  <a:pt x="12" y="33"/>
                </a:lnTo>
                <a:lnTo>
                  <a:pt x="5" y="33"/>
                </a:lnTo>
                <a:lnTo>
                  <a:pt x="5" y="35"/>
                </a:lnTo>
                <a:lnTo>
                  <a:pt x="5" y="40"/>
                </a:lnTo>
                <a:lnTo>
                  <a:pt x="5" y="54"/>
                </a:lnTo>
                <a:lnTo>
                  <a:pt x="5" y="59"/>
                </a:lnTo>
                <a:lnTo>
                  <a:pt x="5" y="104"/>
                </a:lnTo>
                <a:lnTo>
                  <a:pt x="5" y="111"/>
                </a:lnTo>
                <a:lnTo>
                  <a:pt x="3" y="125"/>
                </a:lnTo>
                <a:lnTo>
                  <a:pt x="3" y="161"/>
                </a:lnTo>
                <a:lnTo>
                  <a:pt x="3" y="163"/>
                </a:lnTo>
                <a:lnTo>
                  <a:pt x="3" y="196"/>
                </a:lnTo>
                <a:lnTo>
                  <a:pt x="3" y="211"/>
                </a:lnTo>
                <a:lnTo>
                  <a:pt x="3" y="211"/>
                </a:lnTo>
                <a:lnTo>
                  <a:pt x="3" y="215"/>
                </a:lnTo>
                <a:lnTo>
                  <a:pt x="3" y="218"/>
                </a:lnTo>
                <a:lnTo>
                  <a:pt x="3" y="218"/>
                </a:lnTo>
                <a:lnTo>
                  <a:pt x="0" y="220"/>
                </a:lnTo>
                <a:lnTo>
                  <a:pt x="0" y="227"/>
                </a:lnTo>
                <a:lnTo>
                  <a:pt x="3" y="227"/>
                </a:lnTo>
                <a:lnTo>
                  <a:pt x="3" y="298"/>
                </a:lnTo>
                <a:lnTo>
                  <a:pt x="3" y="300"/>
                </a:lnTo>
                <a:lnTo>
                  <a:pt x="3" y="300"/>
                </a:lnTo>
                <a:lnTo>
                  <a:pt x="12" y="300"/>
                </a:lnTo>
                <a:lnTo>
                  <a:pt x="12" y="305"/>
                </a:lnTo>
                <a:lnTo>
                  <a:pt x="17" y="305"/>
                </a:lnTo>
                <a:lnTo>
                  <a:pt x="21" y="305"/>
                </a:lnTo>
                <a:lnTo>
                  <a:pt x="24" y="305"/>
                </a:lnTo>
                <a:lnTo>
                  <a:pt x="29" y="305"/>
                </a:lnTo>
                <a:lnTo>
                  <a:pt x="29" y="305"/>
                </a:lnTo>
                <a:lnTo>
                  <a:pt x="31" y="305"/>
                </a:lnTo>
                <a:lnTo>
                  <a:pt x="36" y="305"/>
                </a:lnTo>
                <a:lnTo>
                  <a:pt x="36" y="305"/>
                </a:lnTo>
                <a:lnTo>
                  <a:pt x="40" y="305"/>
                </a:lnTo>
                <a:lnTo>
                  <a:pt x="69" y="305"/>
                </a:lnTo>
                <a:lnTo>
                  <a:pt x="69" y="305"/>
                </a:lnTo>
                <a:lnTo>
                  <a:pt x="69" y="305"/>
                </a:lnTo>
                <a:lnTo>
                  <a:pt x="81" y="305"/>
                </a:lnTo>
                <a:lnTo>
                  <a:pt x="81" y="310"/>
                </a:lnTo>
                <a:lnTo>
                  <a:pt x="85" y="312"/>
                </a:lnTo>
                <a:lnTo>
                  <a:pt x="90" y="315"/>
                </a:lnTo>
                <a:lnTo>
                  <a:pt x="90" y="315"/>
                </a:lnTo>
                <a:lnTo>
                  <a:pt x="116" y="326"/>
                </a:lnTo>
                <a:lnTo>
                  <a:pt x="133" y="326"/>
                </a:lnTo>
                <a:lnTo>
                  <a:pt x="142" y="326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" name="Freeform 142"/>
          <p:cNvSpPr>
            <a:spLocks/>
          </p:cNvSpPr>
          <p:nvPr/>
        </p:nvSpPr>
        <p:spPr bwMode="auto">
          <a:xfrm>
            <a:off x="1813343" y="3247441"/>
            <a:ext cx="577850" cy="428625"/>
          </a:xfrm>
          <a:custGeom>
            <a:avLst/>
            <a:gdLst>
              <a:gd name="T0" fmla="*/ 154 w 364"/>
              <a:gd name="T1" fmla="*/ 244 h 270"/>
              <a:gd name="T2" fmla="*/ 192 w 364"/>
              <a:gd name="T3" fmla="*/ 244 h 270"/>
              <a:gd name="T4" fmla="*/ 222 w 364"/>
              <a:gd name="T5" fmla="*/ 237 h 270"/>
              <a:gd name="T6" fmla="*/ 241 w 364"/>
              <a:gd name="T7" fmla="*/ 242 h 270"/>
              <a:gd name="T8" fmla="*/ 253 w 364"/>
              <a:gd name="T9" fmla="*/ 244 h 270"/>
              <a:gd name="T10" fmla="*/ 281 w 364"/>
              <a:gd name="T11" fmla="*/ 246 h 270"/>
              <a:gd name="T12" fmla="*/ 308 w 364"/>
              <a:gd name="T13" fmla="*/ 246 h 270"/>
              <a:gd name="T14" fmla="*/ 326 w 364"/>
              <a:gd name="T15" fmla="*/ 246 h 270"/>
              <a:gd name="T16" fmla="*/ 357 w 364"/>
              <a:gd name="T17" fmla="*/ 242 h 270"/>
              <a:gd name="T18" fmla="*/ 362 w 364"/>
              <a:gd name="T19" fmla="*/ 237 h 270"/>
              <a:gd name="T20" fmla="*/ 357 w 364"/>
              <a:gd name="T21" fmla="*/ 235 h 270"/>
              <a:gd name="T22" fmla="*/ 360 w 364"/>
              <a:gd name="T23" fmla="*/ 223 h 270"/>
              <a:gd name="T24" fmla="*/ 364 w 364"/>
              <a:gd name="T25" fmla="*/ 223 h 270"/>
              <a:gd name="T26" fmla="*/ 362 w 364"/>
              <a:gd name="T27" fmla="*/ 211 h 270"/>
              <a:gd name="T28" fmla="*/ 357 w 364"/>
              <a:gd name="T29" fmla="*/ 201 h 270"/>
              <a:gd name="T30" fmla="*/ 357 w 364"/>
              <a:gd name="T31" fmla="*/ 197 h 270"/>
              <a:gd name="T32" fmla="*/ 353 w 364"/>
              <a:gd name="T33" fmla="*/ 197 h 270"/>
              <a:gd name="T34" fmla="*/ 350 w 364"/>
              <a:gd name="T35" fmla="*/ 185 h 270"/>
              <a:gd name="T36" fmla="*/ 350 w 364"/>
              <a:gd name="T37" fmla="*/ 175 h 270"/>
              <a:gd name="T38" fmla="*/ 348 w 364"/>
              <a:gd name="T39" fmla="*/ 168 h 270"/>
              <a:gd name="T40" fmla="*/ 343 w 364"/>
              <a:gd name="T41" fmla="*/ 159 h 270"/>
              <a:gd name="T42" fmla="*/ 338 w 364"/>
              <a:gd name="T43" fmla="*/ 154 h 270"/>
              <a:gd name="T44" fmla="*/ 338 w 364"/>
              <a:gd name="T45" fmla="*/ 152 h 270"/>
              <a:gd name="T46" fmla="*/ 331 w 364"/>
              <a:gd name="T47" fmla="*/ 149 h 270"/>
              <a:gd name="T48" fmla="*/ 317 w 364"/>
              <a:gd name="T49" fmla="*/ 142 h 270"/>
              <a:gd name="T50" fmla="*/ 310 w 364"/>
              <a:gd name="T51" fmla="*/ 133 h 270"/>
              <a:gd name="T52" fmla="*/ 305 w 364"/>
              <a:gd name="T53" fmla="*/ 133 h 270"/>
              <a:gd name="T54" fmla="*/ 298 w 364"/>
              <a:gd name="T55" fmla="*/ 116 h 270"/>
              <a:gd name="T56" fmla="*/ 286 w 364"/>
              <a:gd name="T57" fmla="*/ 102 h 270"/>
              <a:gd name="T58" fmla="*/ 284 w 364"/>
              <a:gd name="T59" fmla="*/ 95 h 270"/>
              <a:gd name="T60" fmla="*/ 279 w 364"/>
              <a:gd name="T61" fmla="*/ 76 h 270"/>
              <a:gd name="T62" fmla="*/ 274 w 364"/>
              <a:gd name="T63" fmla="*/ 62 h 270"/>
              <a:gd name="T64" fmla="*/ 274 w 364"/>
              <a:gd name="T65" fmla="*/ 48 h 270"/>
              <a:gd name="T66" fmla="*/ 277 w 364"/>
              <a:gd name="T67" fmla="*/ 38 h 270"/>
              <a:gd name="T68" fmla="*/ 277 w 364"/>
              <a:gd name="T69" fmla="*/ 29 h 270"/>
              <a:gd name="T70" fmla="*/ 286 w 364"/>
              <a:gd name="T71" fmla="*/ 17 h 270"/>
              <a:gd name="T72" fmla="*/ 279 w 364"/>
              <a:gd name="T73" fmla="*/ 10 h 270"/>
              <a:gd name="T74" fmla="*/ 255 w 364"/>
              <a:gd name="T75" fmla="*/ 3 h 270"/>
              <a:gd name="T76" fmla="*/ 244 w 364"/>
              <a:gd name="T77" fmla="*/ 3 h 270"/>
              <a:gd name="T78" fmla="*/ 128 w 364"/>
              <a:gd name="T79" fmla="*/ 0 h 270"/>
              <a:gd name="T80" fmla="*/ 116 w 364"/>
              <a:gd name="T81" fmla="*/ 7 h 270"/>
              <a:gd name="T82" fmla="*/ 106 w 364"/>
              <a:gd name="T83" fmla="*/ 17 h 270"/>
              <a:gd name="T84" fmla="*/ 87 w 364"/>
              <a:gd name="T85" fmla="*/ 26 h 270"/>
              <a:gd name="T86" fmla="*/ 75 w 364"/>
              <a:gd name="T87" fmla="*/ 36 h 270"/>
              <a:gd name="T88" fmla="*/ 68 w 364"/>
              <a:gd name="T89" fmla="*/ 45 h 270"/>
              <a:gd name="T90" fmla="*/ 66 w 364"/>
              <a:gd name="T91" fmla="*/ 55 h 270"/>
              <a:gd name="T92" fmla="*/ 57 w 364"/>
              <a:gd name="T93" fmla="*/ 62 h 270"/>
              <a:gd name="T94" fmla="*/ 42 w 364"/>
              <a:gd name="T95" fmla="*/ 57 h 270"/>
              <a:gd name="T96" fmla="*/ 30 w 364"/>
              <a:gd name="T97" fmla="*/ 48 h 270"/>
              <a:gd name="T98" fmla="*/ 21 w 364"/>
              <a:gd name="T99" fmla="*/ 45 h 270"/>
              <a:gd name="T100" fmla="*/ 21 w 364"/>
              <a:gd name="T101" fmla="*/ 57 h 270"/>
              <a:gd name="T102" fmla="*/ 12 w 364"/>
              <a:gd name="T103" fmla="*/ 64 h 270"/>
              <a:gd name="T104" fmla="*/ 7 w 364"/>
              <a:gd name="T105" fmla="*/ 95 h 270"/>
              <a:gd name="T106" fmla="*/ 26 w 364"/>
              <a:gd name="T107" fmla="*/ 152 h 270"/>
              <a:gd name="T108" fmla="*/ 40 w 364"/>
              <a:gd name="T109" fmla="*/ 192 h 270"/>
              <a:gd name="T110" fmla="*/ 45 w 364"/>
              <a:gd name="T111" fmla="*/ 218 h 270"/>
              <a:gd name="T112" fmla="*/ 52 w 364"/>
              <a:gd name="T113" fmla="*/ 239 h 270"/>
              <a:gd name="T114" fmla="*/ 104 w 364"/>
              <a:gd name="T115" fmla="*/ 242 h 270"/>
              <a:gd name="T116" fmla="*/ 99 w 364"/>
              <a:gd name="T117" fmla="*/ 258 h 270"/>
              <a:gd name="T118" fmla="*/ 104 w 364"/>
              <a:gd name="T119" fmla="*/ 263 h 270"/>
              <a:gd name="T120" fmla="*/ 113 w 364"/>
              <a:gd name="T121" fmla="*/ 242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64" h="270">
                <a:moveTo>
                  <a:pt x="113" y="242"/>
                </a:moveTo>
                <a:lnTo>
                  <a:pt x="125" y="242"/>
                </a:lnTo>
                <a:lnTo>
                  <a:pt x="132" y="242"/>
                </a:lnTo>
                <a:lnTo>
                  <a:pt x="154" y="244"/>
                </a:lnTo>
                <a:lnTo>
                  <a:pt x="163" y="244"/>
                </a:lnTo>
                <a:lnTo>
                  <a:pt x="182" y="244"/>
                </a:lnTo>
                <a:lnTo>
                  <a:pt x="187" y="244"/>
                </a:lnTo>
                <a:lnTo>
                  <a:pt x="192" y="244"/>
                </a:lnTo>
                <a:lnTo>
                  <a:pt x="194" y="244"/>
                </a:lnTo>
                <a:lnTo>
                  <a:pt x="210" y="244"/>
                </a:lnTo>
                <a:lnTo>
                  <a:pt x="210" y="237"/>
                </a:lnTo>
                <a:lnTo>
                  <a:pt x="222" y="237"/>
                </a:lnTo>
                <a:lnTo>
                  <a:pt x="222" y="244"/>
                </a:lnTo>
                <a:lnTo>
                  <a:pt x="239" y="244"/>
                </a:lnTo>
                <a:lnTo>
                  <a:pt x="239" y="242"/>
                </a:lnTo>
                <a:lnTo>
                  <a:pt x="241" y="242"/>
                </a:lnTo>
                <a:lnTo>
                  <a:pt x="241" y="239"/>
                </a:lnTo>
                <a:lnTo>
                  <a:pt x="244" y="239"/>
                </a:lnTo>
                <a:lnTo>
                  <a:pt x="255" y="239"/>
                </a:lnTo>
                <a:lnTo>
                  <a:pt x="253" y="244"/>
                </a:lnTo>
                <a:lnTo>
                  <a:pt x="267" y="246"/>
                </a:lnTo>
                <a:lnTo>
                  <a:pt x="274" y="246"/>
                </a:lnTo>
                <a:lnTo>
                  <a:pt x="277" y="246"/>
                </a:lnTo>
                <a:lnTo>
                  <a:pt x="281" y="246"/>
                </a:lnTo>
                <a:lnTo>
                  <a:pt x="289" y="246"/>
                </a:lnTo>
                <a:lnTo>
                  <a:pt x="293" y="246"/>
                </a:lnTo>
                <a:lnTo>
                  <a:pt x="305" y="246"/>
                </a:lnTo>
                <a:lnTo>
                  <a:pt x="308" y="246"/>
                </a:lnTo>
                <a:lnTo>
                  <a:pt x="312" y="246"/>
                </a:lnTo>
                <a:lnTo>
                  <a:pt x="315" y="246"/>
                </a:lnTo>
                <a:lnTo>
                  <a:pt x="324" y="246"/>
                </a:lnTo>
                <a:lnTo>
                  <a:pt x="326" y="246"/>
                </a:lnTo>
                <a:lnTo>
                  <a:pt x="360" y="249"/>
                </a:lnTo>
                <a:lnTo>
                  <a:pt x="357" y="244"/>
                </a:lnTo>
                <a:lnTo>
                  <a:pt x="357" y="242"/>
                </a:lnTo>
                <a:lnTo>
                  <a:pt x="357" y="242"/>
                </a:lnTo>
                <a:lnTo>
                  <a:pt x="357" y="242"/>
                </a:lnTo>
                <a:lnTo>
                  <a:pt x="360" y="239"/>
                </a:lnTo>
                <a:lnTo>
                  <a:pt x="362" y="239"/>
                </a:lnTo>
                <a:lnTo>
                  <a:pt x="362" y="237"/>
                </a:lnTo>
                <a:lnTo>
                  <a:pt x="360" y="232"/>
                </a:lnTo>
                <a:lnTo>
                  <a:pt x="357" y="232"/>
                </a:lnTo>
                <a:lnTo>
                  <a:pt x="357" y="235"/>
                </a:lnTo>
                <a:lnTo>
                  <a:pt x="357" y="235"/>
                </a:lnTo>
                <a:lnTo>
                  <a:pt x="355" y="232"/>
                </a:lnTo>
                <a:lnTo>
                  <a:pt x="355" y="228"/>
                </a:lnTo>
                <a:lnTo>
                  <a:pt x="357" y="225"/>
                </a:lnTo>
                <a:lnTo>
                  <a:pt x="360" y="223"/>
                </a:lnTo>
                <a:lnTo>
                  <a:pt x="362" y="223"/>
                </a:lnTo>
                <a:lnTo>
                  <a:pt x="362" y="223"/>
                </a:lnTo>
                <a:lnTo>
                  <a:pt x="362" y="223"/>
                </a:lnTo>
                <a:lnTo>
                  <a:pt x="364" y="223"/>
                </a:lnTo>
                <a:lnTo>
                  <a:pt x="364" y="218"/>
                </a:lnTo>
                <a:lnTo>
                  <a:pt x="364" y="218"/>
                </a:lnTo>
                <a:lnTo>
                  <a:pt x="362" y="216"/>
                </a:lnTo>
                <a:lnTo>
                  <a:pt x="362" y="211"/>
                </a:lnTo>
                <a:lnTo>
                  <a:pt x="362" y="211"/>
                </a:lnTo>
                <a:lnTo>
                  <a:pt x="360" y="204"/>
                </a:lnTo>
                <a:lnTo>
                  <a:pt x="357" y="204"/>
                </a:lnTo>
                <a:lnTo>
                  <a:pt x="357" y="201"/>
                </a:lnTo>
                <a:lnTo>
                  <a:pt x="357" y="197"/>
                </a:lnTo>
                <a:lnTo>
                  <a:pt x="357" y="197"/>
                </a:lnTo>
                <a:lnTo>
                  <a:pt x="357" y="197"/>
                </a:lnTo>
                <a:lnTo>
                  <a:pt x="357" y="197"/>
                </a:lnTo>
                <a:lnTo>
                  <a:pt x="355" y="197"/>
                </a:lnTo>
                <a:lnTo>
                  <a:pt x="355" y="197"/>
                </a:lnTo>
                <a:lnTo>
                  <a:pt x="353" y="197"/>
                </a:lnTo>
                <a:lnTo>
                  <a:pt x="353" y="197"/>
                </a:lnTo>
                <a:lnTo>
                  <a:pt x="353" y="192"/>
                </a:lnTo>
                <a:lnTo>
                  <a:pt x="350" y="187"/>
                </a:lnTo>
                <a:lnTo>
                  <a:pt x="350" y="187"/>
                </a:lnTo>
                <a:lnTo>
                  <a:pt x="350" y="185"/>
                </a:lnTo>
                <a:lnTo>
                  <a:pt x="350" y="183"/>
                </a:lnTo>
                <a:lnTo>
                  <a:pt x="353" y="180"/>
                </a:lnTo>
                <a:lnTo>
                  <a:pt x="353" y="178"/>
                </a:lnTo>
                <a:lnTo>
                  <a:pt x="350" y="175"/>
                </a:lnTo>
                <a:lnTo>
                  <a:pt x="348" y="173"/>
                </a:lnTo>
                <a:lnTo>
                  <a:pt x="348" y="171"/>
                </a:lnTo>
                <a:lnTo>
                  <a:pt x="348" y="168"/>
                </a:lnTo>
                <a:lnTo>
                  <a:pt x="348" y="168"/>
                </a:lnTo>
                <a:lnTo>
                  <a:pt x="348" y="166"/>
                </a:lnTo>
                <a:lnTo>
                  <a:pt x="348" y="166"/>
                </a:lnTo>
                <a:lnTo>
                  <a:pt x="343" y="164"/>
                </a:lnTo>
                <a:lnTo>
                  <a:pt x="343" y="159"/>
                </a:lnTo>
                <a:lnTo>
                  <a:pt x="341" y="157"/>
                </a:lnTo>
                <a:lnTo>
                  <a:pt x="341" y="159"/>
                </a:lnTo>
                <a:lnTo>
                  <a:pt x="341" y="159"/>
                </a:lnTo>
                <a:lnTo>
                  <a:pt x="338" y="154"/>
                </a:lnTo>
                <a:lnTo>
                  <a:pt x="338" y="154"/>
                </a:lnTo>
                <a:lnTo>
                  <a:pt x="338" y="154"/>
                </a:lnTo>
                <a:lnTo>
                  <a:pt x="338" y="152"/>
                </a:lnTo>
                <a:lnTo>
                  <a:pt x="338" y="152"/>
                </a:lnTo>
                <a:lnTo>
                  <a:pt x="336" y="152"/>
                </a:lnTo>
                <a:lnTo>
                  <a:pt x="336" y="152"/>
                </a:lnTo>
                <a:lnTo>
                  <a:pt x="331" y="149"/>
                </a:lnTo>
                <a:lnTo>
                  <a:pt x="331" y="149"/>
                </a:lnTo>
                <a:lnTo>
                  <a:pt x="326" y="145"/>
                </a:lnTo>
                <a:lnTo>
                  <a:pt x="322" y="147"/>
                </a:lnTo>
                <a:lnTo>
                  <a:pt x="319" y="145"/>
                </a:lnTo>
                <a:lnTo>
                  <a:pt x="317" y="142"/>
                </a:lnTo>
                <a:lnTo>
                  <a:pt x="315" y="142"/>
                </a:lnTo>
                <a:lnTo>
                  <a:pt x="312" y="138"/>
                </a:lnTo>
                <a:lnTo>
                  <a:pt x="310" y="135"/>
                </a:lnTo>
                <a:lnTo>
                  <a:pt x="310" y="133"/>
                </a:lnTo>
                <a:lnTo>
                  <a:pt x="310" y="133"/>
                </a:lnTo>
                <a:lnTo>
                  <a:pt x="308" y="130"/>
                </a:lnTo>
                <a:lnTo>
                  <a:pt x="305" y="133"/>
                </a:lnTo>
                <a:lnTo>
                  <a:pt x="305" y="133"/>
                </a:lnTo>
                <a:lnTo>
                  <a:pt x="303" y="130"/>
                </a:lnTo>
                <a:lnTo>
                  <a:pt x="300" y="126"/>
                </a:lnTo>
                <a:lnTo>
                  <a:pt x="300" y="121"/>
                </a:lnTo>
                <a:lnTo>
                  <a:pt x="298" y="116"/>
                </a:lnTo>
                <a:lnTo>
                  <a:pt x="298" y="114"/>
                </a:lnTo>
                <a:lnTo>
                  <a:pt x="298" y="114"/>
                </a:lnTo>
                <a:lnTo>
                  <a:pt x="293" y="107"/>
                </a:lnTo>
                <a:lnTo>
                  <a:pt x="286" y="102"/>
                </a:lnTo>
                <a:lnTo>
                  <a:pt x="286" y="100"/>
                </a:lnTo>
                <a:lnTo>
                  <a:pt x="286" y="97"/>
                </a:lnTo>
                <a:lnTo>
                  <a:pt x="286" y="95"/>
                </a:lnTo>
                <a:lnTo>
                  <a:pt x="284" y="95"/>
                </a:lnTo>
                <a:lnTo>
                  <a:pt x="281" y="90"/>
                </a:lnTo>
                <a:lnTo>
                  <a:pt x="281" y="86"/>
                </a:lnTo>
                <a:lnTo>
                  <a:pt x="279" y="81"/>
                </a:lnTo>
                <a:lnTo>
                  <a:pt x="279" y="76"/>
                </a:lnTo>
                <a:lnTo>
                  <a:pt x="277" y="64"/>
                </a:lnTo>
                <a:lnTo>
                  <a:pt x="274" y="64"/>
                </a:lnTo>
                <a:lnTo>
                  <a:pt x="274" y="62"/>
                </a:lnTo>
                <a:lnTo>
                  <a:pt x="274" y="62"/>
                </a:lnTo>
                <a:lnTo>
                  <a:pt x="274" y="60"/>
                </a:lnTo>
                <a:lnTo>
                  <a:pt x="274" y="55"/>
                </a:lnTo>
                <a:lnTo>
                  <a:pt x="274" y="52"/>
                </a:lnTo>
                <a:lnTo>
                  <a:pt x="274" y="48"/>
                </a:lnTo>
                <a:lnTo>
                  <a:pt x="274" y="43"/>
                </a:lnTo>
                <a:lnTo>
                  <a:pt x="274" y="43"/>
                </a:lnTo>
                <a:lnTo>
                  <a:pt x="277" y="41"/>
                </a:lnTo>
                <a:lnTo>
                  <a:pt x="277" y="38"/>
                </a:lnTo>
                <a:lnTo>
                  <a:pt x="277" y="36"/>
                </a:lnTo>
                <a:lnTo>
                  <a:pt x="274" y="33"/>
                </a:lnTo>
                <a:lnTo>
                  <a:pt x="277" y="31"/>
                </a:lnTo>
                <a:lnTo>
                  <a:pt x="277" y="29"/>
                </a:lnTo>
                <a:lnTo>
                  <a:pt x="281" y="26"/>
                </a:lnTo>
                <a:lnTo>
                  <a:pt x="281" y="24"/>
                </a:lnTo>
                <a:lnTo>
                  <a:pt x="284" y="19"/>
                </a:lnTo>
                <a:lnTo>
                  <a:pt x="286" y="17"/>
                </a:lnTo>
                <a:lnTo>
                  <a:pt x="286" y="15"/>
                </a:lnTo>
                <a:lnTo>
                  <a:pt x="286" y="12"/>
                </a:lnTo>
                <a:lnTo>
                  <a:pt x="286" y="10"/>
                </a:lnTo>
                <a:lnTo>
                  <a:pt x="279" y="10"/>
                </a:lnTo>
                <a:lnTo>
                  <a:pt x="279" y="3"/>
                </a:lnTo>
                <a:lnTo>
                  <a:pt x="272" y="3"/>
                </a:lnTo>
                <a:lnTo>
                  <a:pt x="258" y="3"/>
                </a:lnTo>
                <a:lnTo>
                  <a:pt x="255" y="3"/>
                </a:lnTo>
                <a:lnTo>
                  <a:pt x="244" y="3"/>
                </a:lnTo>
                <a:lnTo>
                  <a:pt x="244" y="3"/>
                </a:lnTo>
                <a:lnTo>
                  <a:pt x="244" y="3"/>
                </a:lnTo>
                <a:lnTo>
                  <a:pt x="244" y="3"/>
                </a:lnTo>
                <a:lnTo>
                  <a:pt x="239" y="3"/>
                </a:lnTo>
                <a:lnTo>
                  <a:pt x="236" y="3"/>
                </a:lnTo>
                <a:lnTo>
                  <a:pt x="201" y="3"/>
                </a:lnTo>
                <a:lnTo>
                  <a:pt x="128" y="0"/>
                </a:lnTo>
                <a:lnTo>
                  <a:pt x="118" y="0"/>
                </a:lnTo>
                <a:lnTo>
                  <a:pt x="118" y="0"/>
                </a:lnTo>
                <a:lnTo>
                  <a:pt x="116" y="5"/>
                </a:lnTo>
                <a:lnTo>
                  <a:pt x="116" y="7"/>
                </a:lnTo>
                <a:lnTo>
                  <a:pt x="116" y="10"/>
                </a:lnTo>
                <a:lnTo>
                  <a:pt x="113" y="15"/>
                </a:lnTo>
                <a:lnTo>
                  <a:pt x="111" y="15"/>
                </a:lnTo>
                <a:lnTo>
                  <a:pt x="106" y="17"/>
                </a:lnTo>
                <a:lnTo>
                  <a:pt x="99" y="17"/>
                </a:lnTo>
                <a:lnTo>
                  <a:pt x="94" y="19"/>
                </a:lnTo>
                <a:lnTo>
                  <a:pt x="92" y="24"/>
                </a:lnTo>
                <a:lnTo>
                  <a:pt x="87" y="26"/>
                </a:lnTo>
                <a:lnTo>
                  <a:pt x="85" y="26"/>
                </a:lnTo>
                <a:lnTo>
                  <a:pt x="80" y="29"/>
                </a:lnTo>
                <a:lnTo>
                  <a:pt x="78" y="33"/>
                </a:lnTo>
                <a:lnTo>
                  <a:pt x="75" y="36"/>
                </a:lnTo>
                <a:lnTo>
                  <a:pt x="75" y="41"/>
                </a:lnTo>
                <a:lnTo>
                  <a:pt x="75" y="43"/>
                </a:lnTo>
                <a:lnTo>
                  <a:pt x="71" y="45"/>
                </a:lnTo>
                <a:lnTo>
                  <a:pt x="68" y="45"/>
                </a:lnTo>
                <a:lnTo>
                  <a:pt x="68" y="50"/>
                </a:lnTo>
                <a:lnTo>
                  <a:pt x="68" y="50"/>
                </a:lnTo>
                <a:lnTo>
                  <a:pt x="68" y="52"/>
                </a:lnTo>
                <a:lnTo>
                  <a:pt x="66" y="55"/>
                </a:lnTo>
                <a:lnTo>
                  <a:pt x="61" y="57"/>
                </a:lnTo>
                <a:lnTo>
                  <a:pt x="59" y="57"/>
                </a:lnTo>
                <a:lnTo>
                  <a:pt x="57" y="62"/>
                </a:lnTo>
                <a:lnTo>
                  <a:pt x="57" y="62"/>
                </a:lnTo>
                <a:lnTo>
                  <a:pt x="52" y="62"/>
                </a:lnTo>
                <a:lnTo>
                  <a:pt x="49" y="62"/>
                </a:lnTo>
                <a:lnTo>
                  <a:pt x="47" y="60"/>
                </a:lnTo>
                <a:lnTo>
                  <a:pt x="42" y="57"/>
                </a:lnTo>
                <a:lnTo>
                  <a:pt x="40" y="57"/>
                </a:lnTo>
                <a:lnTo>
                  <a:pt x="35" y="52"/>
                </a:lnTo>
                <a:lnTo>
                  <a:pt x="30" y="48"/>
                </a:lnTo>
                <a:lnTo>
                  <a:pt x="30" y="48"/>
                </a:lnTo>
                <a:lnTo>
                  <a:pt x="28" y="45"/>
                </a:lnTo>
                <a:lnTo>
                  <a:pt x="26" y="45"/>
                </a:lnTo>
                <a:lnTo>
                  <a:pt x="23" y="45"/>
                </a:lnTo>
                <a:lnTo>
                  <a:pt x="21" y="45"/>
                </a:lnTo>
                <a:lnTo>
                  <a:pt x="19" y="48"/>
                </a:lnTo>
                <a:lnTo>
                  <a:pt x="19" y="48"/>
                </a:lnTo>
                <a:lnTo>
                  <a:pt x="21" y="55"/>
                </a:lnTo>
                <a:lnTo>
                  <a:pt x="21" y="57"/>
                </a:lnTo>
                <a:lnTo>
                  <a:pt x="21" y="57"/>
                </a:lnTo>
                <a:lnTo>
                  <a:pt x="14" y="62"/>
                </a:lnTo>
                <a:lnTo>
                  <a:pt x="14" y="62"/>
                </a:lnTo>
                <a:lnTo>
                  <a:pt x="12" y="64"/>
                </a:lnTo>
                <a:lnTo>
                  <a:pt x="2" y="67"/>
                </a:lnTo>
                <a:lnTo>
                  <a:pt x="2" y="69"/>
                </a:lnTo>
                <a:lnTo>
                  <a:pt x="0" y="71"/>
                </a:lnTo>
                <a:lnTo>
                  <a:pt x="7" y="95"/>
                </a:lnTo>
                <a:lnTo>
                  <a:pt x="12" y="109"/>
                </a:lnTo>
                <a:lnTo>
                  <a:pt x="19" y="133"/>
                </a:lnTo>
                <a:lnTo>
                  <a:pt x="23" y="149"/>
                </a:lnTo>
                <a:lnTo>
                  <a:pt x="26" y="152"/>
                </a:lnTo>
                <a:lnTo>
                  <a:pt x="30" y="175"/>
                </a:lnTo>
                <a:lnTo>
                  <a:pt x="38" y="197"/>
                </a:lnTo>
                <a:lnTo>
                  <a:pt x="38" y="192"/>
                </a:lnTo>
                <a:lnTo>
                  <a:pt x="40" y="192"/>
                </a:lnTo>
                <a:lnTo>
                  <a:pt x="45" y="192"/>
                </a:lnTo>
                <a:lnTo>
                  <a:pt x="45" y="206"/>
                </a:lnTo>
                <a:lnTo>
                  <a:pt x="40" y="206"/>
                </a:lnTo>
                <a:lnTo>
                  <a:pt x="45" y="218"/>
                </a:lnTo>
                <a:lnTo>
                  <a:pt x="45" y="218"/>
                </a:lnTo>
                <a:lnTo>
                  <a:pt x="47" y="230"/>
                </a:lnTo>
                <a:lnTo>
                  <a:pt x="52" y="239"/>
                </a:lnTo>
                <a:lnTo>
                  <a:pt x="52" y="239"/>
                </a:lnTo>
                <a:lnTo>
                  <a:pt x="54" y="239"/>
                </a:lnTo>
                <a:lnTo>
                  <a:pt x="57" y="239"/>
                </a:lnTo>
                <a:lnTo>
                  <a:pt x="78" y="242"/>
                </a:lnTo>
                <a:lnTo>
                  <a:pt x="104" y="242"/>
                </a:lnTo>
                <a:lnTo>
                  <a:pt x="106" y="242"/>
                </a:lnTo>
                <a:lnTo>
                  <a:pt x="104" y="256"/>
                </a:lnTo>
                <a:lnTo>
                  <a:pt x="99" y="256"/>
                </a:lnTo>
                <a:lnTo>
                  <a:pt x="99" y="258"/>
                </a:lnTo>
                <a:lnTo>
                  <a:pt x="99" y="263"/>
                </a:lnTo>
                <a:lnTo>
                  <a:pt x="99" y="265"/>
                </a:lnTo>
                <a:lnTo>
                  <a:pt x="102" y="265"/>
                </a:lnTo>
                <a:lnTo>
                  <a:pt x="104" y="263"/>
                </a:lnTo>
                <a:lnTo>
                  <a:pt x="104" y="263"/>
                </a:lnTo>
                <a:lnTo>
                  <a:pt x="104" y="270"/>
                </a:lnTo>
                <a:lnTo>
                  <a:pt x="111" y="270"/>
                </a:lnTo>
                <a:lnTo>
                  <a:pt x="113" y="24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8" name="Freeform 143"/>
          <p:cNvSpPr>
            <a:spLocks/>
          </p:cNvSpPr>
          <p:nvPr/>
        </p:nvSpPr>
        <p:spPr bwMode="auto">
          <a:xfrm>
            <a:off x="2000668" y="2353678"/>
            <a:ext cx="849313" cy="909638"/>
          </a:xfrm>
          <a:custGeom>
            <a:avLst/>
            <a:gdLst>
              <a:gd name="T0" fmla="*/ 137 w 535"/>
              <a:gd name="T1" fmla="*/ 566 h 573"/>
              <a:gd name="T2" fmla="*/ 171 w 535"/>
              <a:gd name="T3" fmla="*/ 568 h 573"/>
              <a:gd name="T4" fmla="*/ 206 w 535"/>
              <a:gd name="T5" fmla="*/ 552 h 573"/>
              <a:gd name="T6" fmla="*/ 275 w 535"/>
              <a:gd name="T7" fmla="*/ 526 h 573"/>
              <a:gd name="T8" fmla="*/ 277 w 535"/>
              <a:gd name="T9" fmla="*/ 478 h 573"/>
              <a:gd name="T10" fmla="*/ 282 w 535"/>
              <a:gd name="T11" fmla="*/ 457 h 573"/>
              <a:gd name="T12" fmla="*/ 322 w 535"/>
              <a:gd name="T13" fmla="*/ 452 h 573"/>
              <a:gd name="T14" fmla="*/ 353 w 535"/>
              <a:gd name="T15" fmla="*/ 440 h 573"/>
              <a:gd name="T16" fmla="*/ 355 w 535"/>
              <a:gd name="T17" fmla="*/ 391 h 573"/>
              <a:gd name="T18" fmla="*/ 355 w 535"/>
              <a:gd name="T19" fmla="*/ 355 h 573"/>
              <a:gd name="T20" fmla="*/ 355 w 535"/>
              <a:gd name="T21" fmla="*/ 320 h 573"/>
              <a:gd name="T22" fmla="*/ 358 w 535"/>
              <a:gd name="T23" fmla="*/ 277 h 573"/>
              <a:gd name="T24" fmla="*/ 358 w 535"/>
              <a:gd name="T25" fmla="*/ 239 h 573"/>
              <a:gd name="T26" fmla="*/ 358 w 535"/>
              <a:gd name="T27" fmla="*/ 185 h 573"/>
              <a:gd name="T28" fmla="*/ 372 w 535"/>
              <a:gd name="T29" fmla="*/ 185 h 573"/>
              <a:gd name="T30" fmla="*/ 396 w 535"/>
              <a:gd name="T31" fmla="*/ 192 h 573"/>
              <a:gd name="T32" fmla="*/ 417 w 535"/>
              <a:gd name="T33" fmla="*/ 180 h 573"/>
              <a:gd name="T34" fmla="*/ 436 w 535"/>
              <a:gd name="T35" fmla="*/ 159 h 573"/>
              <a:gd name="T36" fmla="*/ 462 w 535"/>
              <a:gd name="T37" fmla="*/ 164 h 573"/>
              <a:gd name="T38" fmla="*/ 476 w 535"/>
              <a:gd name="T39" fmla="*/ 159 h 573"/>
              <a:gd name="T40" fmla="*/ 493 w 535"/>
              <a:gd name="T41" fmla="*/ 130 h 573"/>
              <a:gd name="T42" fmla="*/ 526 w 535"/>
              <a:gd name="T43" fmla="*/ 121 h 573"/>
              <a:gd name="T44" fmla="*/ 509 w 535"/>
              <a:gd name="T45" fmla="*/ 111 h 573"/>
              <a:gd name="T46" fmla="*/ 486 w 535"/>
              <a:gd name="T47" fmla="*/ 102 h 573"/>
              <a:gd name="T48" fmla="*/ 467 w 535"/>
              <a:gd name="T49" fmla="*/ 83 h 573"/>
              <a:gd name="T50" fmla="*/ 443 w 535"/>
              <a:gd name="T51" fmla="*/ 76 h 573"/>
              <a:gd name="T52" fmla="*/ 426 w 535"/>
              <a:gd name="T53" fmla="*/ 69 h 573"/>
              <a:gd name="T54" fmla="*/ 422 w 535"/>
              <a:gd name="T55" fmla="*/ 0 h 573"/>
              <a:gd name="T56" fmla="*/ 365 w 535"/>
              <a:gd name="T57" fmla="*/ 7 h 573"/>
              <a:gd name="T58" fmla="*/ 353 w 535"/>
              <a:gd name="T59" fmla="*/ 17 h 573"/>
              <a:gd name="T60" fmla="*/ 351 w 535"/>
              <a:gd name="T61" fmla="*/ 52 h 573"/>
              <a:gd name="T62" fmla="*/ 327 w 535"/>
              <a:gd name="T63" fmla="*/ 59 h 573"/>
              <a:gd name="T64" fmla="*/ 310 w 535"/>
              <a:gd name="T65" fmla="*/ 64 h 573"/>
              <a:gd name="T66" fmla="*/ 308 w 535"/>
              <a:gd name="T67" fmla="*/ 109 h 573"/>
              <a:gd name="T68" fmla="*/ 317 w 535"/>
              <a:gd name="T69" fmla="*/ 126 h 573"/>
              <a:gd name="T70" fmla="*/ 322 w 535"/>
              <a:gd name="T71" fmla="*/ 138 h 573"/>
              <a:gd name="T72" fmla="*/ 329 w 535"/>
              <a:gd name="T73" fmla="*/ 159 h 573"/>
              <a:gd name="T74" fmla="*/ 336 w 535"/>
              <a:gd name="T75" fmla="*/ 178 h 573"/>
              <a:gd name="T76" fmla="*/ 327 w 535"/>
              <a:gd name="T77" fmla="*/ 194 h 573"/>
              <a:gd name="T78" fmla="*/ 296 w 535"/>
              <a:gd name="T79" fmla="*/ 220 h 573"/>
              <a:gd name="T80" fmla="*/ 291 w 535"/>
              <a:gd name="T81" fmla="*/ 249 h 573"/>
              <a:gd name="T82" fmla="*/ 282 w 535"/>
              <a:gd name="T83" fmla="*/ 270 h 573"/>
              <a:gd name="T84" fmla="*/ 282 w 535"/>
              <a:gd name="T85" fmla="*/ 301 h 573"/>
              <a:gd name="T86" fmla="*/ 263 w 535"/>
              <a:gd name="T87" fmla="*/ 310 h 573"/>
              <a:gd name="T88" fmla="*/ 244 w 535"/>
              <a:gd name="T89" fmla="*/ 327 h 573"/>
              <a:gd name="T90" fmla="*/ 218 w 535"/>
              <a:gd name="T91" fmla="*/ 350 h 573"/>
              <a:gd name="T92" fmla="*/ 185 w 535"/>
              <a:gd name="T93" fmla="*/ 384 h 573"/>
              <a:gd name="T94" fmla="*/ 168 w 535"/>
              <a:gd name="T95" fmla="*/ 398 h 573"/>
              <a:gd name="T96" fmla="*/ 156 w 535"/>
              <a:gd name="T97" fmla="*/ 414 h 573"/>
              <a:gd name="T98" fmla="*/ 137 w 535"/>
              <a:gd name="T99" fmla="*/ 440 h 573"/>
              <a:gd name="T100" fmla="*/ 85 w 535"/>
              <a:gd name="T101" fmla="*/ 459 h 573"/>
              <a:gd name="T102" fmla="*/ 74 w 535"/>
              <a:gd name="T103" fmla="*/ 464 h 573"/>
              <a:gd name="T104" fmla="*/ 45 w 535"/>
              <a:gd name="T105" fmla="*/ 490 h 573"/>
              <a:gd name="T106" fmla="*/ 24 w 535"/>
              <a:gd name="T107" fmla="*/ 516 h 573"/>
              <a:gd name="T108" fmla="*/ 12 w 535"/>
              <a:gd name="T109" fmla="*/ 535 h 573"/>
              <a:gd name="T110" fmla="*/ 24 w 535"/>
              <a:gd name="T111" fmla="*/ 554 h 573"/>
              <a:gd name="T112" fmla="*/ 0 w 535"/>
              <a:gd name="T113" fmla="*/ 561 h 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35" h="573">
                <a:moveTo>
                  <a:pt x="83" y="566"/>
                </a:moveTo>
                <a:lnTo>
                  <a:pt x="118" y="566"/>
                </a:lnTo>
                <a:lnTo>
                  <a:pt x="121" y="566"/>
                </a:lnTo>
                <a:lnTo>
                  <a:pt x="126" y="566"/>
                </a:lnTo>
                <a:lnTo>
                  <a:pt x="126" y="566"/>
                </a:lnTo>
                <a:lnTo>
                  <a:pt x="126" y="566"/>
                </a:lnTo>
                <a:lnTo>
                  <a:pt x="126" y="566"/>
                </a:lnTo>
                <a:lnTo>
                  <a:pt x="137" y="566"/>
                </a:lnTo>
                <a:lnTo>
                  <a:pt x="140" y="566"/>
                </a:lnTo>
                <a:lnTo>
                  <a:pt x="154" y="566"/>
                </a:lnTo>
                <a:lnTo>
                  <a:pt x="161" y="566"/>
                </a:lnTo>
                <a:lnTo>
                  <a:pt x="161" y="573"/>
                </a:lnTo>
                <a:lnTo>
                  <a:pt x="168" y="573"/>
                </a:lnTo>
                <a:lnTo>
                  <a:pt x="171" y="573"/>
                </a:lnTo>
                <a:lnTo>
                  <a:pt x="171" y="570"/>
                </a:lnTo>
                <a:lnTo>
                  <a:pt x="171" y="568"/>
                </a:lnTo>
                <a:lnTo>
                  <a:pt x="173" y="566"/>
                </a:lnTo>
                <a:lnTo>
                  <a:pt x="175" y="566"/>
                </a:lnTo>
                <a:lnTo>
                  <a:pt x="180" y="561"/>
                </a:lnTo>
                <a:lnTo>
                  <a:pt x="180" y="559"/>
                </a:lnTo>
                <a:lnTo>
                  <a:pt x="192" y="556"/>
                </a:lnTo>
                <a:lnTo>
                  <a:pt x="194" y="556"/>
                </a:lnTo>
                <a:lnTo>
                  <a:pt x="197" y="554"/>
                </a:lnTo>
                <a:lnTo>
                  <a:pt x="206" y="552"/>
                </a:lnTo>
                <a:lnTo>
                  <a:pt x="213" y="549"/>
                </a:lnTo>
                <a:lnTo>
                  <a:pt x="230" y="544"/>
                </a:lnTo>
                <a:lnTo>
                  <a:pt x="258" y="537"/>
                </a:lnTo>
                <a:lnTo>
                  <a:pt x="265" y="537"/>
                </a:lnTo>
                <a:lnTo>
                  <a:pt x="265" y="535"/>
                </a:lnTo>
                <a:lnTo>
                  <a:pt x="277" y="533"/>
                </a:lnTo>
                <a:lnTo>
                  <a:pt x="277" y="530"/>
                </a:lnTo>
                <a:lnTo>
                  <a:pt x="275" y="526"/>
                </a:lnTo>
                <a:lnTo>
                  <a:pt x="277" y="521"/>
                </a:lnTo>
                <a:lnTo>
                  <a:pt x="277" y="521"/>
                </a:lnTo>
                <a:lnTo>
                  <a:pt x="277" y="516"/>
                </a:lnTo>
                <a:lnTo>
                  <a:pt x="277" y="507"/>
                </a:lnTo>
                <a:lnTo>
                  <a:pt x="277" y="504"/>
                </a:lnTo>
                <a:lnTo>
                  <a:pt x="277" y="492"/>
                </a:lnTo>
                <a:lnTo>
                  <a:pt x="277" y="481"/>
                </a:lnTo>
                <a:lnTo>
                  <a:pt x="277" y="478"/>
                </a:lnTo>
                <a:lnTo>
                  <a:pt x="277" y="476"/>
                </a:lnTo>
                <a:lnTo>
                  <a:pt x="277" y="471"/>
                </a:lnTo>
                <a:lnTo>
                  <a:pt x="277" y="469"/>
                </a:lnTo>
                <a:lnTo>
                  <a:pt x="277" y="459"/>
                </a:lnTo>
                <a:lnTo>
                  <a:pt x="277" y="452"/>
                </a:lnTo>
                <a:lnTo>
                  <a:pt x="277" y="452"/>
                </a:lnTo>
                <a:lnTo>
                  <a:pt x="282" y="452"/>
                </a:lnTo>
                <a:lnTo>
                  <a:pt x="282" y="457"/>
                </a:lnTo>
                <a:lnTo>
                  <a:pt x="284" y="457"/>
                </a:lnTo>
                <a:lnTo>
                  <a:pt x="287" y="452"/>
                </a:lnTo>
                <a:lnTo>
                  <a:pt x="291" y="452"/>
                </a:lnTo>
                <a:lnTo>
                  <a:pt x="298" y="452"/>
                </a:lnTo>
                <a:lnTo>
                  <a:pt x="301" y="452"/>
                </a:lnTo>
                <a:lnTo>
                  <a:pt x="306" y="452"/>
                </a:lnTo>
                <a:lnTo>
                  <a:pt x="320" y="452"/>
                </a:lnTo>
                <a:lnTo>
                  <a:pt x="322" y="452"/>
                </a:lnTo>
                <a:lnTo>
                  <a:pt x="332" y="452"/>
                </a:lnTo>
                <a:lnTo>
                  <a:pt x="336" y="452"/>
                </a:lnTo>
                <a:lnTo>
                  <a:pt x="339" y="452"/>
                </a:lnTo>
                <a:lnTo>
                  <a:pt x="343" y="452"/>
                </a:lnTo>
                <a:lnTo>
                  <a:pt x="346" y="452"/>
                </a:lnTo>
                <a:lnTo>
                  <a:pt x="351" y="452"/>
                </a:lnTo>
                <a:lnTo>
                  <a:pt x="353" y="452"/>
                </a:lnTo>
                <a:lnTo>
                  <a:pt x="353" y="440"/>
                </a:lnTo>
                <a:lnTo>
                  <a:pt x="355" y="426"/>
                </a:lnTo>
                <a:lnTo>
                  <a:pt x="355" y="419"/>
                </a:lnTo>
                <a:lnTo>
                  <a:pt x="355" y="417"/>
                </a:lnTo>
                <a:lnTo>
                  <a:pt x="355" y="412"/>
                </a:lnTo>
                <a:lnTo>
                  <a:pt x="355" y="402"/>
                </a:lnTo>
                <a:lnTo>
                  <a:pt x="355" y="395"/>
                </a:lnTo>
                <a:lnTo>
                  <a:pt x="355" y="395"/>
                </a:lnTo>
                <a:lnTo>
                  <a:pt x="355" y="391"/>
                </a:lnTo>
                <a:lnTo>
                  <a:pt x="355" y="388"/>
                </a:lnTo>
                <a:lnTo>
                  <a:pt x="355" y="384"/>
                </a:lnTo>
                <a:lnTo>
                  <a:pt x="355" y="379"/>
                </a:lnTo>
                <a:lnTo>
                  <a:pt x="355" y="376"/>
                </a:lnTo>
                <a:lnTo>
                  <a:pt x="355" y="369"/>
                </a:lnTo>
                <a:lnTo>
                  <a:pt x="355" y="360"/>
                </a:lnTo>
                <a:lnTo>
                  <a:pt x="355" y="355"/>
                </a:lnTo>
                <a:lnTo>
                  <a:pt x="355" y="355"/>
                </a:lnTo>
                <a:lnTo>
                  <a:pt x="355" y="350"/>
                </a:lnTo>
                <a:lnTo>
                  <a:pt x="355" y="346"/>
                </a:lnTo>
                <a:lnTo>
                  <a:pt x="355" y="346"/>
                </a:lnTo>
                <a:lnTo>
                  <a:pt x="355" y="332"/>
                </a:lnTo>
                <a:lnTo>
                  <a:pt x="355" y="332"/>
                </a:lnTo>
                <a:lnTo>
                  <a:pt x="355" y="327"/>
                </a:lnTo>
                <a:lnTo>
                  <a:pt x="355" y="322"/>
                </a:lnTo>
                <a:lnTo>
                  <a:pt x="355" y="320"/>
                </a:lnTo>
                <a:lnTo>
                  <a:pt x="355" y="317"/>
                </a:lnTo>
                <a:lnTo>
                  <a:pt x="355" y="310"/>
                </a:lnTo>
                <a:lnTo>
                  <a:pt x="355" y="303"/>
                </a:lnTo>
                <a:lnTo>
                  <a:pt x="355" y="303"/>
                </a:lnTo>
                <a:lnTo>
                  <a:pt x="355" y="287"/>
                </a:lnTo>
                <a:lnTo>
                  <a:pt x="358" y="282"/>
                </a:lnTo>
                <a:lnTo>
                  <a:pt x="358" y="279"/>
                </a:lnTo>
                <a:lnTo>
                  <a:pt x="358" y="277"/>
                </a:lnTo>
                <a:lnTo>
                  <a:pt x="358" y="272"/>
                </a:lnTo>
                <a:lnTo>
                  <a:pt x="358" y="270"/>
                </a:lnTo>
                <a:lnTo>
                  <a:pt x="358" y="261"/>
                </a:lnTo>
                <a:lnTo>
                  <a:pt x="358" y="258"/>
                </a:lnTo>
                <a:lnTo>
                  <a:pt x="358" y="256"/>
                </a:lnTo>
                <a:lnTo>
                  <a:pt x="358" y="256"/>
                </a:lnTo>
                <a:lnTo>
                  <a:pt x="358" y="249"/>
                </a:lnTo>
                <a:lnTo>
                  <a:pt x="358" y="239"/>
                </a:lnTo>
                <a:lnTo>
                  <a:pt x="358" y="237"/>
                </a:lnTo>
                <a:lnTo>
                  <a:pt x="358" y="230"/>
                </a:lnTo>
                <a:lnTo>
                  <a:pt x="358" y="213"/>
                </a:lnTo>
                <a:lnTo>
                  <a:pt x="358" y="206"/>
                </a:lnTo>
                <a:lnTo>
                  <a:pt x="358" y="190"/>
                </a:lnTo>
                <a:lnTo>
                  <a:pt x="358" y="190"/>
                </a:lnTo>
                <a:lnTo>
                  <a:pt x="358" y="185"/>
                </a:lnTo>
                <a:lnTo>
                  <a:pt x="358" y="185"/>
                </a:lnTo>
                <a:lnTo>
                  <a:pt x="358" y="185"/>
                </a:lnTo>
                <a:lnTo>
                  <a:pt x="360" y="185"/>
                </a:lnTo>
                <a:lnTo>
                  <a:pt x="362" y="182"/>
                </a:lnTo>
                <a:lnTo>
                  <a:pt x="365" y="182"/>
                </a:lnTo>
                <a:lnTo>
                  <a:pt x="365" y="182"/>
                </a:lnTo>
                <a:lnTo>
                  <a:pt x="365" y="182"/>
                </a:lnTo>
                <a:lnTo>
                  <a:pt x="367" y="182"/>
                </a:lnTo>
                <a:lnTo>
                  <a:pt x="372" y="185"/>
                </a:lnTo>
                <a:lnTo>
                  <a:pt x="374" y="185"/>
                </a:lnTo>
                <a:lnTo>
                  <a:pt x="379" y="185"/>
                </a:lnTo>
                <a:lnTo>
                  <a:pt x="379" y="185"/>
                </a:lnTo>
                <a:lnTo>
                  <a:pt x="384" y="187"/>
                </a:lnTo>
                <a:lnTo>
                  <a:pt x="388" y="192"/>
                </a:lnTo>
                <a:lnTo>
                  <a:pt x="391" y="192"/>
                </a:lnTo>
                <a:lnTo>
                  <a:pt x="393" y="192"/>
                </a:lnTo>
                <a:lnTo>
                  <a:pt x="396" y="192"/>
                </a:lnTo>
                <a:lnTo>
                  <a:pt x="403" y="194"/>
                </a:lnTo>
                <a:lnTo>
                  <a:pt x="405" y="194"/>
                </a:lnTo>
                <a:lnTo>
                  <a:pt x="407" y="192"/>
                </a:lnTo>
                <a:lnTo>
                  <a:pt x="410" y="192"/>
                </a:lnTo>
                <a:lnTo>
                  <a:pt x="414" y="187"/>
                </a:lnTo>
                <a:lnTo>
                  <a:pt x="417" y="187"/>
                </a:lnTo>
                <a:lnTo>
                  <a:pt x="422" y="185"/>
                </a:lnTo>
                <a:lnTo>
                  <a:pt x="417" y="180"/>
                </a:lnTo>
                <a:lnTo>
                  <a:pt x="417" y="180"/>
                </a:lnTo>
                <a:lnTo>
                  <a:pt x="417" y="168"/>
                </a:lnTo>
                <a:lnTo>
                  <a:pt x="419" y="168"/>
                </a:lnTo>
                <a:lnTo>
                  <a:pt x="424" y="171"/>
                </a:lnTo>
                <a:lnTo>
                  <a:pt x="424" y="168"/>
                </a:lnTo>
                <a:lnTo>
                  <a:pt x="426" y="164"/>
                </a:lnTo>
                <a:lnTo>
                  <a:pt x="429" y="159"/>
                </a:lnTo>
                <a:lnTo>
                  <a:pt x="436" y="159"/>
                </a:lnTo>
                <a:lnTo>
                  <a:pt x="438" y="156"/>
                </a:lnTo>
                <a:lnTo>
                  <a:pt x="441" y="156"/>
                </a:lnTo>
                <a:lnTo>
                  <a:pt x="443" y="154"/>
                </a:lnTo>
                <a:lnTo>
                  <a:pt x="452" y="154"/>
                </a:lnTo>
                <a:lnTo>
                  <a:pt x="457" y="159"/>
                </a:lnTo>
                <a:lnTo>
                  <a:pt x="459" y="161"/>
                </a:lnTo>
                <a:lnTo>
                  <a:pt x="459" y="161"/>
                </a:lnTo>
                <a:lnTo>
                  <a:pt x="462" y="164"/>
                </a:lnTo>
                <a:lnTo>
                  <a:pt x="459" y="166"/>
                </a:lnTo>
                <a:lnTo>
                  <a:pt x="459" y="166"/>
                </a:lnTo>
                <a:lnTo>
                  <a:pt x="459" y="166"/>
                </a:lnTo>
                <a:lnTo>
                  <a:pt x="469" y="166"/>
                </a:lnTo>
                <a:lnTo>
                  <a:pt x="471" y="164"/>
                </a:lnTo>
                <a:lnTo>
                  <a:pt x="474" y="161"/>
                </a:lnTo>
                <a:lnTo>
                  <a:pt x="474" y="159"/>
                </a:lnTo>
                <a:lnTo>
                  <a:pt x="476" y="159"/>
                </a:lnTo>
                <a:lnTo>
                  <a:pt x="476" y="154"/>
                </a:lnTo>
                <a:lnTo>
                  <a:pt x="476" y="152"/>
                </a:lnTo>
                <a:lnTo>
                  <a:pt x="481" y="140"/>
                </a:lnTo>
                <a:lnTo>
                  <a:pt x="481" y="138"/>
                </a:lnTo>
                <a:lnTo>
                  <a:pt x="486" y="135"/>
                </a:lnTo>
                <a:lnTo>
                  <a:pt x="488" y="133"/>
                </a:lnTo>
                <a:lnTo>
                  <a:pt x="490" y="133"/>
                </a:lnTo>
                <a:lnTo>
                  <a:pt x="493" y="130"/>
                </a:lnTo>
                <a:lnTo>
                  <a:pt x="497" y="133"/>
                </a:lnTo>
                <a:lnTo>
                  <a:pt x="504" y="133"/>
                </a:lnTo>
                <a:lnTo>
                  <a:pt x="507" y="133"/>
                </a:lnTo>
                <a:lnTo>
                  <a:pt x="516" y="130"/>
                </a:lnTo>
                <a:lnTo>
                  <a:pt x="521" y="128"/>
                </a:lnTo>
                <a:lnTo>
                  <a:pt x="521" y="128"/>
                </a:lnTo>
                <a:lnTo>
                  <a:pt x="523" y="123"/>
                </a:lnTo>
                <a:lnTo>
                  <a:pt x="526" y="121"/>
                </a:lnTo>
                <a:lnTo>
                  <a:pt x="530" y="119"/>
                </a:lnTo>
                <a:lnTo>
                  <a:pt x="530" y="119"/>
                </a:lnTo>
                <a:lnTo>
                  <a:pt x="533" y="119"/>
                </a:lnTo>
                <a:lnTo>
                  <a:pt x="535" y="116"/>
                </a:lnTo>
                <a:lnTo>
                  <a:pt x="521" y="116"/>
                </a:lnTo>
                <a:lnTo>
                  <a:pt x="512" y="111"/>
                </a:lnTo>
                <a:lnTo>
                  <a:pt x="512" y="111"/>
                </a:lnTo>
                <a:lnTo>
                  <a:pt x="509" y="111"/>
                </a:lnTo>
                <a:lnTo>
                  <a:pt x="507" y="111"/>
                </a:lnTo>
                <a:lnTo>
                  <a:pt x="504" y="111"/>
                </a:lnTo>
                <a:lnTo>
                  <a:pt x="502" y="111"/>
                </a:lnTo>
                <a:lnTo>
                  <a:pt x="497" y="109"/>
                </a:lnTo>
                <a:lnTo>
                  <a:pt x="493" y="107"/>
                </a:lnTo>
                <a:lnTo>
                  <a:pt x="490" y="104"/>
                </a:lnTo>
                <a:lnTo>
                  <a:pt x="490" y="102"/>
                </a:lnTo>
                <a:lnTo>
                  <a:pt x="486" y="102"/>
                </a:lnTo>
                <a:lnTo>
                  <a:pt x="483" y="100"/>
                </a:lnTo>
                <a:lnTo>
                  <a:pt x="478" y="100"/>
                </a:lnTo>
                <a:lnTo>
                  <a:pt x="476" y="100"/>
                </a:lnTo>
                <a:lnTo>
                  <a:pt x="476" y="95"/>
                </a:lnTo>
                <a:lnTo>
                  <a:pt x="474" y="93"/>
                </a:lnTo>
                <a:lnTo>
                  <a:pt x="474" y="88"/>
                </a:lnTo>
                <a:lnTo>
                  <a:pt x="469" y="85"/>
                </a:lnTo>
                <a:lnTo>
                  <a:pt x="467" y="83"/>
                </a:lnTo>
                <a:lnTo>
                  <a:pt x="462" y="83"/>
                </a:lnTo>
                <a:lnTo>
                  <a:pt x="459" y="81"/>
                </a:lnTo>
                <a:lnTo>
                  <a:pt x="455" y="78"/>
                </a:lnTo>
                <a:lnTo>
                  <a:pt x="455" y="76"/>
                </a:lnTo>
                <a:lnTo>
                  <a:pt x="452" y="74"/>
                </a:lnTo>
                <a:lnTo>
                  <a:pt x="448" y="74"/>
                </a:lnTo>
                <a:lnTo>
                  <a:pt x="448" y="74"/>
                </a:lnTo>
                <a:lnTo>
                  <a:pt x="443" y="76"/>
                </a:lnTo>
                <a:lnTo>
                  <a:pt x="441" y="76"/>
                </a:lnTo>
                <a:lnTo>
                  <a:pt x="438" y="74"/>
                </a:lnTo>
                <a:lnTo>
                  <a:pt x="438" y="74"/>
                </a:lnTo>
                <a:lnTo>
                  <a:pt x="431" y="71"/>
                </a:lnTo>
                <a:lnTo>
                  <a:pt x="429" y="71"/>
                </a:lnTo>
                <a:lnTo>
                  <a:pt x="429" y="69"/>
                </a:lnTo>
                <a:lnTo>
                  <a:pt x="429" y="69"/>
                </a:lnTo>
                <a:lnTo>
                  <a:pt x="426" y="69"/>
                </a:lnTo>
                <a:lnTo>
                  <a:pt x="424" y="69"/>
                </a:lnTo>
                <a:lnTo>
                  <a:pt x="424" y="69"/>
                </a:lnTo>
                <a:lnTo>
                  <a:pt x="424" y="67"/>
                </a:lnTo>
                <a:lnTo>
                  <a:pt x="422" y="67"/>
                </a:lnTo>
                <a:lnTo>
                  <a:pt x="422" y="64"/>
                </a:lnTo>
                <a:lnTo>
                  <a:pt x="422" y="43"/>
                </a:lnTo>
                <a:lnTo>
                  <a:pt x="422" y="26"/>
                </a:lnTo>
                <a:lnTo>
                  <a:pt x="422" y="0"/>
                </a:lnTo>
                <a:lnTo>
                  <a:pt x="381" y="0"/>
                </a:lnTo>
                <a:lnTo>
                  <a:pt x="377" y="0"/>
                </a:lnTo>
                <a:lnTo>
                  <a:pt x="374" y="0"/>
                </a:lnTo>
                <a:lnTo>
                  <a:pt x="374" y="0"/>
                </a:lnTo>
                <a:lnTo>
                  <a:pt x="372" y="3"/>
                </a:lnTo>
                <a:lnTo>
                  <a:pt x="367" y="7"/>
                </a:lnTo>
                <a:lnTo>
                  <a:pt x="367" y="7"/>
                </a:lnTo>
                <a:lnTo>
                  <a:pt x="365" y="7"/>
                </a:lnTo>
                <a:lnTo>
                  <a:pt x="360" y="10"/>
                </a:lnTo>
                <a:lnTo>
                  <a:pt x="358" y="7"/>
                </a:lnTo>
                <a:lnTo>
                  <a:pt x="358" y="7"/>
                </a:lnTo>
                <a:lnTo>
                  <a:pt x="355" y="10"/>
                </a:lnTo>
                <a:lnTo>
                  <a:pt x="355" y="12"/>
                </a:lnTo>
                <a:lnTo>
                  <a:pt x="355" y="12"/>
                </a:lnTo>
                <a:lnTo>
                  <a:pt x="355" y="14"/>
                </a:lnTo>
                <a:lnTo>
                  <a:pt x="353" y="17"/>
                </a:lnTo>
                <a:lnTo>
                  <a:pt x="351" y="19"/>
                </a:lnTo>
                <a:lnTo>
                  <a:pt x="351" y="36"/>
                </a:lnTo>
                <a:lnTo>
                  <a:pt x="353" y="38"/>
                </a:lnTo>
                <a:lnTo>
                  <a:pt x="351" y="40"/>
                </a:lnTo>
                <a:lnTo>
                  <a:pt x="351" y="40"/>
                </a:lnTo>
                <a:lnTo>
                  <a:pt x="351" y="45"/>
                </a:lnTo>
                <a:lnTo>
                  <a:pt x="351" y="52"/>
                </a:lnTo>
                <a:lnTo>
                  <a:pt x="351" y="52"/>
                </a:lnTo>
                <a:lnTo>
                  <a:pt x="351" y="52"/>
                </a:lnTo>
                <a:lnTo>
                  <a:pt x="348" y="55"/>
                </a:lnTo>
                <a:lnTo>
                  <a:pt x="343" y="55"/>
                </a:lnTo>
                <a:lnTo>
                  <a:pt x="336" y="57"/>
                </a:lnTo>
                <a:lnTo>
                  <a:pt x="332" y="57"/>
                </a:lnTo>
                <a:lnTo>
                  <a:pt x="332" y="57"/>
                </a:lnTo>
                <a:lnTo>
                  <a:pt x="329" y="57"/>
                </a:lnTo>
                <a:lnTo>
                  <a:pt x="327" y="59"/>
                </a:lnTo>
                <a:lnTo>
                  <a:pt x="322" y="64"/>
                </a:lnTo>
                <a:lnTo>
                  <a:pt x="320" y="64"/>
                </a:lnTo>
                <a:lnTo>
                  <a:pt x="317" y="64"/>
                </a:lnTo>
                <a:lnTo>
                  <a:pt x="315" y="64"/>
                </a:lnTo>
                <a:lnTo>
                  <a:pt x="315" y="64"/>
                </a:lnTo>
                <a:lnTo>
                  <a:pt x="313" y="64"/>
                </a:lnTo>
                <a:lnTo>
                  <a:pt x="310" y="64"/>
                </a:lnTo>
                <a:lnTo>
                  <a:pt x="310" y="64"/>
                </a:lnTo>
                <a:lnTo>
                  <a:pt x="310" y="76"/>
                </a:lnTo>
                <a:lnTo>
                  <a:pt x="310" y="81"/>
                </a:lnTo>
                <a:lnTo>
                  <a:pt x="310" y="85"/>
                </a:lnTo>
                <a:lnTo>
                  <a:pt x="310" y="90"/>
                </a:lnTo>
                <a:lnTo>
                  <a:pt x="308" y="95"/>
                </a:lnTo>
                <a:lnTo>
                  <a:pt x="308" y="95"/>
                </a:lnTo>
                <a:lnTo>
                  <a:pt x="308" y="104"/>
                </a:lnTo>
                <a:lnTo>
                  <a:pt x="308" y="109"/>
                </a:lnTo>
                <a:lnTo>
                  <a:pt x="310" y="111"/>
                </a:lnTo>
                <a:lnTo>
                  <a:pt x="310" y="114"/>
                </a:lnTo>
                <a:lnTo>
                  <a:pt x="315" y="114"/>
                </a:lnTo>
                <a:lnTo>
                  <a:pt x="315" y="119"/>
                </a:lnTo>
                <a:lnTo>
                  <a:pt x="315" y="121"/>
                </a:lnTo>
                <a:lnTo>
                  <a:pt x="315" y="123"/>
                </a:lnTo>
                <a:lnTo>
                  <a:pt x="315" y="126"/>
                </a:lnTo>
                <a:lnTo>
                  <a:pt x="317" y="126"/>
                </a:lnTo>
                <a:lnTo>
                  <a:pt x="320" y="126"/>
                </a:lnTo>
                <a:lnTo>
                  <a:pt x="322" y="135"/>
                </a:lnTo>
                <a:lnTo>
                  <a:pt x="322" y="135"/>
                </a:lnTo>
                <a:lnTo>
                  <a:pt x="322" y="135"/>
                </a:lnTo>
                <a:lnTo>
                  <a:pt x="322" y="135"/>
                </a:lnTo>
                <a:lnTo>
                  <a:pt x="322" y="138"/>
                </a:lnTo>
                <a:lnTo>
                  <a:pt x="322" y="138"/>
                </a:lnTo>
                <a:lnTo>
                  <a:pt x="322" y="138"/>
                </a:lnTo>
                <a:lnTo>
                  <a:pt x="322" y="142"/>
                </a:lnTo>
                <a:lnTo>
                  <a:pt x="322" y="142"/>
                </a:lnTo>
                <a:lnTo>
                  <a:pt x="322" y="145"/>
                </a:lnTo>
                <a:lnTo>
                  <a:pt x="322" y="145"/>
                </a:lnTo>
                <a:lnTo>
                  <a:pt x="322" y="149"/>
                </a:lnTo>
                <a:lnTo>
                  <a:pt x="324" y="149"/>
                </a:lnTo>
                <a:lnTo>
                  <a:pt x="327" y="154"/>
                </a:lnTo>
                <a:lnTo>
                  <a:pt x="329" y="159"/>
                </a:lnTo>
                <a:lnTo>
                  <a:pt x="332" y="164"/>
                </a:lnTo>
                <a:lnTo>
                  <a:pt x="332" y="164"/>
                </a:lnTo>
                <a:lnTo>
                  <a:pt x="334" y="164"/>
                </a:lnTo>
                <a:lnTo>
                  <a:pt x="336" y="164"/>
                </a:lnTo>
                <a:lnTo>
                  <a:pt x="339" y="166"/>
                </a:lnTo>
                <a:lnTo>
                  <a:pt x="339" y="168"/>
                </a:lnTo>
                <a:lnTo>
                  <a:pt x="339" y="173"/>
                </a:lnTo>
                <a:lnTo>
                  <a:pt x="336" y="178"/>
                </a:lnTo>
                <a:lnTo>
                  <a:pt x="336" y="180"/>
                </a:lnTo>
                <a:lnTo>
                  <a:pt x="334" y="180"/>
                </a:lnTo>
                <a:lnTo>
                  <a:pt x="332" y="180"/>
                </a:lnTo>
                <a:lnTo>
                  <a:pt x="332" y="182"/>
                </a:lnTo>
                <a:lnTo>
                  <a:pt x="334" y="185"/>
                </a:lnTo>
                <a:lnTo>
                  <a:pt x="334" y="187"/>
                </a:lnTo>
                <a:lnTo>
                  <a:pt x="329" y="192"/>
                </a:lnTo>
                <a:lnTo>
                  <a:pt x="327" y="194"/>
                </a:lnTo>
                <a:lnTo>
                  <a:pt x="324" y="197"/>
                </a:lnTo>
                <a:lnTo>
                  <a:pt x="320" y="201"/>
                </a:lnTo>
                <a:lnTo>
                  <a:pt x="317" y="204"/>
                </a:lnTo>
                <a:lnTo>
                  <a:pt x="313" y="208"/>
                </a:lnTo>
                <a:lnTo>
                  <a:pt x="308" y="213"/>
                </a:lnTo>
                <a:lnTo>
                  <a:pt x="301" y="218"/>
                </a:lnTo>
                <a:lnTo>
                  <a:pt x="301" y="220"/>
                </a:lnTo>
                <a:lnTo>
                  <a:pt x="296" y="220"/>
                </a:lnTo>
                <a:lnTo>
                  <a:pt x="294" y="225"/>
                </a:lnTo>
                <a:lnTo>
                  <a:pt x="289" y="230"/>
                </a:lnTo>
                <a:lnTo>
                  <a:pt x="287" y="232"/>
                </a:lnTo>
                <a:lnTo>
                  <a:pt x="291" y="239"/>
                </a:lnTo>
                <a:lnTo>
                  <a:pt x="291" y="242"/>
                </a:lnTo>
                <a:lnTo>
                  <a:pt x="291" y="244"/>
                </a:lnTo>
                <a:lnTo>
                  <a:pt x="291" y="246"/>
                </a:lnTo>
                <a:lnTo>
                  <a:pt x="291" y="249"/>
                </a:lnTo>
                <a:lnTo>
                  <a:pt x="291" y="251"/>
                </a:lnTo>
                <a:lnTo>
                  <a:pt x="289" y="251"/>
                </a:lnTo>
                <a:lnTo>
                  <a:pt x="289" y="258"/>
                </a:lnTo>
                <a:lnTo>
                  <a:pt x="289" y="258"/>
                </a:lnTo>
                <a:lnTo>
                  <a:pt x="287" y="261"/>
                </a:lnTo>
                <a:lnTo>
                  <a:pt x="284" y="265"/>
                </a:lnTo>
                <a:lnTo>
                  <a:pt x="282" y="268"/>
                </a:lnTo>
                <a:lnTo>
                  <a:pt x="282" y="270"/>
                </a:lnTo>
                <a:lnTo>
                  <a:pt x="282" y="272"/>
                </a:lnTo>
                <a:lnTo>
                  <a:pt x="282" y="275"/>
                </a:lnTo>
                <a:lnTo>
                  <a:pt x="277" y="279"/>
                </a:lnTo>
                <a:lnTo>
                  <a:pt x="277" y="282"/>
                </a:lnTo>
                <a:lnTo>
                  <a:pt x="280" y="284"/>
                </a:lnTo>
                <a:lnTo>
                  <a:pt x="277" y="289"/>
                </a:lnTo>
                <a:lnTo>
                  <a:pt x="280" y="296"/>
                </a:lnTo>
                <a:lnTo>
                  <a:pt x="282" y="301"/>
                </a:lnTo>
                <a:lnTo>
                  <a:pt x="282" y="301"/>
                </a:lnTo>
                <a:lnTo>
                  <a:pt x="282" y="303"/>
                </a:lnTo>
                <a:lnTo>
                  <a:pt x="280" y="303"/>
                </a:lnTo>
                <a:lnTo>
                  <a:pt x="275" y="301"/>
                </a:lnTo>
                <a:lnTo>
                  <a:pt x="272" y="301"/>
                </a:lnTo>
                <a:lnTo>
                  <a:pt x="270" y="303"/>
                </a:lnTo>
                <a:lnTo>
                  <a:pt x="268" y="305"/>
                </a:lnTo>
                <a:lnTo>
                  <a:pt x="263" y="310"/>
                </a:lnTo>
                <a:lnTo>
                  <a:pt x="261" y="313"/>
                </a:lnTo>
                <a:lnTo>
                  <a:pt x="261" y="313"/>
                </a:lnTo>
                <a:lnTo>
                  <a:pt x="258" y="313"/>
                </a:lnTo>
                <a:lnTo>
                  <a:pt x="253" y="317"/>
                </a:lnTo>
                <a:lnTo>
                  <a:pt x="251" y="320"/>
                </a:lnTo>
                <a:lnTo>
                  <a:pt x="251" y="320"/>
                </a:lnTo>
                <a:lnTo>
                  <a:pt x="249" y="324"/>
                </a:lnTo>
                <a:lnTo>
                  <a:pt x="244" y="327"/>
                </a:lnTo>
                <a:lnTo>
                  <a:pt x="239" y="332"/>
                </a:lnTo>
                <a:lnTo>
                  <a:pt x="235" y="334"/>
                </a:lnTo>
                <a:lnTo>
                  <a:pt x="230" y="339"/>
                </a:lnTo>
                <a:lnTo>
                  <a:pt x="227" y="339"/>
                </a:lnTo>
                <a:lnTo>
                  <a:pt x="225" y="341"/>
                </a:lnTo>
                <a:lnTo>
                  <a:pt x="223" y="348"/>
                </a:lnTo>
                <a:lnTo>
                  <a:pt x="220" y="348"/>
                </a:lnTo>
                <a:lnTo>
                  <a:pt x="218" y="350"/>
                </a:lnTo>
                <a:lnTo>
                  <a:pt x="213" y="355"/>
                </a:lnTo>
                <a:lnTo>
                  <a:pt x="208" y="360"/>
                </a:lnTo>
                <a:lnTo>
                  <a:pt x="197" y="369"/>
                </a:lnTo>
                <a:lnTo>
                  <a:pt x="194" y="372"/>
                </a:lnTo>
                <a:lnTo>
                  <a:pt x="192" y="374"/>
                </a:lnTo>
                <a:lnTo>
                  <a:pt x="190" y="381"/>
                </a:lnTo>
                <a:lnTo>
                  <a:pt x="187" y="384"/>
                </a:lnTo>
                <a:lnTo>
                  <a:pt x="185" y="384"/>
                </a:lnTo>
                <a:lnTo>
                  <a:pt x="182" y="384"/>
                </a:lnTo>
                <a:lnTo>
                  <a:pt x="182" y="384"/>
                </a:lnTo>
                <a:lnTo>
                  <a:pt x="180" y="384"/>
                </a:lnTo>
                <a:lnTo>
                  <a:pt x="178" y="386"/>
                </a:lnTo>
                <a:lnTo>
                  <a:pt x="175" y="391"/>
                </a:lnTo>
                <a:lnTo>
                  <a:pt x="175" y="393"/>
                </a:lnTo>
                <a:lnTo>
                  <a:pt x="173" y="395"/>
                </a:lnTo>
                <a:lnTo>
                  <a:pt x="168" y="398"/>
                </a:lnTo>
                <a:lnTo>
                  <a:pt x="163" y="402"/>
                </a:lnTo>
                <a:lnTo>
                  <a:pt x="161" y="405"/>
                </a:lnTo>
                <a:lnTo>
                  <a:pt x="161" y="405"/>
                </a:lnTo>
                <a:lnTo>
                  <a:pt x="159" y="405"/>
                </a:lnTo>
                <a:lnTo>
                  <a:pt x="156" y="407"/>
                </a:lnTo>
                <a:lnTo>
                  <a:pt x="154" y="407"/>
                </a:lnTo>
                <a:lnTo>
                  <a:pt x="156" y="412"/>
                </a:lnTo>
                <a:lnTo>
                  <a:pt x="156" y="414"/>
                </a:lnTo>
                <a:lnTo>
                  <a:pt x="149" y="421"/>
                </a:lnTo>
                <a:lnTo>
                  <a:pt x="145" y="419"/>
                </a:lnTo>
                <a:lnTo>
                  <a:pt x="140" y="421"/>
                </a:lnTo>
                <a:lnTo>
                  <a:pt x="140" y="429"/>
                </a:lnTo>
                <a:lnTo>
                  <a:pt x="142" y="431"/>
                </a:lnTo>
                <a:lnTo>
                  <a:pt x="142" y="433"/>
                </a:lnTo>
                <a:lnTo>
                  <a:pt x="140" y="438"/>
                </a:lnTo>
                <a:lnTo>
                  <a:pt x="137" y="440"/>
                </a:lnTo>
                <a:lnTo>
                  <a:pt x="135" y="443"/>
                </a:lnTo>
                <a:lnTo>
                  <a:pt x="126" y="443"/>
                </a:lnTo>
                <a:lnTo>
                  <a:pt x="123" y="443"/>
                </a:lnTo>
                <a:lnTo>
                  <a:pt x="116" y="447"/>
                </a:lnTo>
                <a:lnTo>
                  <a:pt x="100" y="452"/>
                </a:lnTo>
                <a:lnTo>
                  <a:pt x="95" y="455"/>
                </a:lnTo>
                <a:lnTo>
                  <a:pt x="90" y="457"/>
                </a:lnTo>
                <a:lnTo>
                  <a:pt x="85" y="459"/>
                </a:lnTo>
                <a:lnTo>
                  <a:pt x="85" y="462"/>
                </a:lnTo>
                <a:lnTo>
                  <a:pt x="85" y="464"/>
                </a:lnTo>
                <a:lnTo>
                  <a:pt x="83" y="469"/>
                </a:lnTo>
                <a:lnTo>
                  <a:pt x="81" y="469"/>
                </a:lnTo>
                <a:lnTo>
                  <a:pt x="81" y="471"/>
                </a:lnTo>
                <a:lnTo>
                  <a:pt x="78" y="471"/>
                </a:lnTo>
                <a:lnTo>
                  <a:pt x="78" y="469"/>
                </a:lnTo>
                <a:lnTo>
                  <a:pt x="74" y="464"/>
                </a:lnTo>
                <a:lnTo>
                  <a:pt x="69" y="464"/>
                </a:lnTo>
                <a:lnTo>
                  <a:pt x="69" y="469"/>
                </a:lnTo>
                <a:lnTo>
                  <a:pt x="64" y="476"/>
                </a:lnTo>
                <a:lnTo>
                  <a:pt x="62" y="478"/>
                </a:lnTo>
                <a:lnTo>
                  <a:pt x="55" y="481"/>
                </a:lnTo>
                <a:lnTo>
                  <a:pt x="50" y="483"/>
                </a:lnTo>
                <a:lnTo>
                  <a:pt x="47" y="485"/>
                </a:lnTo>
                <a:lnTo>
                  <a:pt x="45" y="490"/>
                </a:lnTo>
                <a:lnTo>
                  <a:pt x="38" y="492"/>
                </a:lnTo>
                <a:lnTo>
                  <a:pt x="36" y="497"/>
                </a:lnTo>
                <a:lnTo>
                  <a:pt x="33" y="499"/>
                </a:lnTo>
                <a:lnTo>
                  <a:pt x="31" y="504"/>
                </a:lnTo>
                <a:lnTo>
                  <a:pt x="29" y="511"/>
                </a:lnTo>
                <a:lnTo>
                  <a:pt x="29" y="514"/>
                </a:lnTo>
                <a:lnTo>
                  <a:pt x="29" y="514"/>
                </a:lnTo>
                <a:lnTo>
                  <a:pt x="24" y="516"/>
                </a:lnTo>
                <a:lnTo>
                  <a:pt x="19" y="518"/>
                </a:lnTo>
                <a:lnTo>
                  <a:pt x="17" y="523"/>
                </a:lnTo>
                <a:lnTo>
                  <a:pt x="17" y="526"/>
                </a:lnTo>
                <a:lnTo>
                  <a:pt x="17" y="528"/>
                </a:lnTo>
                <a:lnTo>
                  <a:pt x="14" y="530"/>
                </a:lnTo>
                <a:lnTo>
                  <a:pt x="12" y="533"/>
                </a:lnTo>
                <a:lnTo>
                  <a:pt x="12" y="533"/>
                </a:lnTo>
                <a:lnTo>
                  <a:pt x="12" y="535"/>
                </a:lnTo>
                <a:lnTo>
                  <a:pt x="14" y="537"/>
                </a:lnTo>
                <a:lnTo>
                  <a:pt x="17" y="537"/>
                </a:lnTo>
                <a:lnTo>
                  <a:pt x="19" y="540"/>
                </a:lnTo>
                <a:lnTo>
                  <a:pt x="19" y="547"/>
                </a:lnTo>
                <a:lnTo>
                  <a:pt x="21" y="547"/>
                </a:lnTo>
                <a:lnTo>
                  <a:pt x="24" y="552"/>
                </a:lnTo>
                <a:lnTo>
                  <a:pt x="24" y="552"/>
                </a:lnTo>
                <a:lnTo>
                  <a:pt x="24" y="554"/>
                </a:lnTo>
                <a:lnTo>
                  <a:pt x="24" y="556"/>
                </a:lnTo>
                <a:lnTo>
                  <a:pt x="21" y="559"/>
                </a:lnTo>
                <a:lnTo>
                  <a:pt x="17" y="561"/>
                </a:lnTo>
                <a:lnTo>
                  <a:pt x="14" y="561"/>
                </a:lnTo>
                <a:lnTo>
                  <a:pt x="10" y="561"/>
                </a:lnTo>
                <a:lnTo>
                  <a:pt x="7" y="561"/>
                </a:lnTo>
                <a:lnTo>
                  <a:pt x="5" y="561"/>
                </a:lnTo>
                <a:lnTo>
                  <a:pt x="0" y="561"/>
                </a:lnTo>
                <a:lnTo>
                  <a:pt x="0" y="563"/>
                </a:lnTo>
                <a:lnTo>
                  <a:pt x="10" y="563"/>
                </a:lnTo>
                <a:lnTo>
                  <a:pt x="83" y="566"/>
                </a:lnTo>
                <a:close/>
              </a:path>
            </a:pathLst>
          </a:custGeom>
          <a:solidFill>
            <a:srgbClr val="F9B1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9" name="Freeform 144"/>
          <p:cNvSpPr>
            <a:spLocks/>
          </p:cNvSpPr>
          <p:nvPr/>
        </p:nvSpPr>
        <p:spPr bwMode="auto">
          <a:xfrm>
            <a:off x="3316706" y="1505953"/>
            <a:ext cx="376238" cy="528638"/>
          </a:xfrm>
          <a:custGeom>
            <a:avLst/>
            <a:gdLst>
              <a:gd name="T0" fmla="*/ 213 w 237"/>
              <a:gd name="T1" fmla="*/ 80 h 333"/>
              <a:gd name="T2" fmla="*/ 201 w 237"/>
              <a:gd name="T3" fmla="*/ 78 h 333"/>
              <a:gd name="T4" fmla="*/ 185 w 237"/>
              <a:gd name="T5" fmla="*/ 78 h 333"/>
              <a:gd name="T6" fmla="*/ 177 w 237"/>
              <a:gd name="T7" fmla="*/ 68 h 333"/>
              <a:gd name="T8" fmla="*/ 168 w 237"/>
              <a:gd name="T9" fmla="*/ 71 h 333"/>
              <a:gd name="T10" fmla="*/ 161 w 237"/>
              <a:gd name="T11" fmla="*/ 78 h 333"/>
              <a:gd name="T12" fmla="*/ 147 w 237"/>
              <a:gd name="T13" fmla="*/ 80 h 333"/>
              <a:gd name="T14" fmla="*/ 128 w 237"/>
              <a:gd name="T15" fmla="*/ 82 h 333"/>
              <a:gd name="T16" fmla="*/ 111 w 237"/>
              <a:gd name="T17" fmla="*/ 75 h 333"/>
              <a:gd name="T18" fmla="*/ 99 w 237"/>
              <a:gd name="T19" fmla="*/ 68 h 333"/>
              <a:gd name="T20" fmla="*/ 95 w 237"/>
              <a:gd name="T21" fmla="*/ 63 h 333"/>
              <a:gd name="T22" fmla="*/ 87 w 237"/>
              <a:gd name="T23" fmla="*/ 54 h 333"/>
              <a:gd name="T24" fmla="*/ 87 w 237"/>
              <a:gd name="T25" fmla="*/ 35 h 333"/>
              <a:gd name="T26" fmla="*/ 76 w 237"/>
              <a:gd name="T27" fmla="*/ 28 h 333"/>
              <a:gd name="T28" fmla="*/ 69 w 237"/>
              <a:gd name="T29" fmla="*/ 16 h 333"/>
              <a:gd name="T30" fmla="*/ 52 w 237"/>
              <a:gd name="T31" fmla="*/ 0 h 333"/>
              <a:gd name="T32" fmla="*/ 28 w 237"/>
              <a:gd name="T33" fmla="*/ 2 h 333"/>
              <a:gd name="T34" fmla="*/ 16 w 237"/>
              <a:gd name="T35" fmla="*/ 9 h 333"/>
              <a:gd name="T36" fmla="*/ 5 w 237"/>
              <a:gd name="T37" fmla="*/ 33 h 333"/>
              <a:gd name="T38" fmla="*/ 24 w 237"/>
              <a:gd name="T39" fmla="*/ 45 h 333"/>
              <a:gd name="T40" fmla="*/ 35 w 237"/>
              <a:gd name="T41" fmla="*/ 52 h 333"/>
              <a:gd name="T42" fmla="*/ 35 w 237"/>
              <a:gd name="T43" fmla="*/ 66 h 333"/>
              <a:gd name="T44" fmla="*/ 33 w 237"/>
              <a:gd name="T45" fmla="*/ 87 h 333"/>
              <a:gd name="T46" fmla="*/ 28 w 237"/>
              <a:gd name="T47" fmla="*/ 99 h 333"/>
              <a:gd name="T48" fmla="*/ 28 w 237"/>
              <a:gd name="T49" fmla="*/ 123 h 333"/>
              <a:gd name="T50" fmla="*/ 21 w 237"/>
              <a:gd name="T51" fmla="*/ 134 h 333"/>
              <a:gd name="T52" fmla="*/ 12 w 237"/>
              <a:gd name="T53" fmla="*/ 144 h 333"/>
              <a:gd name="T54" fmla="*/ 14 w 237"/>
              <a:gd name="T55" fmla="*/ 149 h 333"/>
              <a:gd name="T56" fmla="*/ 21 w 237"/>
              <a:gd name="T57" fmla="*/ 156 h 333"/>
              <a:gd name="T58" fmla="*/ 24 w 237"/>
              <a:gd name="T59" fmla="*/ 163 h 333"/>
              <a:gd name="T60" fmla="*/ 28 w 237"/>
              <a:gd name="T61" fmla="*/ 177 h 333"/>
              <a:gd name="T62" fmla="*/ 24 w 237"/>
              <a:gd name="T63" fmla="*/ 186 h 333"/>
              <a:gd name="T64" fmla="*/ 31 w 237"/>
              <a:gd name="T65" fmla="*/ 208 h 333"/>
              <a:gd name="T66" fmla="*/ 42 w 237"/>
              <a:gd name="T67" fmla="*/ 227 h 333"/>
              <a:gd name="T68" fmla="*/ 40 w 237"/>
              <a:gd name="T69" fmla="*/ 236 h 333"/>
              <a:gd name="T70" fmla="*/ 42 w 237"/>
              <a:gd name="T71" fmla="*/ 241 h 333"/>
              <a:gd name="T72" fmla="*/ 33 w 237"/>
              <a:gd name="T73" fmla="*/ 243 h 333"/>
              <a:gd name="T74" fmla="*/ 33 w 237"/>
              <a:gd name="T75" fmla="*/ 250 h 333"/>
              <a:gd name="T76" fmla="*/ 24 w 237"/>
              <a:gd name="T77" fmla="*/ 257 h 333"/>
              <a:gd name="T78" fmla="*/ 9 w 237"/>
              <a:gd name="T79" fmla="*/ 267 h 333"/>
              <a:gd name="T80" fmla="*/ 45 w 237"/>
              <a:gd name="T81" fmla="*/ 333 h 333"/>
              <a:gd name="T82" fmla="*/ 50 w 237"/>
              <a:gd name="T83" fmla="*/ 321 h 333"/>
              <a:gd name="T84" fmla="*/ 66 w 237"/>
              <a:gd name="T85" fmla="*/ 314 h 333"/>
              <a:gd name="T86" fmla="*/ 76 w 237"/>
              <a:gd name="T87" fmla="*/ 300 h 333"/>
              <a:gd name="T88" fmla="*/ 87 w 237"/>
              <a:gd name="T89" fmla="*/ 286 h 333"/>
              <a:gd name="T90" fmla="*/ 97 w 237"/>
              <a:gd name="T91" fmla="*/ 283 h 333"/>
              <a:gd name="T92" fmla="*/ 111 w 237"/>
              <a:gd name="T93" fmla="*/ 283 h 333"/>
              <a:gd name="T94" fmla="*/ 154 w 237"/>
              <a:gd name="T95" fmla="*/ 291 h 333"/>
              <a:gd name="T96" fmla="*/ 189 w 237"/>
              <a:gd name="T97" fmla="*/ 203 h 333"/>
              <a:gd name="T98" fmla="*/ 215 w 237"/>
              <a:gd name="T99" fmla="*/ 139 h 333"/>
              <a:gd name="T100" fmla="*/ 234 w 237"/>
              <a:gd name="T101" fmla="*/ 113 h 333"/>
              <a:gd name="T102" fmla="*/ 230 w 237"/>
              <a:gd name="T103" fmla="*/ 106 h 333"/>
              <a:gd name="T104" fmla="*/ 230 w 237"/>
              <a:gd name="T105" fmla="*/ 97 h 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7" h="333">
                <a:moveTo>
                  <a:pt x="225" y="92"/>
                </a:moveTo>
                <a:lnTo>
                  <a:pt x="220" y="89"/>
                </a:lnTo>
                <a:lnTo>
                  <a:pt x="218" y="87"/>
                </a:lnTo>
                <a:lnTo>
                  <a:pt x="213" y="82"/>
                </a:lnTo>
                <a:lnTo>
                  <a:pt x="213" y="80"/>
                </a:lnTo>
                <a:lnTo>
                  <a:pt x="211" y="80"/>
                </a:lnTo>
                <a:lnTo>
                  <a:pt x="208" y="80"/>
                </a:lnTo>
                <a:lnTo>
                  <a:pt x="203" y="75"/>
                </a:lnTo>
                <a:lnTo>
                  <a:pt x="201" y="78"/>
                </a:lnTo>
                <a:lnTo>
                  <a:pt x="201" y="78"/>
                </a:lnTo>
                <a:lnTo>
                  <a:pt x="199" y="78"/>
                </a:lnTo>
                <a:lnTo>
                  <a:pt x="194" y="82"/>
                </a:lnTo>
                <a:lnTo>
                  <a:pt x="189" y="80"/>
                </a:lnTo>
                <a:lnTo>
                  <a:pt x="187" y="78"/>
                </a:lnTo>
                <a:lnTo>
                  <a:pt x="185" y="78"/>
                </a:lnTo>
                <a:lnTo>
                  <a:pt x="180" y="75"/>
                </a:lnTo>
                <a:lnTo>
                  <a:pt x="177" y="73"/>
                </a:lnTo>
                <a:lnTo>
                  <a:pt x="180" y="71"/>
                </a:lnTo>
                <a:lnTo>
                  <a:pt x="180" y="68"/>
                </a:lnTo>
                <a:lnTo>
                  <a:pt x="177" y="68"/>
                </a:lnTo>
                <a:lnTo>
                  <a:pt x="173" y="66"/>
                </a:lnTo>
                <a:lnTo>
                  <a:pt x="173" y="68"/>
                </a:lnTo>
                <a:lnTo>
                  <a:pt x="170" y="71"/>
                </a:lnTo>
                <a:lnTo>
                  <a:pt x="168" y="71"/>
                </a:lnTo>
                <a:lnTo>
                  <a:pt x="168" y="71"/>
                </a:lnTo>
                <a:lnTo>
                  <a:pt x="163" y="71"/>
                </a:lnTo>
                <a:lnTo>
                  <a:pt x="163" y="71"/>
                </a:lnTo>
                <a:lnTo>
                  <a:pt x="163" y="75"/>
                </a:lnTo>
                <a:lnTo>
                  <a:pt x="163" y="75"/>
                </a:lnTo>
                <a:lnTo>
                  <a:pt x="161" y="78"/>
                </a:lnTo>
                <a:lnTo>
                  <a:pt x="158" y="78"/>
                </a:lnTo>
                <a:lnTo>
                  <a:pt x="156" y="80"/>
                </a:lnTo>
                <a:lnTo>
                  <a:pt x="156" y="80"/>
                </a:lnTo>
                <a:lnTo>
                  <a:pt x="149" y="78"/>
                </a:lnTo>
                <a:lnTo>
                  <a:pt x="147" y="80"/>
                </a:lnTo>
                <a:lnTo>
                  <a:pt x="147" y="82"/>
                </a:lnTo>
                <a:lnTo>
                  <a:pt x="140" y="87"/>
                </a:lnTo>
                <a:lnTo>
                  <a:pt x="135" y="85"/>
                </a:lnTo>
                <a:lnTo>
                  <a:pt x="132" y="82"/>
                </a:lnTo>
                <a:lnTo>
                  <a:pt x="128" y="82"/>
                </a:lnTo>
                <a:lnTo>
                  <a:pt x="125" y="78"/>
                </a:lnTo>
                <a:lnTo>
                  <a:pt x="123" y="78"/>
                </a:lnTo>
                <a:lnTo>
                  <a:pt x="118" y="80"/>
                </a:lnTo>
                <a:lnTo>
                  <a:pt x="114" y="75"/>
                </a:lnTo>
                <a:lnTo>
                  <a:pt x="111" y="75"/>
                </a:lnTo>
                <a:lnTo>
                  <a:pt x="106" y="73"/>
                </a:lnTo>
                <a:lnTo>
                  <a:pt x="104" y="73"/>
                </a:lnTo>
                <a:lnTo>
                  <a:pt x="102" y="73"/>
                </a:lnTo>
                <a:lnTo>
                  <a:pt x="102" y="73"/>
                </a:lnTo>
                <a:lnTo>
                  <a:pt x="99" y="68"/>
                </a:lnTo>
                <a:lnTo>
                  <a:pt x="99" y="68"/>
                </a:lnTo>
                <a:lnTo>
                  <a:pt x="102" y="66"/>
                </a:lnTo>
                <a:lnTo>
                  <a:pt x="102" y="66"/>
                </a:lnTo>
                <a:lnTo>
                  <a:pt x="99" y="66"/>
                </a:lnTo>
                <a:lnTo>
                  <a:pt x="95" y="63"/>
                </a:lnTo>
                <a:lnTo>
                  <a:pt x="92" y="66"/>
                </a:lnTo>
                <a:lnTo>
                  <a:pt x="90" y="66"/>
                </a:lnTo>
                <a:lnTo>
                  <a:pt x="90" y="63"/>
                </a:lnTo>
                <a:lnTo>
                  <a:pt x="85" y="59"/>
                </a:lnTo>
                <a:lnTo>
                  <a:pt x="87" y="54"/>
                </a:lnTo>
                <a:lnTo>
                  <a:pt x="87" y="49"/>
                </a:lnTo>
                <a:lnTo>
                  <a:pt x="83" y="40"/>
                </a:lnTo>
                <a:lnTo>
                  <a:pt x="83" y="37"/>
                </a:lnTo>
                <a:lnTo>
                  <a:pt x="83" y="37"/>
                </a:lnTo>
                <a:lnTo>
                  <a:pt x="87" y="35"/>
                </a:lnTo>
                <a:lnTo>
                  <a:pt x="85" y="33"/>
                </a:lnTo>
                <a:lnTo>
                  <a:pt x="80" y="30"/>
                </a:lnTo>
                <a:lnTo>
                  <a:pt x="78" y="30"/>
                </a:lnTo>
                <a:lnTo>
                  <a:pt x="76" y="30"/>
                </a:lnTo>
                <a:lnTo>
                  <a:pt x="76" y="28"/>
                </a:lnTo>
                <a:lnTo>
                  <a:pt x="73" y="26"/>
                </a:lnTo>
                <a:lnTo>
                  <a:pt x="73" y="23"/>
                </a:lnTo>
                <a:lnTo>
                  <a:pt x="71" y="19"/>
                </a:lnTo>
                <a:lnTo>
                  <a:pt x="69" y="19"/>
                </a:lnTo>
                <a:lnTo>
                  <a:pt x="69" y="16"/>
                </a:lnTo>
                <a:lnTo>
                  <a:pt x="69" y="11"/>
                </a:lnTo>
                <a:lnTo>
                  <a:pt x="66" y="7"/>
                </a:lnTo>
                <a:lnTo>
                  <a:pt x="59" y="0"/>
                </a:lnTo>
                <a:lnTo>
                  <a:pt x="54" y="0"/>
                </a:lnTo>
                <a:lnTo>
                  <a:pt x="52" y="0"/>
                </a:lnTo>
                <a:lnTo>
                  <a:pt x="50" y="0"/>
                </a:lnTo>
                <a:lnTo>
                  <a:pt x="45" y="2"/>
                </a:lnTo>
                <a:lnTo>
                  <a:pt x="40" y="2"/>
                </a:lnTo>
                <a:lnTo>
                  <a:pt x="38" y="2"/>
                </a:lnTo>
                <a:lnTo>
                  <a:pt x="28" y="2"/>
                </a:lnTo>
                <a:lnTo>
                  <a:pt x="24" y="2"/>
                </a:lnTo>
                <a:lnTo>
                  <a:pt x="21" y="2"/>
                </a:lnTo>
                <a:lnTo>
                  <a:pt x="19" y="4"/>
                </a:lnTo>
                <a:lnTo>
                  <a:pt x="19" y="7"/>
                </a:lnTo>
                <a:lnTo>
                  <a:pt x="16" y="9"/>
                </a:lnTo>
                <a:lnTo>
                  <a:pt x="9" y="16"/>
                </a:lnTo>
                <a:lnTo>
                  <a:pt x="2" y="19"/>
                </a:lnTo>
                <a:lnTo>
                  <a:pt x="0" y="21"/>
                </a:lnTo>
                <a:lnTo>
                  <a:pt x="5" y="30"/>
                </a:lnTo>
                <a:lnTo>
                  <a:pt x="5" y="33"/>
                </a:lnTo>
                <a:lnTo>
                  <a:pt x="5" y="33"/>
                </a:lnTo>
                <a:lnTo>
                  <a:pt x="7" y="30"/>
                </a:lnTo>
                <a:lnTo>
                  <a:pt x="9" y="30"/>
                </a:lnTo>
                <a:lnTo>
                  <a:pt x="21" y="42"/>
                </a:lnTo>
                <a:lnTo>
                  <a:pt x="24" y="45"/>
                </a:lnTo>
                <a:lnTo>
                  <a:pt x="26" y="45"/>
                </a:lnTo>
                <a:lnTo>
                  <a:pt x="28" y="45"/>
                </a:lnTo>
                <a:lnTo>
                  <a:pt x="28" y="45"/>
                </a:lnTo>
                <a:lnTo>
                  <a:pt x="33" y="47"/>
                </a:lnTo>
                <a:lnTo>
                  <a:pt x="35" y="52"/>
                </a:lnTo>
                <a:lnTo>
                  <a:pt x="35" y="56"/>
                </a:lnTo>
                <a:lnTo>
                  <a:pt x="35" y="59"/>
                </a:lnTo>
                <a:lnTo>
                  <a:pt x="33" y="61"/>
                </a:lnTo>
                <a:lnTo>
                  <a:pt x="33" y="63"/>
                </a:lnTo>
                <a:lnTo>
                  <a:pt x="35" y="66"/>
                </a:lnTo>
                <a:lnTo>
                  <a:pt x="38" y="71"/>
                </a:lnTo>
                <a:lnTo>
                  <a:pt x="38" y="78"/>
                </a:lnTo>
                <a:lnTo>
                  <a:pt x="38" y="82"/>
                </a:lnTo>
                <a:lnTo>
                  <a:pt x="35" y="82"/>
                </a:lnTo>
                <a:lnTo>
                  <a:pt x="33" y="87"/>
                </a:lnTo>
                <a:lnTo>
                  <a:pt x="33" y="87"/>
                </a:lnTo>
                <a:lnTo>
                  <a:pt x="33" y="89"/>
                </a:lnTo>
                <a:lnTo>
                  <a:pt x="31" y="97"/>
                </a:lnTo>
                <a:lnTo>
                  <a:pt x="28" y="97"/>
                </a:lnTo>
                <a:lnTo>
                  <a:pt x="28" y="99"/>
                </a:lnTo>
                <a:lnTo>
                  <a:pt x="31" y="106"/>
                </a:lnTo>
                <a:lnTo>
                  <a:pt x="31" y="108"/>
                </a:lnTo>
                <a:lnTo>
                  <a:pt x="31" y="108"/>
                </a:lnTo>
                <a:lnTo>
                  <a:pt x="28" y="120"/>
                </a:lnTo>
                <a:lnTo>
                  <a:pt x="28" y="123"/>
                </a:lnTo>
                <a:lnTo>
                  <a:pt x="26" y="123"/>
                </a:lnTo>
                <a:lnTo>
                  <a:pt x="21" y="127"/>
                </a:lnTo>
                <a:lnTo>
                  <a:pt x="24" y="130"/>
                </a:lnTo>
                <a:lnTo>
                  <a:pt x="24" y="132"/>
                </a:lnTo>
                <a:lnTo>
                  <a:pt x="21" y="134"/>
                </a:lnTo>
                <a:lnTo>
                  <a:pt x="16" y="137"/>
                </a:lnTo>
                <a:lnTo>
                  <a:pt x="16" y="139"/>
                </a:lnTo>
                <a:lnTo>
                  <a:pt x="14" y="139"/>
                </a:lnTo>
                <a:lnTo>
                  <a:pt x="12" y="142"/>
                </a:lnTo>
                <a:lnTo>
                  <a:pt x="12" y="144"/>
                </a:lnTo>
                <a:lnTo>
                  <a:pt x="14" y="146"/>
                </a:lnTo>
                <a:lnTo>
                  <a:pt x="12" y="149"/>
                </a:lnTo>
                <a:lnTo>
                  <a:pt x="14" y="149"/>
                </a:lnTo>
                <a:lnTo>
                  <a:pt x="14" y="149"/>
                </a:lnTo>
                <a:lnTo>
                  <a:pt x="14" y="149"/>
                </a:lnTo>
                <a:lnTo>
                  <a:pt x="16" y="149"/>
                </a:lnTo>
                <a:lnTo>
                  <a:pt x="16" y="151"/>
                </a:lnTo>
                <a:lnTo>
                  <a:pt x="19" y="153"/>
                </a:lnTo>
                <a:lnTo>
                  <a:pt x="19" y="156"/>
                </a:lnTo>
                <a:lnTo>
                  <a:pt x="21" y="156"/>
                </a:lnTo>
                <a:lnTo>
                  <a:pt x="24" y="158"/>
                </a:lnTo>
                <a:lnTo>
                  <a:pt x="24" y="158"/>
                </a:lnTo>
                <a:lnTo>
                  <a:pt x="24" y="160"/>
                </a:lnTo>
                <a:lnTo>
                  <a:pt x="24" y="163"/>
                </a:lnTo>
                <a:lnTo>
                  <a:pt x="24" y="163"/>
                </a:lnTo>
                <a:lnTo>
                  <a:pt x="26" y="168"/>
                </a:lnTo>
                <a:lnTo>
                  <a:pt x="26" y="168"/>
                </a:lnTo>
                <a:lnTo>
                  <a:pt x="28" y="172"/>
                </a:lnTo>
                <a:lnTo>
                  <a:pt x="28" y="172"/>
                </a:lnTo>
                <a:lnTo>
                  <a:pt x="28" y="177"/>
                </a:lnTo>
                <a:lnTo>
                  <a:pt x="28" y="177"/>
                </a:lnTo>
                <a:lnTo>
                  <a:pt x="28" y="177"/>
                </a:lnTo>
                <a:lnTo>
                  <a:pt x="24" y="179"/>
                </a:lnTo>
                <a:lnTo>
                  <a:pt x="24" y="182"/>
                </a:lnTo>
                <a:lnTo>
                  <a:pt x="24" y="186"/>
                </a:lnTo>
                <a:lnTo>
                  <a:pt x="24" y="186"/>
                </a:lnTo>
                <a:lnTo>
                  <a:pt x="28" y="196"/>
                </a:lnTo>
                <a:lnTo>
                  <a:pt x="28" y="198"/>
                </a:lnTo>
                <a:lnTo>
                  <a:pt x="28" y="208"/>
                </a:lnTo>
                <a:lnTo>
                  <a:pt x="31" y="208"/>
                </a:lnTo>
                <a:lnTo>
                  <a:pt x="31" y="210"/>
                </a:lnTo>
                <a:lnTo>
                  <a:pt x="35" y="220"/>
                </a:lnTo>
                <a:lnTo>
                  <a:pt x="38" y="222"/>
                </a:lnTo>
                <a:lnTo>
                  <a:pt x="40" y="224"/>
                </a:lnTo>
                <a:lnTo>
                  <a:pt x="42" y="227"/>
                </a:lnTo>
                <a:lnTo>
                  <a:pt x="42" y="231"/>
                </a:lnTo>
                <a:lnTo>
                  <a:pt x="45" y="234"/>
                </a:lnTo>
                <a:lnTo>
                  <a:pt x="45" y="234"/>
                </a:lnTo>
                <a:lnTo>
                  <a:pt x="40" y="236"/>
                </a:lnTo>
                <a:lnTo>
                  <a:pt x="40" y="236"/>
                </a:lnTo>
                <a:lnTo>
                  <a:pt x="40" y="239"/>
                </a:lnTo>
                <a:lnTo>
                  <a:pt x="42" y="239"/>
                </a:lnTo>
                <a:lnTo>
                  <a:pt x="45" y="239"/>
                </a:lnTo>
                <a:lnTo>
                  <a:pt x="42" y="239"/>
                </a:lnTo>
                <a:lnTo>
                  <a:pt x="42" y="241"/>
                </a:lnTo>
                <a:lnTo>
                  <a:pt x="40" y="241"/>
                </a:lnTo>
                <a:lnTo>
                  <a:pt x="38" y="241"/>
                </a:lnTo>
                <a:lnTo>
                  <a:pt x="35" y="243"/>
                </a:lnTo>
                <a:lnTo>
                  <a:pt x="35" y="243"/>
                </a:lnTo>
                <a:lnTo>
                  <a:pt x="33" y="243"/>
                </a:lnTo>
                <a:lnTo>
                  <a:pt x="31" y="246"/>
                </a:lnTo>
                <a:lnTo>
                  <a:pt x="31" y="248"/>
                </a:lnTo>
                <a:lnTo>
                  <a:pt x="33" y="248"/>
                </a:lnTo>
                <a:lnTo>
                  <a:pt x="33" y="250"/>
                </a:lnTo>
                <a:lnTo>
                  <a:pt x="33" y="250"/>
                </a:lnTo>
                <a:lnTo>
                  <a:pt x="31" y="253"/>
                </a:lnTo>
                <a:lnTo>
                  <a:pt x="28" y="250"/>
                </a:lnTo>
                <a:lnTo>
                  <a:pt x="28" y="253"/>
                </a:lnTo>
                <a:lnTo>
                  <a:pt x="26" y="253"/>
                </a:lnTo>
                <a:lnTo>
                  <a:pt x="24" y="257"/>
                </a:lnTo>
                <a:lnTo>
                  <a:pt x="21" y="257"/>
                </a:lnTo>
                <a:lnTo>
                  <a:pt x="16" y="260"/>
                </a:lnTo>
                <a:lnTo>
                  <a:pt x="12" y="262"/>
                </a:lnTo>
                <a:lnTo>
                  <a:pt x="9" y="265"/>
                </a:lnTo>
                <a:lnTo>
                  <a:pt x="9" y="267"/>
                </a:lnTo>
                <a:lnTo>
                  <a:pt x="9" y="272"/>
                </a:lnTo>
                <a:lnTo>
                  <a:pt x="28" y="305"/>
                </a:lnTo>
                <a:lnTo>
                  <a:pt x="38" y="319"/>
                </a:lnTo>
                <a:lnTo>
                  <a:pt x="38" y="321"/>
                </a:lnTo>
                <a:lnTo>
                  <a:pt x="45" y="333"/>
                </a:lnTo>
                <a:lnTo>
                  <a:pt x="50" y="328"/>
                </a:lnTo>
                <a:lnTo>
                  <a:pt x="50" y="326"/>
                </a:lnTo>
                <a:lnTo>
                  <a:pt x="50" y="326"/>
                </a:lnTo>
                <a:lnTo>
                  <a:pt x="50" y="324"/>
                </a:lnTo>
                <a:lnTo>
                  <a:pt x="50" y="321"/>
                </a:lnTo>
                <a:lnTo>
                  <a:pt x="52" y="319"/>
                </a:lnTo>
                <a:lnTo>
                  <a:pt x="59" y="317"/>
                </a:lnTo>
                <a:lnTo>
                  <a:pt x="59" y="317"/>
                </a:lnTo>
                <a:lnTo>
                  <a:pt x="61" y="317"/>
                </a:lnTo>
                <a:lnTo>
                  <a:pt x="66" y="314"/>
                </a:lnTo>
                <a:lnTo>
                  <a:pt x="66" y="312"/>
                </a:lnTo>
                <a:lnTo>
                  <a:pt x="69" y="307"/>
                </a:lnTo>
                <a:lnTo>
                  <a:pt x="71" y="307"/>
                </a:lnTo>
                <a:lnTo>
                  <a:pt x="71" y="302"/>
                </a:lnTo>
                <a:lnTo>
                  <a:pt x="76" y="300"/>
                </a:lnTo>
                <a:lnTo>
                  <a:pt x="78" y="300"/>
                </a:lnTo>
                <a:lnTo>
                  <a:pt x="78" y="298"/>
                </a:lnTo>
                <a:lnTo>
                  <a:pt x="83" y="293"/>
                </a:lnTo>
                <a:lnTo>
                  <a:pt x="85" y="291"/>
                </a:lnTo>
                <a:lnTo>
                  <a:pt x="87" y="286"/>
                </a:lnTo>
                <a:lnTo>
                  <a:pt x="90" y="286"/>
                </a:lnTo>
                <a:lnTo>
                  <a:pt x="90" y="286"/>
                </a:lnTo>
                <a:lnTo>
                  <a:pt x="95" y="286"/>
                </a:lnTo>
                <a:lnTo>
                  <a:pt x="97" y="283"/>
                </a:lnTo>
                <a:lnTo>
                  <a:pt x="97" y="283"/>
                </a:lnTo>
                <a:lnTo>
                  <a:pt x="97" y="283"/>
                </a:lnTo>
                <a:lnTo>
                  <a:pt x="99" y="281"/>
                </a:lnTo>
                <a:lnTo>
                  <a:pt x="99" y="281"/>
                </a:lnTo>
                <a:lnTo>
                  <a:pt x="109" y="283"/>
                </a:lnTo>
                <a:lnTo>
                  <a:pt x="111" y="283"/>
                </a:lnTo>
                <a:lnTo>
                  <a:pt x="123" y="286"/>
                </a:lnTo>
                <a:lnTo>
                  <a:pt x="123" y="286"/>
                </a:lnTo>
                <a:lnTo>
                  <a:pt x="147" y="288"/>
                </a:lnTo>
                <a:lnTo>
                  <a:pt x="149" y="288"/>
                </a:lnTo>
                <a:lnTo>
                  <a:pt x="154" y="291"/>
                </a:lnTo>
                <a:lnTo>
                  <a:pt x="158" y="276"/>
                </a:lnTo>
                <a:lnTo>
                  <a:pt x="180" y="224"/>
                </a:lnTo>
                <a:lnTo>
                  <a:pt x="182" y="220"/>
                </a:lnTo>
                <a:lnTo>
                  <a:pt x="185" y="213"/>
                </a:lnTo>
                <a:lnTo>
                  <a:pt x="189" y="203"/>
                </a:lnTo>
                <a:lnTo>
                  <a:pt x="189" y="201"/>
                </a:lnTo>
                <a:lnTo>
                  <a:pt x="196" y="182"/>
                </a:lnTo>
                <a:lnTo>
                  <a:pt x="201" y="175"/>
                </a:lnTo>
                <a:lnTo>
                  <a:pt x="203" y="165"/>
                </a:lnTo>
                <a:lnTo>
                  <a:pt x="215" y="139"/>
                </a:lnTo>
                <a:lnTo>
                  <a:pt x="220" y="127"/>
                </a:lnTo>
                <a:lnTo>
                  <a:pt x="237" y="118"/>
                </a:lnTo>
                <a:lnTo>
                  <a:pt x="237" y="118"/>
                </a:lnTo>
                <a:lnTo>
                  <a:pt x="237" y="116"/>
                </a:lnTo>
                <a:lnTo>
                  <a:pt x="234" y="113"/>
                </a:lnTo>
                <a:lnTo>
                  <a:pt x="232" y="111"/>
                </a:lnTo>
                <a:lnTo>
                  <a:pt x="232" y="111"/>
                </a:lnTo>
                <a:lnTo>
                  <a:pt x="230" y="108"/>
                </a:lnTo>
                <a:lnTo>
                  <a:pt x="230" y="108"/>
                </a:lnTo>
                <a:lnTo>
                  <a:pt x="230" y="106"/>
                </a:lnTo>
                <a:lnTo>
                  <a:pt x="232" y="104"/>
                </a:lnTo>
                <a:lnTo>
                  <a:pt x="232" y="101"/>
                </a:lnTo>
                <a:lnTo>
                  <a:pt x="232" y="101"/>
                </a:lnTo>
                <a:lnTo>
                  <a:pt x="230" y="99"/>
                </a:lnTo>
                <a:lnTo>
                  <a:pt x="230" y="97"/>
                </a:lnTo>
                <a:lnTo>
                  <a:pt x="230" y="94"/>
                </a:lnTo>
                <a:lnTo>
                  <a:pt x="227" y="94"/>
                </a:lnTo>
                <a:lnTo>
                  <a:pt x="227" y="94"/>
                </a:lnTo>
                <a:lnTo>
                  <a:pt x="225" y="9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0" name="Freeform 145"/>
          <p:cNvSpPr>
            <a:spLocks/>
          </p:cNvSpPr>
          <p:nvPr/>
        </p:nvSpPr>
        <p:spPr bwMode="auto">
          <a:xfrm>
            <a:off x="4691481" y="3007728"/>
            <a:ext cx="466725" cy="461963"/>
          </a:xfrm>
          <a:custGeom>
            <a:avLst/>
            <a:gdLst>
              <a:gd name="T0" fmla="*/ 140 w 294"/>
              <a:gd name="T1" fmla="*/ 5 h 291"/>
              <a:gd name="T2" fmla="*/ 133 w 294"/>
              <a:gd name="T3" fmla="*/ 9 h 291"/>
              <a:gd name="T4" fmla="*/ 124 w 294"/>
              <a:gd name="T5" fmla="*/ 14 h 291"/>
              <a:gd name="T6" fmla="*/ 114 w 294"/>
              <a:gd name="T7" fmla="*/ 9 h 291"/>
              <a:gd name="T8" fmla="*/ 98 w 294"/>
              <a:gd name="T9" fmla="*/ 0 h 291"/>
              <a:gd name="T10" fmla="*/ 81 w 294"/>
              <a:gd name="T11" fmla="*/ 2 h 291"/>
              <a:gd name="T12" fmla="*/ 74 w 294"/>
              <a:gd name="T13" fmla="*/ 9 h 291"/>
              <a:gd name="T14" fmla="*/ 64 w 294"/>
              <a:gd name="T15" fmla="*/ 2 h 291"/>
              <a:gd name="T16" fmla="*/ 62 w 294"/>
              <a:gd name="T17" fmla="*/ 14 h 291"/>
              <a:gd name="T18" fmla="*/ 60 w 294"/>
              <a:gd name="T19" fmla="*/ 19 h 291"/>
              <a:gd name="T20" fmla="*/ 53 w 294"/>
              <a:gd name="T21" fmla="*/ 14 h 291"/>
              <a:gd name="T22" fmla="*/ 50 w 294"/>
              <a:gd name="T23" fmla="*/ 21 h 291"/>
              <a:gd name="T24" fmla="*/ 45 w 294"/>
              <a:gd name="T25" fmla="*/ 21 h 291"/>
              <a:gd name="T26" fmla="*/ 34 w 294"/>
              <a:gd name="T27" fmla="*/ 24 h 291"/>
              <a:gd name="T28" fmla="*/ 31 w 294"/>
              <a:gd name="T29" fmla="*/ 28 h 291"/>
              <a:gd name="T30" fmla="*/ 22 w 294"/>
              <a:gd name="T31" fmla="*/ 31 h 291"/>
              <a:gd name="T32" fmla="*/ 17 w 294"/>
              <a:gd name="T33" fmla="*/ 35 h 291"/>
              <a:gd name="T34" fmla="*/ 15 w 294"/>
              <a:gd name="T35" fmla="*/ 43 h 291"/>
              <a:gd name="T36" fmla="*/ 5 w 294"/>
              <a:gd name="T37" fmla="*/ 50 h 291"/>
              <a:gd name="T38" fmla="*/ 5 w 294"/>
              <a:gd name="T39" fmla="*/ 64 h 291"/>
              <a:gd name="T40" fmla="*/ 8 w 294"/>
              <a:gd name="T41" fmla="*/ 76 h 291"/>
              <a:gd name="T42" fmla="*/ 17 w 294"/>
              <a:gd name="T43" fmla="*/ 85 h 291"/>
              <a:gd name="T44" fmla="*/ 22 w 294"/>
              <a:gd name="T45" fmla="*/ 95 h 291"/>
              <a:gd name="T46" fmla="*/ 8 w 294"/>
              <a:gd name="T47" fmla="*/ 114 h 291"/>
              <a:gd name="T48" fmla="*/ 43 w 294"/>
              <a:gd name="T49" fmla="*/ 142 h 291"/>
              <a:gd name="T50" fmla="*/ 36 w 294"/>
              <a:gd name="T51" fmla="*/ 149 h 291"/>
              <a:gd name="T52" fmla="*/ 31 w 294"/>
              <a:gd name="T53" fmla="*/ 163 h 291"/>
              <a:gd name="T54" fmla="*/ 34 w 294"/>
              <a:gd name="T55" fmla="*/ 175 h 291"/>
              <a:gd name="T56" fmla="*/ 45 w 294"/>
              <a:gd name="T57" fmla="*/ 192 h 291"/>
              <a:gd name="T58" fmla="*/ 48 w 294"/>
              <a:gd name="T59" fmla="*/ 203 h 291"/>
              <a:gd name="T60" fmla="*/ 60 w 294"/>
              <a:gd name="T61" fmla="*/ 213 h 291"/>
              <a:gd name="T62" fmla="*/ 69 w 294"/>
              <a:gd name="T63" fmla="*/ 229 h 291"/>
              <a:gd name="T64" fmla="*/ 79 w 294"/>
              <a:gd name="T65" fmla="*/ 237 h 291"/>
              <a:gd name="T66" fmla="*/ 79 w 294"/>
              <a:gd name="T67" fmla="*/ 251 h 291"/>
              <a:gd name="T68" fmla="*/ 86 w 294"/>
              <a:gd name="T69" fmla="*/ 265 h 291"/>
              <a:gd name="T70" fmla="*/ 98 w 294"/>
              <a:gd name="T71" fmla="*/ 279 h 291"/>
              <a:gd name="T72" fmla="*/ 107 w 294"/>
              <a:gd name="T73" fmla="*/ 291 h 291"/>
              <a:gd name="T74" fmla="*/ 154 w 294"/>
              <a:gd name="T75" fmla="*/ 248 h 291"/>
              <a:gd name="T76" fmla="*/ 176 w 294"/>
              <a:gd name="T77" fmla="*/ 229 h 291"/>
              <a:gd name="T78" fmla="*/ 216 w 294"/>
              <a:gd name="T79" fmla="*/ 196 h 291"/>
              <a:gd name="T80" fmla="*/ 228 w 294"/>
              <a:gd name="T81" fmla="*/ 184 h 291"/>
              <a:gd name="T82" fmla="*/ 244 w 294"/>
              <a:gd name="T83" fmla="*/ 170 h 291"/>
              <a:gd name="T84" fmla="*/ 259 w 294"/>
              <a:gd name="T85" fmla="*/ 156 h 291"/>
              <a:gd name="T86" fmla="*/ 266 w 294"/>
              <a:gd name="T87" fmla="*/ 151 h 291"/>
              <a:gd name="T88" fmla="*/ 275 w 294"/>
              <a:gd name="T89" fmla="*/ 142 h 291"/>
              <a:gd name="T90" fmla="*/ 292 w 294"/>
              <a:gd name="T91" fmla="*/ 130 h 291"/>
              <a:gd name="T92" fmla="*/ 289 w 294"/>
              <a:gd name="T93" fmla="*/ 125 h 291"/>
              <a:gd name="T94" fmla="*/ 275 w 294"/>
              <a:gd name="T95" fmla="*/ 111 h 291"/>
              <a:gd name="T96" fmla="*/ 259 w 294"/>
              <a:gd name="T97" fmla="*/ 99 h 291"/>
              <a:gd name="T98" fmla="*/ 237 w 294"/>
              <a:gd name="T99" fmla="*/ 85 h 291"/>
              <a:gd name="T100" fmla="*/ 225 w 294"/>
              <a:gd name="T101" fmla="*/ 90 h 291"/>
              <a:gd name="T102" fmla="*/ 221 w 294"/>
              <a:gd name="T103" fmla="*/ 90 h 291"/>
              <a:gd name="T104" fmla="*/ 214 w 294"/>
              <a:gd name="T105" fmla="*/ 87 h 291"/>
              <a:gd name="T106" fmla="*/ 202 w 294"/>
              <a:gd name="T107" fmla="*/ 73 h 291"/>
              <a:gd name="T108" fmla="*/ 188 w 294"/>
              <a:gd name="T109" fmla="*/ 69 h 291"/>
              <a:gd name="T110" fmla="*/ 171 w 294"/>
              <a:gd name="T111" fmla="*/ 35 h 291"/>
              <a:gd name="T112" fmla="*/ 164 w 294"/>
              <a:gd name="T113" fmla="*/ 24 h 291"/>
              <a:gd name="T114" fmla="*/ 154 w 294"/>
              <a:gd name="T115" fmla="*/ 12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94" h="291">
                <a:moveTo>
                  <a:pt x="154" y="12"/>
                </a:moveTo>
                <a:lnTo>
                  <a:pt x="152" y="9"/>
                </a:lnTo>
                <a:lnTo>
                  <a:pt x="150" y="9"/>
                </a:lnTo>
                <a:lnTo>
                  <a:pt x="143" y="5"/>
                </a:lnTo>
                <a:lnTo>
                  <a:pt x="140" y="5"/>
                </a:lnTo>
                <a:lnTo>
                  <a:pt x="140" y="7"/>
                </a:lnTo>
                <a:lnTo>
                  <a:pt x="140" y="7"/>
                </a:lnTo>
                <a:lnTo>
                  <a:pt x="135" y="9"/>
                </a:lnTo>
                <a:lnTo>
                  <a:pt x="135" y="9"/>
                </a:lnTo>
                <a:lnTo>
                  <a:pt x="133" y="9"/>
                </a:lnTo>
                <a:lnTo>
                  <a:pt x="128" y="9"/>
                </a:lnTo>
                <a:lnTo>
                  <a:pt x="126" y="9"/>
                </a:lnTo>
                <a:lnTo>
                  <a:pt x="126" y="9"/>
                </a:lnTo>
                <a:lnTo>
                  <a:pt x="124" y="9"/>
                </a:lnTo>
                <a:lnTo>
                  <a:pt x="124" y="14"/>
                </a:lnTo>
                <a:lnTo>
                  <a:pt x="121" y="14"/>
                </a:lnTo>
                <a:lnTo>
                  <a:pt x="119" y="14"/>
                </a:lnTo>
                <a:lnTo>
                  <a:pt x="119" y="12"/>
                </a:lnTo>
                <a:lnTo>
                  <a:pt x="117" y="9"/>
                </a:lnTo>
                <a:lnTo>
                  <a:pt x="114" y="9"/>
                </a:lnTo>
                <a:lnTo>
                  <a:pt x="109" y="5"/>
                </a:lnTo>
                <a:lnTo>
                  <a:pt x="109" y="7"/>
                </a:lnTo>
                <a:lnTo>
                  <a:pt x="102" y="5"/>
                </a:lnTo>
                <a:lnTo>
                  <a:pt x="100" y="0"/>
                </a:lnTo>
                <a:lnTo>
                  <a:pt x="98" y="0"/>
                </a:lnTo>
                <a:lnTo>
                  <a:pt x="95" y="0"/>
                </a:lnTo>
                <a:lnTo>
                  <a:pt x="93" y="0"/>
                </a:lnTo>
                <a:lnTo>
                  <a:pt x="90" y="2"/>
                </a:lnTo>
                <a:lnTo>
                  <a:pt x="88" y="0"/>
                </a:lnTo>
                <a:lnTo>
                  <a:pt x="81" y="2"/>
                </a:lnTo>
                <a:lnTo>
                  <a:pt x="81" y="2"/>
                </a:lnTo>
                <a:lnTo>
                  <a:pt x="79" y="5"/>
                </a:lnTo>
                <a:lnTo>
                  <a:pt x="74" y="5"/>
                </a:lnTo>
                <a:lnTo>
                  <a:pt x="74" y="7"/>
                </a:lnTo>
                <a:lnTo>
                  <a:pt x="74" y="9"/>
                </a:lnTo>
                <a:lnTo>
                  <a:pt x="72" y="9"/>
                </a:lnTo>
                <a:lnTo>
                  <a:pt x="69" y="9"/>
                </a:lnTo>
                <a:lnTo>
                  <a:pt x="69" y="7"/>
                </a:lnTo>
                <a:lnTo>
                  <a:pt x="64" y="5"/>
                </a:lnTo>
                <a:lnTo>
                  <a:pt x="64" y="2"/>
                </a:lnTo>
                <a:lnTo>
                  <a:pt x="62" y="5"/>
                </a:lnTo>
                <a:lnTo>
                  <a:pt x="62" y="5"/>
                </a:lnTo>
                <a:lnTo>
                  <a:pt x="64" y="7"/>
                </a:lnTo>
                <a:lnTo>
                  <a:pt x="64" y="14"/>
                </a:lnTo>
                <a:lnTo>
                  <a:pt x="62" y="14"/>
                </a:lnTo>
                <a:lnTo>
                  <a:pt x="60" y="12"/>
                </a:lnTo>
                <a:lnTo>
                  <a:pt x="57" y="12"/>
                </a:lnTo>
                <a:lnTo>
                  <a:pt x="57" y="14"/>
                </a:lnTo>
                <a:lnTo>
                  <a:pt x="60" y="19"/>
                </a:lnTo>
                <a:lnTo>
                  <a:pt x="60" y="19"/>
                </a:lnTo>
                <a:lnTo>
                  <a:pt x="60" y="21"/>
                </a:lnTo>
                <a:lnTo>
                  <a:pt x="57" y="21"/>
                </a:lnTo>
                <a:lnTo>
                  <a:pt x="55" y="21"/>
                </a:lnTo>
                <a:lnTo>
                  <a:pt x="55" y="19"/>
                </a:lnTo>
                <a:lnTo>
                  <a:pt x="53" y="14"/>
                </a:lnTo>
                <a:lnTo>
                  <a:pt x="53" y="14"/>
                </a:lnTo>
                <a:lnTo>
                  <a:pt x="50" y="14"/>
                </a:lnTo>
                <a:lnTo>
                  <a:pt x="50" y="14"/>
                </a:lnTo>
                <a:lnTo>
                  <a:pt x="50" y="21"/>
                </a:lnTo>
                <a:lnTo>
                  <a:pt x="50" y="21"/>
                </a:lnTo>
                <a:lnTo>
                  <a:pt x="50" y="21"/>
                </a:lnTo>
                <a:lnTo>
                  <a:pt x="48" y="19"/>
                </a:lnTo>
                <a:lnTo>
                  <a:pt x="45" y="19"/>
                </a:lnTo>
                <a:lnTo>
                  <a:pt x="45" y="19"/>
                </a:lnTo>
                <a:lnTo>
                  <a:pt x="45" y="21"/>
                </a:lnTo>
                <a:lnTo>
                  <a:pt x="43" y="24"/>
                </a:lnTo>
                <a:lnTo>
                  <a:pt x="38" y="24"/>
                </a:lnTo>
                <a:lnTo>
                  <a:pt x="36" y="24"/>
                </a:lnTo>
                <a:lnTo>
                  <a:pt x="36" y="24"/>
                </a:lnTo>
                <a:lnTo>
                  <a:pt x="34" y="24"/>
                </a:lnTo>
                <a:lnTo>
                  <a:pt x="36" y="26"/>
                </a:lnTo>
                <a:lnTo>
                  <a:pt x="36" y="28"/>
                </a:lnTo>
                <a:lnTo>
                  <a:pt x="36" y="31"/>
                </a:lnTo>
                <a:lnTo>
                  <a:pt x="34" y="31"/>
                </a:lnTo>
                <a:lnTo>
                  <a:pt x="31" y="28"/>
                </a:lnTo>
                <a:lnTo>
                  <a:pt x="31" y="24"/>
                </a:lnTo>
                <a:lnTo>
                  <a:pt x="29" y="24"/>
                </a:lnTo>
                <a:lnTo>
                  <a:pt x="29" y="24"/>
                </a:lnTo>
                <a:lnTo>
                  <a:pt x="24" y="28"/>
                </a:lnTo>
                <a:lnTo>
                  <a:pt x="22" y="31"/>
                </a:lnTo>
                <a:lnTo>
                  <a:pt x="22" y="33"/>
                </a:lnTo>
                <a:lnTo>
                  <a:pt x="22" y="38"/>
                </a:lnTo>
                <a:lnTo>
                  <a:pt x="22" y="38"/>
                </a:lnTo>
                <a:lnTo>
                  <a:pt x="19" y="38"/>
                </a:lnTo>
                <a:lnTo>
                  <a:pt x="17" y="35"/>
                </a:lnTo>
                <a:lnTo>
                  <a:pt x="17" y="35"/>
                </a:lnTo>
                <a:lnTo>
                  <a:pt x="15" y="38"/>
                </a:lnTo>
                <a:lnTo>
                  <a:pt x="15" y="38"/>
                </a:lnTo>
                <a:lnTo>
                  <a:pt x="15" y="40"/>
                </a:lnTo>
                <a:lnTo>
                  <a:pt x="15" y="43"/>
                </a:lnTo>
                <a:lnTo>
                  <a:pt x="12" y="43"/>
                </a:lnTo>
                <a:lnTo>
                  <a:pt x="15" y="43"/>
                </a:lnTo>
                <a:lnTo>
                  <a:pt x="15" y="43"/>
                </a:lnTo>
                <a:lnTo>
                  <a:pt x="12" y="45"/>
                </a:lnTo>
                <a:lnTo>
                  <a:pt x="5" y="50"/>
                </a:lnTo>
                <a:lnTo>
                  <a:pt x="5" y="50"/>
                </a:lnTo>
                <a:lnTo>
                  <a:pt x="3" y="52"/>
                </a:lnTo>
                <a:lnTo>
                  <a:pt x="0" y="59"/>
                </a:lnTo>
                <a:lnTo>
                  <a:pt x="3" y="59"/>
                </a:lnTo>
                <a:lnTo>
                  <a:pt x="5" y="64"/>
                </a:lnTo>
                <a:lnTo>
                  <a:pt x="8" y="64"/>
                </a:lnTo>
                <a:lnTo>
                  <a:pt x="8" y="66"/>
                </a:lnTo>
                <a:lnTo>
                  <a:pt x="10" y="71"/>
                </a:lnTo>
                <a:lnTo>
                  <a:pt x="10" y="76"/>
                </a:lnTo>
                <a:lnTo>
                  <a:pt x="8" y="76"/>
                </a:lnTo>
                <a:lnTo>
                  <a:pt x="8" y="78"/>
                </a:lnTo>
                <a:lnTo>
                  <a:pt x="10" y="78"/>
                </a:lnTo>
                <a:lnTo>
                  <a:pt x="15" y="83"/>
                </a:lnTo>
                <a:lnTo>
                  <a:pt x="17" y="85"/>
                </a:lnTo>
                <a:lnTo>
                  <a:pt x="17" y="85"/>
                </a:lnTo>
                <a:lnTo>
                  <a:pt x="19" y="85"/>
                </a:lnTo>
                <a:lnTo>
                  <a:pt x="22" y="85"/>
                </a:lnTo>
                <a:lnTo>
                  <a:pt x="22" y="85"/>
                </a:lnTo>
                <a:lnTo>
                  <a:pt x="22" y="90"/>
                </a:lnTo>
                <a:lnTo>
                  <a:pt x="22" y="95"/>
                </a:lnTo>
                <a:lnTo>
                  <a:pt x="22" y="95"/>
                </a:lnTo>
                <a:lnTo>
                  <a:pt x="19" y="97"/>
                </a:lnTo>
                <a:lnTo>
                  <a:pt x="15" y="104"/>
                </a:lnTo>
                <a:lnTo>
                  <a:pt x="8" y="111"/>
                </a:lnTo>
                <a:lnTo>
                  <a:pt x="8" y="114"/>
                </a:lnTo>
                <a:lnTo>
                  <a:pt x="8" y="118"/>
                </a:lnTo>
                <a:lnTo>
                  <a:pt x="5" y="125"/>
                </a:lnTo>
                <a:lnTo>
                  <a:pt x="5" y="125"/>
                </a:lnTo>
                <a:lnTo>
                  <a:pt x="29" y="137"/>
                </a:lnTo>
                <a:lnTo>
                  <a:pt x="43" y="142"/>
                </a:lnTo>
                <a:lnTo>
                  <a:pt x="41" y="144"/>
                </a:lnTo>
                <a:lnTo>
                  <a:pt x="38" y="147"/>
                </a:lnTo>
                <a:lnTo>
                  <a:pt x="36" y="149"/>
                </a:lnTo>
                <a:lnTo>
                  <a:pt x="36" y="149"/>
                </a:lnTo>
                <a:lnTo>
                  <a:pt x="36" y="149"/>
                </a:lnTo>
                <a:lnTo>
                  <a:pt x="34" y="154"/>
                </a:lnTo>
                <a:lnTo>
                  <a:pt x="31" y="154"/>
                </a:lnTo>
                <a:lnTo>
                  <a:pt x="31" y="154"/>
                </a:lnTo>
                <a:lnTo>
                  <a:pt x="31" y="158"/>
                </a:lnTo>
                <a:lnTo>
                  <a:pt x="31" y="163"/>
                </a:lnTo>
                <a:lnTo>
                  <a:pt x="34" y="168"/>
                </a:lnTo>
                <a:lnTo>
                  <a:pt x="34" y="170"/>
                </a:lnTo>
                <a:lnTo>
                  <a:pt x="34" y="170"/>
                </a:lnTo>
                <a:lnTo>
                  <a:pt x="31" y="170"/>
                </a:lnTo>
                <a:lnTo>
                  <a:pt x="34" y="175"/>
                </a:lnTo>
                <a:lnTo>
                  <a:pt x="36" y="180"/>
                </a:lnTo>
                <a:lnTo>
                  <a:pt x="41" y="182"/>
                </a:lnTo>
                <a:lnTo>
                  <a:pt x="41" y="182"/>
                </a:lnTo>
                <a:lnTo>
                  <a:pt x="43" y="187"/>
                </a:lnTo>
                <a:lnTo>
                  <a:pt x="45" y="192"/>
                </a:lnTo>
                <a:lnTo>
                  <a:pt x="43" y="196"/>
                </a:lnTo>
                <a:lnTo>
                  <a:pt x="45" y="199"/>
                </a:lnTo>
                <a:lnTo>
                  <a:pt x="45" y="199"/>
                </a:lnTo>
                <a:lnTo>
                  <a:pt x="48" y="201"/>
                </a:lnTo>
                <a:lnTo>
                  <a:pt x="48" y="203"/>
                </a:lnTo>
                <a:lnTo>
                  <a:pt x="48" y="203"/>
                </a:lnTo>
                <a:lnTo>
                  <a:pt x="53" y="208"/>
                </a:lnTo>
                <a:lnTo>
                  <a:pt x="55" y="208"/>
                </a:lnTo>
                <a:lnTo>
                  <a:pt x="57" y="208"/>
                </a:lnTo>
                <a:lnTo>
                  <a:pt x="60" y="213"/>
                </a:lnTo>
                <a:lnTo>
                  <a:pt x="62" y="215"/>
                </a:lnTo>
                <a:lnTo>
                  <a:pt x="62" y="218"/>
                </a:lnTo>
                <a:lnTo>
                  <a:pt x="62" y="218"/>
                </a:lnTo>
                <a:lnTo>
                  <a:pt x="67" y="222"/>
                </a:lnTo>
                <a:lnTo>
                  <a:pt x="69" y="229"/>
                </a:lnTo>
                <a:lnTo>
                  <a:pt x="74" y="232"/>
                </a:lnTo>
                <a:lnTo>
                  <a:pt x="76" y="234"/>
                </a:lnTo>
                <a:lnTo>
                  <a:pt x="79" y="234"/>
                </a:lnTo>
                <a:lnTo>
                  <a:pt x="79" y="237"/>
                </a:lnTo>
                <a:lnTo>
                  <a:pt x="79" y="237"/>
                </a:lnTo>
                <a:lnTo>
                  <a:pt x="79" y="241"/>
                </a:lnTo>
                <a:lnTo>
                  <a:pt x="76" y="246"/>
                </a:lnTo>
                <a:lnTo>
                  <a:pt x="74" y="246"/>
                </a:lnTo>
                <a:lnTo>
                  <a:pt x="76" y="251"/>
                </a:lnTo>
                <a:lnTo>
                  <a:pt x="79" y="251"/>
                </a:lnTo>
                <a:lnTo>
                  <a:pt x="81" y="255"/>
                </a:lnTo>
                <a:lnTo>
                  <a:pt x="83" y="258"/>
                </a:lnTo>
                <a:lnTo>
                  <a:pt x="86" y="260"/>
                </a:lnTo>
                <a:lnTo>
                  <a:pt x="86" y="263"/>
                </a:lnTo>
                <a:lnTo>
                  <a:pt x="86" y="265"/>
                </a:lnTo>
                <a:lnTo>
                  <a:pt x="88" y="267"/>
                </a:lnTo>
                <a:lnTo>
                  <a:pt x="90" y="272"/>
                </a:lnTo>
                <a:lnTo>
                  <a:pt x="95" y="272"/>
                </a:lnTo>
                <a:lnTo>
                  <a:pt x="95" y="274"/>
                </a:lnTo>
                <a:lnTo>
                  <a:pt x="98" y="279"/>
                </a:lnTo>
                <a:lnTo>
                  <a:pt x="98" y="281"/>
                </a:lnTo>
                <a:lnTo>
                  <a:pt x="98" y="281"/>
                </a:lnTo>
                <a:lnTo>
                  <a:pt x="102" y="284"/>
                </a:lnTo>
                <a:lnTo>
                  <a:pt x="107" y="289"/>
                </a:lnTo>
                <a:lnTo>
                  <a:pt x="107" y="291"/>
                </a:lnTo>
                <a:lnTo>
                  <a:pt x="143" y="260"/>
                </a:lnTo>
                <a:lnTo>
                  <a:pt x="143" y="258"/>
                </a:lnTo>
                <a:lnTo>
                  <a:pt x="145" y="258"/>
                </a:lnTo>
                <a:lnTo>
                  <a:pt x="150" y="253"/>
                </a:lnTo>
                <a:lnTo>
                  <a:pt x="154" y="248"/>
                </a:lnTo>
                <a:lnTo>
                  <a:pt x="159" y="244"/>
                </a:lnTo>
                <a:lnTo>
                  <a:pt x="159" y="244"/>
                </a:lnTo>
                <a:lnTo>
                  <a:pt x="159" y="244"/>
                </a:lnTo>
                <a:lnTo>
                  <a:pt x="169" y="237"/>
                </a:lnTo>
                <a:lnTo>
                  <a:pt x="176" y="229"/>
                </a:lnTo>
                <a:lnTo>
                  <a:pt x="180" y="225"/>
                </a:lnTo>
                <a:lnTo>
                  <a:pt x="188" y="220"/>
                </a:lnTo>
                <a:lnTo>
                  <a:pt x="188" y="218"/>
                </a:lnTo>
                <a:lnTo>
                  <a:pt x="188" y="218"/>
                </a:lnTo>
                <a:lnTo>
                  <a:pt x="216" y="196"/>
                </a:lnTo>
                <a:lnTo>
                  <a:pt x="218" y="194"/>
                </a:lnTo>
                <a:lnTo>
                  <a:pt x="223" y="189"/>
                </a:lnTo>
                <a:lnTo>
                  <a:pt x="223" y="189"/>
                </a:lnTo>
                <a:lnTo>
                  <a:pt x="225" y="187"/>
                </a:lnTo>
                <a:lnTo>
                  <a:pt x="228" y="184"/>
                </a:lnTo>
                <a:lnTo>
                  <a:pt x="233" y="180"/>
                </a:lnTo>
                <a:lnTo>
                  <a:pt x="237" y="177"/>
                </a:lnTo>
                <a:lnTo>
                  <a:pt x="237" y="177"/>
                </a:lnTo>
                <a:lnTo>
                  <a:pt x="244" y="170"/>
                </a:lnTo>
                <a:lnTo>
                  <a:pt x="244" y="170"/>
                </a:lnTo>
                <a:lnTo>
                  <a:pt x="249" y="168"/>
                </a:lnTo>
                <a:lnTo>
                  <a:pt x="249" y="166"/>
                </a:lnTo>
                <a:lnTo>
                  <a:pt x="251" y="163"/>
                </a:lnTo>
                <a:lnTo>
                  <a:pt x="251" y="163"/>
                </a:lnTo>
                <a:lnTo>
                  <a:pt x="259" y="156"/>
                </a:lnTo>
                <a:lnTo>
                  <a:pt x="261" y="156"/>
                </a:lnTo>
                <a:lnTo>
                  <a:pt x="261" y="154"/>
                </a:lnTo>
                <a:lnTo>
                  <a:pt x="263" y="154"/>
                </a:lnTo>
                <a:lnTo>
                  <a:pt x="263" y="151"/>
                </a:lnTo>
                <a:lnTo>
                  <a:pt x="266" y="151"/>
                </a:lnTo>
                <a:lnTo>
                  <a:pt x="266" y="151"/>
                </a:lnTo>
                <a:lnTo>
                  <a:pt x="270" y="149"/>
                </a:lnTo>
                <a:lnTo>
                  <a:pt x="273" y="144"/>
                </a:lnTo>
                <a:lnTo>
                  <a:pt x="273" y="144"/>
                </a:lnTo>
                <a:lnTo>
                  <a:pt x="275" y="142"/>
                </a:lnTo>
                <a:lnTo>
                  <a:pt x="280" y="140"/>
                </a:lnTo>
                <a:lnTo>
                  <a:pt x="280" y="140"/>
                </a:lnTo>
                <a:lnTo>
                  <a:pt x="282" y="137"/>
                </a:lnTo>
                <a:lnTo>
                  <a:pt x="287" y="135"/>
                </a:lnTo>
                <a:lnTo>
                  <a:pt x="292" y="130"/>
                </a:lnTo>
                <a:lnTo>
                  <a:pt x="292" y="130"/>
                </a:lnTo>
                <a:lnTo>
                  <a:pt x="294" y="128"/>
                </a:lnTo>
                <a:lnTo>
                  <a:pt x="294" y="128"/>
                </a:lnTo>
                <a:lnTo>
                  <a:pt x="289" y="128"/>
                </a:lnTo>
                <a:lnTo>
                  <a:pt x="289" y="125"/>
                </a:lnTo>
                <a:lnTo>
                  <a:pt x="287" y="121"/>
                </a:lnTo>
                <a:lnTo>
                  <a:pt x="280" y="111"/>
                </a:lnTo>
                <a:lnTo>
                  <a:pt x="280" y="111"/>
                </a:lnTo>
                <a:lnTo>
                  <a:pt x="275" y="111"/>
                </a:lnTo>
                <a:lnTo>
                  <a:pt x="275" y="111"/>
                </a:lnTo>
                <a:lnTo>
                  <a:pt x="275" y="111"/>
                </a:lnTo>
                <a:lnTo>
                  <a:pt x="273" y="109"/>
                </a:lnTo>
                <a:lnTo>
                  <a:pt x="266" y="102"/>
                </a:lnTo>
                <a:lnTo>
                  <a:pt x="261" y="102"/>
                </a:lnTo>
                <a:lnTo>
                  <a:pt x="259" y="99"/>
                </a:lnTo>
                <a:lnTo>
                  <a:pt x="251" y="99"/>
                </a:lnTo>
                <a:lnTo>
                  <a:pt x="247" y="97"/>
                </a:lnTo>
                <a:lnTo>
                  <a:pt x="244" y="95"/>
                </a:lnTo>
                <a:lnTo>
                  <a:pt x="244" y="95"/>
                </a:lnTo>
                <a:lnTo>
                  <a:pt x="237" y="85"/>
                </a:lnTo>
                <a:lnTo>
                  <a:pt x="235" y="85"/>
                </a:lnTo>
                <a:lnTo>
                  <a:pt x="233" y="85"/>
                </a:lnTo>
                <a:lnTo>
                  <a:pt x="230" y="85"/>
                </a:lnTo>
                <a:lnTo>
                  <a:pt x="228" y="87"/>
                </a:lnTo>
                <a:lnTo>
                  <a:pt x="225" y="90"/>
                </a:lnTo>
                <a:lnTo>
                  <a:pt x="225" y="90"/>
                </a:lnTo>
                <a:lnTo>
                  <a:pt x="223" y="90"/>
                </a:lnTo>
                <a:lnTo>
                  <a:pt x="223" y="90"/>
                </a:lnTo>
                <a:lnTo>
                  <a:pt x="223" y="90"/>
                </a:lnTo>
                <a:lnTo>
                  <a:pt x="221" y="90"/>
                </a:lnTo>
                <a:lnTo>
                  <a:pt x="221" y="90"/>
                </a:lnTo>
                <a:lnTo>
                  <a:pt x="218" y="90"/>
                </a:lnTo>
                <a:lnTo>
                  <a:pt x="218" y="90"/>
                </a:lnTo>
                <a:lnTo>
                  <a:pt x="218" y="90"/>
                </a:lnTo>
                <a:lnTo>
                  <a:pt x="214" y="87"/>
                </a:lnTo>
                <a:lnTo>
                  <a:pt x="209" y="85"/>
                </a:lnTo>
                <a:lnTo>
                  <a:pt x="206" y="83"/>
                </a:lnTo>
                <a:lnTo>
                  <a:pt x="204" y="78"/>
                </a:lnTo>
                <a:lnTo>
                  <a:pt x="202" y="76"/>
                </a:lnTo>
                <a:lnTo>
                  <a:pt x="202" y="73"/>
                </a:lnTo>
                <a:lnTo>
                  <a:pt x="199" y="73"/>
                </a:lnTo>
                <a:lnTo>
                  <a:pt x="199" y="73"/>
                </a:lnTo>
                <a:lnTo>
                  <a:pt x="197" y="73"/>
                </a:lnTo>
                <a:lnTo>
                  <a:pt x="190" y="71"/>
                </a:lnTo>
                <a:lnTo>
                  <a:pt x="188" y="69"/>
                </a:lnTo>
                <a:lnTo>
                  <a:pt x="185" y="69"/>
                </a:lnTo>
                <a:lnTo>
                  <a:pt x="183" y="66"/>
                </a:lnTo>
                <a:lnTo>
                  <a:pt x="173" y="57"/>
                </a:lnTo>
                <a:lnTo>
                  <a:pt x="171" y="43"/>
                </a:lnTo>
                <a:lnTo>
                  <a:pt x="171" y="35"/>
                </a:lnTo>
                <a:lnTo>
                  <a:pt x="171" y="31"/>
                </a:lnTo>
                <a:lnTo>
                  <a:pt x="171" y="31"/>
                </a:lnTo>
                <a:lnTo>
                  <a:pt x="171" y="28"/>
                </a:lnTo>
                <a:lnTo>
                  <a:pt x="166" y="24"/>
                </a:lnTo>
                <a:lnTo>
                  <a:pt x="164" y="24"/>
                </a:lnTo>
                <a:lnTo>
                  <a:pt x="164" y="19"/>
                </a:lnTo>
                <a:lnTo>
                  <a:pt x="159" y="12"/>
                </a:lnTo>
                <a:lnTo>
                  <a:pt x="159" y="9"/>
                </a:lnTo>
                <a:lnTo>
                  <a:pt x="154" y="9"/>
                </a:lnTo>
                <a:lnTo>
                  <a:pt x="154" y="1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1" name="Freeform 146"/>
          <p:cNvSpPr>
            <a:spLocks/>
          </p:cNvSpPr>
          <p:nvPr/>
        </p:nvSpPr>
        <p:spPr bwMode="auto">
          <a:xfrm>
            <a:off x="4797843" y="3210928"/>
            <a:ext cx="577850" cy="423863"/>
          </a:xfrm>
          <a:custGeom>
            <a:avLst/>
            <a:gdLst>
              <a:gd name="T0" fmla="*/ 213 w 364"/>
              <a:gd name="T1" fmla="*/ 12 h 267"/>
              <a:gd name="T2" fmla="*/ 203 w 364"/>
              <a:gd name="T3" fmla="*/ 21 h 267"/>
              <a:gd name="T4" fmla="*/ 194 w 364"/>
              <a:gd name="T5" fmla="*/ 26 h 267"/>
              <a:gd name="T6" fmla="*/ 182 w 364"/>
              <a:gd name="T7" fmla="*/ 38 h 267"/>
              <a:gd name="T8" fmla="*/ 170 w 364"/>
              <a:gd name="T9" fmla="*/ 49 h 267"/>
              <a:gd name="T10" fmla="*/ 156 w 364"/>
              <a:gd name="T11" fmla="*/ 61 h 267"/>
              <a:gd name="T12" fmla="*/ 121 w 364"/>
              <a:gd name="T13" fmla="*/ 92 h 267"/>
              <a:gd name="T14" fmla="*/ 92 w 364"/>
              <a:gd name="T15" fmla="*/ 116 h 267"/>
              <a:gd name="T16" fmla="*/ 76 w 364"/>
              <a:gd name="T17" fmla="*/ 130 h 267"/>
              <a:gd name="T18" fmla="*/ 7 w 364"/>
              <a:gd name="T19" fmla="*/ 198 h 267"/>
              <a:gd name="T20" fmla="*/ 33 w 364"/>
              <a:gd name="T21" fmla="*/ 215 h 267"/>
              <a:gd name="T22" fmla="*/ 50 w 364"/>
              <a:gd name="T23" fmla="*/ 232 h 267"/>
              <a:gd name="T24" fmla="*/ 59 w 364"/>
              <a:gd name="T25" fmla="*/ 234 h 267"/>
              <a:gd name="T26" fmla="*/ 113 w 364"/>
              <a:gd name="T27" fmla="*/ 215 h 267"/>
              <a:gd name="T28" fmla="*/ 128 w 364"/>
              <a:gd name="T29" fmla="*/ 210 h 267"/>
              <a:gd name="T30" fmla="*/ 135 w 364"/>
              <a:gd name="T31" fmla="*/ 217 h 267"/>
              <a:gd name="T32" fmla="*/ 151 w 364"/>
              <a:gd name="T33" fmla="*/ 224 h 267"/>
              <a:gd name="T34" fmla="*/ 168 w 364"/>
              <a:gd name="T35" fmla="*/ 253 h 267"/>
              <a:gd name="T36" fmla="*/ 180 w 364"/>
              <a:gd name="T37" fmla="*/ 265 h 267"/>
              <a:gd name="T38" fmla="*/ 199 w 364"/>
              <a:gd name="T39" fmla="*/ 258 h 267"/>
              <a:gd name="T40" fmla="*/ 218 w 364"/>
              <a:gd name="T41" fmla="*/ 260 h 267"/>
              <a:gd name="T42" fmla="*/ 244 w 364"/>
              <a:gd name="T43" fmla="*/ 262 h 267"/>
              <a:gd name="T44" fmla="*/ 258 w 364"/>
              <a:gd name="T45" fmla="*/ 267 h 267"/>
              <a:gd name="T46" fmla="*/ 272 w 364"/>
              <a:gd name="T47" fmla="*/ 265 h 267"/>
              <a:gd name="T48" fmla="*/ 293 w 364"/>
              <a:gd name="T49" fmla="*/ 248 h 267"/>
              <a:gd name="T50" fmla="*/ 315 w 364"/>
              <a:gd name="T51" fmla="*/ 241 h 267"/>
              <a:gd name="T52" fmla="*/ 327 w 364"/>
              <a:gd name="T53" fmla="*/ 239 h 267"/>
              <a:gd name="T54" fmla="*/ 343 w 364"/>
              <a:gd name="T55" fmla="*/ 246 h 267"/>
              <a:gd name="T56" fmla="*/ 355 w 364"/>
              <a:gd name="T57" fmla="*/ 248 h 267"/>
              <a:gd name="T58" fmla="*/ 362 w 364"/>
              <a:gd name="T59" fmla="*/ 232 h 267"/>
              <a:gd name="T60" fmla="*/ 348 w 364"/>
              <a:gd name="T61" fmla="*/ 217 h 267"/>
              <a:gd name="T62" fmla="*/ 346 w 364"/>
              <a:gd name="T63" fmla="*/ 213 h 267"/>
              <a:gd name="T64" fmla="*/ 355 w 364"/>
              <a:gd name="T65" fmla="*/ 206 h 267"/>
              <a:gd name="T66" fmla="*/ 353 w 364"/>
              <a:gd name="T67" fmla="*/ 196 h 267"/>
              <a:gd name="T68" fmla="*/ 341 w 364"/>
              <a:gd name="T69" fmla="*/ 194 h 267"/>
              <a:gd name="T70" fmla="*/ 327 w 364"/>
              <a:gd name="T71" fmla="*/ 189 h 267"/>
              <a:gd name="T72" fmla="*/ 319 w 364"/>
              <a:gd name="T73" fmla="*/ 180 h 267"/>
              <a:gd name="T74" fmla="*/ 315 w 364"/>
              <a:gd name="T75" fmla="*/ 184 h 267"/>
              <a:gd name="T76" fmla="*/ 305 w 364"/>
              <a:gd name="T77" fmla="*/ 177 h 267"/>
              <a:gd name="T78" fmla="*/ 301 w 364"/>
              <a:gd name="T79" fmla="*/ 168 h 267"/>
              <a:gd name="T80" fmla="*/ 291 w 364"/>
              <a:gd name="T81" fmla="*/ 168 h 267"/>
              <a:gd name="T82" fmla="*/ 293 w 364"/>
              <a:gd name="T83" fmla="*/ 158 h 267"/>
              <a:gd name="T84" fmla="*/ 289 w 364"/>
              <a:gd name="T85" fmla="*/ 144 h 267"/>
              <a:gd name="T86" fmla="*/ 301 w 364"/>
              <a:gd name="T87" fmla="*/ 142 h 267"/>
              <a:gd name="T88" fmla="*/ 293 w 364"/>
              <a:gd name="T89" fmla="*/ 118 h 267"/>
              <a:gd name="T90" fmla="*/ 305 w 364"/>
              <a:gd name="T91" fmla="*/ 111 h 267"/>
              <a:gd name="T92" fmla="*/ 298 w 364"/>
              <a:gd name="T93" fmla="*/ 99 h 267"/>
              <a:gd name="T94" fmla="*/ 308 w 364"/>
              <a:gd name="T95" fmla="*/ 92 h 267"/>
              <a:gd name="T96" fmla="*/ 308 w 364"/>
              <a:gd name="T97" fmla="*/ 90 h 267"/>
              <a:gd name="T98" fmla="*/ 308 w 364"/>
              <a:gd name="T99" fmla="*/ 85 h 267"/>
              <a:gd name="T100" fmla="*/ 293 w 364"/>
              <a:gd name="T101" fmla="*/ 64 h 267"/>
              <a:gd name="T102" fmla="*/ 274 w 364"/>
              <a:gd name="T103" fmla="*/ 56 h 267"/>
              <a:gd name="T104" fmla="*/ 258 w 364"/>
              <a:gd name="T105" fmla="*/ 49 h 267"/>
              <a:gd name="T106" fmla="*/ 253 w 364"/>
              <a:gd name="T107" fmla="*/ 33 h 267"/>
              <a:gd name="T108" fmla="*/ 241 w 364"/>
              <a:gd name="T109" fmla="*/ 19 h 267"/>
              <a:gd name="T110" fmla="*/ 229 w 364"/>
              <a:gd name="T111" fmla="*/ 7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64" h="267">
                <a:moveTo>
                  <a:pt x="225" y="2"/>
                </a:moveTo>
                <a:lnTo>
                  <a:pt x="225" y="2"/>
                </a:lnTo>
                <a:lnTo>
                  <a:pt x="220" y="7"/>
                </a:lnTo>
                <a:lnTo>
                  <a:pt x="215" y="9"/>
                </a:lnTo>
                <a:lnTo>
                  <a:pt x="213" y="12"/>
                </a:lnTo>
                <a:lnTo>
                  <a:pt x="213" y="12"/>
                </a:lnTo>
                <a:lnTo>
                  <a:pt x="208" y="14"/>
                </a:lnTo>
                <a:lnTo>
                  <a:pt x="206" y="16"/>
                </a:lnTo>
                <a:lnTo>
                  <a:pt x="206" y="16"/>
                </a:lnTo>
                <a:lnTo>
                  <a:pt x="203" y="21"/>
                </a:lnTo>
                <a:lnTo>
                  <a:pt x="199" y="23"/>
                </a:lnTo>
                <a:lnTo>
                  <a:pt x="199" y="23"/>
                </a:lnTo>
                <a:lnTo>
                  <a:pt x="196" y="23"/>
                </a:lnTo>
                <a:lnTo>
                  <a:pt x="196" y="26"/>
                </a:lnTo>
                <a:lnTo>
                  <a:pt x="194" y="26"/>
                </a:lnTo>
                <a:lnTo>
                  <a:pt x="194" y="28"/>
                </a:lnTo>
                <a:lnTo>
                  <a:pt x="192" y="28"/>
                </a:lnTo>
                <a:lnTo>
                  <a:pt x="184" y="35"/>
                </a:lnTo>
                <a:lnTo>
                  <a:pt x="184" y="35"/>
                </a:lnTo>
                <a:lnTo>
                  <a:pt x="182" y="38"/>
                </a:lnTo>
                <a:lnTo>
                  <a:pt x="182" y="40"/>
                </a:lnTo>
                <a:lnTo>
                  <a:pt x="177" y="42"/>
                </a:lnTo>
                <a:lnTo>
                  <a:pt x="177" y="42"/>
                </a:lnTo>
                <a:lnTo>
                  <a:pt x="170" y="49"/>
                </a:lnTo>
                <a:lnTo>
                  <a:pt x="170" y="49"/>
                </a:lnTo>
                <a:lnTo>
                  <a:pt x="166" y="52"/>
                </a:lnTo>
                <a:lnTo>
                  <a:pt x="161" y="56"/>
                </a:lnTo>
                <a:lnTo>
                  <a:pt x="158" y="59"/>
                </a:lnTo>
                <a:lnTo>
                  <a:pt x="156" y="61"/>
                </a:lnTo>
                <a:lnTo>
                  <a:pt x="156" y="61"/>
                </a:lnTo>
                <a:lnTo>
                  <a:pt x="151" y="66"/>
                </a:lnTo>
                <a:lnTo>
                  <a:pt x="149" y="68"/>
                </a:lnTo>
                <a:lnTo>
                  <a:pt x="121" y="90"/>
                </a:lnTo>
                <a:lnTo>
                  <a:pt x="121" y="90"/>
                </a:lnTo>
                <a:lnTo>
                  <a:pt x="121" y="92"/>
                </a:lnTo>
                <a:lnTo>
                  <a:pt x="113" y="97"/>
                </a:lnTo>
                <a:lnTo>
                  <a:pt x="109" y="101"/>
                </a:lnTo>
                <a:lnTo>
                  <a:pt x="102" y="109"/>
                </a:lnTo>
                <a:lnTo>
                  <a:pt x="92" y="116"/>
                </a:lnTo>
                <a:lnTo>
                  <a:pt x="92" y="116"/>
                </a:lnTo>
                <a:lnTo>
                  <a:pt x="92" y="116"/>
                </a:lnTo>
                <a:lnTo>
                  <a:pt x="87" y="120"/>
                </a:lnTo>
                <a:lnTo>
                  <a:pt x="83" y="125"/>
                </a:lnTo>
                <a:lnTo>
                  <a:pt x="78" y="130"/>
                </a:lnTo>
                <a:lnTo>
                  <a:pt x="76" y="130"/>
                </a:lnTo>
                <a:lnTo>
                  <a:pt x="76" y="132"/>
                </a:lnTo>
                <a:lnTo>
                  <a:pt x="40" y="163"/>
                </a:lnTo>
                <a:lnTo>
                  <a:pt x="0" y="198"/>
                </a:lnTo>
                <a:lnTo>
                  <a:pt x="2" y="196"/>
                </a:lnTo>
                <a:lnTo>
                  <a:pt x="7" y="198"/>
                </a:lnTo>
                <a:lnTo>
                  <a:pt x="14" y="201"/>
                </a:lnTo>
                <a:lnTo>
                  <a:pt x="16" y="203"/>
                </a:lnTo>
                <a:lnTo>
                  <a:pt x="19" y="206"/>
                </a:lnTo>
                <a:lnTo>
                  <a:pt x="28" y="210"/>
                </a:lnTo>
                <a:lnTo>
                  <a:pt x="33" y="215"/>
                </a:lnTo>
                <a:lnTo>
                  <a:pt x="35" y="217"/>
                </a:lnTo>
                <a:lnTo>
                  <a:pt x="38" y="222"/>
                </a:lnTo>
                <a:lnTo>
                  <a:pt x="40" y="227"/>
                </a:lnTo>
                <a:lnTo>
                  <a:pt x="40" y="227"/>
                </a:lnTo>
                <a:lnTo>
                  <a:pt x="50" y="232"/>
                </a:lnTo>
                <a:lnTo>
                  <a:pt x="52" y="234"/>
                </a:lnTo>
                <a:lnTo>
                  <a:pt x="54" y="234"/>
                </a:lnTo>
                <a:lnTo>
                  <a:pt x="57" y="234"/>
                </a:lnTo>
                <a:lnTo>
                  <a:pt x="59" y="234"/>
                </a:lnTo>
                <a:lnTo>
                  <a:pt x="59" y="234"/>
                </a:lnTo>
                <a:lnTo>
                  <a:pt x="64" y="234"/>
                </a:lnTo>
                <a:lnTo>
                  <a:pt x="99" y="220"/>
                </a:lnTo>
                <a:lnTo>
                  <a:pt x="102" y="220"/>
                </a:lnTo>
                <a:lnTo>
                  <a:pt x="111" y="215"/>
                </a:lnTo>
                <a:lnTo>
                  <a:pt x="113" y="215"/>
                </a:lnTo>
                <a:lnTo>
                  <a:pt x="113" y="215"/>
                </a:lnTo>
                <a:lnTo>
                  <a:pt x="113" y="215"/>
                </a:lnTo>
                <a:lnTo>
                  <a:pt x="116" y="213"/>
                </a:lnTo>
                <a:lnTo>
                  <a:pt x="116" y="213"/>
                </a:lnTo>
                <a:lnTo>
                  <a:pt x="128" y="210"/>
                </a:lnTo>
                <a:lnTo>
                  <a:pt x="132" y="210"/>
                </a:lnTo>
                <a:lnTo>
                  <a:pt x="132" y="210"/>
                </a:lnTo>
                <a:lnTo>
                  <a:pt x="135" y="213"/>
                </a:lnTo>
                <a:lnTo>
                  <a:pt x="135" y="215"/>
                </a:lnTo>
                <a:lnTo>
                  <a:pt x="135" y="217"/>
                </a:lnTo>
                <a:lnTo>
                  <a:pt x="137" y="220"/>
                </a:lnTo>
                <a:lnTo>
                  <a:pt x="142" y="222"/>
                </a:lnTo>
                <a:lnTo>
                  <a:pt x="147" y="222"/>
                </a:lnTo>
                <a:lnTo>
                  <a:pt x="149" y="222"/>
                </a:lnTo>
                <a:lnTo>
                  <a:pt x="151" y="224"/>
                </a:lnTo>
                <a:lnTo>
                  <a:pt x="151" y="224"/>
                </a:lnTo>
                <a:lnTo>
                  <a:pt x="154" y="227"/>
                </a:lnTo>
                <a:lnTo>
                  <a:pt x="156" y="234"/>
                </a:lnTo>
                <a:lnTo>
                  <a:pt x="161" y="248"/>
                </a:lnTo>
                <a:lnTo>
                  <a:pt x="168" y="253"/>
                </a:lnTo>
                <a:lnTo>
                  <a:pt x="170" y="255"/>
                </a:lnTo>
                <a:lnTo>
                  <a:pt x="175" y="260"/>
                </a:lnTo>
                <a:lnTo>
                  <a:pt x="177" y="262"/>
                </a:lnTo>
                <a:lnTo>
                  <a:pt x="180" y="265"/>
                </a:lnTo>
                <a:lnTo>
                  <a:pt x="180" y="265"/>
                </a:lnTo>
                <a:lnTo>
                  <a:pt x="184" y="265"/>
                </a:lnTo>
                <a:lnTo>
                  <a:pt x="184" y="265"/>
                </a:lnTo>
                <a:lnTo>
                  <a:pt x="192" y="262"/>
                </a:lnTo>
                <a:lnTo>
                  <a:pt x="192" y="262"/>
                </a:lnTo>
                <a:lnTo>
                  <a:pt x="199" y="258"/>
                </a:lnTo>
                <a:lnTo>
                  <a:pt x="203" y="255"/>
                </a:lnTo>
                <a:lnTo>
                  <a:pt x="206" y="255"/>
                </a:lnTo>
                <a:lnTo>
                  <a:pt x="215" y="258"/>
                </a:lnTo>
                <a:lnTo>
                  <a:pt x="215" y="260"/>
                </a:lnTo>
                <a:lnTo>
                  <a:pt x="218" y="260"/>
                </a:lnTo>
                <a:lnTo>
                  <a:pt x="229" y="262"/>
                </a:lnTo>
                <a:lnTo>
                  <a:pt x="232" y="262"/>
                </a:lnTo>
                <a:lnTo>
                  <a:pt x="234" y="262"/>
                </a:lnTo>
                <a:lnTo>
                  <a:pt x="241" y="262"/>
                </a:lnTo>
                <a:lnTo>
                  <a:pt x="244" y="262"/>
                </a:lnTo>
                <a:lnTo>
                  <a:pt x="248" y="265"/>
                </a:lnTo>
                <a:lnTo>
                  <a:pt x="248" y="262"/>
                </a:lnTo>
                <a:lnTo>
                  <a:pt x="251" y="265"/>
                </a:lnTo>
                <a:lnTo>
                  <a:pt x="256" y="267"/>
                </a:lnTo>
                <a:lnTo>
                  <a:pt x="258" y="267"/>
                </a:lnTo>
                <a:lnTo>
                  <a:pt x="258" y="265"/>
                </a:lnTo>
                <a:lnTo>
                  <a:pt x="265" y="267"/>
                </a:lnTo>
                <a:lnTo>
                  <a:pt x="265" y="265"/>
                </a:lnTo>
                <a:lnTo>
                  <a:pt x="267" y="265"/>
                </a:lnTo>
                <a:lnTo>
                  <a:pt x="272" y="265"/>
                </a:lnTo>
                <a:lnTo>
                  <a:pt x="274" y="262"/>
                </a:lnTo>
                <a:lnTo>
                  <a:pt x="284" y="255"/>
                </a:lnTo>
                <a:lnTo>
                  <a:pt x="286" y="255"/>
                </a:lnTo>
                <a:lnTo>
                  <a:pt x="293" y="248"/>
                </a:lnTo>
                <a:lnTo>
                  <a:pt x="293" y="248"/>
                </a:lnTo>
                <a:lnTo>
                  <a:pt x="293" y="246"/>
                </a:lnTo>
                <a:lnTo>
                  <a:pt x="301" y="243"/>
                </a:lnTo>
                <a:lnTo>
                  <a:pt x="303" y="241"/>
                </a:lnTo>
                <a:lnTo>
                  <a:pt x="312" y="239"/>
                </a:lnTo>
                <a:lnTo>
                  <a:pt x="315" y="241"/>
                </a:lnTo>
                <a:lnTo>
                  <a:pt x="315" y="239"/>
                </a:lnTo>
                <a:lnTo>
                  <a:pt x="317" y="239"/>
                </a:lnTo>
                <a:lnTo>
                  <a:pt x="317" y="239"/>
                </a:lnTo>
                <a:lnTo>
                  <a:pt x="319" y="239"/>
                </a:lnTo>
                <a:lnTo>
                  <a:pt x="327" y="239"/>
                </a:lnTo>
                <a:lnTo>
                  <a:pt x="329" y="236"/>
                </a:lnTo>
                <a:lnTo>
                  <a:pt x="336" y="239"/>
                </a:lnTo>
                <a:lnTo>
                  <a:pt x="341" y="243"/>
                </a:lnTo>
                <a:lnTo>
                  <a:pt x="343" y="246"/>
                </a:lnTo>
                <a:lnTo>
                  <a:pt x="343" y="246"/>
                </a:lnTo>
                <a:lnTo>
                  <a:pt x="346" y="248"/>
                </a:lnTo>
                <a:lnTo>
                  <a:pt x="350" y="251"/>
                </a:lnTo>
                <a:lnTo>
                  <a:pt x="353" y="251"/>
                </a:lnTo>
                <a:lnTo>
                  <a:pt x="353" y="248"/>
                </a:lnTo>
                <a:lnTo>
                  <a:pt x="355" y="248"/>
                </a:lnTo>
                <a:lnTo>
                  <a:pt x="353" y="246"/>
                </a:lnTo>
                <a:lnTo>
                  <a:pt x="357" y="234"/>
                </a:lnTo>
                <a:lnTo>
                  <a:pt x="357" y="234"/>
                </a:lnTo>
                <a:lnTo>
                  <a:pt x="360" y="232"/>
                </a:lnTo>
                <a:lnTo>
                  <a:pt x="362" y="232"/>
                </a:lnTo>
                <a:lnTo>
                  <a:pt x="364" y="229"/>
                </a:lnTo>
                <a:lnTo>
                  <a:pt x="364" y="227"/>
                </a:lnTo>
                <a:lnTo>
                  <a:pt x="360" y="222"/>
                </a:lnTo>
                <a:lnTo>
                  <a:pt x="353" y="217"/>
                </a:lnTo>
                <a:lnTo>
                  <a:pt x="348" y="217"/>
                </a:lnTo>
                <a:lnTo>
                  <a:pt x="348" y="217"/>
                </a:lnTo>
                <a:lnTo>
                  <a:pt x="348" y="215"/>
                </a:lnTo>
                <a:lnTo>
                  <a:pt x="346" y="215"/>
                </a:lnTo>
                <a:lnTo>
                  <a:pt x="346" y="215"/>
                </a:lnTo>
                <a:lnTo>
                  <a:pt x="346" y="213"/>
                </a:lnTo>
                <a:lnTo>
                  <a:pt x="348" y="206"/>
                </a:lnTo>
                <a:lnTo>
                  <a:pt x="350" y="206"/>
                </a:lnTo>
                <a:lnTo>
                  <a:pt x="353" y="206"/>
                </a:lnTo>
                <a:lnTo>
                  <a:pt x="353" y="206"/>
                </a:lnTo>
                <a:lnTo>
                  <a:pt x="355" y="206"/>
                </a:lnTo>
                <a:lnTo>
                  <a:pt x="357" y="201"/>
                </a:lnTo>
                <a:lnTo>
                  <a:pt x="357" y="198"/>
                </a:lnTo>
                <a:lnTo>
                  <a:pt x="357" y="198"/>
                </a:lnTo>
                <a:lnTo>
                  <a:pt x="357" y="198"/>
                </a:lnTo>
                <a:lnTo>
                  <a:pt x="353" y="196"/>
                </a:lnTo>
                <a:lnTo>
                  <a:pt x="343" y="194"/>
                </a:lnTo>
                <a:lnTo>
                  <a:pt x="343" y="194"/>
                </a:lnTo>
                <a:lnTo>
                  <a:pt x="343" y="194"/>
                </a:lnTo>
                <a:lnTo>
                  <a:pt x="343" y="194"/>
                </a:lnTo>
                <a:lnTo>
                  <a:pt x="341" y="194"/>
                </a:lnTo>
                <a:lnTo>
                  <a:pt x="341" y="194"/>
                </a:lnTo>
                <a:lnTo>
                  <a:pt x="336" y="198"/>
                </a:lnTo>
                <a:lnTo>
                  <a:pt x="331" y="196"/>
                </a:lnTo>
                <a:lnTo>
                  <a:pt x="329" y="191"/>
                </a:lnTo>
                <a:lnTo>
                  <a:pt x="327" y="189"/>
                </a:lnTo>
                <a:lnTo>
                  <a:pt x="322" y="187"/>
                </a:lnTo>
                <a:lnTo>
                  <a:pt x="322" y="187"/>
                </a:lnTo>
                <a:lnTo>
                  <a:pt x="322" y="184"/>
                </a:lnTo>
                <a:lnTo>
                  <a:pt x="322" y="182"/>
                </a:lnTo>
                <a:lnTo>
                  <a:pt x="319" y="180"/>
                </a:lnTo>
                <a:lnTo>
                  <a:pt x="319" y="180"/>
                </a:lnTo>
                <a:lnTo>
                  <a:pt x="317" y="180"/>
                </a:lnTo>
                <a:lnTo>
                  <a:pt x="317" y="180"/>
                </a:lnTo>
                <a:lnTo>
                  <a:pt x="317" y="182"/>
                </a:lnTo>
                <a:lnTo>
                  <a:pt x="315" y="184"/>
                </a:lnTo>
                <a:lnTo>
                  <a:pt x="312" y="184"/>
                </a:lnTo>
                <a:lnTo>
                  <a:pt x="312" y="184"/>
                </a:lnTo>
                <a:lnTo>
                  <a:pt x="312" y="182"/>
                </a:lnTo>
                <a:lnTo>
                  <a:pt x="310" y="180"/>
                </a:lnTo>
                <a:lnTo>
                  <a:pt x="305" y="177"/>
                </a:lnTo>
                <a:lnTo>
                  <a:pt x="305" y="177"/>
                </a:lnTo>
                <a:lnTo>
                  <a:pt x="305" y="170"/>
                </a:lnTo>
                <a:lnTo>
                  <a:pt x="305" y="170"/>
                </a:lnTo>
                <a:lnTo>
                  <a:pt x="303" y="168"/>
                </a:lnTo>
                <a:lnTo>
                  <a:pt x="301" y="168"/>
                </a:lnTo>
                <a:lnTo>
                  <a:pt x="298" y="168"/>
                </a:lnTo>
                <a:lnTo>
                  <a:pt x="296" y="168"/>
                </a:lnTo>
                <a:lnTo>
                  <a:pt x="293" y="168"/>
                </a:lnTo>
                <a:lnTo>
                  <a:pt x="293" y="168"/>
                </a:lnTo>
                <a:lnTo>
                  <a:pt x="291" y="168"/>
                </a:lnTo>
                <a:lnTo>
                  <a:pt x="291" y="165"/>
                </a:lnTo>
                <a:lnTo>
                  <a:pt x="293" y="163"/>
                </a:lnTo>
                <a:lnTo>
                  <a:pt x="293" y="161"/>
                </a:lnTo>
                <a:lnTo>
                  <a:pt x="293" y="161"/>
                </a:lnTo>
                <a:lnTo>
                  <a:pt x="293" y="158"/>
                </a:lnTo>
                <a:lnTo>
                  <a:pt x="291" y="153"/>
                </a:lnTo>
                <a:lnTo>
                  <a:pt x="286" y="151"/>
                </a:lnTo>
                <a:lnTo>
                  <a:pt x="286" y="149"/>
                </a:lnTo>
                <a:lnTo>
                  <a:pt x="286" y="146"/>
                </a:lnTo>
                <a:lnTo>
                  <a:pt x="289" y="144"/>
                </a:lnTo>
                <a:lnTo>
                  <a:pt x="291" y="144"/>
                </a:lnTo>
                <a:lnTo>
                  <a:pt x="293" y="146"/>
                </a:lnTo>
                <a:lnTo>
                  <a:pt x="298" y="149"/>
                </a:lnTo>
                <a:lnTo>
                  <a:pt x="301" y="146"/>
                </a:lnTo>
                <a:lnTo>
                  <a:pt x="301" y="142"/>
                </a:lnTo>
                <a:lnTo>
                  <a:pt x="301" y="142"/>
                </a:lnTo>
                <a:lnTo>
                  <a:pt x="298" y="137"/>
                </a:lnTo>
                <a:lnTo>
                  <a:pt x="293" y="123"/>
                </a:lnTo>
                <a:lnTo>
                  <a:pt x="291" y="120"/>
                </a:lnTo>
                <a:lnTo>
                  <a:pt x="293" y="118"/>
                </a:lnTo>
                <a:lnTo>
                  <a:pt x="293" y="116"/>
                </a:lnTo>
                <a:lnTo>
                  <a:pt x="298" y="116"/>
                </a:lnTo>
                <a:lnTo>
                  <a:pt x="303" y="113"/>
                </a:lnTo>
                <a:lnTo>
                  <a:pt x="305" y="111"/>
                </a:lnTo>
                <a:lnTo>
                  <a:pt x="305" y="111"/>
                </a:lnTo>
                <a:lnTo>
                  <a:pt x="305" y="109"/>
                </a:lnTo>
                <a:lnTo>
                  <a:pt x="303" y="106"/>
                </a:lnTo>
                <a:lnTo>
                  <a:pt x="301" y="104"/>
                </a:lnTo>
                <a:lnTo>
                  <a:pt x="298" y="101"/>
                </a:lnTo>
                <a:lnTo>
                  <a:pt x="298" y="99"/>
                </a:lnTo>
                <a:lnTo>
                  <a:pt x="301" y="97"/>
                </a:lnTo>
                <a:lnTo>
                  <a:pt x="303" y="94"/>
                </a:lnTo>
                <a:lnTo>
                  <a:pt x="303" y="94"/>
                </a:lnTo>
                <a:lnTo>
                  <a:pt x="305" y="94"/>
                </a:lnTo>
                <a:lnTo>
                  <a:pt x="308" y="92"/>
                </a:lnTo>
                <a:lnTo>
                  <a:pt x="308" y="92"/>
                </a:lnTo>
                <a:lnTo>
                  <a:pt x="308" y="92"/>
                </a:lnTo>
                <a:lnTo>
                  <a:pt x="308" y="90"/>
                </a:lnTo>
                <a:lnTo>
                  <a:pt x="308" y="90"/>
                </a:lnTo>
                <a:lnTo>
                  <a:pt x="308" y="90"/>
                </a:lnTo>
                <a:lnTo>
                  <a:pt x="308" y="87"/>
                </a:lnTo>
                <a:lnTo>
                  <a:pt x="308" y="87"/>
                </a:lnTo>
                <a:lnTo>
                  <a:pt x="308" y="87"/>
                </a:lnTo>
                <a:lnTo>
                  <a:pt x="308" y="85"/>
                </a:lnTo>
                <a:lnTo>
                  <a:pt x="308" y="85"/>
                </a:lnTo>
                <a:lnTo>
                  <a:pt x="303" y="78"/>
                </a:lnTo>
                <a:lnTo>
                  <a:pt x="298" y="68"/>
                </a:lnTo>
                <a:lnTo>
                  <a:pt x="298" y="66"/>
                </a:lnTo>
                <a:lnTo>
                  <a:pt x="298" y="66"/>
                </a:lnTo>
                <a:lnTo>
                  <a:pt x="293" y="64"/>
                </a:lnTo>
                <a:lnTo>
                  <a:pt x="289" y="61"/>
                </a:lnTo>
                <a:lnTo>
                  <a:pt x="284" y="61"/>
                </a:lnTo>
                <a:lnTo>
                  <a:pt x="284" y="61"/>
                </a:lnTo>
                <a:lnTo>
                  <a:pt x="279" y="59"/>
                </a:lnTo>
                <a:lnTo>
                  <a:pt x="274" y="56"/>
                </a:lnTo>
                <a:lnTo>
                  <a:pt x="270" y="54"/>
                </a:lnTo>
                <a:lnTo>
                  <a:pt x="265" y="52"/>
                </a:lnTo>
                <a:lnTo>
                  <a:pt x="260" y="52"/>
                </a:lnTo>
                <a:lnTo>
                  <a:pt x="260" y="49"/>
                </a:lnTo>
                <a:lnTo>
                  <a:pt x="258" y="49"/>
                </a:lnTo>
                <a:lnTo>
                  <a:pt x="256" y="45"/>
                </a:lnTo>
                <a:lnTo>
                  <a:pt x="253" y="42"/>
                </a:lnTo>
                <a:lnTo>
                  <a:pt x="253" y="40"/>
                </a:lnTo>
                <a:lnTo>
                  <a:pt x="253" y="38"/>
                </a:lnTo>
                <a:lnTo>
                  <a:pt x="253" y="33"/>
                </a:lnTo>
                <a:lnTo>
                  <a:pt x="246" y="21"/>
                </a:lnTo>
                <a:lnTo>
                  <a:pt x="244" y="19"/>
                </a:lnTo>
                <a:lnTo>
                  <a:pt x="241" y="19"/>
                </a:lnTo>
                <a:lnTo>
                  <a:pt x="241" y="19"/>
                </a:lnTo>
                <a:lnTo>
                  <a:pt x="241" y="19"/>
                </a:lnTo>
                <a:lnTo>
                  <a:pt x="239" y="12"/>
                </a:lnTo>
                <a:lnTo>
                  <a:pt x="239" y="12"/>
                </a:lnTo>
                <a:lnTo>
                  <a:pt x="239" y="12"/>
                </a:lnTo>
                <a:lnTo>
                  <a:pt x="232" y="9"/>
                </a:lnTo>
                <a:lnTo>
                  <a:pt x="229" y="7"/>
                </a:lnTo>
                <a:lnTo>
                  <a:pt x="229" y="4"/>
                </a:lnTo>
                <a:lnTo>
                  <a:pt x="227" y="0"/>
                </a:lnTo>
                <a:lnTo>
                  <a:pt x="227" y="0"/>
                </a:lnTo>
                <a:lnTo>
                  <a:pt x="225" y="2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2" name="Freeform 147"/>
          <p:cNvSpPr>
            <a:spLocks/>
          </p:cNvSpPr>
          <p:nvPr/>
        </p:nvSpPr>
        <p:spPr bwMode="auto">
          <a:xfrm>
            <a:off x="5350293" y="3871328"/>
            <a:ext cx="544513" cy="739775"/>
          </a:xfrm>
          <a:custGeom>
            <a:avLst/>
            <a:gdLst>
              <a:gd name="T0" fmla="*/ 128 w 343"/>
              <a:gd name="T1" fmla="*/ 73 h 466"/>
              <a:gd name="T2" fmla="*/ 31 w 343"/>
              <a:gd name="T3" fmla="*/ 227 h 466"/>
              <a:gd name="T4" fmla="*/ 2 w 343"/>
              <a:gd name="T5" fmla="*/ 315 h 466"/>
              <a:gd name="T6" fmla="*/ 5 w 343"/>
              <a:gd name="T7" fmla="*/ 327 h 466"/>
              <a:gd name="T8" fmla="*/ 24 w 343"/>
              <a:gd name="T9" fmla="*/ 334 h 466"/>
              <a:gd name="T10" fmla="*/ 28 w 343"/>
              <a:gd name="T11" fmla="*/ 331 h 466"/>
              <a:gd name="T12" fmla="*/ 47 w 343"/>
              <a:gd name="T13" fmla="*/ 341 h 466"/>
              <a:gd name="T14" fmla="*/ 47 w 343"/>
              <a:gd name="T15" fmla="*/ 346 h 466"/>
              <a:gd name="T16" fmla="*/ 52 w 343"/>
              <a:gd name="T17" fmla="*/ 355 h 466"/>
              <a:gd name="T18" fmla="*/ 61 w 343"/>
              <a:gd name="T19" fmla="*/ 360 h 466"/>
              <a:gd name="T20" fmla="*/ 69 w 343"/>
              <a:gd name="T21" fmla="*/ 372 h 466"/>
              <a:gd name="T22" fmla="*/ 71 w 343"/>
              <a:gd name="T23" fmla="*/ 369 h 466"/>
              <a:gd name="T24" fmla="*/ 92 w 343"/>
              <a:gd name="T25" fmla="*/ 386 h 466"/>
              <a:gd name="T26" fmla="*/ 106 w 343"/>
              <a:gd name="T27" fmla="*/ 402 h 466"/>
              <a:gd name="T28" fmla="*/ 118 w 343"/>
              <a:gd name="T29" fmla="*/ 407 h 466"/>
              <a:gd name="T30" fmla="*/ 128 w 343"/>
              <a:gd name="T31" fmla="*/ 419 h 466"/>
              <a:gd name="T32" fmla="*/ 135 w 343"/>
              <a:gd name="T33" fmla="*/ 419 h 466"/>
              <a:gd name="T34" fmla="*/ 149 w 343"/>
              <a:gd name="T35" fmla="*/ 426 h 466"/>
              <a:gd name="T36" fmla="*/ 156 w 343"/>
              <a:gd name="T37" fmla="*/ 433 h 466"/>
              <a:gd name="T38" fmla="*/ 166 w 343"/>
              <a:gd name="T39" fmla="*/ 433 h 466"/>
              <a:gd name="T40" fmla="*/ 173 w 343"/>
              <a:gd name="T41" fmla="*/ 440 h 466"/>
              <a:gd name="T42" fmla="*/ 185 w 343"/>
              <a:gd name="T43" fmla="*/ 447 h 466"/>
              <a:gd name="T44" fmla="*/ 199 w 343"/>
              <a:gd name="T45" fmla="*/ 454 h 466"/>
              <a:gd name="T46" fmla="*/ 204 w 343"/>
              <a:gd name="T47" fmla="*/ 450 h 466"/>
              <a:gd name="T48" fmla="*/ 220 w 343"/>
              <a:gd name="T49" fmla="*/ 457 h 466"/>
              <a:gd name="T50" fmla="*/ 225 w 343"/>
              <a:gd name="T51" fmla="*/ 464 h 466"/>
              <a:gd name="T52" fmla="*/ 308 w 343"/>
              <a:gd name="T53" fmla="*/ 400 h 466"/>
              <a:gd name="T54" fmla="*/ 336 w 343"/>
              <a:gd name="T55" fmla="*/ 367 h 466"/>
              <a:gd name="T56" fmla="*/ 322 w 343"/>
              <a:gd name="T57" fmla="*/ 350 h 466"/>
              <a:gd name="T58" fmla="*/ 322 w 343"/>
              <a:gd name="T59" fmla="*/ 343 h 466"/>
              <a:gd name="T60" fmla="*/ 327 w 343"/>
              <a:gd name="T61" fmla="*/ 346 h 466"/>
              <a:gd name="T62" fmla="*/ 331 w 343"/>
              <a:gd name="T63" fmla="*/ 343 h 466"/>
              <a:gd name="T64" fmla="*/ 338 w 343"/>
              <a:gd name="T65" fmla="*/ 331 h 466"/>
              <a:gd name="T66" fmla="*/ 329 w 343"/>
              <a:gd name="T67" fmla="*/ 324 h 466"/>
              <a:gd name="T68" fmla="*/ 331 w 343"/>
              <a:gd name="T69" fmla="*/ 315 h 466"/>
              <a:gd name="T70" fmla="*/ 327 w 343"/>
              <a:gd name="T71" fmla="*/ 293 h 466"/>
              <a:gd name="T72" fmla="*/ 324 w 343"/>
              <a:gd name="T73" fmla="*/ 296 h 466"/>
              <a:gd name="T74" fmla="*/ 317 w 343"/>
              <a:gd name="T75" fmla="*/ 272 h 466"/>
              <a:gd name="T76" fmla="*/ 324 w 343"/>
              <a:gd name="T77" fmla="*/ 251 h 466"/>
              <a:gd name="T78" fmla="*/ 322 w 343"/>
              <a:gd name="T79" fmla="*/ 249 h 466"/>
              <a:gd name="T80" fmla="*/ 322 w 343"/>
              <a:gd name="T81" fmla="*/ 244 h 466"/>
              <a:gd name="T82" fmla="*/ 317 w 343"/>
              <a:gd name="T83" fmla="*/ 232 h 466"/>
              <a:gd name="T84" fmla="*/ 312 w 343"/>
              <a:gd name="T85" fmla="*/ 230 h 466"/>
              <a:gd name="T86" fmla="*/ 317 w 343"/>
              <a:gd name="T87" fmla="*/ 227 h 466"/>
              <a:gd name="T88" fmla="*/ 317 w 343"/>
              <a:gd name="T89" fmla="*/ 223 h 466"/>
              <a:gd name="T90" fmla="*/ 312 w 343"/>
              <a:gd name="T91" fmla="*/ 220 h 466"/>
              <a:gd name="T92" fmla="*/ 315 w 343"/>
              <a:gd name="T93" fmla="*/ 211 h 466"/>
              <a:gd name="T94" fmla="*/ 320 w 343"/>
              <a:gd name="T95" fmla="*/ 189 h 466"/>
              <a:gd name="T96" fmla="*/ 301 w 343"/>
              <a:gd name="T97" fmla="*/ 163 h 466"/>
              <a:gd name="T98" fmla="*/ 293 w 343"/>
              <a:gd name="T99" fmla="*/ 163 h 466"/>
              <a:gd name="T100" fmla="*/ 293 w 343"/>
              <a:gd name="T101" fmla="*/ 144 h 466"/>
              <a:gd name="T102" fmla="*/ 277 w 343"/>
              <a:gd name="T103" fmla="*/ 140 h 466"/>
              <a:gd name="T104" fmla="*/ 284 w 343"/>
              <a:gd name="T105" fmla="*/ 126 h 466"/>
              <a:gd name="T106" fmla="*/ 272 w 343"/>
              <a:gd name="T107" fmla="*/ 102 h 466"/>
              <a:gd name="T108" fmla="*/ 258 w 343"/>
              <a:gd name="T109" fmla="*/ 85 h 466"/>
              <a:gd name="T110" fmla="*/ 253 w 343"/>
              <a:gd name="T111" fmla="*/ 73 h 466"/>
              <a:gd name="T112" fmla="*/ 253 w 343"/>
              <a:gd name="T113" fmla="*/ 69 h 466"/>
              <a:gd name="T114" fmla="*/ 258 w 343"/>
              <a:gd name="T115" fmla="*/ 66 h 466"/>
              <a:gd name="T116" fmla="*/ 263 w 343"/>
              <a:gd name="T117" fmla="*/ 29 h 466"/>
              <a:gd name="T118" fmla="*/ 230 w 343"/>
              <a:gd name="T119" fmla="*/ 5 h 466"/>
              <a:gd name="T120" fmla="*/ 187 w 343"/>
              <a:gd name="T121" fmla="*/ 29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43" h="466">
                <a:moveTo>
                  <a:pt x="187" y="29"/>
                </a:moveTo>
                <a:lnTo>
                  <a:pt x="182" y="33"/>
                </a:lnTo>
                <a:lnTo>
                  <a:pt x="170" y="40"/>
                </a:lnTo>
                <a:lnTo>
                  <a:pt x="137" y="66"/>
                </a:lnTo>
                <a:lnTo>
                  <a:pt x="128" y="73"/>
                </a:lnTo>
                <a:lnTo>
                  <a:pt x="125" y="73"/>
                </a:lnTo>
                <a:lnTo>
                  <a:pt x="102" y="92"/>
                </a:lnTo>
                <a:lnTo>
                  <a:pt x="69" y="116"/>
                </a:lnTo>
                <a:lnTo>
                  <a:pt x="45" y="185"/>
                </a:lnTo>
                <a:lnTo>
                  <a:pt x="31" y="227"/>
                </a:lnTo>
                <a:lnTo>
                  <a:pt x="31" y="227"/>
                </a:lnTo>
                <a:lnTo>
                  <a:pt x="24" y="244"/>
                </a:lnTo>
                <a:lnTo>
                  <a:pt x="0" y="310"/>
                </a:lnTo>
                <a:lnTo>
                  <a:pt x="2" y="315"/>
                </a:lnTo>
                <a:lnTo>
                  <a:pt x="2" y="315"/>
                </a:lnTo>
                <a:lnTo>
                  <a:pt x="0" y="315"/>
                </a:lnTo>
                <a:lnTo>
                  <a:pt x="0" y="317"/>
                </a:lnTo>
                <a:lnTo>
                  <a:pt x="2" y="322"/>
                </a:lnTo>
                <a:lnTo>
                  <a:pt x="2" y="324"/>
                </a:lnTo>
                <a:lnTo>
                  <a:pt x="5" y="327"/>
                </a:lnTo>
                <a:lnTo>
                  <a:pt x="12" y="334"/>
                </a:lnTo>
                <a:lnTo>
                  <a:pt x="14" y="334"/>
                </a:lnTo>
                <a:lnTo>
                  <a:pt x="16" y="336"/>
                </a:lnTo>
                <a:lnTo>
                  <a:pt x="21" y="336"/>
                </a:lnTo>
                <a:lnTo>
                  <a:pt x="24" y="334"/>
                </a:lnTo>
                <a:lnTo>
                  <a:pt x="21" y="334"/>
                </a:lnTo>
                <a:lnTo>
                  <a:pt x="21" y="334"/>
                </a:lnTo>
                <a:lnTo>
                  <a:pt x="26" y="331"/>
                </a:lnTo>
                <a:lnTo>
                  <a:pt x="26" y="334"/>
                </a:lnTo>
                <a:lnTo>
                  <a:pt x="28" y="331"/>
                </a:lnTo>
                <a:lnTo>
                  <a:pt x="31" y="334"/>
                </a:lnTo>
                <a:lnTo>
                  <a:pt x="35" y="338"/>
                </a:lnTo>
                <a:lnTo>
                  <a:pt x="38" y="336"/>
                </a:lnTo>
                <a:lnTo>
                  <a:pt x="42" y="336"/>
                </a:lnTo>
                <a:lnTo>
                  <a:pt x="47" y="341"/>
                </a:lnTo>
                <a:lnTo>
                  <a:pt x="50" y="343"/>
                </a:lnTo>
                <a:lnTo>
                  <a:pt x="50" y="343"/>
                </a:lnTo>
                <a:lnTo>
                  <a:pt x="50" y="343"/>
                </a:lnTo>
                <a:lnTo>
                  <a:pt x="47" y="346"/>
                </a:lnTo>
                <a:lnTo>
                  <a:pt x="47" y="346"/>
                </a:lnTo>
                <a:lnTo>
                  <a:pt x="50" y="350"/>
                </a:lnTo>
                <a:lnTo>
                  <a:pt x="50" y="350"/>
                </a:lnTo>
                <a:lnTo>
                  <a:pt x="50" y="350"/>
                </a:lnTo>
                <a:lnTo>
                  <a:pt x="47" y="353"/>
                </a:lnTo>
                <a:lnTo>
                  <a:pt x="52" y="355"/>
                </a:lnTo>
                <a:lnTo>
                  <a:pt x="52" y="355"/>
                </a:lnTo>
                <a:lnTo>
                  <a:pt x="54" y="353"/>
                </a:lnTo>
                <a:lnTo>
                  <a:pt x="54" y="353"/>
                </a:lnTo>
                <a:lnTo>
                  <a:pt x="61" y="360"/>
                </a:lnTo>
                <a:lnTo>
                  <a:pt x="61" y="360"/>
                </a:lnTo>
                <a:lnTo>
                  <a:pt x="61" y="362"/>
                </a:lnTo>
                <a:lnTo>
                  <a:pt x="61" y="362"/>
                </a:lnTo>
                <a:lnTo>
                  <a:pt x="61" y="364"/>
                </a:lnTo>
                <a:lnTo>
                  <a:pt x="69" y="369"/>
                </a:lnTo>
                <a:lnTo>
                  <a:pt x="69" y="372"/>
                </a:lnTo>
                <a:lnTo>
                  <a:pt x="69" y="369"/>
                </a:lnTo>
                <a:lnTo>
                  <a:pt x="69" y="369"/>
                </a:lnTo>
                <a:lnTo>
                  <a:pt x="69" y="369"/>
                </a:lnTo>
                <a:lnTo>
                  <a:pt x="71" y="369"/>
                </a:lnTo>
                <a:lnTo>
                  <a:pt x="71" y="369"/>
                </a:lnTo>
                <a:lnTo>
                  <a:pt x="73" y="372"/>
                </a:lnTo>
                <a:lnTo>
                  <a:pt x="78" y="376"/>
                </a:lnTo>
                <a:lnTo>
                  <a:pt x="85" y="379"/>
                </a:lnTo>
                <a:lnTo>
                  <a:pt x="87" y="383"/>
                </a:lnTo>
                <a:lnTo>
                  <a:pt x="92" y="386"/>
                </a:lnTo>
                <a:lnTo>
                  <a:pt x="97" y="388"/>
                </a:lnTo>
                <a:lnTo>
                  <a:pt x="97" y="393"/>
                </a:lnTo>
                <a:lnTo>
                  <a:pt x="99" y="395"/>
                </a:lnTo>
                <a:lnTo>
                  <a:pt x="104" y="400"/>
                </a:lnTo>
                <a:lnTo>
                  <a:pt x="106" y="402"/>
                </a:lnTo>
                <a:lnTo>
                  <a:pt x="106" y="402"/>
                </a:lnTo>
                <a:lnTo>
                  <a:pt x="111" y="407"/>
                </a:lnTo>
                <a:lnTo>
                  <a:pt x="114" y="405"/>
                </a:lnTo>
                <a:lnTo>
                  <a:pt x="116" y="405"/>
                </a:lnTo>
                <a:lnTo>
                  <a:pt x="118" y="407"/>
                </a:lnTo>
                <a:lnTo>
                  <a:pt x="125" y="417"/>
                </a:lnTo>
                <a:lnTo>
                  <a:pt x="125" y="417"/>
                </a:lnTo>
                <a:lnTo>
                  <a:pt x="125" y="417"/>
                </a:lnTo>
                <a:lnTo>
                  <a:pt x="128" y="419"/>
                </a:lnTo>
                <a:lnTo>
                  <a:pt x="128" y="419"/>
                </a:lnTo>
                <a:lnTo>
                  <a:pt x="130" y="421"/>
                </a:lnTo>
                <a:lnTo>
                  <a:pt x="130" y="421"/>
                </a:lnTo>
                <a:lnTo>
                  <a:pt x="132" y="419"/>
                </a:lnTo>
                <a:lnTo>
                  <a:pt x="132" y="419"/>
                </a:lnTo>
                <a:lnTo>
                  <a:pt x="135" y="419"/>
                </a:lnTo>
                <a:lnTo>
                  <a:pt x="137" y="419"/>
                </a:lnTo>
                <a:lnTo>
                  <a:pt x="140" y="421"/>
                </a:lnTo>
                <a:lnTo>
                  <a:pt x="144" y="424"/>
                </a:lnTo>
                <a:lnTo>
                  <a:pt x="147" y="426"/>
                </a:lnTo>
                <a:lnTo>
                  <a:pt x="149" y="426"/>
                </a:lnTo>
                <a:lnTo>
                  <a:pt x="151" y="426"/>
                </a:lnTo>
                <a:lnTo>
                  <a:pt x="151" y="426"/>
                </a:lnTo>
                <a:lnTo>
                  <a:pt x="154" y="426"/>
                </a:lnTo>
                <a:lnTo>
                  <a:pt x="154" y="431"/>
                </a:lnTo>
                <a:lnTo>
                  <a:pt x="156" y="433"/>
                </a:lnTo>
                <a:lnTo>
                  <a:pt x="159" y="435"/>
                </a:lnTo>
                <a:lnTo>
                  <a:pt x="161" y="435"/>
                </a:lnTo>
                <a:lnTo>
                  <a:pt x="163" y="433"/>
                </a:lnTo>
                <a:lnTo>
                  <a:pt x="163" y="433"/>
                </a:lnTo>
                <a:lnTo>
                  <a:pt x="166" y="433"/>
                </a:lnTo>
                <a:lnTo>
                  <a:pt x="170" y="433"/>
                </a:lnTo>
                <a:lnTo>
                  <a:pt x="173" y="435"/>
                </a:lnTo>
                <a:lnTo>
                  <a:pt x="173" y="438"/>
                </a:lnTo>
                <a:lnTo>
                  <a:pt x="173" y="438"/>
                </a:lnTo>
                <a:lnTo>
                  <a:pt x="173" y="440"/>
                </a:lnTo>
                <a:lnTo>
                  <a:pt x="177" y="438"/>
                </a:lnTo>
                <a:lnTo>
                  <a:pt x="180" y="440"/>
                </a:lnTo>
                <a:lnTo>
                  <a:pt x="180" y="445"/>
                </a:lnTo>
                <a:lnTo>
                  <a:pt x="182" y="445"/>
                </a:lnTo>
                <a:lnTo>
                  <a:pt x="185" y="447"/>
                </a:lnTo>
                <a:lnTo>
                  <a:pt x="192" y="450"/>
                </a:lnTo>
                <a:lnTo>
                  <a:pt x="192" y="450"/>
                </a:lnTo>
                <a:lnTo>
                  <a:pt x="194" y="452"/>
                </a:lnTo>
                <a:lnTo>
                  <a:pt x="196" y="454"/>
                </a:lnTo>
                <a:lnTo>
                  <a:pt x="199" y="454"/>
                </a:lnTo>
                <a:lnTo>
                  <a:pt x="196" y="452"/>
                </a:lnTo>
                <a:lnTo>
                  <a:pt x="196" y="452"/>
                </a:lnTo>
                <a:lnTo>
                  <a:pt x="196" y="452"/>
                </a:lnTo>
                <a:lnTo>
                  <a:pt x="204" y="447"/>
                </a:lnTo>
                <a:lnTo>
                  <a:pt x="204" y="450"/>
                </a:lnTo>
                <a:lnTo>
                  <a:pt x="204" y="450"/>
                </a:lnTo>
                <a:lnTo>
                  <a:pt x="208" y="447"/>
                </a:lnTo>
                <a:lnTo>
                  <a:pt x="208" y="447"/>
                </a:lnTo>
                <a:lnTo>
                  <a:pt x="215" y="457"/>
                </a:lnTo>
                <a:lnTo>
                  <a:pt x="220" y="457"/>
                </a:lnTo>
                <a:lnTo>
                  <a:pt x="220" y="459"/>
                </a:lnTo>
                <a:lnTo>
                  <a:pt x="220" y="461"/>
                </a:lnTo>
                <a:lnTo>
                  <a:pt x="220" y="461"/>
                </a:lnTo>
                <a:lnTo>
                  <a:pt x="222" y="461"/>
                </a:lnTo>
                <a:lnTo>
                  <a:pt x="225" y="464"/>
                </a:lnTo>
                <a:lnTo>
                  <a:pt x="232" y="466"/>
                </a:lnTo>
                <a:lnTo>
                  <a:pt x="237" y="452"/>
                </a:lnTo>
                <a:lnTo>
                  <a:pt x="244" y="445"/>
                </a:lnTo>
                <a:lnTo>
                  <a:pt x="246" y="445"/>
                </a:lnTo>
                <a:lnTo>
                  <a:pt x="308" y="400"/>
                </a:lnTo>
                <a:lnTo>
                  <a:pt x="310" y="400"/>
                </a:lnTo>
                <a:lnTo>
                  <a:pt x="322" y="390"/>
                </a:lnTo>
                <a:lnTo>
                  <a:pt x="343" y="376"/>
                </a:lnTo>
                <a:lnTo>
                  <a:pt x="338" y="372"/>
                </a:lnTo>
                <a:lnTo>
                  <a:pt x="336" y="367"/>
                </a:lnTo>
                <a:lnTo>
                  <a:pt x="331" y="362"/>
                </a:lnTo>
                <a:lnTo>
                  <a:pt x="327" y="357"/>
                </a:lnTo>
                <a:lnTo>
                  <a:pt x="327" y="357"/>
                </a:lnTo>
                <a:lnTo>
                  <a:pt x="322" y="350"/>
                </a:lnTo>
                <a:lnTo>
                  <a:pt x="322" y="350"/>
                </a:lnTo>
                <a:lnTo>
                  <a:pt x="322" y="348"/>
                </a:lnTo>
                <a:lnTo>
                  <a:pt x="322" y="348"/>
                </a:lnTo>
                <a:lnTo>
                  <a:pt x="322" y="348"/>
                </a:lnTo>
                <a:lnTo>
                  <a:pt x="322" y="343"/>
                </a:lnTo>
                <a:lnTo>
                  <a:pt x="322" y="343"/>
                </a:lnTo>
                <a:lnTo>
                  <a:pt x="322" y="343"/>
                </a:lnTo>
                <a:lnTo>
                  <a:pt x="324" y="341"/>
                </a:lnTo>
                <a:lnTo>
                  <a:pt x="324" y="341"/>
                </a:lnTo>
                <a:lnTo>
                  <a:pt x="327" y="346"/>
                </a:lnTo>
                <a:lnTo>
                  <a:pt x="327" y="346"/>
                </a:lnTo>
                <a:lnTo>
                  <a:pt x="327" y="346"/>
                </a:lnTo>
                <a:lnTo>
                  <a:pt x="327" y="346"/>
                </a:lnTo>
                <a:lnTo>
                  <a:pt x="327" y="346"/>
                </a:lnTo>
                <a:lnTo>
                  <a:pt x="329" y="346"/>
                </a:lnTo>
                <a:lnTo>
                  <a:pt x="331" y="343"/>
                </a:lnTo>
                <a:lnTo>
                  <a:pt x="331" y="341"/>
                </a:lnTo>
                <a:lnTo>
                  <a:pt x="331" y="341"/>
                </a:lnTo>
                <a:lnTo>
                  <a:pt x="331" y="336"/>
                </a:lnTo>
                <a:lnTo>
                  <a:pt x="331" y="336"/>
                </a:lnTo>
                <a:lnTo>
                  <a:pt x="338" y="331"/>
                </a:lnTo>
                <a:lnTo>
                  <a:pt x="338" y="329"/>
                </a:lnTo>
                <a:lnTo>
                  <a:pt x="338" y="327"/>
                </a:lnTo>
                <a:lnTo>
                  <a:pt x="336" y="324"/>
                </a:lnTo>
                <a:lnTo>
                  <a:pt x="331" y="324"/>
                </a:lnTo>
                <a:lnTo>
                  <a:pt x="329" y="324"/>
                </a:lnTo>
                <a:lnTo>
                  <a:pt x="329" y="322"/>
                </a:lnTo>
                <a:lnTo>
                  <a:pt x="329" y="322"/>
                </a:lnTo>
                <a:lnTo>
                  <a:pt x="329" y="320"/>
                </a:lnTo>
                <a:lnTo>
                  <a:pt x="329" y="320"/>
                </a:lnTo>
                <a:lnTo>
                  <a:pt x="331" y="315"/>
                </a:lnTo>
                <a:lnTo>
                  <a:pt x="334" y="308"/>
                </a:lnTo>
                <a:lnTo>
                  <a:pt x="331" y="305"/>
                </a:lnTo>
                <a:lnTo>
                  <a:pt x="331" y="305"/>
                </a:lnTo>
                <a:lnTo>
                  <a:pt x="327" y="293"/>
                </a:lnTo>
                <a:lnTo>
                  <a:pt x="327" y="293"/>
                </a:lnTo>
                <a:lnTo>
                  <a:pt x="327" y="293"/>
                </a:lnTo>
                <a:lnTo>
                  <a:pt x="327" y="293"/>
                </a:lnTo>
                <a:lnTo>
                  <a:pt x="324" y="293"/>
                </a:lnTo>
                <a:lnTo>
                  <a:pt x="324" y="293"/>
                </a:lnTo>
                <a:lnTo>
                  <a:pt x="324" y="296"/>
                </a:lnTo>
                <a:lnTo>
                  <a:pt x="322" y="293"/>
                </a:lnTo>
                <a:lnTo>
                  <a:pt x="315" y="289"/>
                </a:lnTo>
                <a:lnTo>
                  <a:pt x="312" y="286"/>
                </a:lnTo>
                <a:lnTo>
                  <a:pt x="317" y="279"/>
                </a:lnTo>
                <a:lnTo>
                  <a:pt x="317" y="272"/>
                </a:lnTo>
                <a:lnTo>
                  <a:pt x="320" y="260"/>
                </a:lnTo>
                <a:lnTo>
                  <a:pt x="324" y="256"/>
                </a:lnTo>
                <a:lnTo>
                  <a:pt x="324" y="256"/>
                </a:lnTo>
                <a:lnTo>
                  <a:pt x="324" y="253"/>
                </a:lnTo>
                <a:lnTo>
                  <a:pt x="324" y="251"/>
                </a:lnTo>
                <a:lnTo>
                  <a:pt x="324" y="251"/>
                </a:lnTo>
                <a:lnTo>
                  <a:pt x="324" y="251"/>
                </a:lnTo>
                <a:lnTo>
                  <a:pt x="324" y="249"/>
                </a:lnTo>
                <a:lnTo>
                  <a:pt x="324" y="249"/>
                </a:lnTo>
                <a:lnTo>
                  <a:pt x="322" y="249"/>
                </a:lnTo>
                <a:lnTo>
                  <a:pt x="322" y="249"/>
                </a:lnTo>
                <a:lnTo>
                  <a:pt x="322" y="246"/>
                </a:lnTo>
                <a:lnTo>
                  <a:pt x="320" y="244"/>
                </a:lnTo>
                <a:lnTo>
                  <a:pt x="320" y="244"/>
                </a:lnTo>
                <a:lnTo>
                  <a:pt x="322" y="244"/>
                </a:lnTo>
                <a:lnTo>
                  <a:pt x="322" y="239"/>
                </a:lnTo>
                <a:lnTo>
                  <a:pt x="320" y="239"/>
                </a:lnTo>
                <a:lnTo>
                  <a:pt x="320" y="237"/>
                </a:lnTo>
                <a:lnTo>
                  <a:pt x="317" y="234"/>
                </a:lnTo>
                <a:lnTo>
                  <a:pt x="317" y="232"/>
                </a:lnTo>
                <a:lnTo>
                  <a:pt x="315" y="232"/>
                </a:lnTo>
                <a:lnTo>
                  <a:pt x="315" y="232"/>
                </a:lnTo>
                <a:lnTo>
                  <a:pt x="312" y="232"/>
                </a:lnTo>
                <a:lnTo>
                  <a:pt x="312" y="232"/>
                </a:lnTo>
                <a:lnTo>
                  <a:pt x="312" y="230"/>
                </a:lnTo>
                <a:lnTo>
                  <a:pt x="312" y="230"/>
                </a:lnTo>
                <a:lnTo>
                  <a:pt x="315" y="227"/>
                </a:lnTo>
                <a:lnTo>
                  <a:pt x="315" y="227"/>
                </a:lnTo>
                <a:lnTo>
                  <a:pt x="315" y="227"/>
                </a:lnTo>
                <a:lnTo>
                  <a:pt x="317" y="227"/>
                </a:lnTo>
                <a:lnTo>
                  <a:pt x="317" y="227"/>
                </a:lnTo>
                <a:lnTo>
                  <a:pt x="317" y="225"/>
                </a:lnTo>
                <a:lnTo>
                  <a:pt x="317" y="225"/>
                </a:lnTo>
                <a:lnTo>
                  <a:pt x="317" y="223"/>
                </a:lnTo>
                <a:lnTo>
                  <a:pt x="317" y="223"/>
                </a:lnTo>
                <a:lnTo>
                  <a:pt x="317" y="223"/>
                </a:lnTo>
                <a:lnTo>
                  <a:pt x="315" y="223"/>
                </a:lnTo>
                <a:lnTo>
                  <a:pt x="312" y="220"/>
                </a:lnTo>
                <a:lnTo>
                  <a:pt x="312" y="220"/>
                </a:lnTo>
                <a:lnTo>
                  <a:pt x="312" y="220"/>
                </a:lnTo>
                <a:lnTo>
                  <a:pt x="312" y="218"/>
                </a:lnTo>
                <a:lnTo>
                  <a:pt x="312" y="215"/>
                </a:lnTo>
                <a:lnTo>
                  <a:pt x="312" y="215"/>
                </a:lnTo>
                <a:lnTo>
                  <a:pt x="315" y="213"/>
                </a:lnTo>
                <a:lnTo>
                  <a:pt x="315" y="211"/>
                </a:lnTo>
                <a:lnTo>
                  <a:pt x="315" y="204"/>
                </a:lnTo>
                <a:lnTo>
                  <a:pt x="315" y="196"/>
                </a:lnTo>
                <a:lnTo>
                  <a:pt x="317" y="194"/>
                </a:lnTo>
                <a:lnTo>
                  <a:pt x="320" y="192"/>
                </a:lnTo>
                <a:lnTo>
                  <a:pt x="320" y="189"/>
                </a:lnTo>
                <a:lnTo>
                  <a:pt x="317" y="178"/>
                </a:lnTo>
                <a:lnTo>
                  <a:pt x="315" y="175"/>
                </a:lnTo>
                <a:lnTo>
                  <a:pt x="312" y="170"/>
                </a:lnTo>
                <a:lnTo>
                  <a:pt x="301" y="163"/>
                </a:lnTo>
                <a:lnTo>
                  <a:pt x="301" y="163"/>
                </a:lnTo>
                <a:lnTo>
                  <a:pt x="298" y="161"/>
                </a:lnTo>
                <a:lnTo>
                  <a:pt x="296" y="163"/>
                </a:lnTo>
                <a:lnTo>
                  <a:pt x="296" y="166"/>
                </a:lnTo>
                <a:lnTo>
                  <a:pt x="293" y="166"/>
                </a:lnTo>
                <a:lnTo>
                  <a:pt x="293" y="163"/>
                </a:lnTo>
                <a:lnTo>
                  <a:pt x="291" y="159"/>
                </a:lnTo>
                <a:lnTo>
                  <a:pt x="293" y="154"/>
                </a:lnTo>
                <a:lnTo>
                  <a:pt x="293" y="147"/>
                </a:lnTo>
                <a:lnTo>
                  <a:pt x="293" y="144"/>
                </a:lnTo>
                <a:lnTo>
                  <a:pt x="293" y="144"/>
                </a:lnTo>
                <a:lnTo>
                  <a:pt x="293" y="142"/>
                </a:lnTo>
                <a:lnTo>
                  <a:pt x="289" y="142"/>
                </a:lnTo>
                <a:lnTo>
                  <a:pt x="282" y="140"/>
                </a:lnTo>
                <a:lnTo>
                  <a:pt x="282" y="142"/>
                </a:lnTo>
                <a:lnTo>
                  <a:pt x="277" y="140"/>
                </a:lnTo>
                <a:lnTo>
                  <a:pt x="275" y="137"/>
                </a:lnTo>
                <a:lnTo>
                  <a:pt x="277" y="133"/>
                </a:lnTo>
                <a:lnTo>
                  <a:pt x="279" y="130"/>
                </a:lnTo>
                <a:lnTo>
                  <a:pt x="279" y="130"/>
                </a:lnTo>
                <a:lnTo>
                  <a:pt x="284" y="126"/>
                </a:lnTo>
                <a:lnTo>
                  <a:pt x="284" y="123"/>
                </a:lnTo>
                <a:lnTo>
                  <a:pt x="284" y="121"/>
                </a:lnTo>
                <a:lnTo>
                  <a:pt x="275" y="116"/>
                </a:lnTo>
                <a:lnTo>
                  <a:pt x="275" y="109"/>
                </a:lnTo>
                <a:lnTo>
                  <a:pt x="272" y="102"/>
                </a:lnTo>
                <a:lnTo>
                  <a:pt x="263" y="95"/>
                </a:lnTo>
                <a:lnTo>
                  <a:pt x="258" y="95"/>
                </a:lnTo>
                <a:lnTo>
                  <a:pt x="258" y="92"/>
                </a:lnTo>
                <a:lnTo>
                  <a:pt x="258" y="90"/>
                </a:lnTo>
                <a:lnTo>
                  <a:pt x="258" y="85"/>
                </a:lnTo>
                <a:lnTo>
                  <a:pt x="260" y="83"/>
                </a:lnTo>
                <a:lnTo>
                  <a:pt x="256" y="81"/>
                </a:lnTo>
                <a:lnTo>
                  <a:pt x="253" y="78"/>
                </a:lnTo>
                <a:lnTo>
                  <a:pt x="253" y="76"/>
                </a:lnTo>
                <a:lnTo>
                  <a:pt x="253" y="73"/>
                </a:lnTo>
                <a:lnTo>
                  <a:pt x="253" y="73"/>
                </a:lnTo>
                <a:lnTo>
                  <a:pt x="253" y="71"/>
                </a:lnTo>
                <a:lnTo>
                  <a:pt x="253" y="71"/>
                </a:lnTo>
                <a:lnTo>
                  <a:pt x="253" y="71"/>
                </a:lnTo>
                <a:lnTo>
                  <a:pt x="253" y="69"/>
                </a:lnTo>
                <a:lnTo>
                  <a:pt x="256" y="69"/>
                </a:lnTo>
                <a:lnTo>
                  <a:pt x="256" y="69"/>
                </a:lnTo>
                <a:lnTo>
                  <a:pt x="258" y="69"/>
                </a:lnTo>
                <a:lnTo>
                  <a:pt x="258" y="69"/>
                </a:lnTo>
                <a:lnTo>
                  <a:pt x="258" y="66"/>
                </a:lnTo>
                <a:lnTo>
                  <a:pt x="263" y="55"/>
                </a:lnTo>
                <a:lnTo>
                  <a:pt x="265" y="40"/>
                </a:lnTo>
                <a:lnTo>
                  <a:pt x="265" y="38"/>
                </a:lnTo>
                <a:lnTo>
                  <a:pt x="265" y="31"/>
                </a:lnTo>
                <a:lnTo>
                  <a:pt x="263" y="29"/>
                </a:lnTo>
                <a:lnTo>
                  <a:pt x="256" y="24"/>
                </a:lnTo>
                <a:lnTo>
                  <a:pt x="251" y="14"/>
                </a:lnTo>
                <a:lnTo>
                  <a:pt x="248" y="14"/>
                </a:lnTo>
                <a:lnTo>
                  <a:pt x="244" y="14"/>
                </a:lnTo>
                <a:lnTo>
                  <a:pt x="230" y="5"/>
                </a:lnTo>
                <a:lnTo>
                  <a:pt x="230" y="2"/>
                </a:lnTo>
                <a:lnTo>
                  <a:pt x="227" y="0"/>
                </a:lnTo>
                <a:lnTo>
                  <a:pt x="227" y="0"/>
                </a:lnTo>
                <a:lnTo>
                  <a:pt x="204" y="17"/>
                </a:lnTo>
                <a:lnTo>
                  <a:pt x="187" y="2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3" name="Freeform 148"/>
          <p:cNvSpPr>
            <a:spLocks/>
          </p:cNvSpPr>
          <p:nvPr/>
        </p:nvSpPr>
        <p:spPr bwMode="auto">
          <a:xfrm>
            <a:off x="4842293" y="3544303"/>
            <a:ext cx="868363" cy="657225"/>
          </a:xfrm>
          <a:custGeom>
            <a:avLst/>
            <a:gdLst>
              <a:gd name="T0" fmla="*/ 313 w 547"/>
              <a:gd name="T1" fmla="*/ 33 h 414"/>
              <a:gd name="T2" fmla="*/ 289 w 547"/>
              <a:gd name="T3" fmla="*/ 29 h 414"/>
              <a:gd name="T4" fmla="*/ 265 w 547"/>
              <a:gd name="T5" fmla="*/ 36 h 414"/>
              <a:gd name="T6" fmla="*/ 244 w 547"/>
              <a:gd name="T7" fmla="*/ 55 h 414"/>
              <a:gd name="T8" fmla="*/ 228 w 547"/>
              <a:gd name="T9" fmla="*/ 57 h 414"/>
              <a:gd name="T10" fmla="*/ 206 w 547"/>
              <a:gd name="T11" fmla="*/ 52 h 414"/>
              <a:gd name="T12" fmla="*/ 178 w 547"/>
              <a:gd name="T13" fmla="*/ 45 h 414"/>
              <a:gd name="T14" fmla="*/ 156 w 547"/>
              <a:gd name="T15" fmla="*/ 55 h 414"/>
              <a:gd name="T16" fmla="*/ 140 w 547"/>
              <a:gd name="T17" fmla="*/ 43 h 414"/>
              <a:gd name="T18" fmla="*/ 121 w 547"/>
              <a:gd name="T19" fmla="*/ 12 h 414"/>
              <a:gd name="T20" fmla="*/ 107 w 547"/>
              <a:gd name="T21" fmla="*/ 3 h 414"/>
              <a:gd name="T22" fmla="*/ 85 w 547"/>
              <a:gd name="T23" fmla="*/ 5 h 414"/>
              <a:gd name="T24" fmla="*/ 36 w 547"/>
              <a:gd name="T25" fmla="*/ 24 h 414"/>
              <a:gd name="T26" fmla="*/ 40 w 547"/>
              <a:gd name="T27" fmla="*/ 33 h 414"/>
              <a:gd name="T28" fmla="*/ 50 w 547"/>
              <a:gd name="T29" fmla="*/ 48 h 414"/>
              <a:gd name="T30" fmla="*/ 57 w 547"/>
              <a:gd name="T31" fmla="*/ 55 h 414"/>
              <a:gd name="T32" fmla="*/ 48 w 547"/>
              <a:gd name="T33" fmla="*/ 76 h 414"/>
              <a:gd name="T34" fmla="*/ 29 w 547"/>
              <a:gd name="T35" fmla="*/ 135 h 414"/>
              <a:gd name="T36" fmla="*/ 24 w 547"/>
              <a:gd name="T37" fmla="*/ 249 h 414"/>
              <a:gd name="T38" fmla="*/ 0 w 547"/>
              <a:gd name="T39" fmla="*/ 388 h 414"/>
              <a:gd name="T40" fmla="*/ 19 w 547"/>
              <a:gd name="T41" fmla="*/ 395 h 414"/>
              <a:gd name="T42" fmla="*/ 31 w 547"/>
              <a:gd name="T43" fmla="*/ 398 h 414"/>
              <a:gd name="T44" fmla="*/ 36 w 547"/>
              <a:gd name="T45" fmla="*/ 398 h 414"/>
              <a:gd name="T46" fmla="*/ 43 w 547"/>
              <a:gd name="T47" fmla="*/ 398 h 414"/>
              <a:gd name="T48" fmla="*/ 45 w 547"/>
              <a:gd name="T49" fmla="*/ 402 h 414"/>
              <a:gd name="T50" fmla="*/ 50 w 547"/>
              <a:gd name="T51" fmla="*/ 405 h 414"/>
              <a:gd name="T52" fmla="*/ 67 w 547"/>
              <a:gd name="T53" fmla="*/ 407 h 414"/>
              <a:gd name="T54" fmla="*/ 69 w 547"/>
              <a:gd name="T55" fmla="*/ 412 h 414"/>
              <a:gd name="T56" fmla="*/ 71 w 547"/>
              <a:gd name="T57" fmla="*/ 414 h 414"/>
              <a:gd name="T58" fmla="*/ 81 w 547"/>
              <a:gd name="T59" fmla="*/ 414 h 414"/>
              <a:gd name="T60" fmla="*/ 95 w 547"/>
              <a:gd name="T61" fmla="*/ 410 h 414"/>
              <a:gd name="T62" fmla="*/ 116 w 547"/>
              <a:gd name="T63" fmla="*/ 405 h 414"/>
              <a:gd name="T64" fmla="*/ 138 w 547"/>
              <a:gd name="T65" fmla="*/ 348 h 414"/>
              <a:gd name="T66" fmla="*/ 256 w 547"/>
              <a:gd name="T67" fmla="*/ 313 h 414"/>
              <a:gd name="T68" fmla="*/ 327 w 547"/>
              <a:gd name="T69" fmla="*/ 287 h 414"/>
              <a:gd name="T70" fmla="*/ 348 w 547"/>
              <a:gd name="T71" fmla="*/ 294 h 414"/>
              <a:gd name="T72" fmla="*/ 362 w 547"/>
              <a:gd name="T73" fmla="*/ 301 h 414"/>
              <a:gd name="T74" fmla="*/ 384 w 547"/>
              <a:gd name="T75" fmla="*/ 313 h 414"/>
              <a:gd name="T76" fmla="*/ 448 w 547"/>
              <a:gd name="T77" fmla="*/ 279 h 414"/>
              <a:gd name="T78" fmla="*/ 547 w 547"/>
              <a:gd name="T79" fmla="*/ 206 h 414"/>
              <a:gd name="T80" fmla="*/ 538 w 547"/>
              <a:gd name="T81" fmla="*/ 206 h 414"/>
              <a:gd name="T82" fmla="*/ 535 w 547"/>
              <a:gd name="T83" fmla="*/ 199 h 414"/>
              <a:gd name="T84" fmla="*/ 531 w 547"/>
              <a:gd name="T85" fmla="*/ 199 h 414"/>
              <a:gd name="T86" fmla="*/ 519 w 547"/>
              <a:gd name="T87" fmla="*/ 187 h 414"/>
              <a:gd name="T88" fmla="*/ 507 w 547"/>
              <a:gd name="T89" fmla="*/ 185 h 414"/>
              <a:gd name="T90" fmla="*/ 507 w 547"/>
              <a:gd name="T91" fmla="*/ 175 h 414"/>
              <a:gd name="T92" fmla="*/ 500 w 547"/>
              <a:gd name="T93" fmla="*/ 175 h 414"/>
              <a:gd name="T94" fmla="*/ 495 w 547"/>
              <a:gd name="T95" fmla="*/ 166 h 414"/>
              <a:gd name="T96" fmla="*/ 476 w 547"/>
              <a:gd name="T97" fmla="*/ 166 h 414"/>
              <a:gd name="T98" fmla="*/ 464 w 547"/>
              <a:gd name="T99" fmla="*/ 159 h 414"/>
              <a:gd name="T100" fmla="*/ 422 w 547"/>
              <a:gd name="T101" fmla="*/ 142 h 414"/>
              <a:gd name="T102" fmla="*/ 398 w 547"/>
              <a:gd name="T103" fmla="*/ 121 h 414"/>
              <a:gd name="T104" fmla="*/ 389 w 547"/>
              <a:gd name="T105" fmla="*/ 107 h 414"/>
              <a:gd name="T106" fmla="*/ 389 w 547"/>
              <a:gd name="T107" fmla="*/ 88 h 414"/>
              <a:gd name="T108" fmla="*/ 391 w 547"/>
              <a:gd name="T109" fmla="*/ 76 h 414"/>
              <a:gd name="T110" fmla="*/ 384 w 547"/>
              <a:gd name="T111" fmla="*/ 64 h 414"/>
              <a:gd name="T112" fmla="*/ 377 w 547"/>
              <a:gd name="T113" fmla="*/ 59 h 414"/>
              <a:gd name="T114" fmla="*/ 374 w 547"/>
              <a:gd name="T115" fmla="*/ 71 h 414"/>
              <a:gd name="T116" fmla="*/ 358 w 547"/>
              <a:gd name="T117" fmla="*/ 62 h 414"/>
              <a:gd name="T118" fmla="*/ 336 w 547"/>
              <a:gd name="T119" fmla="*/ 48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547" h="414">
                <a:moveTo>
                  <a:pt x="325" y="41"/>
                </a:moveTo>
                <a:lnTo>
                  <a:pt x="322" y="41"/>
                </a:lnTo>
                <a:lnTo>
                  <a:pt x="318" y="38"/>
                </a:lnTo>
                <a:lnTo>
                  <a:pt x="315" y="36"/>
                </a:lnTo>
                <a:lnTo>
                  <a:pt x="315" y="36"/>
                </a:lnTo>
                <a:lnTo>
                  <a:pt x="313" y="33"/>
                </a:lnTo>
                <a:lnTo>
                  <a:pt x="308" y="29"/>
                </a:lnTo>
                <a:lnTo>
                  <a:pt x="301" y="26"/>
                </a:lnTo>
                <a:lnTo>
                  <a:pt x="299" y="29"/>
                </a:lnTo>
                <a:lnTo>
                  <a:pt x="291" y="29"/>
                </a:lnTo>
                <a:lnTo>
                  <a:pt x="289" y="29"/>
                </a:lnTo>
                <a:lnTo>
                  <a:pt x="289" y="29"/>
                </a:lnTo>
                <a:lnTo>
                  <a:pt x="287" y="29"/>
                </a:lnTo>
                <a:lnTo>
                  <a:pt x="287" y="31"/>
                </a:lnTo>
                <a:lnTo>
                  <a:pt x="284" y="29"/>
                </a:lnTo>
                <a:lnTo>
                  <a:pt x="275" y="31"/>
                </a:lnTo>
                <a:lnTo>
                  <a:pt x="273" y="33"/>
                </a:lnTo>
                <a:lnTo>
                  <a:pt x="265" y="36"/>
                </a:lnTo>
                <a:lnTo>
                  <a:pt x="265" y="38"/>
                </a:lnTo>
                <a:lnTo>
                  <a:pt x="265" y="38"/>
                </a:lnTo>
                <a:lnTo>
                  <a:pt x="258" y="45"/>
                </a:lnTo>
                <a:lnTo>
                  <a:pt x="256" y="45"/>
                </a:lnTo>
                <a:lnTo>
                  <a:pt x="246" y="52"/>
                </a:lnTo>
                <a:lnTo>
                  <a:pt x="244" y="55"/>
                </a:lnTo>
                <a:lnTo>
                  <a:pt x="239" y="55"/>
                </a:lnTo>
                <a:lnTo>
                  <a:pt x="237" y="55"/>
                </a:lnTo>
                <a:lnTo>
                  <a:pt x="237" y="57"/>
                </a:lnTo>
                <a:lnTo>
                  <a:pt x="230" y="55"/>
                </a:lnTo>
                <a:lnTo>
                  <a:pt x="230" y="57"/>
                </a:lnTo>
                <a:lnTo>
                  <a:pt x="228" y="57"/>
                </a:lnTo>
                <a:lnTo>
                  <a:pt x="223" y="55"/>
                </a:lnTo>
                <a:lnTo>
                  <a:pt x="220" y="52"/>
                </a:lnTo>
                <a:lnTo>
                  <a:pt x="220" y="55"/>
                </a:lnTo>
                <a:lnTo>
                  <a:pt x="216" y="52"/>
                </a:lnTo>
                <a:lnTo>
                  <a:pt x="213" y="52"/>
                </a:lnTo>
                <a:lnTo>
                  <a:pt x="206" y="52"/>
                </a:lnTo>
                <a:lnTo>
                  <a:pt x="204" y="52"/>
                </a:lnTo>
                <a:lnTo>
                  <a:pt x="201" y="52"/>
                </a:lnTo>
                <a:lnTo>
                  <a:pt x="190" y="50"/>
                </a:lnTo>
                <a:lnTo>
                  <a:pt x="187" y="50"/>
                </a:lnTo>
                <a:lnTo>
                  <a:pt x="187" y="48"/>
                </a:lnTo>
                <a:lnTo>
                  <a:pt x="178" y="45"/>
                </a:lnTo>
                <a:lnTo>
                  <a:pt x="175" y="45"/>
                </a:lnTo>
                <a:lnTo>
                  <a:pt x="171" y="48"/>
                </a:lnTo>
                <a:lnTo>
                  <a:pt x="164" y="52"/>
                </a:lnTo>
                <a:lnTo>
                  <a:pt x="164" y="52"/>
                </a:lnTo>
                <a:lnTo>
                  <a:pt x="156" y="55"/>
                </a:lnTo>
                <a:lnTo>
                  <a:pt x="156" y="55"/>
                </a:lnTo>
                <a:lnTo>
                  <a:pt x="152" y="55"/>
                </a:lnTo>
                <a:lnTo>
                  <a:pt x="152" y="55"/>
                </a:lnTo>
                <a:lnTo>
                  <a:pt x="149" y="52"/>
                </a:lnTo>
                <a:lnTo>
                  <a:pt x="147" y="50"/>
                </a:lnTo>
                <a:lnTo>
                  <a:pt x="142" y="45"/>
                </a:lnTo>
                <a:lnTo>
                  <a:pt x="140" y="43"/>
                </a:lnTo>
                <a:lnTo>
                  <a:pt x="133" y="38"/>
                </a:lnTo>
                <a:lnTo>
                  <a:pt x="128" y="24"/>
                </a:lnTo>
                <a:lnTo>
                  <a:pt x="126" y="17"/>
                </a:lnTo>
                <a:lnTo>
                  <a:pt x="123" y="14"/>
                </a:lnTo>
                <a:lnTo>
                  <a:pt x="123" y="14"/>
                </a:lnTo>
                <a:lnTo>
                  <a:pt x="121" y="12"/>
                </a:lnTo>
                <a:lnTo>
                  <a:pt x="119" y="12"/>
                </a:lnTo>
                <a:lnTo>
                  <a:pt x="114" y="12"/>
                </a:lnTo>
                <a:lnTo>
                  <a:pt x="109" y="10"/>
                </a:lnTo>
                <a:lnTo>
                  <a:pt x="107" y="7"/>
                </a:lnTo>
                <a:lnTo>
                  <a:pt x="107" y="5"/>
                </a:lnTo>
                <a:lnTo>
                  <a:pt x="107" y="3"/>
                </a:lnTo>
                <a:lnTo>
                  <a:pt x="104" y="0"/>
                </a:lnTo>
                <a:lnTo>
                  <a:pt x="104" y="0"/>
                </a:lnTo>
                <a:lnTo>
                  <a:pt x="100" y="0"/>
                </a:lnTo>
                <a:lnTo>
                  <a:pt x="88" y="3"/>
                </a:lnTo>
                <a:lnTo>
                  <a:pt x="88" y="3"/>
                </a:lnTo>
                <a:lnTo>
                  <a:pt x="85" y="5"/>
                </a:lnTo>
                <a:lnTo>
                  <a:pt x="85" y="5"/>
                </a:lnTo>
                <a:lnTo>
                  <a:pt x="85" y="5"/>
                </a:lnTo>
                <a:lnTo>
                  <a:pt x="83" y="5"/>
                </a:lnTo>
                <a:lnTo>
                  <a:pt x="74" y="10"/>
                </a:lnTo>
                <a:lnTo>
                  <a:pt x="71" y="10"/>
                </a:lnTo>
                <a:lnTo>
                  <a:pt x="36" y="24"/>
                </a:lnTo>
                <a:lnTo>
                  <a:pt x="31" y="24"/>
                </a:lnTo>
                <a:lnTo>
                  <a:pt x="33" y="26"/>
                </a:lnTo>
                <a:lnTo>
                  <a:pt x="36" y="26"/>
                </a:lnTo>
                <a:lnTo>
                  <a:pt x="38" y="29"/>
                </a:lnTo>
                <a:lnTo>
                  <a:pt x="40" y="31"/>
                </a:lnTo>
                <a:lnTo>
                  <a:pt x="40" y="33"/>
                </a:lnTo>
                <a:lnTo>
                  <a:pt x="43" y="36"/>
                </a:lnTo>
                <a:lnTo>
                  <a:pt x="45" y="36"/>
                </a:lnTo>
                <a:lnTo>
                  <a:pt x="45" y="41"/>
                </a:lnTo>
                <a:lnTo>
                  <a:pt x="48" y="41"/>
                </a:lnTo>
                <a:lnTo>
                  <a:pt x="48" y="43"/>
                </a:lnTo>
                <a:lnTo>
                  <a:pt x="50" y="48"/>
                </a:lnTo>
                <a:lnTo>
                  <a:pt x="52" y="50"/>
                </a:lnTo>
                <a:lnTo>
                  <a:pt x="50" y="52"/>
                </a:lnTo>
                <a:lnTo>
                  <a:pt x="52" y="55"/>
                </a:lnTo>
                <a:lnTo>
                  <a:pt x="55" y="55"/>
                </a:lnTo>
                <a:lnTo>
                  <a:pt x="57" y="55"/>
                </a:lnTo>
                <a:lnTo>
                  <a:pt x="57" y="55"/>
                </a:lnTo>
                <a:lnTo>
                  <a:pt x="57" y="55"/>
                </a:lnTo>
                <a:lnTo>
                  <a:pt x="57" y="57"/>
                </a:lnTo>
                <a:lnTo>
                  <a:pt x="57" y="57"/>
                </a:lnTo>
                <a:lnTo>
                  <a:pt x="55" y="62"/>
                </a:lnTo>
                <a:lnTo>
                  <a:pt x="55" y="64"/>
                </a:lnTo>
                <a:lnTo>
                  <a:pt x="48" y="76"/>
                </a:lnTo>
                <a:lnTo>
                  <a:pt x="43" y="90"/>
                </a:lnTo>
                <a:lnTo>
                  <a:pt x="40" y="102"/>
                </a:lnTo>
                <a:lnTo>
                  <a:pt x="38" y="104"/>
                </a:lnTo>
                <a:lnTo>
                  <a:pt x="33" y="121"/>
                </a:lnTo>
                <a:lnTo>
                  <a:pt x="33" y="121"/>
                </a:lnTo>
                <a:lnTo>
                  <a:pt x="29" y="135"/>
                </a:lnTo>
                <a:lnTo>
                  <a:pt x="24" y="156"/>
                </a:lnTo>
                <a:lnTo>
                  <a:pt x="22" y="178"/>
                </a:lnTo>
                <a:lnTo>
                  <a:pt x="17" y="197"/>
                </a:lnTo>
                <a:lnTo>
                  <a:pt x="19" y="218"/>
                </a:lnTo>
                <a:lnTo>
                  <a:pt x="24" y="244"/>
                </a:lnTo>
                <a:lnTo>
                  <a:pt x="24" y="249"/>
                </a:lnTo>
                <a:lnTo>
                  <a:pt x="26" y="258"/>
                </a:lnTo>
                <a:lnTo>
                  <a:pt x="29" y="284"/>
                </a:lnTo>
                <a:lnTo>
                  <a:pt x="29" y="294"/>
                </a:lnTo>
                <a:lnTo>
                  <a:pt x="31" y="303"/>
                </a:lnTo>
                <a:lnTo>
                  <a:pt x="14" y="353"/>
                </a:lnTo>
                <a:lnTo>
                  <a:pt x="0" y="388"/>
                </a:lnTo>
                <a:lnTo>
                  <a:pt x="0" y="388"/>
                </a:lnTo>
                <a:lnTo>
                  <a:pt x="3" y="393"/>
                </a:lnTo>
                <a:lnTo>
                  <a:pt x="5" y="395"/>
                </a:lnTo>
                <a:lnTo>
                  <a:pt x="12" y="395"/>
                </a:lnTo>
                <a:lnTo>
                  <a:pt x="17" y="395"/>
                </a:lnTo>
                <a:lnTo>
                  <a:pt x="19" y="395"/>
                </a:lnTo>
                <a:lnTo>
                  <a:pt x="19" y="395"/>
                </a:lnTo>
                <a:lnTo>
                  <a:pt x="22" y="398"/>
                </a:lnTo>
                <a:lnTo>
                  <a:pt x="24" y="395"/>
                </a:lnTo>
                <a:lnTo>
                  <a:pt x="24" y="395"/>
                </a:lnTo>
                <a:lnTo>
                  <a:pt x="29" y="398"/>
                </a:lnTo>
                <a:lnTo>
                  <a:pt x="31" y="398"/>
                </a:lnTo>
                <a:lnTo>
                  <a:pt x="33" y="400"/>
                </a:lnTo>
                <a:lnTo>
                  <a:pt x="33" y="400"/>
                </a:lnTo>
                <a:lnTo>
                  <a:pt x="33" y="398"/>
                </a:lnTo>
                <a:lnTo>
                  <a:pt x="33" y="398"/>
                </a:lnTo>
                <a:lnTo>
                  <a:pt x="36" y="398"/>
                </a:lnTo>
                <a:lnTo>
                  <a:pt x="36" y="398"/>
                </a:lnTo>
                <a:lnTo>
                  <a:pt x="36" y="395"/>
                </a:lnTo>
                <a:lnTo>
                  <a:pt x="36" y="395"/>
                </a:lnTo>
                <a:lnTo>
                  <a:pt x="38" y="398"/>
                </a:lnTo>
                <a:lnTo>
                  <a:pt x="38" y="398"/>
                </a:lnTo>
                <a:lnTo>
                  <a:pt x="40" y="398"/>
                </a:lnTo>
                <a:lnTo>
                  <a:pt x="43" y="398"/>
                </a:lnTo>
                <a:lnTo>
                  <a:pt x="43" y="398"/>
                </a:lnTo>
                <a:lnTo>
                  <a:pt x="45" y="400"/>
                </a:lnTo>
                <a:lnTo>
                  <a:pt x="43" y="400"/>
                </a:lnTo>
                <a:lnTo>
                  <a:pt x="43" y="400"/>
                </a:lnTo>
                <a:lnTo>
                  <a:pt x="43" y="402"/>
                </a:lnTo>
                <a:lnTo>
                  <a:pt x="45" y="402"/>
                </a:lnTo>
                <a:lnTo>
                  <a:pt x="45" y="402"/>
                </a:lnTo>
                <a:lnTo>
                  <a:pt x="48" y="402"/>
                </a:lnTo>
                <a:lnTo>
                  <a:pt x="48" y="402"/>
                </a:lnTo>
                <a:lnTo>
                  <a:pt x="50" y="402"/>
                </a:lnTo>
                <a:lnTo>
                  <a:pt x="50" y="405"/>
                </a:lnTo>
                <a:lnTo>
                  <a:pt x="50" y="405"/>
                </a:lnTo>
                <a:lnTo>
                  <a:pt x="52" y="407"/>
                </a:lnTo>
                <a:lnTo>
                  <a:pt x="55" y="407"/>
                </a:lnTo>
                <a:lnTo>
                  <a:pt x="59" y="405"/>
                </a:lnTo>
                <a:lnTo>
                  <a:pt x="64" y="407"/>
                </a:lnTo>
                <a:lnTo>
                  <a:pt x="64" y="407"/>
                </a:lnTo>
                <a:lnTo>
                  <a:pt x="67" y="407"/>
                </a:lnTo>
                <a:lnTo>
                  <a:pt x="67" y="407"/>
                </a:lnTo>
                <a:lnTo>
                  <a:pt x="67" y="410"/>
                </a:lnTo>
                <a:lnTo>
                  <a:pt x="69" y="410"/>
                </a:lnTo>
                <a:lnTo>
                  <a:pt x="69" y="410"/>
                </a:lnTo>
                <a:lnTo>
                  <a:pt x="69" y="412"/>
                </a:lnTo>
                <a:lnTo>
                  <a:pt x="69" y="412"/>
                </a:lnTo>
                <a:lnTo>
                  <a:pt x="69" y="410"/>
                </a:lnTo>
                <a:lnTo>
                  <a:pt x="69" y="410"/>
                </a:lnTo>
                <a:lnTo>
                  <a:pt x="71" y="412"/>
                </a:lnTo>
                <a:lnTo>
                  <a:pt x="71" y="412"/>
                </a:lnTo>
                <a:lnTo>
                  <a:pt x="74" y="414"/>
                </a:lnTo>
                <a:lnTo>
                  <a:pt x="71" y="414"/>
                </a:lnTo>
                <a:lnTo>
                  <a:pt x="74" y="414"/>
                </a:lnTo>
                <a:lnTo>
                  <a:pt x="76" y="414"/>
                </a:lnTo>
                <a:lnTo>
                  <a:pt x="76" y="414"/>
                </a:lnTo>
                <a:lnTo>
                  <a:pt x="78" y="414"/>
                </a:lnTo>
                <a:lnTo>
                  <a:pt x="78" y="414"/>
                </a:lnTo>
                <a:lnTo>
                  <a:pt x="81" y="414"/>
                </a:lnTo>
                <a:lnTo>
                  <a:pt x="85" y="410"/>
                </a:lnTo>
                <a:lnTo>
                  <a:pt x="88" y="410"/>
                </a:lnTo>
                <a:lnTo>
                  <a:pt x="88" y="412"/>
                </a:lnTo>
                <a:lnTo>
                  <a:pt x="93" y="412"/>
                </a:lnTo>
                <a:lnTo>
                  <a:pt x="93" y="412"/>
                </a:lnTo>
                <a:lnTo>
                  <a:pt x="95" y="410"/>
                </a:lnTo>
                <a:lnTo>
                  <a:pt x="100" y="407"/>
                </a:lnTo>
                <a:lnTo>
                  <a:pt x="104" y="407"/>
                </a:lnTo>
                <a:lnTo>
                  <a:pt x="107" y="410"/>
                </a:lnTo>
                <a:lnTo>
                  <a:pt x="111" y="407"/>
                </a:lnTo>
                <a:lnTo>
                  <a:pt x="111" y="405"/>
                </a:lnTo>
                <a:lnTo>
                  <a:pt x="116" y="405"/>
                </a:lnTo>
                <a:lnTo>
                  <a:pt x="119" y="405"/>
                </a:lnTo>
                <a:lnTo>
                  <a:pt x="121" y="405"/>
                </a:lnTo>
                <a:lnTo>
                  <a:pt x="123" y="407"/>
                </a:lnTo>
                <a:lnTo>
                  <a:pt x="121" y="400"/>
                </a:lnTo>
                <a:lnTo>
                  <a:pt x="123" y="395"/>
                </a:lnTo>
                <a:lnTo>
                  <a:pt x="138" y="348"/>
                </a:lnTo>
                <a:lnTo>
                  <a:pt x="166" y="320"/>
                </a:lnTo>
                <a:lnTo>
                  <a:pt x="166" y="320"/>
                </a:lnTo>
                <a:lnTo>
                  <a:pt x="197" y="317"/>
                </a:lnTo>
                <a:lnTo>
                  <a:pt x="209" y="315"/>
                </a:lnTo>
                <a:lnTo>
                  <a:pt x="235" y="313"/>
                </a:lnTo>
                <a:lnTo>
                  <a:pt x="256" y="313"/>
                </a:lnTo>
                <a:lnTo>
                  <a:pt x="270" y="305"/>
                </a:lnTo>
                <a:lnTo>
                  <a:pt x="303" y="294"/>
                </a:lnTo>
                <a:lnTo>
                  <a:pt x="310" y="291"/>
                </a:lnTo>
                <a:lnTo>
                  <a:pt x="310" y="291"/>
                </a:lnTo>
                <a:lnTo>
                  <a:pt x="325" y="287"/>
                </a:lnTo>
                <a:lnTo>
                  <a:pt x="327" y="287"/>
                </a:lnTo>
                <a:lnTo>
                  <a:pt x="327" y="289"/>
                </a:lnTo>
                <a:lnTo>
                  <a:pt x="334" y="289"/>
                </a:lnTo>
                <a:lnTo>
                  <a:pt x="341" y="294"/>
                </a:lnTo>
                <a:lnTo>
                  <a:pt x="346" y="296"/>
                </a:lnTo>
                <a:lnTo>
                  <a:pt x="348" y="294"/>
                </a:lnTo>
                <a:lnTo>
                  <a:pt x="348" y="294"/>
                </a:lnTo>
                <a:lnTo>
                  <a:pt x="351" y="291"/>
                </a:lnTo>
                <a:lnTo>
                  <a:pt x="353" y="291"/>
                </a:lnTo>
                <a:lnTo>
                  <a:pt x="355" y="294"/>
                </a:lnTo>
                <a:lnTo>
                  <a:pt x="355" y="296"/>
                </a:lnTo>
                <a:lnTo>
                  <a:pt x="355" y="298"/>
                </a:lnTo>
                <a:lnTo>
                  <a:pt x="362" y="301"/>
                </a:lnTo>
                <a:lnTo>
                  <a:pt x="362" y="301"/>
                </a:lnTo>
                <a:lnTo>
                  <a:pt x="365" y="301"/>
                </a:lnTo>
                <a:lnTo>
                  <a:pt x="374" y="305"/>
                </a:lnTo>
                <a:lnTo>
                  <a:pt x="374" y="305"/>
                </a:lnTo>
                <a:lnTo>
                  <a:pt x="377" y="305"/>
                </a:lnTo>
                <a:lnTo>
                  <a:pt x="384" y="313"/>
                </a:lnTo>
                <a:lnTo>
                  <a:pt x="386" y="315"/>
                </a:lnTo>
                <a:lnTo>
                  <a:pt x="386" y="320"/>
                </a:lnTo>
                <a:lnTo>
                  <a:pt x="389" y="322"/>
                </a:lnTo>
                <a:lnTo>
                  <a:pt x="422" y="298"/>
                </a:lnTo>
                <a:lnTo>
                  <a:pt x="445" y="279"/>
                </a:lnTo>
                <a:lnTo>
                  <a:pt x="448" y="279"/>
                </a:lnTo>
                <a:lnTo>
                  <a:pt x="457" y="272"/>
                </a:lnTo>
                <a:lnTo>
                  <a:pt x="490" y="246"/>
                </a:lnTo>
                <a:lnTo>
                  <a:pt x="502" y="239"/>
                </a:lnTo>
                <a:lnTo>
                  <a:pt x="507" y="235"/>
                </a:lnTo>
                <a:lnTo>
                  <a:pt x="524" y="223"/>
                </a:lnTo>
                <a:lnTo>
                  <a:pt x="547" y="206"/>
                </a:lnTo>
                <a:lnTo>
                  <a:pt x="547" y="204"/>
                </a:lnTo>
                <a:lnTo>
                  <a:pt x="545" y="204"/>
                </a:lnTo>
                <a:lnTo>
                  <a:pt x="542" y="206"/>
                </a:lnTo>
                <a:lnTo>
                  <a:pt x="540" y="206"/>
                </a:lnTo>
                <a:lnTo>
                  <a:pt x="540" y="206"/>
                </a:lnTo>
                <a:lnTo>
                  <a:pt x="538" y="206"/>
                </a:lnTo>
                <a:lnTo>
                  <a:pt x="535" y="206"/>
                </a:lnTo>
                <a:lnTo>
                  <a:pt x="535" y="204"/>
                </a:lnTo>
                <a:lnTo>
                  <a:pt x="535" y="204"/>
                </a:lnTo>
                <a:lnTo>
                  <a:pt x="535" y="201"/>
                </a:lnTo>
                <a:lnTo>
                  <a:pt x="535" y="199"/>
                </a:lnTo>
                <a:lnTo>
                  <a:pt x="535" y="199"/>
                </a:lnTo>
                <a:lnTo>
                  <a:pt x="535" y="199"/>
                </a:lnTo>
                <a:lnTo>
                  <a:pt x="535" y="197"/>
                </a:lnTo>
                <a:lnTo>
                  <a:pt x="533" y="197"/>
                </a:lnTo>
                <a:lnTo>
                  <a:pt x="533" y="197"/>
                </a:lnTo>
                <a:lnTo>
                  <a:pt x="533" y="199"/>
                </a:lnTo>
                <a:lnTo>
                  <a:pt x="531" y="199"/>
                </a:lnTo>
                <a:lnTo>
                  <a:pt x="531" y="199"/>
                </a:lnTo>
                <a:lnTo>
                  <a:pt x="528" y="199"/>
                </a:lnTo>
                <a:lnTo>
                  <a:pt x="526" y="199"/>
                </a:lnTo>
                <a:lnTo>
                  <a:pt x="521" y="194"/>
                </a:lnTo>
                <a:lnTo>
                  <a:pt x="519" y="192"/>
                </a:lnTo>
                <a:lnTo>
                  <a:pt x="519" y="187"/>
                </a:lnTo>
                <a:lnTo>
                  <a:pt x="514" y="185"/>
                </a:lnTo>
                <a:lnTo>
                  <a:pt x="514" y="185"/>
                </a:lnTo>
                <a:lnTo>
                  <a:pt x="512" y="185"/>
                </a:lnTo>
                <a:lnTo>
                  <a:pt x="509" y="185"/>
                </a:lnTo>
                <a:lnTo>
                  <a:pt x="507" y="185"/>
                </a:lnTo>
                <a:lnTo>
                  <a:pt x="507" y="185"/>
                </a:lnTo>
                <a:lnTo>
                  <a:pt x="507" y="182"/>
                </a:lnTo>
                <a:lnTo>
                  <a:pt x="507" y="182"/>
                </a:lnTo>
                <a:lnTo>
                  <a:pt x="507" y="180"/>
                </a:lnTo>
                <a:lnTo>
                  <a:pt x="507" y="180"/>
                </a:lnTo>
                <a:lnTo>
                  <a:pt x="507" y="178"/>
                </a:lnTo>
                <a:lnTo>
                  <a:pt x="507" y="175"/>
                </a:lnTo>
                <a:lnTo>
                  <a:pt x="507" y="173"/>
                </a:lnTo>
                <a:lnTo>
                  <a:pt x="505" y="173"/>
                </a:lnTo>
                <a:lnTo>
                  <a:pt x="505" y="173"/>
                </a:lnTo>
                <a:lnTo>
                  <a:pt x="502" y="175"/>
                </a:lnTo>
                <a:lnTo>
                  <a:pt x="500" y="175"/>
                </a:lnTo>
                <a:lnTo>
                  <a:pt x="500" y="175"/>
                </a:lnTo>
                <a:lnTo>
                  <a:pt x="500" y="175"/>
                </a:lnTo>
                <a:lnTo>
                  <a:pt x="500" y="173"/>
                </a:lnTo>
                <a:lnTo>
                  <a:pt x="500" y="168"/>
                </a:lnTo>
                <a:lnTo>
                  <a:pt x="497" y="166"/>
                </a:lnTo>
                <a:lnTo>
                  <a:pt x="497" y="166"/>
                </a:lnTo>
                <a:lnTo>
                  <a:pt x="495" y="166"/>
                </a:lnTo>
                <a:lnTo>
                  <a:pt x="493" y="164"/>
                </a:lnTo>
                <a:lnTo>
                  <a:pt x="486" y="166"/>
                </a:lnTo>
                <a:lnTo>
                  <a:pt x="483" y="166"/>
                </a:lnTo>
                <a:lnTo>
                  <a:pt x="481" y="166"/>
                </a:lnTo>
                <a:lnTo>
                  <a:pt x="479" y="166"/>
                </a:lnTo>
                <a:lnTo>
                  <a:pt x="476" y="166"/>
                </a:lnTo>
                <a:lnTo>
                  <a:pt x="476" y="166"/>
                </a:lnTo>
                <a:lnTo>
                  <a:pt x="474" y="166"/>
                </a:lnTo>
                <a:lnTo>
                  <a:pt x="469" y="161"/>
                </a:lnTo>
                <a:lnTo>
                  <a:pt x="464" y="159"/>
                </a:lnTo>
                <a:lnTo>
                  <a:pt x="464" y="159"/>
                </a:lnTo>
                <a:lnTo>
                  <a:pt x="464" y="159"/>
                </a:lnTo>
                <a:lnTo>
                  <a:pt x="448" y="149"/>
                </a:lnTo>
                <a:lnTo>
                  <a:pt x="438" y="147"/>
                </a:lnTo>
                <a:lnTo>
                  <a:pt x="436" y="147"/>
                </a:lnTo>
                <a:lnTo>
                  <a:pt x="434" y="147"/>
                </a:lnTo>
                <a:lnTo>
                  <a:pt x="431" y="147"/>
                </a:lnTo>
                <a:lnTo>
                  <a:pt x="422" y="142"/>
                </a:lnTo>
                <a:lnTo>
                  <a:pt x="422" y="140"/>
                </a:lnTo>
                <a:lnTo>
                  <a:pt x="419" y="140"/>
                </a:lnTo>
                <a:lnTo>
                  <a:pt x="417" y="138"/>
                </a:lnTo>
                <a:lnTo>
                  <a:pt x="417" y="138"/>
                </a:lnTo>
                <a:lnTo>
                  <a:pt x="403" y="128"/>
                </a:lnTo>
                <a:lnTo>
                  <a:pt x="398" y="121"/>
                </a:lnTo>
                <a:lnTo>
                  <a:pt x="396" y="119"/>
                </a:lnTo>
                <a:lnTo>
                  <a:pt x="396" y="119"/>
                </a:lnTo>
                <a:lnTo>
                  <a:pt x="391" y="111"/>
                </a:lnTo>
                <a:lnTo>
                  <a:pt x="389" y="111"/>
                </a:lnTo>
                <a:lnTo>
                  <a:pt x="389" y="111"/>
                </a:lnTo>
                <a:lnTo>
                  <a:pt x="389" y="107"/>
                </a:lnTo>
                <a:lnTo>
                  <a:pt x="386" y="102"/>
                </a:lnTo>
                <a:lnTo>
                  <a:pt x="384" y="95"/>
                </a:lnTo>
                <a:lnTo>
                  <a:pt x="384" y="93"/>
                </a:lnTo>
                <a:lnTo>
                  <a:pt x="386" y="88"/>
                </a:lnTo>
                <a:lnTo>
                  <a:pt x="389" y="88"/>
                </a:lnTo>
                <a:lnTo>
                  <a:pt x="389" y="88"/>
                </a:lnTo>
                <a:lnTo>
                  <a:pt x="391" y="88"/>
                </a:lnTo>
                <a:lnTo>
                  <a:pt x="393" y="81"/>
                </a:lnTo>
                <a:lnTo>
                  <a:pt x="393" y="78"/>
                </a:lnTo>
                <a:lnTo>
                  <a:pt x="393" y="78"/>
                </a:lnTo>
                <a:lnTo>
                  <a:pt x="393" y="78"/>
                </a:lnTo>
                <a:lnTo>
                  <a:pt x="391" y="76"/>
                </a:lnTo>
                <a:lnTo>
                  <a:pt x="389" y="76"/>
                </a:lnTo>
                <a:lnTo>
                  <a:pt x="389" y="74"/>
                </a:lnTo>
                <a:lnTo>
                  <a:pt x="386" y="67"/>
                </a:lnTo>
                <a:lnTo>
                  <a:pt x="386" y="64"/>
                </a:lnTo>
                <a:lnTo>
                  <a:pt x="386" y="64"/>
                </a:lnTo>
                <a:lnTo>
                  <a:pt x="384" y="64"/>
                </a:lnTo>
                <a:lnTo>
                  <a:pt x="384" y="62"/>
                </a:lnTo>
                <a:lnTo>
                  <a:pt x="381" y="59"/>
                </a:lnTo>
                <a:lnTo>
                  <a:pt x="381" y="59"/>
                </a:lnTo>
                <a:lnTo>
                  <a:pt x="379" y="59"/>
                </a:lnTo>
                <a:lnTo>
                  <a:pt x="377" y="59"/>
                </a:lnTo>
                <a:lnTo>
                  <a:pt x="377" y="59"/>
                </a:lnTo>
                <a:lnTo>
                  <a:pt x="377" y="62"/>
                </a:lnTo>
                <a:lnTo>
                  <a:pt x="377" y="62"/>
                </a:lnTo>
                <a:lnTo>
                  <a:pt x="379" y="67"/>
                </a:lnTo>
                <a:lnTo>
                  <a:pt x="379" y="69"/>
                </a:lnTo>
                <a:lnTo>
                  <a:pt x="379" y="69"/>
                </a:lnTo>
                <a:lnTo>
                  <a:pt x="374" y="71"/>
                </a:lnTo>
                <a:lnTo>
                  <a:pt x="370" y="71"/>
                </a:lnTo>
                <a:lnTo>
                  <a:pt x="370" y="71"/>
                </a:lnTo>
                <a:lnTo>
                  <a:pt x="360" y="69"/>
                </a:lnTo>
                <a:lnTo>
                  <a:pt x="358" y="67"/>
                </a:lnTo>
                <a:lnTo>
                  <a:pt x="358" y="67"/>
                </a:lnTo>
                <a:lnTo>
                  <a:pt x="358" y="62"/>
                </a:lnTo>
                <a:lnTo>
                  <a:pt x="355" y="59"/>
                </a:lnTo>
                <a:lnTo>
                  <a:pt x="355" y="57"/>
                </a:lnTo>
                <a:lnTo>
                  <a:pt x="348" y="57"/>
                </a:lnTo>
                <a:lnTo>
                  <a:pt x="344" y="55"/>
                </a:lnTo>
                <a:lnTo>
                  <a:pt x="341" y="50"/>
                </a:lnTo>
                <a:lnTo>
                  <a:pt x="336" y="48"/>
                </a:lnTo>
                <a:lnTo>
                  <a:pt x="334" y="45"/>
                </a:lnTo>
                <a:lnTo>
                  <a:pt x="329" y="43"/>
                </a:lnTo>
                <a:lnTo>
                  <a:pt x="327" y="38"/>
                </a:lnTo>
                <a:lnTo>
                  <a:pt x="325" y="38"/>
                </a:lnTo>
                <a:lnTo>
                  <a:pt x="325" y="41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4" name="Freeform 149"/>
          <p:cNvSpPr>
            <a:spLocks/>
          </p:cNvSpPr>
          <p:nvPr/>
        </p:nvSpPr>
        <p:spPr bwMode="auto">
          <a:xfrm>
            <a:off x="4462881" y="2628316"/>
            <a:ext cx="481013" cy="461963"/>
          </a:xfrm>
          <a:custGeom>
            <a:avLst/>
            <a:gdLst>
              <a:gd name="T0" fmla="*/ 33 w 303"/>
              <a:gd name="T1" fmla="*/ 7 h 291"/>
              <a:gd name="T2" fmla="*/ 14 w 303"/>
              <a:gd name="T3" fmla="*/ 2 h 291"/>
              <a:gd name="T4" fmla="*/ 10 w 303"/>
              <a:gd name="T5" fmla="*/ 9 h 291"/>
              <a:gd name="T6" fmla="*/ 5 w 303"/>
              <a:gd name="T7" fmla="*/ 2 h 291"/>
              <a:gd name="T8" fmla="*/ 12 w 303"/>
              <a:gd name="T9" fmla="*/ 45 h 291"/>
              <a:gd name="T10" fmla="*/ 38 w 303"/>
              <a:gd name="T11" fmla="*/ 99 h 291"/>
              <a:gd name="T12" fmla="*/ 50 w 303"/>
              <a:gd name="T13" fmla="*/ 92 h 291"/>
              <a:gd name="T14" fmla="*/ 52 w 303"/>
              <a:gd name="T15" fmla="*/ 104 h 291"/>
              <a:gd name="T16" fmla="*/ 45 w 303"/>
              <a:gd name="T17" fmla="*/ 121 h 291"/>
              <a:gd name="T18" fmla="*/ 38 w 303"/>
              <a:gd name="T19" fmla="*/ 132 h 291"/>
              <a:gd name="T20" fmla="*/ 73 w 303"/>
              <a:gd name="T21" fmla="*/ 206 h 291"/>
              <a:gd name="T22" fmla="*/ 121 w 303"/>
              <a:gd name="T23" fmla="*/ 286 h 291"/>
              <a:gd name="T24" fmla="*/ 133 w 303"/>
              <a:gd name="T25" fmla="*/ 291 h 291"/>
              <a:gd name="T26" fmla="*/ 140 w 303"/>
              <a:gd name="T27" fmla="*/ 286 h 291"/>
              <a:gd name="T28" fmla="*/ 144 w 303"/>
              <a:gd name="T29" fmla="*/ 282 h 291"/>
              <a:gd name="T30" fmla="*/ 154 w 303"/>
              <a:gd name="T31" fmla="*/ 282 h 291"/>
              <a:gd name="T32" fmla="*/ 159 w 303"/>
              <a:gd name="T33" fmla="*/ 277 h 291"/>
              <a:gd name="T34" fmla="*/ 166 w 303"/>
              <a:gd name="T35" fmla="*/ 277 h 291"/>
              <a:gd name="T36" fmla="*/ 173 w 303"/>
              <a:gd name="T37" fmla="*/ 263 h 291"/>
              <a:gd name="T38" fmla="*/ 180 w 303"/>
              <a:gd name="T39" fmla="*/ 267 h 291"/>
              <a:gd name="T40" fmla="*/ 182 w 303"/>
              <a:gd name="T41" fmla="*/ 263 h 291"/>
              <a:gd name="T42" fmla="*/ 192 w 303"/>
              <a:gd name="T43" fmla="*/ 258 h 291"/>
              <a:gd name="T44" fmla="*/ 194 w 303"/>
              <a:gd name="T45" fmla="*/ 253 h 291"/>
              <a:gd name="T46" fmla="*/ 201 w 303"/>
              <a:gd name="T47" fmla="*/ 260 h 291"/>
              <a:gd name="T48" fmla="*/ 201 w 303"/>
              <a:gd name="T49" fmla="*/ 251 h 291"/>
              <a:gd name="T50" fmla="*/ 206 w 303"/>
              <a:gd name="T51" fmla="*/ 244 h 291"/>
              <a:gd name="T52" fmla="*/ 213 w 303"/>
              <a:gd name="T53" fmla="*/ 248 h 291"/>
              <a:gd name="T54" fmla="*/ 223 w 303"/>
              <a:gd name="T55" fmla="*/ 244 h 291"/>
              <a:gd name="T56" fmla="*/ 237 w 303"/>
              <a:gd name="T57" fmla="*/ 239 h 291"/>
              <a:gd name="T58" fmla="*/ 253 w 303"/>
              <a:gd name="T59" fmla="*/ 246 h 291"/>
              <a:gd name="T60" fmla="*/ 263 w 303"/>
              <a:gd name="T61" fmla="*/ 253 h 291"/>
              <a:gd name="T62" fmla="*/ 270 w 303"/>
              <a:gd name="T63" fmla="*/ 248 h 291"/>
              <a:gd name="T64" fmla="*/ 284 w 303"/>
              <a:gd name="T65" fmla="*/ 246 h 291"/>
              <a:gd name="T66" fmla="*/ 296 w 303"/>
              <a:gd name="T67" fmla="*/ 248 h 291"/>
              <a:gd name="T68" fmla="*/ 298 w 303"/>
              <a:gd name="T69" fmla="*/ 246 h 291"/>
              <a:gd name="T70" fmla="*/ 287 w 303"/>
              <a:gd name="T71" fmla="*/ 208 h 291"/>
              <a:gd name="T72" fmla="*/ 275 w 303"/>
              <a:gd name="T73" fmla="*/ 187 h 291"/>
              <a:gd name="T74" fmla="*/ 268 w 303"/>
              <a:gd name="T75" fmla="*/ 182 h 291"/>
              <a:gd name="T76" fmla="*/ 258 w 303"/>
              <a:gd name="T77" fmla="*/ 175 h 291"/>
              <a:gd name="T78" fmla="*/ 246 w 303"/>
              <a:gd name="T79" fmla="*/ 168 h 291"/>
              <a:gd name="T80" fmla="*/ 244 w 303"/>
              <a:gd name="T81" fmla="*/ 156 h 291"/>
              <a:gd name="T82" fmla="*/ 242 w 303"/>
              <a:gd name="T83" fmla="*/ 151 h 291"/>
              <a:gd name="T84" fmla="*/ 227 w 303"/>
              <a:gd name="T85" fmla="*/ 137 h 291"/>
              <a:gd name="T86" fmla="*/ 208 w 303"/>
              <a:gd name="T87" fmla="*/ 123 h 291"/>
              <a:gd name="T88" fmla="*/ 192 w 303"/>
              <a:gd name="T89" fmla="*/ 116 h 291"/>
              <a:gd name="T90" fmla="*/ 173 w 303"/>
              <a:gd name="T91" fmla="*/ 102 h 291"/>
              <a:gd name="T92" fmla="*/ 161 w 303"/>
              <a:gd name="T93" fmla="*/ 102 h 291"/>
              <a:gd name="T94" fmla="*/ 154 w 303"/>
              <a:gd name="T95" fmla="*/ 99 h 291"/>
              <a:gd name="T96" fmla="*/ 135 w 303"/>
              <a:gd name="T97" fmla="*/ 85 h 291"/>
              <a:gd name="T98" fmla="*/ 116 w 303"/>
              <a:gd name="T99" fmla="*/ 69 h 291"/>
              <a:gd name="T100" fmla="*/ 95 w 303"/>
              <a:gd name="T101" fmla="*/ 40 h 291"/>
              <a:gd name="T102" fmla="*/ 73 w 303"/>
              <a:gd name="T103" fmla="*/ 38 h 291"/>
              <a:gd name="T104" fmla="*/ 50 w 303"/>
              <a:gd name="T105" fmla="*/ 21 h 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03" h="291">
                <a:moveTo>
                  <a:pt x="50" y="21"/>
                </a:moveTo>
                <a:lnTo>
                  <a:pt x="50" y="17"/>
                </a:lnTo>
                <a:lnTo>
                  <a:pt x="45" y="14"/>
                </a:lnTo>
                <a:lnTo>
                  <a:pt x="40" y="14"/>
                </a:lnTo>
                <a:lnTo>
                  <a:pt x="33" y="7"/>
                </a:lnTo>
                <a:lnTo>
                  <a:pt x="31" y="5"/>
                </a:lnTo>
                <a:lnTo>
                  <a:pt x="26" y="2"/>
                </a:lnTo>
                <a:lnTo>
                  <a:pt x="21" y="5"/>
                </a:lnTo>
                <a:lnTo>
                  <a:pt x="17" y="2"/>
                </a:lnTo>
                <a:lnTo>
                  <a:pt x="14" y="2"/>
                </a:lnTo>
                <a:lnTo>
                  <a:pt x="12" y="5"/>
                </a:lnTo>
                <a:lnTo>
                  <a:pt x="12" y="5"/>
                </a:lnTo>
                <a:lnTo>
                  <a:pt x="10" y="7"/>
                </a:lnTo>
                <a:lnTo>
                  <a:pt x="10" y="7"/>
                </a:lnTo>
                <a:lnTo>
                  <a:pt x="10" y="9"/>
                </a:lnTo>
                <a:lnTo>
                  <a:pt x="5" y="9"/>
                </a:lnTo>
                <a:lnTo>
                  <a:pt x="5" y="9"/>
                </a:lnTo>
                <a:lnTo>
                  <a:pt x="5" y="9"/>
                </a:lnTo>
                <a:lnTo>
                  <a:pt x="5" y="7"/>
                </a:lnTo>
                <a:lnTo>
                  <a:pt x="5" y="2"/>
                </a:lnTo>
                <a:lnTo>
                  <a:pt x="2" y="2"/>
                </a:lnTo>
                <a:lnTo>
                  <a:pt x="0" y="0"/>
                </a:lnTo>
                <a:lnTo>
                  <a:pt x="2" y="9"/>
                </a:lnTo>
                <a:lnTo>
                  <a:pt x="5" y="19"/>
                </a:lnTo>
                <a:lnTo>
                  <a:pt x="12" y="45"/>
                </a:lnTo>
                <a:lnTo>
                  <a:pt x="21" y="78"/>
                </a:lnTo>
                <a:lnTo>
                  <a:pt x="26" y="92"/>
                </a:lnTo>
                <a:lnTo>
                  <a:pt x="28" y="104"/>
                </a:lnTo>
                <a:lnTo>
                  <a:pt x="33" y="102"/>
                </a:lnTo>
                <a:lnTo>
                  <a:pt x="38" y="99"/>
                </a:lnTo>
                <a:lnTo>
                  <a:pt x="43" y="97"/>
                </a:lnTo>
                <a:lnTo>
                  <a:pt x="43" y="95"/>
                </a:lnTo>
                <a:lnTo>
                  <a:pt x="45" y="95"/>
                </a:lnTo>
                <a:lnTo>
                  <a:pt x="47" y="92"/>
                </a:lnTo>
                <a:lnTo>
                  <a:pt x="50" y="92"/>
                </a:lnTo>
                <a:lnTo>
                  <a:pt x="50" y="92"/>
                </a:lnTo>
                <a:lnTo>
                  <a:pt x="50" y="97"/>
                </a:lnTo>
                <a:lnTo>
                  <a:pt x="52" y="99"/>
                </a:lnTo>
                <a:lnTo>
                  <a:pt x="52" y="102"/>
                </a:lnTo>
                <a:lnTo>
                  <a:pt x="52" y="104"/>
                </a:lnTo>
                <a:lnTo>
                  <a:pt x="52" y="106"/>
                </a:lnTo>
                <a:lnTo>
                  <a:pt x="52" y="109"/>
                </a:lnTo>
                <a:lnTo>
                  <a:pt x="45" y="116"/>
                </a:lnTo>
                <a:lnTo>
                  <a:pt x="45" y="116"/>
                </a:lnTo>
                <a:lnTo>
                  <a:pt x="45" y="121"/>
                </a:lnTo>
                <a:lnTo>
                  <a:pt x="45" y="123"/>
                </a:lnTo>
                <a:lnTo>
                  <a:pt x="38" y="128"/>
                </a:lnTo>
                <a:lnTo>
                  <a:pt x="36" y="130"/>
                </a:lnTo>
                <a:lnTo>
                  <a:pt x="36" y="130"/>
                </a:lnTo>
                <a:lnTo>
                  <a:pt x="38" y="132"/>
                </a:lnTo>
                <a:lnTo>
                  <a:pt x="38" y="132"/>
                </a:lnTo>
                <a:lnTo>
                  <a:pt x="45" y="151"/>
                </a:lnTo>
                <a:lnTo>
                  <a:pt x="52" y="168"/>
                </a:lnTo>
                <a:lnTo>
                  <a:pt x="66" y="192"/>
                </a:lnTo>
                <a:lnTo>
                  <a:pt x="73" y="206"/>
                </a:lnTo>
                <a:lnTo>
                  <a:pt x="83" y="225"/>
                </a:lnTo>
                <a:lnTo>
                  <a:pt x="83" y="225"/>
                </a:lnTo>
                <a:lnTo>
                  <a:pt x="100" y="253"/>
                </a:lnTo>
                <a:lnTo>
                  <a:pt x="118" y="291"/>
                </a:lnTo>
                <a:lnTo>
                  <a:pt x="121" y="286"/>
                </a:lnTo>
                <a:lnTo>
                  <a:pt x="121" y="286"/>
                </a:lnTo>
                <a:lnTo>
                  <a:pt x="123" y="286"/>
                </a:lnTo>
                <a:lnTo>
                  <a:pt x="126" y="291"/>
                </a:lnTo>
                <a:lnTo>
                  <a:pt x="128" y="291"/>
                </a:lnTo>
                <a:lnTo>
                  <a:pt x="133" y="291"/>
                </a:lnTo>
                <a:lnTo>
                  <a:pt x="135" y="291"/>
                </a:lnTo>
                <a:lnTo>
                  <a:pt x="135" y="291"/>
                </a:lnTo>
                <a:lnTo>
                  <a:pt x="135" y="289"/>
                </a:lnTo>
                <a:lnTo>
                  <a:pt x="135" y="286"/>
                </a:lnTo>
                <a:lnTo>
                  <a:pt x="140" y="286"/>
                </a:lnTo>
                <a:lnTo>
                  <a:pt x="140" y="284"/>
                </a:lnTo>
                <a:lnTo>
                  <a:pt x="140" y="282"/>
                </a:lnTo>
                <a:lnTo>
                  <a:pt x="140" y="282"/>
                </a:lnTo>
                <a:lnTo>
                  <a:pt x="142" y="279"/>
                </a:lnTo>
                <a:lnTo>
                  <a:pt x="144" y="282"/>
                </a:lnTo>
                <a:lnTo>
                  <a:pt x="147" y="279"/>
                </a:lnTo>
                <a:lnTo>
                  <a:pt x="152" y="277"/>
                </a:lnTo>
                <a:lnTo>
                  <a:pt x="154" y="277"/>
                </a:lnTo>
                <a:lnTo>
                  <a:pt x="154" y="277"/>
                </a:lnTo>
                <a:lnTo>
                  <a:pt x="154" y="282"/>
                </a:lnTo>
                <a:lnTo>
                  <a:pt x="156" y="282"/>
                </a:lnTo>
                <a:lnTo>
                  <a:pt x="159" y="282"/>
                </a:lnTo>
                <a:lnTo>
                  <a:pt x="159" y="279"/>
                </a:lnTo>
                <a:lnTo>
                  <a:pt x="159" y="277"/>
                </a:lnTo>
                <a:lnTo>
                  <a:pt x="159" y="277"/>
                </a:lnTo>
                <a:lnTo>
                  <a:pt x="161" y="274"/>
                </a:lnTo>
                <a:lnTo>
                  <a:pt x="161" y="274"/>
                </a:lnTo>
                <a:lnTo>
                  <a:pt x="163" y="277"/>
                </a:lnTo>
                <a:lnTo>
                  <a:pt x="166" y="277"/>
                </a:lnTo>
                <a:lnTo>
                  <a:pt x="166" y="277"/>
                </a:lnTo>
                <a:lnTo>
                  <a:pt x="166" y="272"/>
                </a:lnTo>
                <a:lnTo>
                  <a:pt x="166" y="270"/>
                </a:lnTo>
                <a:lnTo>
                  <a:pt x="168" y="267"/>
                </a:lnTo>
                <a:lnTo>
                  <a:pt x="173" y="263"/>
                </a:lnTo>
                <a:lnTo>
                  <a:pt x="173" y="263"/>
                </a:lnTo>
                <a:lnTo>
                  <a:pt x="175" y="263"/>
                </a:lnTo>
                <a:lnTo>
                  <a:pt x="175" y="267"/>
                </a:lnTo>
                <a:lnTo>
                  <a:pt x="178" y="270"/>
                </a:lnTo>
                <a:lnTo>
                  <a:pt x="180" y="270"/>
                </a:lnTo>
                <a:lnTo>
                  <a:pt x="180" y="267"/>
                </a:lnTo>
                <a:lnTo>
                  <a:pt x="180" y="265"/>
                </a:lnTo>
                <a:lnTo>
                  <a:pt x="178" y="263"/>
                </a:lnTo>
                <a:lnTo>
                  <a:pt x="180" y="263"/>
                </a:lnTo>
                <a:lnTo>
                  <a:pt x="180" y="263"/>
                </a:lnTo>
                <a:lnTo>
                  <a:pt x="182" y="263"/>
                </a:lnTo>
                <a:lnTo>
                  <a:pt x="187" y="263"/>
                </a:lnTo>
                <a:lnTo>
                  <a:pt x="189" y="260"/>
                </a:lnTo>
                <a:lnTo>
                  <a:pt x="189" y="258"/>
                </a:lnTo>
                <a:lnTo>
                  <a:pt x="189" y="258"/>
                </a:lnTo>
                <a:lnTo>
                  <a:pt x="192" y="258"/>
                </a:lnTo>
                <a:lnTo>
                  <a:pt x="194" y="260"/>
                </a:lnTo>
                <a:lnTo>
                  <a:pt x="194" y="260"/>
                </a:lnTo>
                <a:lnTo>
                  <a:pt x="194" y="260"/>
                </a:lnTo>
                <a:lnTo>
                  <a:pt x="194" y="253"/>
                </a:lnTo>
                <a:lnTo>
                  <a:pt x="194" y="253"/>
                </a:lnTo>
                <a:lnTo>
                  <a:pt x="197" y="253"/>
                </a:lnTo>
                <a:lnTo>
                  <a:pt x="197" y="253"/>
                </a:lnTo>
                <a:lnTo>
                  <a:pt x="199" y="258"/>
                </a:lnTo>
                <a:lnTo>
                  <a:pt x="199" y="260"/>
                </a:lnTo>
                <a:lnTo>
                  <a:pt x="201" y="260"/>
                </a:lnTo>
                <a:lnTo>
                  <a:pt x="204" y="260"/>
                </a:lnTo>
                <a:lnTo>
                  <a:pt x="204" y="258"/>
                </a:lnTo>
                <a:lnTo>
                  <a:pt x="204" y="258"/>
                </a:lnTo>
                <a:lnTo>
                  <a:pt x="201" y="253"/>
                </a:lnTo>
                <a:lnTo>
                  <a:pt x="201" y="251"/>
                </a:lnTo>
                <a:lnTo>
                  <a:pt x="204" y="251"/>
                </a:lnTo>
                <a:lnTo>
                  <a:pt x="206" y="253"/>
                </a:lnTo>
                <a:lnTo>
                  <a:pt x="208" y="253"/>
                </a:lnTo>
                <a:lnTo>
                  <a:pt x="208" y="246"/>
                </a:lnTo>
                <a:lnTo>
                  <a:pt x="206" y="244"/>
                </a:lnTo>
                <a:lnTo>
                  <a:pt x="206" y="244"/>
                </a:lnTo>
                <a:lnTo>
                  <a:pt x="208" y="241"/>
                </a:lnTo>
                <a:lnTo>
                  <a:pt x="208" y="244"/>
                </a:lnTo>
                <a:lnTo>
                  <a:pt x="213" y="246"/>
                </a:lnTo>
                <a:lnTo>
                  <a:pt x="213" y="248"/>
                </a:lnTo>
                <a:lnTo>
                  <a:pt x="216" y="248"/>
                </a:lnTo>
                <a:lnTo>
                  <a:pt x="218" y="248"/>
                </a:lnTo>
                <a:lnTo>
                  <a:pt x="218" y="246"/>
                </a:lnTo>
                <a:lnTo>
                  <a:pt x="218" y="244"/>
                </a:lnTo>
                <a:lnTo>
                  <a:pt x="223" y="244"/>
                </a:lnTo>
                <a:lnTo>
                  <a:pt x="225" y="241"/>
                </a:lnTo>
                <a:lnTo>
                  <a:pt x="225" y="241"/>
                </a:lnTo>
                <a:lnTo>
                  <a:pt x="232" y="239"/>
                </a:lnTo>
                <a:lnTo>
                  <a:pt x="234" y="241"/>
                </a:lnTo>
                <a:lnTo>
                  <a:pt x="237" y="239"/>
                </a:lnTo>
                <a:lnTo>
                  <a:pt x="239" y="239"/>
                </a:lnTo>
                <a:lnTo>
                  <a:pt x="242" y="239"/>
                </a:lnTo>
                <a:lnTo>
                  <a:pt x="244" y="239"/>
                </a:lnTo>
                <a:lnTo>
                  <a:pt x="246" y="244"/>
                </a:lnTo>
                <a:lnTo>
                  <a:pt x="253" y="246"/>
                </a:lnTo>
                <a:lnTo>
                  <a:pt x="253" y="244"/>
                </a:lnTo>
                <a:lnTo>
                  <a:pt x="258" y="248"/>
                </a:lnTo>
                <a:lnTo>
                  <a:pt x="261" y="248"/>
                </a:lnTo>
                <a:lnTo>
                  <a:pt x="263" y="251"/>
                </a:lnTo>
                <a:lnTo>
                  <a:pt x="263" y="253"/>
                </a:lnTo>
                <a:lnTo>
                  <a:pt x="265" y="253"/>
                </a:lnTo>
                <a:lnTo>
                  <a:pt x="268" y="253"/>
                </a:lnTo>
                <a:lnTo>
                  <a:pt x="268" y="248"/>
                </a:lnTo>
                <a:lnTo>
                  <a:pt x="270" y="248"/>
                </a:lnTo>
                <a:lnTo>
                  <a:pt x="270" y="248"/>
                </a:lnTo>
                <a:lnTo>
                  <a:pt x="272" y="248"/>
                </a:lnTo>
                <a:lnTo>
                  <a:pt x="277" y="248"/>
                </a:lnTo>
                <a:lnTo>
                  <a:pt x="279" y="248"/>
                </a:lnTo>
                <a:lnTo>
                  <a:pt x="279" y="248"/>
                </a:lnTo>
                <a:lnTo>
                  <a:pt x="284" y="246"/>
                </a:lnTo>
                <a:lnTo>
                  <a:pt x="284" y="246"/>
                </a:lnTo>
                <a:lnTo>
                  <a:pt x="284" y="244"/>
                </a:lnTo>
                <a:lnTo>
                  <a:pt x="287" y="244"/>
                </a:lnTo>
                <a:lnTo>
                  <a:pt x="294" y="248"/>
                </a:lnTo>
                <a:lnTo>
                  <a:pt x="296" y="248"/>
                </a:lnTo>
                <a:lnTo>
                  <a:pt x="298" y="251"/>
                </a:lnTo>
                <a:lnTo>
                  <a:pt x="298" y="248"/>
                </a:lnTo>
                <a:lnTo>
                  <a:pt x="303" y="248"/>
                </a:lnTo>
                <a:lnTo>
                  <a:pt x="301" y="246"/>
                </a:lnTo>
                <a:lnTo>
                  <a:pt x="298" y="246"/>
                </a:lnTo>
                <a:lnTo>
                  <a:pt x="291" y="237"/>
                </a:lnTo>
                <a:lnTo>
                  <a:pt x="289" y="232"/>
                </a:lnTo>
                <a:lnTo>
                  <a:pt x="291" y="225"/>
                </a:lnTo>
                <a:lnTo>
                  <a:pt x="287" y="213"/>
                </a:lnTo>
                <a:lnTo>
                  <a:pt x="287" y="208"/>
                </a:lnTo>
                <a:lnTo>
                  <a:pt x="287" y="208"/>
                </a:lnTo>
                <a:lnTo>
                  <a:pt x="282" y="199"/>
                </a:lnTo>
                <a:lnTo>
                  <a:pt x="282" y="194"/>
                </a:lnTo>
                <a:lnTo>
                  <a:pt x="277" y="187"/>
                </a:lnTo>
                <a:lnTo>
                  <a:pt x="275" y="187"/>
                </a:lnTo>
                <a:lnTo>
                  <a:pt x="272" y="187"/>
                </a:lnTo>
                <a:lnTo>
                  <a:pt x="270" y="187"/>
                </a:lnTo>
                <a:lnTo>
                  <a:pt x="270" y="185"/>
                </a:lnTo>
                <a:lnTo>
                  <a:pt x="270" y="182"/>
                </a:lnTo>
                <a:lnTo>
                  <a:pt x="268" y="182"/>
                </a:lnTo>
                <a:lnTo>
                  <a:pt x="268" y="182"/>
                </a:lnTo>
                <a:lnTo>
                  <a:pt x="268" y="182"/>
                </a:lnTo>
                <a:lnTo>
                  <a:pt x="265" y="180"/>
                </a:lnTo>
                <a:lnTo>
                  <a:pt x="261" y="177"/>
                </a:lnTo>
                <a:lnTo>
                  <a:pt x="258" y="175"/>
                </a:lnTo>
                <a:lnTo>
                  <a:pt x="253" y="170"/>
                </a:lnTo>
                <a:lnTo>
                  <a:pt x="251" y="170"/>
                </a:lnTo>
                <a:lnTo>
                  <a:pt x="249" y="168"/>
                </a:lnTo>
                <a:lnTo>
                  <a:pt x="249" y="170"/>
                </a:lnTo>
                <a:lnTo>
                  <a:pt x="246" y="168"/>
                </a:lnTo>
                <a:lnTo>
                  <a:pt x="244" y="168"/>
                </a:lnTo>
                <a:lnTo>
                  <a:pt x="244" y="166"/>
                </a:lnTo>
                <a:lnTo>
                  <a:pt x="244" y="159"/>
                </a:lnTo>
                <a:lnTo>
                  <a:pt x="244" y="156"/>
                </a:lnTo>
                <a:lnTo>
                  <a:pt x="244" y="156"/>
                </a:lnTo>
                <a:lnTo>
                  <a:pt x="244" y="156"/>
                </a:lnTo>
                <a:lnTo>
                  <a:pt x="244" y="154"/>
                </a:lnTo>
                <a:lnTo>
                  <a:pt x="242" y="151"/>
                </a:lnTo>
                <a:lnTo>
                  <a:pt x="242" y="151"/>
                </a:lnTo>
                <a:lnTo>
                  <a:pt x="242" y="151"/>
                </a:lnTo>
                <a:lnTo>
                  <a:pt x="239" y="149"/>
                </a:lnTo>
                <a:lnTo>
                  <a:pt x="234" y="147"/>
                </a:lnTo>
                <a:lnTo>
                  <a:pt x="234" y="144"/>
                </a:lnTo>
                <a:lnTo>
                  <a:pt x="232" y="144"/>
                </a:lnTo>
                <a:lnTo>
                  <a:pt x="227" y="137"/>
                </a:lnTo>
                <a:lnTo>
                  <a:pt x="227" y="137"/>
                </a:lnTo>
                <a:lnTo>
                  <a:pt x="225" y="135"/>
                </a:lnTo>
                <a:lnTo>
                  <a:pt x="218" y="132"/>
                </a:lnTo>
                <a:lnTo>
                  <a:pt x="211" y="125"/>
                </a:lnTo>
                <a:lnTo>
                  <a:pt x="208" y="123"/>
                </a:lnTo>
                <a:lnTo>
                  <a:pt x="204" y="123"/>
                </a:lnTo>
                <a:lnTo>
                  <a:pt x="204" y="123"/>
                </a:lnTo>
                <a:lnTo>
                  <a:pt x="197" y="118"/>
                </a:lnTo>
                <a:lnTo>
                  <a:pt x="194" y="118"/>
                </a:lnTo>
                <a:lnTo>
                  <a:pt x="192" y="116"/>
                </a:lnTo>
                <a:lnTo>
                  <a:pt x="187" y="111"/>
                </a:lnTo>
                <a:lnTo>
                  <a:pt x="185" y="109"/>
                </a:lnTo>
                <a:lnTo>
                  <a:pt x="180" y="106"/>
                </a:lnTo>
                <a:lnTo>
                  <a:pt x="178" y="104"/>
                </a:lnTo>
                <a:lnTo>
                  <a:pt x="173" y="102"/>
                </a:lnTo>
                <a:lnTo>
                  <a:pt x="171" y="99"/>
                </a:lnTo>
                <a:lnTo>
                  <a:pt x="168" y="99"/>
                </a:lnTo>
                <a:lnTo>
                  <a:pt x="163" y="99"/>
                </a:lnTo>
                <a:lnTo>
                  <a:pt x="161" y="99"/>
                </a:lnTo>
                <a:lnTo>
                  <a:pt x="161" y="102"/>
                </a:lnTo>
                <a:lnTo>
                  <a:pt x="161" y="102"/>
                </a:lnTo>
                <a:lnTo>
                  <a:pt x="159" y="102"/>
                </a:lnTo>
                <a:lnTo>
                  <a:pt x="156" y="99"/>
                </a:lnTo>
                <a:lnTo>
                  <a:pt x="154" y="99"/>
                </a:lnTo>
                <a:lnTo>
                  <a:pt x="154" y="99"/>
                </a:lnTo>
                <a:lnTo>
                  <a:pt x="152" y="99"/>
                </a:lnTo>
                <a:lnTo>
                  <a:pt x="147" y="92"/>
                </a:lnTo>
                <a:lnTo>
                  <a:pt x="144" y="92"/>
                </a:lnTo>
                <a:lnTo>
                  <a:pt x="140" y="90"/>
                </a:lnTo>
                <a:lnTo>
                  <a:pt x="135" y="85"/>
                </a:lnTo>
                <a:lnTo>
                  <a:pt x="133" y="83"/>
                </a:lnTo>
                <a:lnTo>
                  <a:pt x="133" y="83"/>
                </a:lnTo>
                <a:lnTo>
                  <a:pt x="126" y="78"/>
                </a:lnTo>
                <a:lnTo>
                  <a:pt x="116" y="69"/>
                </a:lnTo>
                <a:lnTo>
                  <a:pt x="116" y="69"/>
                </a:lnTo>
                <a:lnTo>
                  <a:pt x="109" y="64"/>
                </a:lnTo>
                <a:lnTo>
                  <a:pt x="107" y="59"/>
                </a:lnTo>
                <a:lnTo>
                  <a:pt x="100" y="50"/>
                </a:lnTo>
                <a:lnTo>
                  <a:pt x="97" y="45"/>
                </a:lnTo>
                <a:lnTo>
                  <a:pt x="95" y="40"/>
                </a:lnTo>
                <a:lnTo>
                  <a:pt x="85" y="35"/>
                </a:lnTo>
                <a:lnTo>
                  <a:pt x="85" y="35"/>
                </a:lnTo>
                <a:lnTo>
                  <a:pt x="78" y="35"/>
                </a:lnTo>
                <a:lnTo>
                  <a:pt x="76" y="35"/>
                </a:lnTo>
                <a:lnTo>
                  <a:pt x="73" y="38"/>
                </a:lnTo>
                <a:lnTo>
                  <a:pt x="64" y="35"/>
                </a:lnTo>
                <a:lnTo>
                  <a:pt x="64" y="33"/>
                </a:lnTo>
                <a:lnTo>
                  <a:pt x="57" y="24"/>
                </a:lnTo>
                <a:lnTo>
                  <a:pt x="52" y="21"/>
                </a:lnTo>
                <a:lnTo>
                  <a:pt x="50" y="21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5" name="Freeform 150"/>
          <p:cNvSpPr>
            <a:spLocks/>
          </p:cNvSpPr>
          <p:nvPr/>
        </p:nvSpPr>
        <p:spPr bwMode="auto">
          <a:xfrm>
            <a:off x="3902493" y="5523916"/>
            <a:ext cx="635000" cy="604838"/>
          </a:xfrm>
          <a:custGeom>
            <a:avLst/>
            <a:gdLst>
              <a:gd name="T0" fmla="*/ 377 w 400"/>
              <a:gd name="T1" fmla="*/ 218 h 381"/>
              <a:gd name="T2" fmla="*/ 377 w 400"/>
              <a:gd name="T3" fmla="*/ 121 h 381"/>
              <a:gd name="T4" fmla="*/ 291 w 400"/>
              <a:gd name="T5" fmla="*/ 123 h 381"/>
              <a:gd name="T6" fmla="*/ 275 w 400"/>
              <a:gd name="T7" fmla="*/ 123 h 381"/>
              <a:gd name="T8" fmla="*/ 225 w 400"/>
              <a:gd name="T9" fmla="*/ 123 h 381"/>
              <a:gd name="T10" fmla="*/ 225 w 400"/>
              <a:gd name="T11" fmla="*/ 47 h 381"/>
              <a:gd name="T12" fmla="*/ 225 w 400"/>
              <a:gd name="T13" fmla="*/ 0 h 381"/>
              <a:gd name="T14" fmla="*/ 223 w 400"/>
              <a:gd name="T15" fmla="*/ 7 h 381"/>
              <a:gd name="T16" fmla="*/ 223 w 400"/>
              <a:gd name="T17" fmla="*/ 10 h 381"/>
              <a:gd name="T18" fmla="*/ 213 w 400"/>
              <a:gd name="T19" fmla="*/ 17 h 381"/>
              <a:gd name="T20" fmla="*/ 202 w 400"/>
              <a:gd name="T21" fmla="*/ 29 h 381"/>
              <a:gd name="T22" fmla="*/ 197 w 400"/>
              <a:gd name="T23" fmla="*/ 31 h 381"/>
              <a:gd name="T24" fmla="*/ 199 w 400"/>
              <a:gd name="T25" fmla="*/ 26 h 381"/>
              <a:gd name="T26" fmla="*/ 194 w 400"/>
              <a:gd name="T27" fmla="*/ 29 h 381"/>
              <a:gd name="T28" fmla="*/ 190 w 400"/>
              <a:gd name="T29" fmla="*/ 31 h 381"/>
              <a:gd name="T30" fmla="*/ 180 w 400"/>
              <a:gd name="T31" fmla="*/ 26 h 381"/>
              <a:gd name="T32" fmla="*/ 168 w 400"/>
              <a:gd name="T33" fmla="*/ 29 h 381"/>
              <a:gd name="T34" fmla="*/ 166 w 400"/>
              <a:gd name="T35" fmla="*/ 31 h 381"/>
              <a:gd name="T36" fmla="*/ 166 w 400"/>
              <a:gd name="T37" fmla="*/ 29 h 381"/>
              <a:gd name="T38" fmla="*/ 157 w 400"/>
              <a:gd name="T39" fmla="*/ 26 h 381"/>
              <a:gd name="T40" fmla="*/ 154 w 400"/>
              <a:gd name="T41" fmla="*/ 24 h 381"/>
              <a:gd name="T42" fmla="*/ 140 w 400"/>
              <a:gd name="T43" fmla="*/ 29 h 381"/>
              <a:gd name="T44" fmla="*/ 130 w 400"/>
              <a:gd name="T45" fmla="*/ 21 h 381"/>
              <a:gd name="T46" fmla="*/ 121 w 400"/>
              <a:gd name="T47" fmla="*/ 24 h 381"/>
              <a:gd name="T48" fmla="*/ 114 w 400"/>
              <a:gd name="T49" fmla="*/ 33 h 381"/>
              <a:gd name="T50" fmla="*/ 109 w 400"/>
              <a:gd name="T51" fmla="*/ 71 h 381"/>
              <a:gd name="T52" fmla="*/ 109 w 400"/>
              <a:gd name="T53" fmla="*/ 95 h 381"/>
              <a:gd name="T54" fmla="*/ 109 w 400"/>
              <a:gd name="T55" fmla="*/ 133 h 381"/>
              <a:gd name="T56" fmla="*/ 100 w 400"/>
              <a:gd name="T57" fmla="*/ 152 h 381"/>
              <a:gd name="T58" fmla="*/ 88 w 400"/>
              <a:gd name="T59" fmla="*/ 154 h 381"/>
              <a:gd name="T60" fmla="*/ 85 w 400"/>
              <a:gd name="T61" fmla="*/ 163 h 381"/>
              <a:gd name="T62" fmla="*/ 76 w 400"/>
              <a:gd name="T63" fmla="*/ 175 h 381"/>
              <a:gd name="T64" fmla="*/ 64 w 400"/>
              <a:gd name="T65" fmla="*/ 211 h 381"/>
              <a:gd name="T66" fmla="*/ 59 w 400"/>
              <a:gd name="T67" fmla="*/ 230 h 381"/>
              <a:gd name="T68" fmla="*/ 55 w 400"/>
              <a:gd name="T69" fmla="*/ 237 h 381"/>
              <a:gd name="T70" fmla="*/ 48 w 400"/>
              <a:gd name="T71" fmla="*/ 249 h 381"/>
              <a:gd name="T72" fmla="*/ 40 w 400"/>
              <a:gd name="T73" fmla="*/ 260 h 381"/>
              <a:gd name="T74" fmla="*/ 38 w 400"/>
              <a:gd name="T75" fmla="*/ 267 h 381"/>
              <a:gd name="T76" fmla="*/ 29 w 400"/>
              <a:gd name="T77" fmla="*/ 284 h 381"/>
              <a:gd name="T78" fmla="*/ 24 w 400"/>
              <a:gd name="T79" fmla="*/ 289 h 381"/>
              <a:gd name="T80" fmla="*/ 7 w 400"/>
              <a:gd name="T81" fmla="*/ 291 h 381"/>
              <a:gd name="T82" fmla="*/ 3 w 400"/>
              <a:gd name="T83" fmla="*/ 298 h 381"/>
              <a:gd name="T84" fmla="*/ 0 w 400"/>
              <a:gd name="T85" fmla="*/ 303 h 381"/>
              <a:gd name="T86" fmla="*/ 5 w 400"/>
              <a:gd name="T87" fmla="*/ 308 h 381"/>
              <a:gd name="T88" fmla="*/ 7 w 400"/>
              <a:gd name="T89" fmla="*/ 320 h 381"/>
              <a:gd name="T90" fmla="*/ 10 w 400"/>
              <a:gd name="T91" fmla="*/ 327 h 381"/>
              <a:gd name="T92" fmla="*/ 7 w 400"/>
              <a:gd name="T93" fmla="*/ 329 h 381"/>
              <a:gd name="T94" fmla="*/ 55 w 400"/>
              <a:gd name="T95" fmla="*/ 336 h 381"/>
              <a:gd name="T96" fmla="*/ 85 w 400"/>
              <a:gd name="T97" fmla="*/ 336 h 381"/>
              <a:gd name="T98" fmla="*/ 133 w 400"/>
              <a:gd name="T99" fmla="*/ 336 h 381"/>
              <a:gd name="T100" fmla="*/ 140 w 400"/>
              <a:gd name="T101" fmla="*/ 348 h 381"/>
              <a:gd name="T102" fmla="*/ 187 w 400"/>
              <a:gd name="T103" fmla="*/ 350 h 381"/>
              <a:gd name="T104" fmla="*/ 220 w 400"/>
              <a:gd name="T105" fmla="*/ 348 h 381"/>
              <a:gd name="T106" fmla="*/ 225 w 400"/>
              <a:gd name="T107" fmla="*/ 350 h 381"/>
              <a:gd name="T108" fmla="*/ 228 w 400"/>
              <a:gd name="T109" fmla="*/ 357 h 381"/>
              <a:gd name="T110" fmla="*/ 232 w 400"/>
              <a:gd name="T111" fmla="*/ 369 h 381"/>
              <a:gd name="T112" fmla="*/ 237 w 400"/>
              <a:gd name="T113" fmla="*/ 376 h 381"/>
              <a:gd name="T114" fmla="*/ 291 w 400"/>
              <a:gd name="T115" fmla="*/ 381 h 381"/>
              <a:gd name="T116" fmla="*/ 320 w 400"/>
              <a:gd name="T117" fmla="*/ 381 h 381"/>
              <a:gd name="T118" fmla="*/ 377 w 400"/>
              <a:gd name="T119" fmla="*/ 381 h 381"/>
              <a:gd name="T120" fmla="*/ 398 w 400"/>
              <a:gd name="T121" fmla="*/ 291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00" h="381">
                <a:moveTo>
                  <a:pt x="400" y="218"/>
                </a:moveTo>
                <a:lnTo>
                  <a:pt x="400" y="218"/>
                </a:lnTo>
                <a:lnTo>
                  <a:pt x="377" y="218"/>
                </a:lnTo>
                <a:lnTo>
                  <a:pt x="377" y="211"/>
                </a:lnTo>
                <a:lnTo>
                  <a:pt x="377" y="161"/>
                </a:lnTo>
                <a:lnTo>
                  <a:pt x="377" y="121"/>
                </a:lnTo>
                <a:lnTo>
                  <a:pt x="374" y="121"/>
                </a:lnTo>
                <a:lnTo>
                  <a:pt x="313" y="121"/>
                </a:lnTo>
                <a:lnTo>
                  <a:pt x="291" y="123"/>
                </a:lnTo>
                <a:lnTo>
                  <a:pt x="289" y="123"/>
                </a:lnTo>
                <a:lnTo>
                  <a:pt x="287" y="123"/>
                </a:lnTo>
                <a:lnTo>
                  <a:pt x="275" y="123"/>
                </a:lnTo>
                <a:lnTo>
                  <a:pt x="258" y="123"/>
                </a:lnTo>
                <a:lnTo>
                  <a:pt x="242" y="123"/>
                </a:lnTo>
                <a:lnTo>
                  <a:pt x="225" y="123"/>
                </a:lnTo>
                <a:lnTo>
                  <a:pt x="225" y="55"/>
                </a:lnTo>
                <a:lnTo>
                  <a:pt x="225" y="50"/>
                </a:lnTo>
                <a:lnTo>
                  <a:pt x="225" y="47"/>
                </a:lnTo>
                <a:lnTo>
                  <a:pt x="225" y="33"/>
                </a:lnTo>
                <a:lnTo>
                  <a:pt x="225" y="19"/>
                </a:lnTo>
                <a:lnTo>
                  <a:pt x="225" y="0"/>
                </a:lnTo>
                <a:lnTo>
                  <a:pt x="225" y="2"/>
                </a:lnTo>
                <a:lnTo>
                  <a:pt x="223" y="5"/>
                </a:lnTo>
                <a:lnTo>
                  <a:pt x="223" y="7"/>
                </a:lnTo>
                <a:lnTo>
                  <a:pt x="225" y="7"/>
                </a:lnTo>
                <a:lnTo>
                  <a:pt x="225" y="10"/>
                </a:lnTo>
                <a:lnTo>
                  <a:pt x="223" y="10"/>
                </a:lnTo>
                <a:lnTo>
                  <a:pt x="216" y="17"/>
                </a:lnTo>
                <a:lnTo>
                  <a:pt x="213" y="17"/>
                </a:lnTo>
                <a:lnTo>
                  <a:pt x="213" y="17"/>
                </a:lnTo>
                <a:lnTo>
                  <a:pt x="209" y="26"/>
                </a:lnTo>
                <a:lnTo>
                  <a:pt x="206" y="29"/>
                </a:lnTo>
                <a:lnTo>
                  <a:pt x="202" y="29"/>
                </a:lnTo>
                <a:lnTo>
                  <a:pt x="199" y="31"/>
                </a:lnTo>
                <a:lnTo>
                  <a:pt x="197" y="31"/>
                </a:lnTo>
                <a:lnTo>
                  <a:pt x="197" y="31"/>
                </a:lnTo>
                <a:lnTo>
                  <a:pt x="197" y="31"/>
                </a:lnTo>
                <a:lnTo>
                  <a:pt x="199" y="29"/>
                </a:lnTo>
                <a:lnTo>
                  <a:pt x="199" y="26"/>
                </a:lnTo>
                <a:lnTo>
                  <a:pt x="197" y="26"/>
                </a:lnTo>
                <a:lnTo>
                  <a:pt x="194" y="26"/>
                </a:lnTo>
                <a:lnTo>
                  <a:pt x="194" y="29"/>
                </a:lnTo>
                <a:lnTo>
                  <a:pt x="194" y="29"/>
                </a:lnTo>
                <a:lnTo>
                  <a:pt x="194" y="29"/>
                </a:lnTo>
                <a:lnTo>
                  <a:pt x="190" y="31"/>
                </a:lnTo>
                <a:lnTo>
                  <a:pt x="187" y="31"/>
                </a:lnTo>
                <a:lnTo>
                  <a:pt x="183" y="29"/>
                </a:lnTo>
                <a:lnTo>
                  <a:pt x="180" y="26"/>
                </a:lnTo>
                <a:lnTo>
                  <a:pt x="178" y="26"/>
                </a:lnTo>
                <a:lnTo>
                  <a:pt x="168" y="29"/>
                </a:lnTo>
                <a:lnTo>
                  <a:pt x="168" y="29"/>
                </a:lnTo>
                <a:lnTo>
                  <a:pt x="168" y="31"/>
                </a:lnTo>
                <a:lnTo>
                  <a:pt x="166" y="33"/>
                </a:lnTo>
                <a:lnTo>
                  <a:pt x="166" y="31"/>
                </a:lnTo>
                <a:lnTo>
                  <a:pt x="166" y="31"/>
                </a:lnTo>
                <a:lnTo>
                  <a:pt x="166" y="29"/>
                </a:lnTo>
                <a:lnTo>
                  <a:pt x="166" y="29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4"/>
                </a:lnTo>
                <a:lnTo>
                  <a:pt x="157" y="24"/>
                </a:lnTo>
                <a:lnTo>
                  <a:pt x="154" y="24"/>
                </a:lnTo>
                <a:lnTo>
                  <a:pt x="152" y="26"/>
                </a:lnTo>
                <a:lnTo>
                  <a:pt x="149" y="29"/>
                </a:lnTo>
                <a:lnTo>
                  <a:pt x="140" y="29"/>
                </a:lnTo>
                <a:lnTo>
                  <a:pt x="133" y="29"/>
                </a:lnTo>
                <a:lnTo>
                  <a:pt x="130" y="24"/>
                </a:lnTo>
                <a:lnTo>
                  <a:pt x="130" y="21"/>
                </a:lnTo>
                <a:lnTo>
                  <a:pt x="123" y="21"/>
                </a:lnTo>
                <a:lnTo>
                  <a:pt x="123" y="21"/>
                </a:lnTo>
                <a:lnTo>
                  <a:pt x="121" y="24"/>
                </a:lnTo>
                <a:lnTo>
                  <a:pt x="114" y="26"/>
                </a:lnTo>
                <a:lnTo>
                  <a:pt x="114" y="31"/>
                </a:lnTo>
                <a:lnTo>
                  <a:pt x="114" y="33"/>
                </a:lnTo>
                <a:lnTo>
                  <a:pt x="112" y="31"/>
                </a:lnTo>
                <a:lnTo>
                  <a:pt x="112" y="62"/>
                </a:lnTo>
                <a:lnTo>
                  <a:pt x="109" y="71"/>
                </a:lnTo>
                <a:lnTo>
                  <a:pt x="112" y="76"/>
                </a:lnTo>
                <a:lnTo>
                  <a:pt x="109" y="90"/>
                </a:lnTo>
                <a:lnTo>
                  <a:pt x="109" y="95"/>
                </a:lnTo>
                <a:lnTo>
                  <a:pt x="109" y="121"/>
                </a:lnTo>
                <a:lnTo>
                  <a:pt x="109" y="130"/>
                </a:lnTo>
                <a:lnTo>
                  <a:pt x="109" y="133"/>
                </a:lnTo>
                <a:lnTo>
                  <a:pt x="100" y="133"/>
                </a:lnTo>
                <a:lnTo>
                  <a:pt x="100" y="137"/>
                </a:lnTo>
                <a:lnTo>
                  <a:pt x="100" y="152"/>
                </a:lnTo>
                <a:lnTo>
                  <a:pt x="100" y="152"/>
                </a:lnTo>
                <a:lnTo>
                  <a:pt x="100" y="154"/>
                </a:lnTo>
                <a:lnTo>
                  <a:pt x="88" y="154"/>
                </a:lnTo>
                <a:lnTo>
                  <a:pt x="88" y="156"/>
                </a:lnTo>
                <a:lnTo>
                  <a:pt x="88" y="161"/>
                </a:lnTo>
                <a:lnTo>
                  <a:pt x="85" y="163"/>
                </a:lnTo>
                <a:lnTo>
                  <a:pt x="81" y="163"/>
                </a:lnTo>
                <a:lnTo>
                  <a:pt x="76" y="163"/>
                </a:lnTo>
                <a:lnTo>
                  <a:pt x="76" y="175"/>
                </a:lnTo>
                <a:lnTo>
                  <a:pt x="67" y="173"/>
                </a:lnTo>
                <a:lnTo>
                  <a:pt x="67" y="201"/>
                </a:lnTo>
                <a:lnTo>
                  <a:pt x="64" y="211"/>
                </a:lnTo>
                <a:lnTo>
                  <a:pt x="64" y="213"/>
                </a:lnTo>
                <a:lnTo>
                  <a:pt x="62" y="223"/>
                </a:lnTo>
                <a:lnTo>
                  <a:pt x="59" y="230"/>
                </a:lnTo>
                <a:lnTo>
                  <a:pt x="57" y="234"/>
                </a:lnTo>
                <a:lnTo>
                  <a:pt x="57" y="237"/>
                </a:lnTo>
                <a:lnTo>
                  <a:pt x="55" y="237"/>
                </a:lnTo>
                <a:lnTo>
                  <a:pt x="55" y="241"/>
                </a:lnTo>
                <a:lnTo>
                  <a:pt x="50" y="246"/>
                </a:lnTo>
                <a:lnTo>
                  <a:pt x="48" y="249"/>
                </a:lnTo>
                <a:lnTo>
                  <a:pt x="48" y="256"/>
                </a:lnTo>
                <a:lnTo>
                  <a:pt x="43" y="258"/>
                </a:lnTo>
                <a:lnTo>
                  <a:pt x="40" y="260"/>
                </a:lnTo>
                <a:lnTo>
                  <a:pt x="38" y="263"/>
                </a:lnTo>
                <a:lnTo>
                  <a:pt x="38" y="263"/>
                </a:lnTo>
                <a:lnTo>
                  <a:pt x="38" y="267"/>
                </a:lnTo>
                <a:lnTo>
                  <a:pt x="36" y="275"/>
                </a:lnTo>
                <a:lnTo>
                  <a:pt x="29" y="282"/>
                </a:lnTo>
                <a:lnTo>
                  <a:pt x="29" y="284"/>
                </a:lnTo>
                <a:lnTo>
                  <a:pt x="29" y="286"/>
                </a:lnTo>
                <a:lnTo>
                  <a:pt x="26" y="286"/>
                </a:lnTo>
                <a:lnTo>
                  <a:pt x="24" y="289"/>
                </a:lnTo>
                <a:lnTo>
                  <a:pt x="22" y="291"/>
                </a:lnTo>
                <a:lnTo>
                  <a:pt x="17" y="289"/>
                </a:lnTo>
                <a:lnTo>
                  <a:pt x="7" y="291"/>
                </a:lnTo>
                <a:lnTo>
                  <a:pt x="3" y="291"/>
                </a:lnTo>
                <a:lnTo>
                  <a:pt x="3" y="294"/>
                </a:lnTo>
                <a:lnTo>
                  <a:pt x="3" y="298"/>
                </a:lnTo>
                <a:lnTo>
                  <a:pt x="0" y="298"/>
                </a:lnTo>
                <a:lnTo>
                  <a:pt x="0" y="301"/>
                </a:lnTo>
                <a:lnTo>
                  <a:pt x="0" y="303"/>
                </a:lnTo>
                <a:lnTo>
                  <a:pt x="3" y="305"/>
                </a:lnTo>
                <a:lnTo>
                  <a:pt x="5" y="308"/>
                </a:lnTo>
                <a:lnTo>
                  <a:pt x="5" y="308"/>
                </a:lnTo>
                <a:lnTo>
                  <a:pt x="7" y="315"/>
                </a:lnTo>
                <a:lnTo>
                  <a:pt x="10" y="317"/>
                </a:lnTo>
                <a:lnTo>
                  <a:pt x="7" y="320"/>
                </a:lnTo>
                <a:lnTo>
                  <a:pt x="7" y="322"/>
                </a:lnTo>
                <a:lnTo>
                  <a:pt x="10" y="327"/>
                </a:lnTo>
                <a:lnTo>
                  <a:pt x="10" y="327"/>
                </a:lnTo>
                <a:lnTo>
                  <a:pt x="10" y="329"/>
                </a:lnTo>
                <a:lnTo>
                  <a:pt x="7" y="329"/>
                </a:lnTo>
                <a:lnTo>
                  <a:pt x="7" y="329"/>
                </a:lnTo>
                <a:lnTo>
                  <a:pt x="7" y="334"/>
                </a:lnTo>
                <a:lnTo>
                  <a:pt x="52" y="336"/>
                </a:lnTo>
                <a:lnTo>
                  <a:pt x="55" y="336"/>
                </a:lnTo>
                <a:lnTo>
                  <a:pt x="62" y="336"/>
                </a:lnTo>
                <a:lnTo>
                  <a:pt x="67" y="336"/>
                </a:lnTo>
                <a:lnTo>
                  <a:pt x="85" y="336"/>
                </a:lnTo>
                <a:lnTo>
                  <a:pt x="119" y="336"/>
                </a:lnTo>
                <a:lnTo>
                  <a:pt x="126" y="336"/>
                </a:lnTo>
                <a:lnTo>
                  <a:pt x="133" y="336"/>
                </a:lnTo>
                <a:lnTo>
                  <a:pt x="138" y="336"/>
                </a:lnTo>
                <a:lnTo>
                  <a:pt x="140" y="343"/>
                </a:lnTo>
                <a:lnTo>
                  <a:pt x="140" y="348"/>
                </a:lnTo>
                <a:lnTo>
                  <a:pt x="157" y="348"/>
                </a:lnTo>
                <a:lnTo>
                  <a:pt x="161" y="350"/>
                </a:lnTo>
                <a:lnTo>
                  <a:pt x="187" y="350"/>
                </a:lnTo>
                <a:lnTo>
                  <a:pt x="197" y="350"/>
                </a:lnTo>
                <a:lnTo>
                  <a:pt x="218" y="348"/>
                </a:lnTo>
                <a:lnTo>
                  <a:pt x="220" y="348"/>
                </a:lnTo>
                <a:lnTo>
                  <a:pt x="223" y="350"/>
                </a:lnTo>
                <a:lnTo>
                  <a:pt x="223" y="350"/>
                </a:lnTo>
                <a:lnTo>
                  <a:pt x="225" y="350"/>
                </a:lnTo>
                <a:lnTo>
                  <a:pt x="225" y="350"/>
                </a:lnTo>
                <a:lnTo>
                  <a:pt x="228" y="353"/>
                </a:lnTo>
                <a:lnTo>
                  <a:pt x="228" y="357"/>
                </a:lnTo>
                <a:lnTo>
                  <a:pt x="228" y="362"/>
                </a:lnTo>
                <a:lnTo>
                  <a:pt x="230" y="369"/>
                </a:lnTo>
                <a:lnTo>
                  <a:pt x="232" y="369"/>
                </a:lnTo>
                <a:lnTo>
                  <a:pt x="232" y="372"/>
                </a:lnTo>
                <a:lnTo>
                  <a:pt x="237" y="372"/>
                </a:lnTo>
                <a:lnTo>
                  <a:pt x="237" y="376"/>
                </a:lnTo>
                <a:lnTo>
                  <a:pt x="242" y="381"/>
                </a:lnTo>
                <a:lnTo>
                  <a:pt x="282" y="381"/>
                </a:lnTo>
                <a:lnTo>
                  <a:pt x="291" y="381"/>
                </a:lnTo>
                <a:lnTo>
                  <a:pt x="315" y="381"/>
                </a:lnTo>
                <a:lnTo>
                  <a:pt x="318" y="381"/>
                </a:lnTo>
                <a:lnTo>
                  <a:pt x="320" y="381"/>
                </a:lnTo>
                <a:lnTo>
                  <a:pt x="336" y="381"/>
                </a:lnTo>
                <a:lnTo>
                  <a:pt x="348" y="381"/>
                </a:lnTo>
                <a:lnTo>
                  <a:pt x="377" y="381"/>
                </a:lnTo>
                <a:lnTo>
                  <a:pt x="377" y="294"/>
                </a:lnTo>
                <a:lnTo>
                  <a:pt x="377" y="291"/>
                </a:lnTo>
                <a:lnTo>
                  <a:pt x="398" y="291"/>
                </a:lnTo>
                <a:lnTo>
                  <a:pt x="400" y="239"/>
                </a:lnTo>
                <a:lnTo>
                  <a:pt x="400" y="218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6" name="Freeform 151"/>
          <p:cNvSpPr>
            <a:spLocks/>
          </p:cNvSpPr>
          <p:nvPr/>
        </p:nvSpPr>
        <p:spPr bwMode="auto">
          <a:xfrm>
            <a:off x="3627856" y="1891716"/>
            <a:ext cx="384175" cy="417513"/>
          </a:xfrm>
          <a:custGeom>
            <a:avLst/>
            <a:gdLst>
              <a:gd name="T0" fmla="*/ 190 w 242"/>
              <a:gd name="T1" fmla="*/ 17 h 263"/>
              <a:gd name="T2" fmla="*/ 157 w 242"/>
              <a:gd name="T3" fmla="*/ 48 h 263"/>
              <a:gd name="T4" fmla="*/ 154 w 242"/>
              <a:gd name="T5" fmla="*/ 48 h 263"/>
              <a:gd name="T6" fmla="*/ 145 w 242"/>
              <a:gd name="T7" fmla="*/ 52 h 263"/>
              <a:gd name="T8" fmla="*/ 112 w 242"/>
              <a:gd name="T9" fmla="*/ 52 h 263"/>
              <a:gd name="T10" fmla="*/ 88 w 242"/>
              <a:gd name="T11" fmla="*/ 55 h 263"/>
              <a:gd name="T12" fmla="*/ 19 w 242"/>
              <a:gd name="T13" fmla="*/ 57 h 263"/>
              <a:gd name="T14" fmla="*/ 0 w 242"/>
              <a:gd name="T15" fmla="*/ 64 h 263"/>
              <a:gd name="T16" fmla="*/ 10 w 242"/>
              <a:gd name="T17" fmla="*/ 90 h 263"/>
              <a:gd name="T18" fmla="*/ 10 w 242"/>
              <a:gd name="T19" fmla="*/ 123 h 263"/>
              <a:gd name="T20" fmla="*/ 7 w 242"/>
              <a:gd name="T21" fmla="*/ 137 h 263"/>
              <a:gd name="T22" fmla="*/ 5 w 242"/>
              <a:gd name="T23" fmla="*/ 164 h 263"/>
              <a:gd name="T24" fmla="*/ 3 w 242"/>
              <a:gd name="T25" fmla="*/ 171 h 263"/>
              <a:gd name="T26" fmla="*/ 5 w 242"/>
              <a:gd name="T27" fmla="*/ 185 h 263"/>
              <a:gd name="T28" fmla="*/ 24 w 242"/>
              <a:gd name="T29" fmla="*/ 208 h 263"/>
              <a:gd name="T30" fmla="*/ 31 w 242"/>
              <a:gd name="T31" fmla="*/ 218 h 263"/>
              <a:gd name="T32" fmla="*/ 41 w 242"/>
              <a:gd name="T33" fmla="*/ 230 h 263"/>
              <a:gd name="T34" fmla="*/ 41 w 242"/>
              <a:gd name="T35" fmla="*/ 232 h 263"/>
              <a:gd name="T36" fmla="*/ 41 w 242"/>
              <a:gd name="T37" fmla="*/ 239 h 263"/>
              <a:gd name="T38" fmla="*/ 38 w 242"/>
              <a:gd name="T39" fmla="*/ 246 h 263"/>
              <a:gd name="T40" fmla="*/ 36 w 242"/>
              <a:gd name="T41" fmla="*/ 251 h 263"/>
              <a:gd name="T42" fmla="*/ 31 w 242"/>
              <a:gd name="T43" fmla="*/ 256 h 263"/>
              <a:gd name="T44" fmla="*/ 34 w 242"/>
              <a:gd name="T45" fmla="*/ 263 h 263"/>
              <a:gd name="T46" fmla="*/ 43 w 242"/>
              <a:gd name="T47" fmla="*/ 251 h 263"/>
              <a:gd name="T48" fmla="*/ 48 w 242"/>
              <a:gd name="T49" fmla="*/ 244 h 263"/>
              <a:gd name="T50" fmla="*/ 60 w 242"/>
              <a:gd name="T51" fmla="*/ 234 h 263"/>
              <a:gd name="T52" fmla="*/ 67 w 242"/>
              <a:gd name="T53" fmla="*/ 232 h 263"/>
              <a:gd name="T54" fmla="*/ 74 w 242"/>
              <a:gd name="T55" fmla="*/ 232 h 263"/>
              <a:gd name="T56" fmla="*/ 76 w 242"/>
              <a:gd name="T57" fmla="*/ 239 h 263"/>
              <a:gd name="T58" fmla="*/ 86 w 242"/>
              <a:gd name="T59" fmla="*/ 242 h 263"/>
              <a:gd name="T60" fmla="*/ 90 w 242"/>
              <a:gd name="T61" fmla="*/ 244 h 263"/>
              <a:gd name="T62" fmla="*/ 102 w 242"/>
              <a:gd name="T63" fmla="*/ 244 h 263"/>
              <a:gd name="T64" fmla="*/ 102 w 242"/>
              <a:gd name="T65" fmla="*/ 249 h 263"/>
              <a:gd name="T66" fmla="*/ 107 w 242"/>
              <a:gd name="T67" fmla="*/ 249 h 263"/>
              <a:gd name="T68" fmla="*/ 112 w 242"/>
              <a:gd name="T69" fmla="*/ 249 h 263"/>
              <a:gd name="T70" fmla="*/ 112 w 242"/>
              <a:gd name="T71" fmla="*/ 244 h 263"/>
              <a:gd name="T72" fmla="*/ 124 w 242"/>
              <a:gd name="T73" fmla="*/ 246 h 263"/>
              <a:gd name="T74" fmla="*/ 128 w 242"/>
              <a:gd name="T75" fmla="*/ 249 h 263"/>
              <a:gd name="T76" fmla="*/ 135 w 242"/>
              <a:gd name="T77" fmla="*/ 244 h 263"/>
              <a:gd name="T78" fmla="*/ 142 w 242"/>
              <a:gd name="T79" fmla="*/ 246 h 263"/>
              <a:gd name="T80" fmla="*/ 157 w 242"/>
              <a:gd name="T81" fmla="*/ 251 h 263"/>
              <a:gd name="T82" fmla="*/ 197 w 242"/>
              <a:gd name="T83" fmla="*/ 225 h 263"/>
              <a:gd name="T84" fmla="*/ 204 w 242"/>
              <a:gd name="T85" fmla="*/ 218 h 263"/>
              <a:gd name="T86" fmla="*/ 206 w 242"/>
              <a:gd name="T87" fmla="*/ 194 h 263"/>
              <a:gd name="T88" fmla="*/ 209 w 242"/>
              <a:gd name="T89" fmla="*/ 168 h 263"/>
              <a:gd name="T90" fmla="*/ 204 w 242"/>
              <a:gd name="T91" fmla="*/ 164 h 263"/>
              <a:gd name="T92" fmla="*/ 206 w 242"/>
              <a:gd name="T93" fmla="*/ 137 h 263"/>
              <a:gd name="T94" fmla="*/ 211 w 242"/>
              <a:gd name="T95" fmla="*/ 107 h 263"/>
              <a:gd name="T96" fmla="*/ 230 w 242"/>
              <a:gd name="T97" fmla="*/ 64 h 263"/>
              <a:gd name="T98" fmla="*/ 240 w 242"/>
              <a:gd name="T99" fmla="*/ 31 h 263"/>
              <a:gd name="T100" fmla="*/ 232 w 242"/>
              <a:gd name="T101" fmla="*/ 31 h 263"/>
              <a:gd name="T102" fmla="*/ 216 w 242"/>
              <a:gd name="T103" fmla="*/ 19 h 263"/>
              <a:gd name="T104" fmla="*/ 223 w 242"/>
              <a:gd name="T105" fmla="*/ 12 h 263"/>
              <a:gd name="T106" fmla="*/ 218 w 242"/>
              <a:gd name="T107" fmla="*/ 7 h 263"/>
              <a:gd name="T108" fmla="*/ 213 w 242"/>
              <a:gd name="T109" fmla="*/ 5 h 263"/>
              <a:gd name="T110" fmla="*/ 206 w 242"/>
              <a:gd name="T111" fmla="*/ 3 h 263"/>
              <a:gd name="T112" fmla="*/ 195 w 242"/>
              <a:gd name="T113" fmla="*/ 12 h 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42" h="263">
                <a:moveTo>
                  <a:pt x="195" y="12"/>
                </a:moveTo>
                <a:lnTo>
                  <a:pt x="190" y="14"/>
                </a:lnTo>
                <a:lnTo>
                  <a:pt x="190" y="17"/>
                </a:lnTo>
                <a:lnTo>
                  <a:pt x="178" y="26"/>
                </a:lnTo>
                <a:lnTo>
                  <a:pt x="166" y="38"/>
                </a:lnTo>
                <a:lnTo>
                  <a:pt x="157" y="48"/>
                </a:lnTo>
                <a:lnTo>
                  <a:pt x="157" y="48"/>
                </a:lnTo>
                <a:lnTo>
                  <a:pt x="154" y="48"/>
                </a:lnTo>
                <a:lnTo>
                  <a:pt x="154" y="48"/>
                </a:lnTo>
                <a:lnTo>
                  <a:pt x="154" y="50"/>
                </a:lnTo>
                <a:lnTo>
                  <a:pt x="150" y="52"/>
                </a:lnTo>
                <a:lnTo>
                  <a:pt x="145" y="52"/>
                </a:lnTo>
                <a:lnTo>
                  <a:pt x="131" y="52"/>
                </a:lnTo>
                <a:lnTo>
                  <a:pt x="121" y="52"/>
                </a:lnTo>
                <a:lnTo>
                  <a:pt x="112" y="52"/>
                </a:lnTo>
                <a:lnTo>
                  <a:pt x="102" y="55"/>
                </a:lnTo>
                <a:lnTo>
                  <a:pt x="93" y="55"/>
                </a:lnTo>
                <a:lnTo>
                  <a:pt x="88" y="55"/>
                </a:lnTo>
                <a:lnTo>
                  <a:pt x="79" y="55"/>
                </a:lnTo>
                <a:lnTo>
                  <a:pt x="71" y="55"/>
                </a:lnTo>
                <a:lnTo>
                  <a:pt x="19" y="57"/>
                </a:lnTo>
                <a:lnTo>
                  <a:pt x="17" y="57"/>
                </a:lnTo>
                <a:lnTo>
                  <a:pt x="7" y="62"/>
                </a:lnTo>
                <a:lnTo>
                  <a:pt x="0" y="64"/>
                </a:lnTo>
                <a:lnTo>
                  <a:pt x="7" y="81"/>
                </a:lnTo>
                <a:lnTo>
                  <a:pt x="7" y="88"/>
                </a:lnTo>
                <a:lnTo>
                  <a:pt x="10" y="90"/>
                </a:lnTo>
                <a:lnTo>
                  <a:pt x="10" y="90"/>
                </a:lnTo>
                <a:lnTo>
                  <a:pt x="10" y="100"/>
                </a:lnTo>
                <a:lnTo>
                  <a:pt x="10" y="123"/>
                </a:lnTo>
                <a:lnTo>
                  <a:pt x="10" y="126"/>
                </a:lnTo>
                <a:lnTo>
                  <a:pt x="7" y="133"/>
                </a:lnTo>
                <a:lnTo>
                  <a:pt x="7" y="137"/>
                </a:lnTo>
                <a:lnTo>
                  <a:pt x="7" y="149"/>
                </a:lnTo>
                <a:lnTo>
                  <a:pt x="5" y="161"/>
                </a:lnTo>
                <a:lnTo>
                  <a:pt x="5" y="164"/>
                </a:lnTo>
                <a:lnTo>
                  <a:pt x="5" y="166"/>
                </a:lnTo>
                <a:lnTo>
                  <a:pt x="5" y="168"/>
                </a:lnTo>
                <a:lnTo>
                  <a:pt x="3" y="171"/>
                </a:lnTo>
                <a:lnTo>
                  <a:pt x="3" y="171"/>
                </a:lnTo>
                <a:lnTo>
                  <a:pt x="3" y="178"/>
                </a:lnTo>
                <a:lnTo>
                  <a:pt x="5" y="185"/>
                </a:lnTo>
                <a:lnTo>
                  <a:pt x="7" y="185"/>
                </a:lnTo>
                <a:lnTo>
                  <a:pt x="22" y="204"/>
                </a:lnTo>
                <a:lnTo>
                  <a:pt x="24" y="208"/>
                </a:lnTo>
                <a:lnTo>
                  <a:pt x="26" y="211"/>
                </a:lnTo>
                <a:lnTo>
                  <a:pt x="31" y="216"/>
                </a:lnTo>
                <a:lnTo>
                  <a:pt x="31" y="218"/>
                </a:lnTo>
                <a:lnTo>
                  <a:pt x="34" y="220"/>
                </a:lnTo>
                <a:lnTo>
                  <a:pt x="36" y="223"/>
                </a:lnTo>
                <a:lnTo>
                  <a:pt x="41" y="230"/>
                </a:lnTo>
                <a:lnTo>
                  <a:pt x="41" y="230"/>
                </a:lnTo>
                <a:lnTo>
                  <a:pt x="41" y="232"/>
                </a:lnTo>
                <a:lnTo>
                  <a:pt x="41" y="232"/>
                </a:lnTo>
                <a:lnTo>
                  <a:pt x="41" y="239"/>
                </a:lnTo>
                <a:lnTo>
                  <a:pt x="41" y="239"/>
                </a:lnTo>
                <a:lnTo>
                  <a:pt x="41" y="239"/>
                </a:lnTo>
                <a:lnTo>
                  <a:pt x="38" y="242"/>
                </a:lnTo>
                <a:lnTo>
                  <a:pt x="41" y="242"/>
                </a:lnTo>
                <a:lnTo>
                  <a:pt x="38" y="246"/>
                </a:lnTo>
                <a:lnTo>
                  <a:pt x="38" y="251"/>
                </a:lnTo>
                <a:lnTo>
                  <a:pt x="36" y="251"/>
                </a:lnTo>
                <a:lnTo>
                  <a:pt x="36" y="251"/>
                </a:lnTo>
                <a:lnTo>
                  <a:pt x="34" y="256"/>
                </a:lnTo>
                <a:lnTo>
                  <a:pt x="31" y="256"/>
                </a:lnTo>
                <a:lnTo>
                  <a:pt x="31" y="256"/>
                </a:lnTo>
                <a:lnTo>
                  <a:pt x="29" y="263"/>
                </a:lnTo>
                <a:lnTo>
                  <a:pt x="31" y="263"/>
                </a:lnTo>
                <a:lnTo>
                  <a:pt x="34" y="263"/>
                </a:lnTo>
                <a:lnTo>
                  <a:pt x="36" y="256"/>
                </a:lnTo>
                <a:lnTo>
                  <a:pt x="38" y="253"/>
                </a:lnTo>
                <a:lnTo>
                  <a:pt x="43" y="251"/>
                </a:lnTo>
                <a:lnTo>
                  <a:pt x="45" y="249"/>
                </a:lnTo>
                <a:lnTo>
                  <a:pt x="45" y="246"/>
                </a:lnTo>
                <a:lnTo>
                  <a:pt x="48" y="244"/>
                </a:lnTo>
                <a:lnTo>
                  <a:pt x="52" y="242"/>
                </a:lnTo>
                <a:lnTo>
                  <a:pt x="57" y="237"/>
                </a:lnTo>
                <a:lnTo>
                  <a:pt x="60" y="234"/>
                </a:lnTo>
                <a:lnTo>
                  <a:pt x="62" y="234"/>
                </a:lnTo>
                <a:lnTo>
                  <a:pt x="64" y="234"/>
                </a:lnTo>
                <a:lnTo>
                  <a:pt x="67" y="232"/>
                </a:lnTo>
                <a:lnTo>
                  <a:pt x="69" y="230"/>
                </a:lnTo>
                <a:lnTo>
                  <a:pt x="69" y="230"/>
                </a:lnTo>
                <a:lnTo>
                  <a:pt x="74" y="232"/>
                </a:lnTo>
                <a:lnTo>
                  <a:pt x="76" y="234"/>
                </a:lnTo>
                <a:lnTo>
                  <a:pt x="76" y="234"/>
                </a:lnTo>
                <a:lnTo>
                  <a:pt x="76" y="239"/>
                </a:lnTo>
                <a:lnTo>
                  <a:pt x="83" y="239"/>
                </a:lnTo>
                <a:lnTo>
                  <a:pt x="86" y="239"/>
                </a:lnTo>
                <a:lnTo>
                  <a:pt x="86" y="242"/>
                </a:lnTo>
                <a:lnTo>
                  <a:pt x="86" y="242"/>
                </a:lnTo>
                <a:lnTo>
                  <a:pt x="88" y="244"/>
                </a:lnTo>
                <a:lnTo>
                  <a:pt x="90" y="244"/>
                </a:lnTo>
                <a:lnTo>
                  <a:pt x="93" y="244"/>
                </a:lnTo>
                <a:lnTo>
                  <a:pt x="97" y="244"/>
                </a:lnTo>
                <a:lnTo>
                  <a:pt x="102" y="244"/>
                </a:lnTo>
                <a:lnTo>
                  <a:pt x="102" y="246"/>
                </a:lnTo>
                <a:lnTo>
                  <a:pt x="102" y="246"/>
                </a:lnTo>
                <a:lnTo>
                  <a:pt x="102" y="249"/>
                </a:lnTo>
                <a:lnTo>
                  <a:pt x="102" y="246"/>
                </a:lnTo>
                <a:lnTo>
                  <a:pt x="105" y="246"/>
                </a:lnTo>
                <a:lnTo>
                  <a:pt x="107" y="249"/>
                </a:lnTo>
                <a:lnTo>
                  <a:pt x="109" y="249"/>
                </a:lnTo>
                <a:lnTo>
                  <a:pt x="109" y="249"/>
                </a:lnTo>
                <a:lnTo>
                  <a:pt x="112" y="249"/>
                </a:lnTo>
                <a:lnTo>
                  <a:pt x="112" y="249"/>
                </a:lnTo>
                <a:lnTo>
                  <a:pt x="112" y="244"/>
                </a:lnTo>
                <a:lnTo>
                  <a:pt x="112" y="244"/>
                </a:lnTo>
                <a:lnTo>
                  <a:pt x="119" y="246"/>
                </a:lnTo>
                <a:lnTo>
                  <a:pt x="124" y="246"/>
                </a:lnTo>
                <a:lnTo>
                  <a:pt x="124" y="246"/>
                </a:lnTo>
                <a:lnTo>
                  <a:pt x="126" y="246"/>
                </a:lnTo>
                <a:lnTo>
                  <a:pt x="128" y="246"/>
                </a:lnTo>
                <a:lnTo>
                  <a:pt x="128" y="249"/>
                </a:lnTo>
                <a:lnTo>
                  <a:pt x="131" y="246"/>
                </a:lnTo>
                <a:lnTo>
                  <a:pt x="133" y="246"/>
                </a:lnTo>
                <a:lnTo>
                  <a:pt x="135" y="244"/>
                </a:lnTo>
                <a:lnTo>
                  <a:pt x="135" y="244"/>
                </a:lnTo>
                <a:lnTo>
                  <a:pt x="135" y="244"/>
                </a:lnTo>
                <a:lnTo>
                  <a:pt x="142" y="246"/>
                </a:lnTo>
                <a:lnTo>
                  <a:pt x="152" y="251"/>
                </a:lnTo>
                <a:lnTo>
                  <a:pt x="154" y="251"/>
                </a:lnTo>
                <a:lnTo>
                  <a:pt x="157" y="251"/>
                </a:lnTo>
                <a:lnTo>
                  <a:pt x="161" y="249"/>
                </a:lnTo>
                <a:lnTo>
                  <a:pt x="192" y="227"/>
                </a:lnTo>
                <a:lnTo>
                  <a:pt x="197" y="225"/>
                </a:lnTo>
                <a:lnTo>
                  <a:pt x="197" y="223"/>
                </a:lnTo>
                <a:lnTo>
                  <a:pt x="199" y="223"/>
                </a:lnTo>
                <a:lnTo>
                  <a:pt x="204" y="218"/>
                </a:lnTo>
                <a:lnTo>
                  <a:pt x="204" y="216"/>
                </a:lnTo>
                <a:lnTo>
                  <a:pt x="206" y="201"/>
                </a:lnTo>
                <a:lnTo>
                  <a:pt x="206" y="194"/>
                </a:lnTo>
                <a:lnTo>
                  <a:pt x="206" y="194"/>
                </a:lnTo>
                <a:lnTo>
                  <a:pt x="209" y="178"/>
                </a:lnTo>
                <a:lnTo>
                  <a:pt x="209" y="168"/>
                </a:lnTo>
                <a:lnTo>
                  <a:pt x="211" y="168"/>
                </a:lnTo>
                <a:lnTo>
                  <a:pt x="211" y="159"/>
                </a:lnTo>
                <a:lnTo>
                  <a:pt x="204" y="164"/>
                </a:lnTo>
                <a:lnTo>
                  <a:pt x="204" y="149"/>
                </a:lnTo>
                <a:lnTo>
                  <a:pt x="206" y="137"/>
                </a:lnTo>
                <a:lnTo>
                  <a:pt x="206" y="137"/>
                </a:lnTo>
                <a:lnTo>
                  <a:pt x="209" y="123"/>
                </a:lnTo>
                <a:lnTo>
                  <a:pt x="211" y="111"/>
                </a:lnTo>
                <a:lnTo>
                  <a:pt x="211" y="107"/>
                </a:lnTo>
                <a:lnTo>
                  <a:pt x="211" y="102"/>
                </a:lnTo>
                <a:lnTo>
                  <a:pt x="218" y="90"/>
                </a:lnTo>
                <a:lnTo>
                  <a:pt x="230" y="64"/>
                </a:lnTo>
                <a:lnTo>
                  <a:pt x="232" y="55"/>
                </a:lnTo>
                <a:lnTo>
                  <a:pt x="242" y="36"/>
                </a:lnTo>
                <a:lnTo>
                  <a:pt x="240" y="31"/>
                </a:lnTo>
                <a:lnTo>
                  <a:pt x="240" y="29"/>
                </a:lnTo>
                <a:lnTo>
                  <a:pt x="237" y="29"/>
                </a:lnTo>
                <a:lnTo>
                  <a:pt x="232" y="31"/>
                </a:lnTo>
                <a:lnTo>
                  <a:pt x="230" y="31"/>
                </a:lnTo>
                <a:lnTo>
                  <a:pt x="225" y="26"/>
                </a:lnTo>
                <a:lnTo>
                  <a:pt x="216" y="19"/>
                </a:lnTo>
                <a:lnTo>
                  <a:pt x="216" y="17"/>
                </a:lnTo>
                <a:lnTo>
                  <a:pt x="223" y="12"/>
                </a:lnTo>
                <a:lnTo>
                  <a:pt x="223" y="12"/>
                </a:lnTo>
                <a:lnTo>
                  <a:pt x="223" y="10"/>
                </a:lnTo>
                <a:lnTo>
                  <a:pt x="223" y="10"/>
                </a:lnTo>
                <a:lnTo>
                  <a:pt x="218" y="7"/>
                </a:lnTo>
                <a:lnTo>
                  <a:pt x="218" y="5"/>
                </a:lnTo>
                <a:lnTo>
                  <a:pt x="216" y="5"/>
                </a:lnTo>
                <a:lnTo>
                  <a:pt x="213" y="5"/>
                </a:lnTo>
                <a:lnTo>
                  <a:pt x="211" y="5"/>
                </a:lnTo>
                <a:lnTo>
                  <a:pt x="206" y="5"/>
                </a:lnTo>
                <a:lnTo>
                  <a:pt x="206" y="3"/>
                </a:lnTo>
                <a:lnTo>
                  <a:pt x="206" y="0"/>
                </a:lnTo>
                <a:lnTo>
                  <a:pt x="195" y="10"/>
                </a:lnTo>
                <a:lnTo>
                  <a:pt x="195" y="12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" name="Freeform 152"/>
          <p:cNvSpPr>
            <a:spLocks/>
          </p:cNvSpPr>
          <p:nvPr/>
        </p:nvSpPr>
        <p:spPr bwMode="auto">
          <a:xfrm>
            <a:off x="3954881" y="2221916"/>
            <a:ext cx="598488" cy="444500"/>
          </a:xfrm>
          <a:custGeom>
            <a:avLst/>
            <a:gdLst>
              <a:gd name="T0" fmla="*/ 211 w 377"/>
              <a:gd name="T1" fmla="*/ 10 h 280"/>
              <a:gd name="T2" fmla="*/ 195 w 377"/>
              <a:gd name="T3" fmla="*/ 17 h 280"/>
              <a:gd name="T4" fmla="*/ 157 w 377"/>
              <a:gd name="T5" fmla="*/ 29 h 280"/>
              <a:gd name="T6" fmla="*/ 90 w 377"/>
              <a:gd name="T7" fmla="*/ 62 h 280"/>
              <a:gd name="T8" fmla="*/ 81 w 377"/>
              <a:gd name="T9" fmla="*/ 55 h 280"/>
              <a:gd name="T10" fmla="*/ 17 w 377"/>
              <a:gd name="T11" fmla="*/ 60 h 280"/>
              <a:gd name="T12" fmla="*/ 5 w 377"/>
              <a:gd name="T13" fmla="*/ 79 h 280"/>
              <a:gd name="T14" fmla="*/ 0 w 377"/>
              <a:gd name="T15" fmla="*/ 102 h 280"/>
              <a:gd name="T16" fmla="*/ 12 w 377"/>
              <a:gd name="T17" fmla="*/ 109 h 280"/>
              <a:gd name="T18" fmla="*/ 29 w 377"/>
              <a:gd name="T19" fmla="*/ 121 h 280"/>
              <a:gd name="T20" fmla="*/ 38 w 377"/>
              <a:gd name="T21" fmla="*/ 142 h 280"/>
              <a:gd name="T22" fmla="*/ 50 w 377"/>
              <a:gd name="T23" fmla="*/ 152 h 280"/>
              <a:gd name="T24" fmla="*/ 48 w 377"/>
              <a:gd name="T25" fmla="*/ 161 h 280"/>
              <a:gd name="T26" fmla="*/ 67 w 377"/>
              <a:gd name="T27" fmla="*/ 178 h 280"/>
              <a:gd name="T28" fmla="*/ 76 w 377"/>
              <a:gd name="T29" fmla="*/ 190 h 280"/>
              <a:gd name="T30" fmla="*/ 83 w 377"/>
              <a:gd name="T31" fmla="*/ 204 h 280"/>
              <a:gd name="T32" fmla="*/ 97 w 377"/>
              <a:gd name="T33" fmla="*/ 211 h 280"/>
              <a:gd name="T34" fmla="*/ 105 w 377"/>
              <a:gd name="T35" fmla="*/ 213 h 280"/>
              <a:gd name="T36" fmla="*/ 119 w 377"/>
              <a:gd name="T37" fmla="*/ 221 h 280"/>
              <a:gd name="T38" fmla="*/ 116 w 377"/>
              <a:gd name="T39" fmla="*/ 232 h 280"/>
              <a:gd name="T40" fmla="*/ 131 w 377"/>
              <a:gd name="T41" fmla="*/ 235 h 280"/>
              <a:gd name="T42" fmla="*/ 138 w 377"/>
              <a:gd name="T43" fmla="*/ 239 h 280"/>
              <a:gd name="T44" fmla="*/ 154 w 377"/>
              <a:gd name="T45" fmla="*/ 244 h 280"/>
              <a:gd name="T46" fmla="*/ 164 w 377"/>
              <a:gd name="T47" fmla="*/ 251 h 280"/>
              <a:gd name="T48" fmla="*/ 176 w 377"/>
              <a:gd name="T49" fmla="*/ 258 h 280"/>
              <a:gd name="T50" fmla="*/ 185 w 377"/>
              <a:gd name="T51" fmla="*/ 251 h 280"/>
              <a:gd name="T52" fmla="*/ 202 w 377"/>
              <a:gd name="T53" fmla="*/ 258 h 280"/>
              <a:gd name="T54" fmla="*/ 230 w 377"/>
              <a:gd name="T55" fmla="*/ 268 h 280"/>
              <a:gd name="T56" fmla="*/ 247 w 377"/>
              <a:gd name="T57" fmla="*/ 263 h 280"/>
              <a:gd name="T58" fmla="*/ 273 w 377"/>
              <a:gd name="T59" fmla="*/ 256 h 280"/>
              <a:gd name="T60" fmla="*/ 313 w 377"/>
              <a:gd name="T61" fmla="*/ 251 h 280"/>
              <a:gd name="T62" fmla="*/ 322 w 377"/>
              <a:gd name="T63" fmla="*/ 258 h 280"/>
              <a:gd name="T64" fmla="*/ 330 w 377"/>
              <a:gd name="T65" fmla="*/ 265 h 280"/>
              <a:gd name="T66" fmla="*/ 337 w 377"/>
              <a:gd name="T67" fmla="*/ 258 h 280"/>
              <a:gd name="T68" fmla="*/ 365 w 377"/>
              <a:gd name="T69" fmla="*/ 270 h 280"/>
              <a:gd name="T70" fmla="*/ 377 w 377"/>
              <a:gd name="T71" fmla="*/ 273 h 280"/>
              <a:gd name="T72" fmla="*/ 367 w 377"/>
              <a:gd name="T73" fmla="*/ 258 h 280"/>
              <a:gd name="T74" fmla="*/ 370 w 377"/>
              <a:gd name="T75" fmla="*/ 249 h 280"/>
              <a:gd name="T76" fmla="*/ 358 w 377"/>
              <a:gd name="T77" fmla="*/ 237 h 280"/>
              <a:gd name="T78" fmla="*/ 356 w 377"/>
              <a:gd name="T79" fmla="*/ 228 h 280"/>
              <a:gd name="T80" fmla="*/ 344 w 377"/>
              <a:gd name="T81" fmla="*/ 204 h 280"/>
              <a:gd name="T82" fmla="*/ 332 w 377"/>
              <a:gd name="T83" fmla="*/ 190 h 280"/>
              <a:gd name="T84" fmla="*/ 322 w 377"/>
              <a:gd name="T85" fmla="*/ 183 h 280"/>
              <a:gd name="T86" fmla="*/ 322 w 377"/>
              <a:gd name="T87" fmla="*/ 176 h 280"/>
              <a:gd name="T88" fmla="*/ 322 w 377"/>
              <a:gd name="T89" fmla="*/ 166 h 280"/>
              <a:gd name="T90" fmla="*/ 311 w 377"/>
              <a:gd name="T91" fmla="*/ 157 h 280"/>
              <a:gd name="T92" fmla="*/ 306 w 377"/>
              <a:gd name="T93" fmla="*/ 147 h 280"/>
              <a:gd name="T94" fmla="*/ 289 w 377"/>
              <a:gd name="T95" fmla="*/ 128 h 280"/>
              <a:gd name="T96" fmla="*/ 270 w 377"/>
              <a:gd name="T97" fmla="*/ 116 h 280"/>
              <a:gd name="T98" fmla="*/ 258 w 377"/>
              <a:gd name="T99" fmla="*/ 93 h 280"/>
              <a:gd name="T100" fmla="*/ 254 w 377"/>
              <a:gd name="T101" fmla="*/ 69 h 280"/>
              <a:gd name="T102" fmla="*/ 251 w 377"/>
              <a:gd name="T103" fmla="*/ 53 h 280"/>
              <a:gd name="T104" fmla="*/ 249 w 377"/>
              <a:gd name="T105" fmla="*/ 29 h 280"/>
              <a:gd name="T106" fmla="*/ 242 w 377"/>
              <a:gd name="T107" fmla="*/ 12 h 280"/>
              <a:gd name="T108" fmla="*/ 225 w 377"/>
              <a:gd name="T109" fmla="*/ 3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77" h="280">
                <a:moveTo>
                  <a:pt x="223" y="5"/>
                </a:moveTo>
                <a:lnTo>
                  <a:pt x="221" y="5"/>
                </a:lnTo>
                <a:lnTo>
                  <a:pt x="218" y="5"/>
                </a:lnTo>
                <a:lnTo>
                  <a:pt x="218" y="5"/>
                </a:lnTo>
                <a:lnTo>
                  <a:pt x="216" y="8"/>
                </a:lnTo>
                <a:lnTo>
                  <a:pt x="211" y="10"/>
                </a:lnTo>
                <a:lnTo>
                  <a:pt x="209" y="10"/>
                </a:lnTo>
                <a:lnTo>
                  <a:pt x="206" y="10"/>
                </a:lnTo>
                <a:lnTo>
                  <a:pt x="204" y="10"/>
                </a:lnTo>
                <a:lnTo>
                  <a:pt x="202" y="10"/>
                </a:lnTo>
                <a:lnTo>
                  <a:pt x="199" y="12"/>
                </a:lnTo>
                <a:lnTo>
                  <a:pt x="195" y="17"/>
                </a:lnTo>
                <a:lnTo>
                  <a:pt x="190" y="17"/>
                </a:lnTo>
                <a:lnTo>
                  <a:pt x="185" y="17"/>
                </a:lnTo>
                <a:lnTo>
                  <a:pt x="185" y="17"/>
                </a:lnTo>
                <a:lnTo>
                  <a:pt x="178" y="22"/>
                </a:lnTo>
                <a:lnTo>
                  <a:pt x="166" y="24"/>
                </a:lnTo>
                <a:lnTo>
                  <a:pt x="157" y="29"/>
                </a:lnTo>
                <a:lnTo>
                  <a:pt x="140" y="34"/>
                </a:lnTo>
                <a:lnTo>
                  <a:pt x="131" y="36"/>
                </a:lnTo>
                <a:lnTo>
                  <a:pt x="116" y="45"/>
                </a:lnTo>
                <a:lnTo>
                  <a:pt x="100" y="60"/>
                </a:lnTo>
                <a:lnTo>
                  <a:pt x="95" y="60"/>
                </a:lnTo>
                <a:lnTo>
                  <a:pt x="90" y="62"/>
                </a:lnTo>
                <a:lnTo>
                  <a:pt x="86" y="67"/>
                </a:lnTo>
                <a:lnTo>
                  <a:pt x="86" y="67"/>
                </a:lnTo>
                <a:lnTo>
                  <a:pt x="81" y="64"/>
                </a:lnTo>
                <a:lnTo>
                  <a:pt x="76" y="62"/>
                </a:lnTo>
                <a:lnTo>
                  <a:pt x="74" y="60"/>
                </a:lnTo>
                <a:lnTo>
                  <a:pt x="81" y="55"/>
                </a:lnTo>
                <a:lnTo>
                  <a:pt x="71" y="50"/>
                </a:lnTo>
                <a:lnTo>
                  <a:pt x="69" y="50"/>
                </a:lnTo>
                <a:lnTo>
                  <a:pt x="60" y="48"/>
                </a:lnTo>
                <a:lnTo>
                  <a:pt x="31" y="53"/>
                </a:lnTo>
                <a:lnTo>
                  <a:pt x="17" y="53"/>
                </a:lnTo>
                <a:lnTo>
                  <a:pt x="17" y="60"/>
                </a:lnTo>
                <a:lnTo>
                  <a:pt x="17" y="60"/>
                </a:lnTo>
                <a:lnTo>
                  <a:pt x="12" y="67"/>
                </a:lnTo>
                <a:lnTo>
                  <a:pt x="10" y="69"/>
                </a:lnTo>
                <a:lnTo>
                  <a:pt x="7" y="71"/>
                </a:lnTo>
                <a:lnTo>
                  <a:pt x="7" y="74"/>
                </a:lnTo>
                <a:lnTo>
                  <a:pt x="5" y="79"/>
                </a:lnTo>
                <a:lnTo>
                  <a:pt x="7" y="83"/>
                </a:lnTo>
                <a:lnTo>
                  <a:pt x="7" y="83"/>
                </a:lnTo>
                <a:lnTo>
                  <a:pt x="7" y="86"/>
                </a:lnTo>
                <a:lnTo>
                  <a:pt x="0" y="100"/>
                </a:lnTo>
                <a:lnTo>
                  <a:pt x="0" y="100"/>
                </a:lnTo>
                <a:lnTo>
                  <a:pt x="0" y="102"/>
                </a:lnTo>
                <a:lnTo>
                  <a:pt x="3" y="105"/>
                </a:lnTo>
                <a:lnTo>
                  <a:pt x="3" y="107"/>
                </a:lnTo>
                <a:lnTo>
                  <a:pt x="5" y="107"/>
                </a:lnTo>
                <a:lnTo>
                  <a:pt x="5" y="109"/>
                </a:lnTo>
                <a:lnTo>
                  <a:pt x="7" y="109"/>
                </a:lnTo>
                <a:lnTo>
                  <a:pt x="12" y="109"/>
                </a:lnTo>
                <a:lnTo>
                  <a:pt x="15" y="112"/>
                </a:lnTo>
                <a:lnTo>
                  <a:pt x="19" y="116"/>
                </a:lnTo>
                <a:lnTo>
                  <a:pt x="22" y="114"/>
                </a:lnTo>
                <a:lnTo>
                  <a:pt x="24" y="116"/>
                </a:lnTo>
                <a:lnTo>
                  <a:pt x="26" y="119"/>
                </a:lnTo>
                <a:lnTo>
                  <a:pt x="29" y="121"/>
                </a:lnTo>
                <a:lnTo>
                  <a:pt x="29" y="121"/>
                </a:lnTo>
                <a:lnTo>
                  <a:pt x="29" y="121"/>
                </a:lnTo>
                <a:lnTo>
                  <a:pt x="29" y="126"/>
                </a:lnTo>
                <a:lnTo>
                  <a:pt x="34" y="131"/>
                </a:lnTo>
                <a:lnTo>
                  <a:pt x="36" y="135"/>
                </a:lnTo>
                <a:lnTo>
                  <a:pt x="38" y="142"/>
                </a:lnTo>
                <a:lnTo>
                  <a:pt x="38" y="142"/>
                </a:lnTo>
                <a:lnTo>
                  <a:pt x="45" y="145"/>
                </a:lnTo>
                <a:lnTo>
                  <a:pt x="48" y="147"/>
                </a:lnTo>
                <a:lnTo>
                  <a:pt x="50" y="150"/>
                </a:lnTo>
                <a:lnTo>
                  <a:pt x="50" y="150"/>
                </a:lnTo>
                <a:lnTo>
                  <a:pt x="50" y="152"/>
                </a:lnTo>
                <a:lnTo>
                  <a:pt x="50" y="152"/>
                </a:lnTo>
                <a:lnTo>
                  <a:pt x="50" y="154"/>
                </a:lnTo>
                <a:lnTo>
                  <a:pt x="50" y="157"/>
                </a:lnTo>
                <a:lnTo>
                  <a:pt x="48" y="159"/>
                </a:lnTo>
                <a:lnTo>
                  <a:pt x="48" y="161"/>
                </a:lnTo>
                <a:lnTo>
                  <a:pt x="48" y="161"/>
                </a:lnTo>
                <a:lnTo>
                  <a:pt x="50" y="164"/>
                </a:lnTo>
                <a:lnTo>
                  <a:pt x="62" y="178"/>
                </a:lnTo>
                <a:lnTo>
                  <a:pt x="62" y="180"/>
                </a:lnTo>
                <a:lnTo>
                  <a:pt x="64" y="180"/>
                </a:lnTo>
                <a:lnTo>
                  <a:pt x="67" y="178"/>
                </a:lnTo>
                <a:lnTo>
                  <a:pt x="67" y="178"/>
                </a:lnTo>
                <a:lnTo>
                  <a:pt x="69" y="178"/>
                </a:lnTo>
                <a:lnTo>
                  <a:pt x="69" y="178"/>
                </a:lnTo>
                <a:lnTo>
                  <a:pt x="69" y="183"/>
                </a:lnTo>
                <a:lnTo>
                  <a:pt x="71" y="187"/>
                </a:lnTo>
                <a:lnTo>
                  <a:pt x="71" y="187"/>
                </a:lnTo>
                <a:lnTo>
                  <a:pt x="76" y="190"/>
                </a:lnTo>
                <a:lnTo>
                  <a:pt x="79" y="190"/>
                </a:lnTo>
                <a:lnTo>
                  <a:pt x="79" y="194"/>
                </a:lnTo>
                <a:lnTo>
                  <a:pt x="79" y="197"/>
                </a:lnTo>
                <a:lnTo>
                  <a:pt x="81" y="199"/>
                </a:lnTo>
                <a:lnTo>
                  <a:pt x="81" y="202"/>
                </a:lnTo>
                <a:lnTo>
                  <a:pt x="83" y="204"/>
                </a:lnTo>
                <a:lnTo>
                  <a:pt x="88" y="204"/>
                </a:lnTo>
                <a:lnTo>
                  <a:pt x="88" y="204"/>
                </a:lnTo>
                <a:lnTo>
                  <a:pt x="88" y="209"/>
                </a:lnTo>
                <a:lnTo>
                  <a:pt x="88" y="209"/>
                </a:lnTo>
                <a:lnTo>
                  <a:pt x="90" y="209"/>
                </a:lnTo>
                <a:lnTo>
                  <a:pt x="97" y="211"/>
                </a:lnTo>
                <a:lnTo>
                  <a:pt x="97" y="211"/>
                </a:lnTo>
                <a:lnTo>
                  <a:pt x="97" y="213"/>
                </a:lnTo>
                <a:lnTo>
                  <a:pt x="100" y="216"/>
                </a:lnTo>
                <a:lnTo>
                  <a:pt x="102" y="213"/>
                </a:lnTo>
                <a:lnTo>
                  <a:pt x="105" y="213"/>
                </a:lnTo>
                <a:lnTo>
                  <a:pt x="105" y="213"/>
                </a:lnTo>
                <a:lnTo>
                  <a:pt x="107" y="213"/>
                </a:lnTo>
                <a:lnTo>
                  <a:pt x="112" y="221"/>
                </a:lnTo>
                <a:lnTo>
                  <a:pt x="114" y="221"/>
                </a:lnTo>
                <a:lnTo>
                  <a:pt x="114" y="221"/>
                </a:lnTo>
                <a:lnTo>
                  <a:pt x="116" y="221"/>
                </a:lnTo>
                <a:lnTo>
                  <a:pt x="119" y="221"/>
                </a:lnTo>
                <a:lnTo>
                  <a:pt x="119" y="223"/>
                </a:lnTo>
                <a:lnTo>
                  <a:pt x="119" y="223"/>
                </a:lnTo>
                <a:lnTo>
                  <a:pt x="112" y="225"/>
                </a:lnTo>
                <a:lnTo>
                  <a:pt x="112" y="225"/>
                </a:lnTo>
                <a:lnTo>
                  <a:pt x="112" y="232"/>
                </a:lnTo>
                <a:lnTo>
                  <a:pt x="116" y="232"/>
                </a:lnTo>
                <a:lnTo>
                  <a:pt x="121" y="235"/>
                </a:lnTo>
                <a:lnTo>
                  <a:pt x="121" y="235"/>
                </a:lnTo>
                <a:lnTo>
                  <a:pt x="126" y="237"/>
                </a:lnTo>
                <a:lnTo>
                  <a:pt x="128" y="239"/>
                </a:lnTo>
                <a:lnTo>
                  <a:pt x="131" y="237"/>
                </a:lnTo>
                <a:lnTo>
                  <a:pt x="131" y="235"/>
                </a:lnTo>
                <a:lnTo>
                  <a:pt x="131" y="235"/>
                </a:lnTo>
                <a:lnTo>
                  <a:pt x="131" y="235"/>
                </a:lnTo>
                <a:lnTo>
                  <a:pt x="138" y="235"/>
                </a:lnTo>
                <a:lnTo>
                  <a:pt x="138" y="235"/>
                </a:lnTo>
                <a:lnTo>
                  <a:pt x="138" y="237"/>
                </a:lnTo>
                <a:lnTo>
                  <a:pt x="138" y="239"/>
                </a:lnTo>
                <a:lnTo>
                  <a:pt x="138" y="239"/>
                </a:lnTo>
                <a:lnTo>
                  <a:pt x="138" y="242"/>
                </a:lnTo>
                <a:lnTo>
                  <a:pt x="145" y="242"/>
                </a:lnTo>
                <a:lnTo>
                  <a:pt x="152" y="244"/>
                </a:lnTo>
                <a:lnTo>
                  <a:pt x="154" y="244"/>
                </a:lnTo>
                <a:lnTo>
                  <a:pt x="154" y="244"/>
                </a:lnTo>
                <a:lnTo>
                  <a:pt x="157" y="244"/>
                </a:lnTo>
                <a:lnTo>
                  <a:pt x="157" y="249"/>
                </a:lnTo>
                <a:lnTo>
                  <a:pt x="159" y="249"/>
                </a:lnTo>
                <a:lnTo>
                  <a:pt x="159" y="249"/>
                </a:lnTo>
                <a:lnTo>
                  <a:pt x="164" y="249"/>
                </a:lnTo>
                <a:lnTo>
                  <a:pt x="164" y="251"/>
                </a:lnTo>
                <a:lnTo>
                  <a:pt x="166" y="254"/>
                </a:lnTo>
                <a:lnTo>
                  <a:pt x="169" y="258"/>
                </a:lnTo>
                <a:lnTo>
                  <a:pt x="169" y="258"/>
                </a:lnTo>
                <a:lnTo>
                  <a:pt x="169" y="258"/>
                </a:lnTo>
                <a:lnTo>
                  <a:pt x="173" y="258"/>
                </a:lnTo>
                <a:lnTo>
                  <a:pt x="176" y="258"/>
                </a:lnTo>
                <a:lnTo>
                  <a:pt x="178" y="258"/>
                </a:lnTo>
                <a:lnTo>
                  <a:pt x="183" y="258"/>
                </a:lnTo>
                <a:lnTo>
                  <a:pt x="183" y="256"/>
                </a:lnTo>
                <a:lnTo>
                  <a:pt x="183" y="251"/>
                </a:lnTo>
                <a:lnTo>
                  <a:pt x="183" y="251"/>
                </a:lnTo>
                <a:lnTo>
                  <a:pt x="185" y="251"/>
                </a:lnTo>
                <a:lnTo>
                  <a:pt x="190" y="251"/>
                </a:lnTo>
                <a:lnTo>
                  <a:pt x="192" y="256"/>
                </a:lnTo>
                <a:lnTo>
                  <a:pt x="197" y="254"/>
                </a:lnTo>
                <a:lnTo>
                  <a:pt x="197" y="254"/>
                </a:lnTo>
                <a:lnTo>
                  <a:pt x="199" y="256"/>
                </a:lnTo>
                <a:lnTo>
                  <a:pt x="202" y="258"/>
                </a:lnTo>
                <a:lnTo>
                  <a:pt x="206" y="261"/>
                </a:lnTo>
                <a:lnTo>
                  <a:pt x="213" y="263"/>
                </a:lnTo>
                <a:lnTo>
                  <a:pt x="223" y="268"/>
                </a:lnTo>
                <a:lnTo>
                  <a:pt x="228" y="268"/>
                </a:lnTo>
                <a:lnTo>
                  <a:pt x="228" y="268"/>
                </a:lnTo>
                <a:lnTo>
                  <a:pt x="230" y="268"/>
                </a:lnTo>
                <a:lnTo>
                  <a:pt x="232" y="268"/>
                </a:lnTo>
                <a:lnTo>
                  <a:pt x="237" y="265"/>
                </a:lnTo>
                <a:lnTo>
                  <a:pt x="242" y="268"/>
                </a:lnTo>
                <a:lnTo>
                  <a:pt x="244" y="268"/>
                </a:lnTo>
                <a:lnTo>
                  <a:pt x="244" y="268"/>
                </a:lnTo>
                <a:lnTo>
                  <a:pt x="247" y="263"/>
                </a:lnTo>
                <a:lnTo>
                  <a:pt x="251" y="261"/>
                </a:lnTo>
                <a:lnTo>
                  <a:pt x="254" y="261"/>
                </a:lnTo>
                <a:lnTo>
                  <a:pt x="258" y="261"/>
                </a:lnTo>
                <a:lnTo>
                  <a:pt x="261" y="258"/>
                </a:lnTo>
                <a:lnTo>
                  <a:pt x="268" y="256"/>
                </a:lnTo>
                <a:lnTo>
                  <a:pt x="273" y="256"/>
                </a:lnTo>
                <a:lnTo>
                  <a:pt x="282" y="258"/>
                </a:lnTo>
                <a:lnTo>
                  <a:pt x="294" y="256"/>
                </a:lnTo>
                <a:lnTo>
                  <a:pt x="301" y="256"/>
                </a:lnTo>
                <a:lnTo>
                  <a:pt x="303" y="256"/>
                </a:lnTo>
                <a:lnTo>
                  <a:pt x="308" y="254"/>
                </a:lnTo>
                <a:lnTo>
                  <a:pt x="313" y="251"/>
                </a:lnTo>
                <a:lnTo>
                  <a:pt x="313" y="251"/>
                </a:lnTo>
                <a:lnTo>
                  <a:pt x="315" y="251"/>
                </a:lnTo>
                <a:lnTo>
                  <a:pt x="318" y="254"/>
                </a:lnTo>
                <a:lnTo>
                  <a:pt x="320" y="256"/>
                </a:lnTo>
                <a:lnTo>
                  <a:pt x="320" y="256"/>
                </a:lnTo>
                <a:lnTo>
                  <a:pt x="322" y="258"/>
                </a:lnTo>
                <a:lnTo>
                  <a:pt x="325" y="258"/>
                </a:lnTo>
                <a:lnTo>
                  <a:pt x="325" y="263"/>
                </a:lnTo>
                <a:lnTo>
                  <a:pt x="325" y="265"/>
                </a:lnTo>
                <a:lnTo>
                  <a:pt x="325" y="265"/>
                </a:lnTo>
                <a:lnTo>
                  <a:pt x="325" y="265"/>
                </a:lnTo>
                <a:lnTo>
                  <a:pt x="330" y="265"/>
                </a:lnTo>
                <a:lnTo>
                  <a:pt x="330" y="263"/>
                </a:lnTo>
                <a:lnTo>
                  <a:pt x="330" y="263"/>
                </a:lnTo>
                <a:lnTo>
                  <a:pt x="332" y="261"/>
                </a:lnTo>
                <a:lnTo>
                  <a:pt x="332" y="261"/>
                </a:lnTo>
                <a:lnTo>
                  <a:pt x="334" y="258"/>
                </a:lnTo>
                <a:lnTo>
                  <a:pt x="337" y="258"/>
                </a:lnTo>
                <a:lnTo>
                  <a:pt x="341" y="261"/>
                </a:lnTo>
                <a:lnTo>
                  <a:pt x="346" y="258"/>
                </a:lnTo>
                <a:lnTo>
                  <a:pt x="351" y="261"/>
                </a:lnTo>
                <a:lnTo>
                  <a:pt x="353" y="263"/>
                </a:lnTo>
                <a:lnTo>
                  <a:pt x="360" y="270"/>
                </a:lnTo>
                <a:lnTo>
                  <a:pt x="365" y="270"/>
                </a:lnTo>
                <a:lnTo>
                  <a:pt x="370" y="273"/>
                </a:lnTo>
                <a:lnTo>
                  <a:pt x="370" y="277"/>
                </a:lnTo>
                <a:lnTo>
                  <a:pt x="372" y="277"/>
                </a:lnTo>
                <a:lnTo>
                  <a:pt x="377" y="280"/>
                </a:lnTo>
                <a:lnTo>
                  <a:pt x="377" y="277"/>
                </a:lnTo>
                <a:lnTo>
                  <a:pt x="377" y="273"/>
                </a:lnTo>
                <a:lnTo>
                  <a:pt x="375" y="270"/>
                </a:lnTo>
                <a:lnTo>
                  <a:pt x="375" y="268"/>
                </a:lnTo>
                <a:lnTo>
                  <a:pt x="370" y="265"/>
                </a:lnTo>
                <a:lnTo>
                  <a:pt x="370" y="263"/>
                </a:lnTo>
                <a:lnTo>
                  <a:pt x="367" y="261"/>
                </a:lnTo>
                <a:lnTo>
                  <a:pt x="367" y="258"/>
                </a:lnTo>
                <a:lnTo>
                  <a:pt x="367" y="256"/>
                </a:lnTo>
                <a:lnTo>
                  <a:pt x="367" y="254"/>
                </a:lnTo>
                <a:lnTo>
                  <a:pt x="367" y="254"/>
                </a:lnTo>
                <a:lnTo>
                  <a:pt x="370" y="251"/>
                </a:lnTo>
                <a:lnTo>
                  <a:pt x="370" y="251"/>
                </a:lnTo>
                <a:lnTo>
                  <a:pt x="370" y="249"/>
                </a:lnTo>
                <a:lnTo>
                  <a:pt x="370" y="249"/>
                </a:lnTo>
                <a:lnTo>
                  <a:pt x="367" y="249"/>
                </a:lnTo>
                <a:lnTo>
                  <a:pt x="365" y="247"/>
                </a:lnTo>
                <a:lnTo>
                  <a:pt x="363" y="247"/>
                </a:lnTo>
                <a:lnTo>
                  <a:pt x="360" y="244"/>
                </a:lnTo>
                <a:lnTo>
                  <a:pt x="358" y="237"/>
                </a:lnTo>
                <a:lnTo>
                  <a:pt x="358" y="235"/>
                </a:lnTo>
                <a:lnTo>
                  <a:pt x="358" y="235"/>
                </a:lnTo>
                <a:lnTo>
                  <a:pt x="358" y="232"/>
                </a:lnTo>
                <a:lnTo>
                  <a:pt x="356" y="232"/>
                </a:lnTo>
                <a:lnTo>
                  <a:pt x="356" y="230"/>
                </a:lnTo>
                <a:lnTo>
                  <a:pt x="356" y="228"/>
                </a:lnTo>
                <a:lnTo>
                  <a:pt x="356" y="221"/>
                </a:lnTo>
                <a:lnTo>
                  <a:pt x="356" y="218"/>
                </a:lnTo>
                <a:lnTo>
                  <a:pt x="356" y="218"/>
                </a:lnTo>
                <a:lnTo>
                  <a:pt x="351" y="213"/>
                </a:lnTo>
                <a:lnTo>
                  <a:pt x="346" y="209"/>
                </a:lnTo>
                <a:lnTo>
                  <a:pt x="344" y="204"/>
                </a:lnTo>
                <a:lnTo>
                  <a:pt x="339" y="199"/>
                </a:lnTo>
                <a:lnTo>
                  <a:pt x="337" y="197"/>
                </a:lnTo>
                <a:lnTo>
                  <a:pt x="337" y="194"/>
                </a:lnTo>
                <a:lnTo>
                  <a:pt x="337" y="194"/>
                </a:lnTo>
                <a:lnTo>
                  <a:pt x="334" y="190"/>
                </a:lnTo>
                <a:lnTo>
                  <a:pt x="332" y="190"/>
                </a:lnTo>
                <a:lnTo>
                  <a:pt x="332" y="187"/>
                </a:lnTo>
                <a:lnTo>
                  <a:pt x="330" y="190"/>
                </a:lnTo>
                <a:lnTo>
                  <a:pt x="330" y="190"/>
                </a:lnTo>
                <a:lnTo>
                  <a:pt x="327" y="190"/>
                </a:lnTo>
                <a:lnTo>
                  <a:pt x="325" y="187"/>
                </a:lnTo>
                <a:lnTo>
                  <a:pt x="322" y="183"/>
                </a:lnTo>
                <a:lnTo>
                  <a:pt x="322" y="183"/>
                </a:lnTo>
                <a:lnTo>
                  <a:pt x="320" y="180"/>
                </a:lnTo>
                <a:lnTo>
                  <a:pt x="320" y="180"/>
                </a:lnTo>
                <a:lnTo>
                  <a:pt x="320" y="180"/>
                </a:lnTo>
                <a:lnTo>
                  <a:pt x="320" y="178"/>
                </a:lnTo>
                <a:lnTo>
                  <a:pt x="322" y="176"/>
                </a:lnTo>
                <a:lnTo>
                  <a:pt x="325" y="171"/>
                </a:lnTo>
                <a:lnTo>
                  <a:pt x="325" y="171"/>
                </a:lnTo>
                <a:lnTo>
                  <a:pt x="325" y="168"/>
                </a:lnTo>
                <a:lnTo>
                  <a:pt x="322" y="168"/>
                </a:lnTo>
                <a:lnTo>
                  <a:pt x="322" y="166"/>
                </a:lnTo>
                <a:lnTo>
                  <a:pt x="322" y="166"/>
                </a:lnTo>
                <a:lnTo>
                  <a:pt x="320" y="161"/>
                </a:lnTo>
                <a:lnTo>
                  <a:pt x="318" y="161"/>
                </a:lnTo>
                <a:lnTo>
                  <a:pt x="315" y="159"/>
                </a:lnTo>
                <a:lnTo>
                  <a:pt x="315" y="159"/>
                </a:lnTo>
                <a:lnTo>
                  <a:pt x="311" y="157"/>
                </a:lnTo>
                <a:lnTo>
                  <a:pt x="311" y="157"/>
                </a:lnTo>
                <a:lnTo>
                  <a:pt x="311" y="154"/>
                </a:lnTo>
                <a:lnTo>
                  <a:pt x="311" y="154"/>
                </a:lnTo>
                <a:lnTo>
                  <a:pt x="308" y="152"/>
                </a:lnTo>
                <a:lnTo>
                  <a:pt x="306" y="150"/>
                </a:lnTo>
                <a:lnTo>
                  <a:pt x="306" y="147"/>
                </a:lnTo>
                <a:lnTo>
                  <a:pt x="306" y="147"/>
                </a:lnTo>
                <a:lnTo>
                  <a:pt x="306" y="147"/>
                </a:lnTo>
                <a:lnTo>
                  <a:pt x="303" y="142"/>
                </a:lnTo>
                <a:lnTo>
                  <a:pt x="299" y="135"/>
                </a:lnTo>
                <a:lnTo>
                  <a:pt x="299" y="133"/>
                </a:lnTo>
                <a:lnTo>
                  <a:pt x="292" y="131"/>
                </a:lnTo>
                <a:lnTo>
                  <a:pt x="289" y="128"/>
                </a:lnTo>
                <a:lnTo>
                  <a:pt x="287" y="126"/>
                </a:lnTo>
                <a:lnTo>
                  <a:pt x="285" y="126"/>
                </a:lnTo>
                <a:lnTo>
                  <a:pt x="282" y="126"/>
                </a:lnTo>
                <a:lnTo>
                  <a:pt x="280" y="126"/>
                </a:lnTo>
                <a:lnTo>
                  <a:pt x="270" y="119"/>
                </a:lnTo>
                <a:lnTo>
                  <a:pt x="270" y="116"/>
                </a:lnTo>
                <a:lnTo>
                  <a:pt x="266" y="105"/>
                </a:lnTo>
                <a:lnTo>
                  <a:pt x="266" y="105"/>
                </a:lnTo>
                <a:lnTo>
                  <a:pt x="266" y="102"/>
                </a:lnTo>
                <a:lnTo>
                  <a:pt x="263" y="102"/>
                </a:lnTo>
                <a:lnTo>
                  <a:pt x="261" y="95"/>
                </a:lnTo>
                <a:lnTo>
                  <a:pt x="258" y="93"/>
                </a:lnTo>
                <a:lnTo>
                  <a:pt x="258" y="93"/>
                </a:lnTo>
                <a:lnTo>
                  <a:pt x="258" y="93"/>
                </a:lnTo>
                <a:lnTo>
                  <a:pt x="258" y="81"/>
                </a:lnTo>
                <a:lnTo>
                  <a:pt x="258" y="79"/>
                </a:lnTo>
                <a:lnTo>
                  <a:pt x="254" y="69"/>
                </a:lnTo>
                <a:lnTo>
                  <a:pt x="254" y="69"/>
                </a:lnTo>
                <a:lnTo>
                  <a:pt x="251" y="67"/>
                </a:lnTo>
                <a:lnTo>
                  <a:pt x="251" y="64"/>
                </a:lnTo>
                <a:lnTo>
                  <a:pt x="254" y="60"/>
                </a:lnTo>
                <a:lnTo>
                  <a:pt x="254" y="60"/>
                </a:lnTo>
                <a:lnTo>
                  <a:pt x="251" y="55"/>
                </a:lnTo>
                <a:lnTo>
                  <a:pt x="251" y="53"/>
                </a:lnTo>
                <a:lnTo>
                  <a:pt x="251" y="50"/>
                </a:lnTo>
                <a:lnTo>
                  <a:pt x="251" y="43"/>
                </a:lnTo>
                <a:lnTo>
                  <a:pt x="251" y="38"/>
                </a:lnTo>
                <a:lnTo>
                  <a:pt x="251" y="38"/>
                </a:lnTo>
                <a:lnTo>
                  <a:pt x="251" y="31"/>
                </a:lnTo>
                <a:lnTo>
                  <a:pt x="249" y="29"/>
                </a:lnTo>
                <a:lnTo>
                  <a:pt x="249" y="24"/>
                </a:lnTo>
                <a:lnTo>
                  <a:pt x="247" y="22"/>
                </a:lnTo>
                <a:lnTo>
                  <a:pt x="247" y="22"/>
                </a:lnTo>
                <a:lnTo>
                  <a:pt x="249" y="19"/>
                </a:lnTo>
                <a:lnTo>
                  <a:pt x="247" y="17"/>
                </a:lnTo>
                <a:lnTo>
                  <a:pt x="242" y="12"/>
                </a:lnTo>
                <a:lnTo>
                  <a:pt x="237" y="8"/>
                </a:lnTo>
                <a:lnTo>
                  <a:pt x="237" y="8"/>
                </a:lnTo>
                <a:lnTo>
                  <a:pt x="235" y="8"/>
                </a:lnTo>
                <a:lnTo>
                  <a:pt x="232" y="3"/>
                </a:lnTo>
                <a:lnTo>
                  <a:pt x="230" y="0"/>
                </a:lnTo>
                <a:lnTo>
                  <a:pt x="225" y="3"/>
                </a:lnTo>
                <a:lnTo>
                  <a:pt x="223" y="5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8" name="Freeform 153"/>
          <p:cNvSpPr>
            <a:spLocks/>
          </p:cNvSpPr>
          <p:nvPr/>
        </p:nvSpPr>
        <p:spPr bwMode="auto">
          <a:xfrm>
            <a:off x="3940593" y="1948866"/>
            <a:ext cx="379413" cy="379413"/>
          </a:xfrm>
          <a:custGeom>
            <a:avLst/>
            <a:gdLst>
              <a:gd name="T0" fmla="*/ 14 w 239"/>
              <a:gd name="T1" fmla="*/ 66 h 239"/>
              <a:gd name="T2" fmla="*/ 12 w 239"/>
              <a:gd name="T3" fmla="*/ 87 h 239"/>
              <a:gd name="T4" fmla="*/ 7 w 239"/>
              <a:gd name="T5" fmla="*/ 113 h 239"/>
              <a:gd name="T6" fmla="*/ 14 w 239"/>
              <a:gd name="T7" fmla="*/ 132 h 239"/>
              <a:gd name="T8" fmla="*/ 9 w 239"/>
              <a:gd name="T9" fmla="*/ 158 h 239"/>
              <a:gd name="T10" fmla="*/ 7 w 239"/>
              <a:gd name="T11" fmla="*/ 180 h 239"/>
              <a:gd name="T12" fmla="*/ 2 w 239"/>
              <a:gd name="T13" fmla="*/ 189 h 239"/>
              <a:gd name="T14" fmla="*/ 0 w 239"/>
              <a:gd name="T15" fmla="*/ 196 h 239"/>
              <a:gd name="T16" fmla="*/ 26 w 239"/>
              <a:gd name="T17" fmla="*/ 225 h 239"/>
              <a:gd name="T18" fmla="*/ 78 w 239"/>
              <a:gd name="T19" fmla="*/ 222 h 239"/>
              <a:gd name="T20" fmla="*/ 83 w 239"/>
              <a:gd name="T21" fmla="*/ 232 h 239"/>
              <a:gd name="T22" fmla="*/ 95 w 239"/>
              <a:gd name="T23" fmla="*/ 239 h 239"/>
              <a:gd name="T24" fmla="*/ 104 w 239"/>
              <a:gd name="T25" fmla="*/ 232 h 239"/>
              <a:gd name="T26" fmla="*/ 140 w 239"/>
              <a:gd name="T27" fmla="*/ 208 h 239"/>
              <a:gd name="T28" fmla="*/ 175 w 239"/>
              <a:gd name="T29" fmla="*/ 196 h 239"/>
              <a:gd name="T30" fmla="*/ 194 w 239"/>
              <a:gd name="T31" fmla="*/ 189 h 239"/>
              <a:gd name="T32" fmla="*/ 208 w 239"/>
              <a:gd name="T33" fmla="*/ 184 h 239"/>
              <a:gd name="T34" fmla="*/ 215 w 239"/>
              <a:gd name="T35" fmla="*/ 182 h 239"/>
              <a:gd name="T36" fmla="*/ 225 w 239"/>
              <a:gd name="T37" fmla="*/ 180 h 239"/>
              <a:gd name="T38" fmla="*/ 230 w 239"/>
              <a:gd name="T39" fmla="*/ 177 h 239"/>
              <a:gd name="T40" fmla="*/ 239 w 239"/>
              <a:gd name="T41" fmla="*/ 172 h 239"/>
              <a:gd name="T42" fmla="*/ 234 w 239"/>
              <a:gd name="T43" fmla="*/ 161 h 239"/>
              <a:gd name="T44" fmla="*/ 227 w 239"/>
              <a:gd name="T45" fmla="*/ 144 h 239"/>
              <a:gd name="T46" fmla="*/ 225 w 239"/>
              <a:gd name="T47" fmla="*/ 130 h 239"/>
              <a:gd name="T48" fmla="*/ 213 w 239"/>
              <a:gd name="T49" fmla="*/ 123 h 239"/>
              <a:gd name="T50" fmla="*/ 196 w 239"/>
              <a:gd name="T51" fmla="*/ 109 h 239"/>
              <a:gd name="T52" fmla="*/ 196 w 239"/>
              <a:gd name="T53" fmla="*/ 101 h 239"/>
              <a:gd name="T54" fmla="*/ 194 w 239"/>
              <a:gd name="T55" fmla="*/ 94 h 239"/>
              <a:gd name="T56" fmla="*/ 192 w 239"/>
              <a:gd name="T57" fmla="*/ 87 h 239"/>
              <a:gd name="T58" fmla="*/ 192 w 239"/>
              <a:gd name="T59" fmla="*/ 85 h 239"/>
              <a:gd name="T60" fmla="*/ 192 w 239"/>
              <a:gd name="T61" fmla="*/ 80 h 239"/>
              <a:gd name="T62" fmla="*/ 187 w 239"/>
              <a:gd name="T63" fmla="*/ 59 h 239"/>
              <a:gd name="T64" fmla="*/ 182 w 239"/>
              <a:gd name="T65" fmla="*/ 52 h 239"/>
              <a:gd name="T66" fmla="*/ 178 w 239"/>
              <a:gd name="T67" fmla="*/ 38 h 239"/>
              <a:gd name="T68" fmla="*/ 178 w 239"/>
              <a:gd name="T69" fmla="*/ 31 h 239"/>
              <a:gd name="T70" fmla="*/ 168 w 239"/>
              <a:gd name="T71" fmla="*/ 26 h 239"/>
              <a:gd name="T72" fmla="*/ 168 w 239"/>
              <a:gd name="T73" fmla="*/ 21 h 239"/>
              <a:gd name="T74" fmla="*/ 166 w 239"/>
              <a:gd name="T75" fmla="*/ 16 h 239"/>
              <a:gd name="T76" fmla="*/ 144 w 239"/>
              <a:gd name="T77" fmla="*/ 7 h 239"/>
              <a:gd name="T78" fmla="*/ 130 w 239"/>
              <a:gd name="T79" fmla="*/ 9 h 239"/>
              <a:gd name="T80" fmla="*/ 111 w 239"/>
              <a:gd name="T81" fmla="*/ 14 h 239"/>
              <a:gd name="T82" fmla="*/ 95 w 239"/>
              <a:gd name="T83" fmla="*/ 9 h 239"/>
              <a:gd name="T84" fmla="*/ 85 w 239"/>
              <a:gd name="T85" fmla="*/ 14 h 239"/>
              <a:gd name="T86" fmla="*/ 83 w 239"/>
              <a:gd name="T87" fmla="*/ 16 h 239"/>
              <a:gd name="T88" fmla="*/ 83 w 239"/>
              <a:gd name="T89" fmla="*/ 19 h 239"/>
              <a:gd name="T90" fmla="*/ 59 w 239"/>
              <a:gd name="T91" fmla="*/ 9 h 239"/>
              <a:gd name="T92" fmla="*/ 50 w 239"/>
              <a:gd name="T93" fmla="*/ 4 h 239"/>
              <a:gd name="T94" fmla="*/ 35 w 239"/>
              <a:gd name="T95" fmla="*/ 19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39" h="239">
                <a:moveTo>
                  <a:pt x="33" y="28"/>
                </a:moveTo>
                <a:lnTo>
                  <a:pt x="21" y="54"/>
                </a:lnTo>
                <a:lnTo>
                  <a:pt x="14" y="66"/>
                </a:lnTo>
                <a:lnTo>
                  <a:pt x="14" y="71"/>
                </a:lnTo>
                <a:lnTo>
                  <a:pt x="14" y="75"/>
                </a:lnTo>
                <a:lnTo>
                  <a:pt x="12" y="87"/>
                </a:lnTo>
                <a:lnTo>
                  <a:pt x="9" y="101"/>
                </a:lnTo>
                <a:lnTo>
                  <a:pt x="9" y="101"/>
                </a:lnTo>
                <a:lnTo>
                  <a:pt x="7" y="113"/>
                </a:lnTo>
                <a:lnTo>
                  <a:pt x="7" y="128"/>
                </a:lnTo>
                <a:lnTo>
                  <a:pt x="14" y="123"/>
                </a:lnTo>
                <a:lnTo>
                  <a:pt x="14" y="132"/>
                </a:lnTo>
                <a:lnTo>
                  <a:pt x="12" y="132"/>
                </a:lnTo>
                <a:lnTo>
                  <a:pt x="12" y="142"/>
                </a:lnTo>
                <a:lnTo>
                  <a:pt x="9" y="158"/>
                </a:lnTo>
                <a:lnTo>
                  <a:pt x="9" y="158"/>
                </a:lnTo>
                <a:lnTo>
                  <a:pt x="9" y="165"/>
                </a:lnTo>
                <a:lnTo>
                  <a:pt x="7" y="180"/>
                </a:lnTo>
                <a:lnTo>
                  <a:pt x="7" y="182"/>
                </a:lnTo>
                <a:lnTo>
                  <a:pt x="2" y="187"/>
                </a:lnTo>
                <a:lnTo>
                  <a:pt x="2" y="189"/>
                </a:lnTo>
                <a:lnTo>
                  <a:pt x="0" y="194"/>
                </a:lnTo>
                <a:lnTo>
                  <a:pt x="0" y="194"/>
                </a:lnTo>
                <a:lnTo>
                  <a:pt x="0" y="196"/>
                </a:lnTo>
                <a:lnTo>
                  <a:pt x="9" y="206"/>
                </a:lnTo>
                <a:lnTo>
                  <a:pt x="14" y="213"/>
                </a:lnTo>
                <a:lnTo>
                  <a:pt x="26" y="225"/>
                </a:lnTo>
                <a:lnTo>
                  <a:pt x="40" y="225"/>
                </a:lnTo>
                <a:lnTo>
                  <a:pt x="69" y="220"/>
                </a:lnTo>
                <a:lnTo>
                  <a:pt x="78" y="222"/>
                </a:lnTo>
                <a:lnTo>
                  <a:pt x="80" y="222"/>
                </a:lnTo>
                <a:lnTo>
                  <a:pt x="90" y="227"/>
                </a:lnTo>
                <a:lnTo>
                  <a:pt x="83" y="232"/>
                </a:lnTo>
                <a:lnTo>
                  <a:pt x="85" y="234"/>
                </a:lnTo>
                <a:lnTo>
                  <a:pt x="90" y="236"/>
                </a:lnTo>
                <a:lnTo>
                  <a:pt x="95" y="239"/>
                </a:lnTo>
                <a:lnTo>
                  <a:pt x="95" y="239"/>
                </a:lnTo>
                <a:lnTo>
                  <a:pt x="99" y="234"/>
                </a:lnTo>
                <a:lnTo>
                  <a:pt x="104" y="232"/>
                </a:lnTo>
                <a:lnTo>
                  <a:pt x="109" y="232"/>
                </a:lnTo>
                <a:lnTo>
                  <a:pt x="125" y="217"/>
                </a:lnTo>
                <a:lnTo>
                  <a:pt x="140" y="208"/>
                </a:lnTo>
                <a:lnTo>
                  <a:pt x="149" y="206"/>
                </a:lnTo>
                <a:lnTo>
                  <a:pt x="166" y="201"/>
                </a:lnTo>
                <a:lnTo>
                  <a:pt x="175" y="196"/>
                </a:lnTo>
                <a:lnTo>
                  <a:pt x="187" y="194"/>
                </a:lnTo>
                <a:lnTo>
                  <a:pt x="194" y="189"/>
                </a:lnTo>
                <a:lnTo>
                  <a:pt x="194" y="189"/>
                </a:lnTo>
                <a:lnTo>
                  <a:pt x="199" y="189"/>
                </a:lnTo>
                <a:lnTo>
                  <a:pt x="204" y="189"/>
                </a:lnTo>
                <a:lnTo>
                  <a:pt x="208" y="184"/>
                </a:lnTo>
                <a:lnTo>
                  <a:pt x="211" y="182"/>
                </a:lnTo>
                <a:lnTo>
                  <a:pt x="213" y="182"/>
                </a:lnTo>
                <a:lnTo>
                  <a:pt x="215" y="182"/>
                </a:lnTo>
                <a:lnTo>
                  <a:pt x="218" y="182"/>
                </a:lnTo>
                <a:lnTo>
                  <a:pt x="220" y="182"/>
                </a:lnTo>
                <a:lnTo>
                  <a:pt x="225" y="180"/>
                </a:lnTo>
                <a:lnTo>
                  <a:pt x="227" y="177"/>
                </a:lnTo>
                <a:lnTo>
                  <a:pt x="227" y="177"/>
                </a:lnTo>
                <a:lnTo>
                  <a:pt x="230" y="177"/>
                </a:lnTo>
                <a:lnTo>
                  <a:pt x="232" y="177"/>
                </a:lnTo>
                <a:lnTo>
                  <a:pt x="234" y="175"/>
                </a:lnTo>
                <a:lnTo>
                  <a:pt x="239" y="172"/>
                </a:lnTo>
                <a:lnTo>
                  <a:pt x="239" y="172"/>
                </a:lnTo>
                <a:lnTo>
                  <a:pt x="234" y="165"/>
                </a:lnTo>
                <a:lnTo>
                  <a:pt x="234" y="161"/>
                </a:lnTo>
                <a:lnTo>
                  <a:pt x="230" y="156"/>
                </a:lnTo>
                <a:lnTo>
                  <a:pt x="227" y="144"/>
                </a:lnTo>
                <a:lnTo>
                  <a:pt x="227" y="144"/>
                </a:lnTo>
                <a:lnTo>
                  <a:pt x="227" y="142"/>
                </a:lnTo>
                <a:lnTo>
                  <a:pt x="227" y="137"/>
                </a:lnTo>
                <a:lnTo>
                  <a:pt x="225" y="130"/>
                </a:lnTo>
                <a:lnTo>
                  <a:pt x="225" y="130"/>
                </a:lnTo>
                <a:lnTo>
                  <a:pt x="222" y="130"/>
                </a:lnTo>
                <a:lnTo>
                  <a:pt x="213" y="123"/>
                </a:lnTo>
                <a:lnTo>
                  <a:pt x="204" y="113"/>
                </a:lnTo>
                <a:lnTo>
                  <a:pt x="196" y="109"/>
                </a:lnTo>
                <a:lnTo>
                  <a:pt x="196" y="109"/>
                </a:lnTo>
                <a:lnTo>
                  <a:pt x="196" y="106"/>
                </a:lnTo>
                <a:lnTo>
                  <a:pt x="196" y="101"/>
                </a:lnTo>
                <a:lnTo>
                  <a:pt x="196" y="101"/>
                </a:lnTo>
                <a:lnTo>
                  <a:pt x="196" y="101"/>
                </a:lnTo>
                <a:lnTo>
                  <a:pt x="194" y="94"/>
                </a:lnTo>
                <a:lnTo>
                  <a:pt x="194" y="94"/>
                </a:lnTo>
                <a:lnTo>
                  <a:pt x="192" y="90"/>
                </a:lnTo>
                <a:lnTo>
                  <a:pt x="192" y="87"/>
                </a:lnTo>
                <a:lnTo>
                  <a:pt x="192" y="87"/>
                </a:lnTo>
                <a:lnTo>
                  <a:pt x="192" y="87"/>
                </a:lnTo>
                <a:lnTo>
                  <a:pt x="192" y="87"/>
                </a:lnTo>
                <a:lnTo>
                  <a:pt x="192" y="85"/>
                </a:lnTo>
                <a:lnTo>
                  <a:pt x="192" y="85"/>
                </a:lnTo>
                <a:lnTo>
                  <a:pt x="192" y="83"/>
                </a:lnTo>
                <a:lnTo>
                  <a:pt x="192" y="80"/>
                </a:lnTo>
                <a:lnTo>
                  <a:pt x="187" y="68"/>
                </a:lnTo>
                <a:lnTo>
                  <a:pt x="187" y="61"/>
                </a:lnTo>
                <a:lnTo>
                  <a:pt x="187" y="59"/>
                </a:lnTo>
                <a:lnTo>
                  <a:pt x="187" y="59"/>
                </a:lnTo>
                <a:lnTo>
                  <a:pt x="185" y="57"/>
                </a:lnTo>
                <a:lnTo>
                  <a:pt x="182" y="52"/>
                </a:lnTo>
                <a:lnTo>
                  <a:pt x="182" y="42"/>
                </a:lnTo>
                <a:lnTo>
                  <a:pt x="180" y="40"/>
                </a:lnTo>
                <a:lnTo>
                  <a:pt x="178" y="38"/>
                </a:lnTo>
                <a:lnTo>
                  <a:pt x="178" y="35"/>
                </a:lnTo>
                <a:lnTo>
                  <a:pt x="178" y="31"/>
                </a:lnTo>
                <a:lnTo>
                  <a:pt x="178" y="31"/>
                </a:lnTo>
                <a:lnTo>
                  <a:pt x="178" y="31"/>
                </a:lnTo>
                <a:lnTo>
                  <a:pt x="175" y="28"/>
                </a:lnTo>
                <a:lnTo>
                  <a:pt x="168" y="26"/>
                </a:lnTo>
                <a:lnTo>
                  <a:pt x="166" y="23"/>
                </a:lnTo>
                <a:lnTo>
                  <a:pt x="168" y="23"/>
                </a:lnTo>
                <a:lnTo>
                  <a:pt x="168" y="21"/>
                </a:lnTo>
                <a:lnTo>
                  <a:pt x="168" y="19"/>
                </a:lnTo>
                <a:lnTo>
                  <a:pt x="168" y="16"/>
                </a:lnTo>
                <a:lnTo>
                  <a:pt x="166" y="16"/>
                </a:lnTo>
                <a:lnTo>
                  <a:pt x="163" y="14"/>
                </a:lnTo>
                <a:lnTo>
                  <a:pt x="149" y="7"/>
                </a:lnTo>
                <a:lnTo>
                  <a:pt x="144" y="7"/>
                </a:lnTo>
                <a:lnTo>
                  <a:pt x="135" y="12"/>
                </a:lnTo>
                <a:lnTo>
                  <a:pt x="133" y="12"/>
                </a:lnTo>
                <a:lnTo>
                  <a:pt x="130" y="9"/>
                </a:lnTo>
                <a:lnTo>
                  <a:pt x="121" y="7"/>
                </a:lnTo>
                <a:lnTo>
                  <a:pt x="118" y="12"/>
                </a:lnTo>
                <a:lnTo>
                  <a:pt x="111" y="14"/>
                </a:lnTo>
                <a:lnTo>
                  <a:pt x="109" y="12"/>
                </a:lnTo>
                <a:lnTo>
                  <a:pt x="104" y="12"/>
                </a:lnTo>
                <a:lnTo>
                  <a:pt x="95" y="9"/>
                </a:lnTo>
                <a:lnTo>
                  <a:pt x="85" y="14"/>
                </a:lnTo>
                <a:lnTo>
                  <a:pt x="85" y="14"/>
                </a:lnTo>
                <a:lnTo>
                  <a:pt x="85" y="14"/>
                </a:lnTo>
                <a:lnTo>
                  <a:pt x="85" y="16"/>
                </a:lnTo>
                <a:lnTo>
                  <a:pt x="83" y="16"/>
                </a:lnTo>
                <a:lnTo>
                  <a:pt x="83" y="16"/>
                </a:lnTo>
                <a:lnTo>
                  <a:pt x="85" y="19"/>
                </a:lnTo>
                <a:lnTo>
                  <a:pt x="85" y="19"/>
                </a:lnTo>
                <a:lnTo>
                  <a:pt x="83" y="19"/>
                </a:lnTo>
                <a:lnTo>
                  <a:pt x="78" y="19"/>
                </a:lnTo>
                <a:lnTo>
                  <a:pt x="76" y="19"/>
                </a:lnTo>
                <a:lnTo>
                  <a:pt x="59" y="9"/>
                </a:lnTo>
                <a:lnTo>
                  <a:pt x="57" y="9"/>
                </a:lnTo>
                <a:lnTo>
                  <a:pt x="57" y="9"/>
                </a:lnTo>
                <a:lnTo>
                  <a:pt x="50" y="4"/>
                </a:lnTo>
                <a:lnTo>
                  <a:pt x="47" y="2"/>
                </a:lnTo>
                <a:lnTo>
                  <a:pt x="45" y="0"/>
                </a:lnTo>
                <a:lnTo>
                  <a:pt x="35" y="19"/>
                </a:lnTo>
                <a:lnTo>
                  <a:pt x="33" y="28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9" name="Freeform 154"/>
          <p:cNvSpPr>
            <a:spLocks/>
          </p:cNvSpPr>
          <p:nvPr/>
        </p:nvSpPr>
        <p:spPr bwMode="auto">
          <a:xfrm>
            <a:off x="5237581" y="5249279"/>
            <a:ext cx="560388" cy="635000"/>
          </a:xfrm>
          <a:custGeom>
            <a:avLst/>
            <a:gdLst>
              <a:gd name="T0" fmla="*/ 83 w 353"/>
              <a:gd name="T1" fmla="*/ 36 h 400"/>
              <a:gd name="T2" fmla="*/ 66 w 353"/>
              <a:gd name="T3" fmla="*/ 52 h 400"/>
              <a:gd name="T4" fmla="*/ 69 w 353"/>
              <a:gd name="T5" fmla="*/ 71 h 400"/>
              <a:gd name="T6" fmla="*/ 69 w 353"/>
              <a:gd name="T7" fmla="*/ 86 h 400"/>
              <a:gd name="T8" fmla="*/ 61 w 353"/>
              <a:gd name="T9" fmla="*/ 102 h 400"/>
              <a:gd name="T10" fmla="*/ 50 w 353"/>
              <a:gd name="T11" fmla="*/ 109 h 400"/>
              <a:gd name="T12" fmla="*/ 40 w 353"/>
              <a:gd name="T13" fmla="*/ 140 h 400"/>
              <a:gd name="T14" fmla="*/ 28 w 353"/>
              <a:gd name="T15" fmla="*/ 149 h 400"/>
              <a:gd name="T16" fmla="*/ 19 w 353"/>
              <a:gd name="T17" fmla="*/ 175 h 400"/>
              <a:gd name="T18" fmla="*/ 0 w 353"/>
              <a:gd name="T19" fmla="*/ 178 h 400"/>
              <a:gd name="T20" fmla="*/ 5 w 353"/>
              <a:gd name="T21" fmla="*/ 194 h 400"/>
              <a:gd name="T22" fmla="*/ 19 w 353"/>
              <a:gd name="T23" fmla="*/ 192 h 400"/>
              <a:gd name="T24" fmla="*/ 21 w 353"/>
              <a:gd name="T25" fmla="*/ 209 h 400"/>
              <a:gd name="T26" fmla="*/ 28 w 353"/>
              <a:gd name="T27" fmla="*/ 218 h 400"/>
              <a:gd name="T28" fmla="*/ 38 w 353"/>
              <a:gd name="T29" fmla="*/ 223 h 400"/>
              <a:gd name="T30" fmla="*/ 42 w 353"/>
              <a:gd name="T31" fmla="*/ 216 h 400"/>
              <a:gd name="T32" fmla="*/ 50 w 353"/>
              <a:gd name="T33" fmla="*/ 228 h 400"/>
              <a:gd name="T34" fmla="*/ 54 w 353"/>
              <a:gd name="T35" fmla="*/ 244 h 400"/>
              <a:gd name="T36" fmla="*/ 78 w 353"/>
              <a:gd name="T37" fmla="*/ 261 h 400"/>
              <a:gd name="T38" fmla="*/ 97 w 353"/>
              <a:gd name="T39" fmla="*/ 284 h 400"/>
              <a:gd name="T40" fmla="*/ 95 w 353"/>
              <a:gd name="T41" fmla="*/ 294 h 400"/>
              <a:gd name="T42" fmla="*/ 106 w 353"/>
              <a:gd name="T43" fmla="*/ 296 h 400"/>
              <a:gd name="T44" fmla="*/ 109 w 353"/>
              <a:gd name="T45" fmla="*/ 301 h 400"/>
              <a:gd name="T46" fmla="*/ 123 w 353"/>
              <a:gd name="T47" fmla="*/ 306 h 400"/>
              <a:gd name="T48" fmla="*/ 121 w 353"/>
              <a:gd name="T49" fmla="*/ 296 h 400"/>
              <a:gd name="T50" fmla="*/ 132 w 353"/>
              <a:gd name="T51" fmla="*/ 306 h 400"/>
              <a:gd name="T52" fmla="*/ 140 w 353"/>
              <a:gd name="T53" fmla="*/ 315 h 400"/>
              <a:gd name="T54" fmla="*/ 140 w 353"/>
              <a:gd name="T55" fmla="*/ 325 h 400"/>
              <a:gd name="T56" fmla="*/ 154 w 353"/>
              <a:gd name="T57" fmla="*/ 336 h 400"/>
              <a:gd name="T58" fmla="*/ 161 w 353"/>
              <a:gd name="T59" fmla="*/ 332 h 400"/>
              <a:gd name="T60" fmla="*/ 173 w 353"/>
              <a:gd name="T61" fmla="*/ 341 h 400"/>
              <a:gd name="T62" fmla="*/ 170 w 353"/>
              <a:gd name="T63" fmla="*/ 348 h 400"/>
              <a:gd name="T64" fmla="*/ 177 w 353"/>
              <a:gd name="T65" fmla="*/ 341 h 400"/>
              <a:gd name="T66" fmla="*/ 185 w 353"/>
              <a:gd name="T67" fmla="*/ 348 h 400"/>
              <a:gd name="T68" fmla="*/ 194 w 353"/>
              <a:gd name="T69" fmla="*/ 358 h 400"/>
              <a:gd name="T70" fmla="*/ 206 w 353"/>
              <a:gd name="T71" fmla="*/ 367 h 400"/>
              <a:gd name="T72" fmla="*/ 213 w 353"/>
              <a:gd name="T73" fmla="*/ 391 h 400"/>
              <a:gd name="T74" fmla="*/ 218 w 353"/>
              <a:gd name="T75" fmla="*/ 396 h 400"/>
              <a:gd name="T76" fmla="*/ 225 w 353"/>
              <a:gd name="T77" fmla="*/ 393 h 400"/>
              <a:gd name="T78" fmla="*/ 327 w 353"/>
              <a:gd name="T79" fmla="*/ 310 h 400"/>
              <a:gd name="T80" fmla="*/ 253 w 353"/>
              <a:gd name="T81" fmla="*/ 213 h 400"/>
              <a:gd name="T82" fmla="*/ 232 w 353"/>
              <a:gd name="T83" fmla="*/ 183 h 400"/>
              <a:gd name="T84" fmla="*/ 203 w 353"/>
              <a:gd name="T85" fmla="*/ 166 h 400"/>
              <a:gd name="T86" fmla="*/ 175 w 353"/>
              <a:gd name="T87" fmla="*/ 135 h 400"/>
              <a:gd name="T88" fmla="*/ 154 w 353"/>
              <a:gd name="T89" fmla="*/ 114 h 400"/>
              <a:gd name="T90" fmla="*/ 158 w 353"/>
              <a:gd name="T91" fmla="*/ 97 h 400"/>
              <a:gd name="T92" fmla="*/ 166 w 353"/>
              <a:gd name="T93" fmla="*/ 74 h 400"/>
              <a:gd name="T94" fmla="*/ 166 w 353"/>
              <a:gd name="T95" fmla="*/ 60 h 400"/>
              <a:gd name="T96" fmla="*/ 168 w 353"/>
              <a:gd name="T97" fmla="*/ 43 h 400"/>
              <a:gd name="T98" fmla="*/ 147 w 353"/>
              <a:gd name="T99" fmla="*/ 29 h 400"/>
              <a:gd name="T100" fmla="*/ 135 w 353"/>
              <a:gd name="T101" fmla="*/ 31 h 400"/>
              <a:gd name="T102" fmla="*/ 128 w 353"/>
              <a:gd name="T103" fmla="*/ 29 h 400"/>
              <a:gd name="T104" fmla="*/ 118 w 353"/>
              <a:gd name="T105" fmla="*/ 15 h 400"/>
              <a:gd name="T106" fmla="*/ 95 w 353"/>
              <a:gd name="T107" fmla="*/ 19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53" h="400">
                <a:moveTo>
                  <a:pt x="95" y="19"/>
                </a:moveTo>
                <a:lnTo>
                  <a:pt x="87" y="24"/>
                </a:lnTo>
                <a:lnTo>
                  <a:pt x="87" y="26"/>
                </a:lnTo>
                <a:lnTo>
                  <a:pt x="85" y="31"/>
                </a:lnTo>
                <a:lnTo>
                  <a:pt x="85" y="34"/>
                </a:lnTo>
                <a:lnTo>
                  <a:pt x="83" y="36"/>
                </a:lnTo>
                <a:lnTo>
                  <a:pt x="76" y="38"/>
                </a:lnTo>
                <a:lnTo>
                  <a:pt x="73" y="41"/>
                </a:lnTo>
                <a:lnTo>
                  <a:pt x="73" y="43"/>
                </a:lnTo>
                <a:lnTo>
                  <a:pt x="73" y="45"/>
                </a:lnTo>
                <a:lnTo>
                  <a:pt x="69" y="50"/>
                </a:lnTo>
                <a:lnTo>
                  <a:pt x="66" y="52"/>
                </a:lnTo>
                <a:lnTo>
                  <a:pt x="64" y="57"/>
                </a:lnTo>
                <a:lnTo>
                  <a:pt x="64" y="57"/>
                </a:lnTo>
                <a:lnTo>
                  <a:pt x="64" y="57"/>
                </a:lnTo>
                <a:lnTo>
                  <a:pt x="66" y="60"/>
                </a:lnTo>
                <a:lnTo>
                  <a:pt x="69" y="64"/>
                </a:lnTo>
                <a:lnTo>
                  <a:pt x="69" y="71"/>
                </a:lnTo>
                <a:lnTo>
                  <a:pt x="69" y="74"/>
                </a:lnTo>
                <a:lnTo>
                  <a:pt x="69" y="76"/>
                </a:lnTo>
                <a:lnTo>
                  <a:pt x="69" y="76"/>
                </a:lnTo>
                <a:lnTo>
                  <a:pt x="69" y="78"/>
                </a:lnTo>
                <a:lnTo>
                  <a:pt x="69" y="83"/>
                </a:lnTo>
                <a:lnTo>
                  <a:pt x="69" y="86"/>
                </a:lnTo>
                <a:lnTo>
                  <a:pt x="66" y="90"/>
                </a:lnTo>
                <a:lnTo>
                  <a:pt x="64" y="93"/>
                </a:lnTo>
                <a:lnTo>
                  <a:pt x="61" y="95"/>
                </a:lnTo>
                <a:lnTo>
                  <a:pt x="61" y="100"/>
                </a:lnTo>
                <a:lnTo>
                  <a:pt x="61" y="100"/>
                </a:lnTo>
                <a:lnTo>
                  <a:pt x="61" y="102"/>
                </a:lnTo>
                <a:lnTo>
                  <a:pt x="61" y="102"/>
                </a:lnTo>
                <a:lnTo>
                  <a:pt x="61" y="105"/>
                </a:lnTo>
                <a:lnTo>
                  <a:pt x="54" y="109"/>
                </a:lnTo>
                <a:lnTo>
                  <a:pt x="52" y="109"/>
                </a:lnTo>
                <a:lnTo>
                  <a:pt x="50" y="109"/>
                </a:lnTo>
                <a:lnTo>
                  <a:pt x="50" y="109"/>
                </a:lnTo>
                <a:lnTo>
                  <a:pt x="47" y="109"/>
                </a:lnTo>
                <a:lnTo>
                  <a:pt x="42" y="123"/>
                </a:lnTo>
                <a:lnTo>
                  <a:pt x="42" y="126"/>
                </a:lnTo>
                <a:lnTo>
                  <a:pt x="42" y="128"/>
                </a:lnTo>
                <a:lnTo>
                  <a:pt x="42" y="131"/>
                </a:lnTo>
                <a:lnTo>
                  <a:pt x="40" y="140"/>
                </a:lnTo>
                <a:lnTo>
                  <a:pt x="40" y="140"/>
                </a:lnTo>
                <a:lnTo>
                  <a:pt x="38" y="140"/>
                </a:lnTo>
                <a:lnTo>
                  <a:pt x="35" y="142"/>
                </a:lnTo>
                <a:lnTo>
                  <a:pt x="33" y="145"/>
                </a:lnTo>
                <a:lnTo>
                  <a:pt x="33" y="147"/>
                </a:lnTo>
                <a:lnTo>
                  <a:pt x="28" y="149"/>
                </a:lnTo>
                <a:lnTo>
                  <a:pt x="28" y="149"/>
                </a:lnTo>
                <a:lnTo>
                  <a:pt x="26" y="152"/>
                </a:lnTo>
                <a:lnTo>
                  <a:pt x="21" y="159"/>
                </a:lnTo>
                <a:lnTo>
                  <a:pt x="21" y="164"/>
                </a:lnTo>
                <a:lnTo>
                  <a:pt x="19" y="171"/>
                </a:lnTo>
                <a:lnTo>
                  <a:pt x="19" y="175"/>
                </a:lnTo>
                <a:lnTo>
                  <a:pt x="16" y="175"/>
                </a:lnTo>
                <a:lnTo>
                  <a:pt x="12" y="175"/>
                </a:lnTo>
                <a:lnTo>
                  <a:pt x="9" y="178"/>
                </a:lnTo>
                <a:lnTo>
                  <a:pt x="5" y="180"/>
                </a:lnTo>
                <a:lnTo>
                  <a:pt x="2" y="178"/>
                </a:lnTo>
                <a:lnTo>
                  <a:pt x="0" y="178"/>
                </a:lnTo>
                <a:lnTo>
                  <a:pt x="0" y="180"/>
                </a:lnTo>
                <a:lnTo>
                  <a:pt x="0" y="185"/>
                </a:lnTo>
                <a:lnTo>
                  <a:pt x="0" y="187"/>
                </a:lnTo>
                <a:lnTo>
                  <a:pt x="0" y="190"/>
                </a:lnTo>
                <a:lnTo>
                  <a:pt x="5" y="194"/>
                </a:lnTo>
                <a:lnTo>
                  <a:pt x="5" y="194"/>
                </a:lnTo>
                <a:lnTo>
                  <a:pt x="5" y="192"/>
                </a:lnTo>
                <a:lnTo>
                  <a:pt x="7" y="192"/>
                </a:lnTo>
                <a:lnTo>
                  <a:pt x="7" y="192"/>
                </a:lnTo>
                <a:lnTo>
                  <a:pt x="19" y="192"/>
                </a:lnTo>
                <a:lnTo>
                  <a:pt x="19" y="192"/>
                </a:lnTo>
                <a:lnTo>
                  <a:pt x="19" y="192"/>
                </a:lnTo>
                <a:lnTo>
                  <a:pt x="21" y="194"/>
                </a:lnTo>
                <a:lnTo>
                  <a:pt x="21" y="197"/>
                </a:lnTo>
                <a:lnTo>
                  <a:pt x="21" y="204"/>
                </a:lnTo>
                <a:lnTo>
                  <a:pt x="21" y="206"/>
                </a:lnTo>
                <a:lnTo>
                  <a:pt x="21" y="209"/>
                </a:lnTo>
                <a:lnTo>
                  <a:pt x="21" y="209"/>
                </a:lnTo>
                <a:lnTo>
                  <a:pt x="24" y="211"/>
                </a:lnTo>
                <a:lnTo>
                  <a:pt x="26" y="211"/>
                </a:lnTo>
                <a:lnTo>
                  <a:pt x="26" y="213"/>
                </a:lnTo>
                <a:lnTo>
                  <a:pt x="26" y="216"/>
                </a:lnTo>
                <a:lnTo>
                  <a:pt x="26" y="216"/>
                </a:lnTo>
                <a:lnTo>
                  <a:pt x="28" y="218"/>
                </a:lnTo>
                <a:lnTo>
                  <a:pt x="31" y="216"/>
                </a:lnTo>
                <a:lnTo>
                  <a:pt x="33" y="216"/>
                </a:lnTo>
                <a:lnTo>
                  <a:pt x="35" y="216"/>
                </a:lnTo>
                <a:lnTo>
                  <a:pt x="38" y="216"/>
                </a:lnTo>
                <a:lnTo>
                  <a:pt x="38" y="220"/>
                </a:lnTo>
                <a:lnTo>
                  <a:pt x="38" y="223"/>
                </a:lnTo>
                <a:lnTo>
                  <a:pt x="40" y="223"/>
                </a:lnTo>
                <a:lnTo>
                  <a:pt x="42" y="223"/>
                </a:lnTo>
                <a:lnTo>
                  <a:pt x="42" y="220"/>
                </a:lnTo>
                <a:lnTo>
                  <a:pt x="40" y="218"/>
                </a:lnTo>
                <a:lnTo>
                  <a:pt x="40" y="218"/>
                </a:lnTo>
                <a:lnTo>
                  <a:pt x="42" y="216"/>
                </a:lnTo>
                <a:lnTo>
                  <a:pt x="45" y="216"/>
                </a:lnTo>
                <a:lnTo>
                  <a:pt x="50" y="220"/>
                </a:lnTo>
                <a:lnTo>
                  <a:pt x="50" y="223"/>
                </a:lnTo>
                <a:lnTo>
                  <a:pt x="52" y="225"/>
                </a:lnTo>
                <a:lnTo>
                  <a:pt x="52" y="228"/>
                </a:lnTo>
                <a:lnTo>
                  <a:pt x="50" y="228"/>
                </a:lnTo>
                <a:lnTo>
                  <a:pt x="50" y="230"/>
                </a:lnTo>
                <a:lnTo>
                  <a:pt x="50" y="232"/>
                </a:lnTo>
                <a:lnTo>
                  <a:pt x="50" y="232"/>
                </a:lnTo>
                <a:lnTo>
                  <a:pt x="52" y="237"/>
                </a:lnTo>
                <a:lnTo>
                  <a:pt x="52" y="242"/>
                </a:lnTo>
                <a:lnTo>
                  <a:pt x="54" y="244"/>
                </a:lnTo>
                <a:lnTo>
                  <a:pt x="57" y="246"/>
                </a:lnTo>
                <a:lnTo>
                  <a:pt x="69" y="254"/>
                </a:lnTo>
                <a:lnTo>
                  <a:pt x="71" y="256"/>
                </a:lnTo>
                <a:lnTo>
                  <a:pt x="76" y="256"/>
                </a:lnTo>
                <a:lnTo>
                  <a:pt x="78" y="258"/>
                </a:lnTo>
                <a:lnTo>
                  <a:pt x="78" y="261"/>
                </a:lnTo>
                <a:lnTo>
                  <a:pt x="78" y="263"/>
                </a:lnTo>
                <a:lnTo>
                  <a:pt x="83" y="275"/>
                </a:lnTo>
                <a:lnTo>
                  <a:pt x="83" y="275"/>
                </a:lnTo>
                <a:lnTo>
                  <a:pt x="87" y="277"/>
                </a:lnTo>
                <a:lnTo>
                  <a:pt x="92" y="282"/>
                </a:lnTo>
                <a:lnTo>
                  <a:pt x="97" y="284"/>
                </a:lnTo>
                <a:lnTo>
                  <a:pt x="97" y="287"/>
                </a:lnTo>
                <a:lnTo>
                  <a:pt x="97" y="287"/>
                </a:lnTo>
                <a:lnTo>
                  <a:pt x="95" y="289"/>
                </a:lnTo>
                <a:lnTo>
                  <a:pt x="95" y="289"/>
                </a:lnTo>
                <a:lnTo>
                  <a:pt x="95" y="291"/>
                </a:lnTo>
                <a:lnTo>
                  <a:pt x="95" y="294"/>
                </a:lnTo>
                <a:lnTo>
                  <a:pt x="95" y="294"/>
                </a:lnTo>
                <a:lnTo>
                  <a:pt x="97" y="294"/>
                </a:lnTo>
                <a:lnTo>
                  <a:pt x="102" y="294"/>
                </a:lnTo>
                <a:lnTo>
                  <a:pt x="104" y="294"/>
                </a:lnTo>
                <a:lnTo>
                  <a:pt x="104" y="296"/>
                </a:lnTo>
                <a:lnTo>
                  <a:pt x="106" y="296"/>
                </a:lnTo>
                <a:lnTo>
                  <a:pt x="109" y="296"/>
                </a:lnTo>
                <a:lnTo>
                  <a:pt x="111" y="296"/>
                </a:lnTo>
                <a:lnTo>
                  <a:pt x="111" y="299"/>
                </a:lnTo>
                <a:lnTo>
                  <a:pt x="111" y="299"/>
                </a:lnTo>
                <a:lnTo>
                  <a:pt x="111" y="301"/>
                </a:lnTo>
                <a:lnTo>
                  <a:pt x="109" y="301"/>
                </a:lnTo>
                <a:lnTo>
                  <a:pt x="109" y="301"/>
                </a:lnTo>
                <a:lnTo>
                  <a:pt x="113" y="306"/>
                </a:lnTo>
                <a:lnTo>
                  <a:pt x="116" y="308"/>
                </a:lnTo>
                <a:lnTo>
                  <a:pt x="116" y="308"/>
                </a:lnTo>
                <a:lnTo>
                  <a:pt x="121" y="306"/>
                </a:lnTo>
                <a:lnTo>
                  <a:pt x="123" y="306"/>
                </a:lnTo>
                <a:lnTo>
                  <a:pt x="123" y="303"/>
                </a:lnTo>
                <a:lnTo>
                  <a:pt x="121" y="301"/>
                </a:lnTo>
                <a:lnTo>
                  <a:pt x="118" y="299"/>
                </a:lnTo>
                <a:lnTo>
                  <a:pt x="118" y="299"/>
                </a:lnTo>
                <a:lnTo>
                  <a:pt x="118" y="296"/>
                </a:lnTo>
                <a:lnTo>
                  <a:pt x="121" y="296"/>
                </a:lnTo>
                <a:lnTo>
                  <a:pt x="123" y="296"/>
                </a:lnTo>
                <a:lnTo>
                  <a:pt x="123" y="299"/>
                </a:lnTo>
                <a:lnTo>
                  <a:pt x="128" y="303"/>
                </a:lnTo>
                <a:lnTo>
                  <a:pt x="130" y="306"/>
                </a:lnTo>
                <a:lnTo>
                  <a:pt x="132" y="306"/>
                </a:lnTo>
                <a:lnTo>
                  <a:pt x="132" y="306"/>
                </a:lnTo>
                <a:lnTo>
                  <a:pt x="135" y="308"/>
                </a:lnTo>
                <a:lnTo>
                  <a:pt x="132" y="310"/>
                </a:lnTo>
                <a:lnTo>
                  <a:pt x="135" y="313"/>
                </a:lnTo>
                <a:lnTo>
                  <a:pt x="135" y="313"/>
                </a:lnTo>
                <a:lnTo>
                  <a:pt x="140" y="313"/>
                </a:lnTo>
                <a:lnTo>
                  <a:pt x="140" y="315"/>
                </a:lnTo>
                <a:lnTo>
                  <a:pt x="142" y="315"/>
                </a:lnTo>
                <a:lnTo>
                  <a:pt x="142" y="317"/>
                </a:lnTo>
                <a:lnTo>
                  <a:pt x="140" y="317"/>
                </a:lnTo>
                <a:lnTo>
                  <a:pt x="137" y="320"/>
                </a:lnTo>
                <a:lnTo>
                  <a:pt x="137" y="322"/>
                </a:lnTo>
                <a:lnTo>
                  <a:pt x="140" y="325"/>
                </a:lnTo>
                <a:lnTo>
                  <a:pt x="142" y="325"/>
                </a:lnTo>
                <a:lnTo>
                  <a:pt x="147" y="325"/>
                </a:lnTo>
                <a:lnTo>
                  <a:pt x="151" y="325"/>
                </a:lnTo>
                <a:lnTo>
                  <a:pt x="154" y="332"/>
                </a:lnTo>
                <a:lnTo>
                  <a:pt x="151" y="332"/>
                </a:lnTo>
                <a:lnTo>
                  <a:pt x="154" y="336"/>
                </a:lnTo>
                <a:lnTo>
                  <a:pt x="154" y="339"/>
                </a:lnTo>
                <a:lnTo>
                  <a:pt x="154" y="339"/>
                </a:lnTo>
                <a:lnTo>
                  <a:pt x="156" y="336"/>
                </a:lnTo>
                <a:lnTo>
                  <a:pt x="156" y="336"/>
                </a:lnTo>
                <a:lnTo>
                  <a:pt x="158" y="334"/>
                </a:lnTo>
                <a:lnTo>
                  <a:pt x="161" y="332"/>
                </a:lnTo>
                <a:lnTo>
                  <a:pt x="161" y="332"/>
                </a:lnTo>
                <a:lnTo>
                  <a:pt x="161" y="336"/>
                </a:lnTo>
                <a:lnTo>
                  <a:pt x="163" y="336"/>
                </a:lnTo>
                <a:lnTo>
                  <a:pt x="170" y="339"/>
                </a:lnTo>
                <a:lnTo>
                  <a:pt x="173" y="339"/>
                </a:lnTo>
                <a:lnTo>
                  <a:pt x="173" y="341"/>
                </a:lnTo>
                <a:lnTo>
                  <a:pt x="173" y="341"/>
                </a:lnTo>
                <a:lnTo>
                  <a:pt x="173" y="341"/>
                </a:lnTo>
                <a:lnTo>
                  <a:pt x="170" y="341"/>
                </a:lnTo>
                <a:lnTo>
                  <a:pt x="168" y="343"/>
                </a:lnTo>
                <a:lnTo>
                  <a:pt x="168" y="346"/>
                </a:lnTo>
                <a:lnTo>
                  <a:pt x="170" y="348"/>
                </a:lnTo>
                <a:lnTo>
                  <a:pt x="173" y="348"/>
                </a:lnTo>
                <a:lnTo>
                  <a:pt x="173" y="348"/>
                </a:lnTo>
                <a:lnTo>
                  <a:pt x="173" y="346"/>
                </a:lnTo>
                <a:lnTo>
                  <a:pt x="175" y="343"/>
                </a:lnTo>
                <a:lnTo>
                  <a:pt x="175" y="341"/>
                </a:lnTo>
                <a:lnTo>
                  <a:pt x="177" y="341"/>
                </a:lnTo>
                <a:lnTo>
                  <a:pt x="180" y="346"/>
                </a:lnTo>
                <a:lnTo>
                  <a:pt x="180" y="348"/>
                </a:lnTo>
                <a:lnTo>
                  <a:pt x="180" y="348"/>
                </a:lnTo>
                <a:lnTo>
                  <a:pt x="182" y="348"/>
                </a:lnTo>
                <a:lnTo>
                  <a:pt x="182" y="348"/>
                </a:lnTo>
                <a:lnTo>
                  <a:pt x="185" y="348"/>
                </a:lnTo>
                <a:lnTo>
                  <a:pt x="185" y="351"/>
                </a:lnTo>
                <a:lnTo>
                  <a:pt x="187" y="351"/>
                </a:lnTo>
                <a:lnTo>
                  <a:pt x="185" y="353"/>
                </a:lnTo>
                <a:lnTo>
                  <a:pt x="187" y="355"/>
                </a:lnTo>
                <a:lnTo>
                  <a:pt x="189" y="358"/>
                </a:lnTo>
                <a:lnTo>
                  <a:pt x="194" y="358"/>
                </a:lnTo>
                <a:lnTo>
                  <a:pt x="194" y="358"/>
                </a:lnTo>
                <a:lnTo>
                  <a:pt x="194" y="360"/>
                </a:lnTo>
                <a:lnTo>
                  <a:pt x="196" y="360"/>
                </a:lnTo>
                <a:lnTo>
                  <a:pt x="201" y="362"/>
                </a:lnTo>
                <a:lnTo>
                  <a:pt x="203" y="365"/>
                </a:lnTo>
                <a:lnTo>
                  <a:pt x="206" y="367"/>
                </a:lnTo>
                <a:lnTo>
                  <a:pt x="203" y="370"/>
                </a:lnTo>
                <a:lnTo>
                  <a:pt x="203" y="372"/>
                </a:lnTo>
                <a:lnTo>
                  <a:pt x="206" y="379"/>
                </a:lnTo>
                <a:lnTo>
                  <a:pt x="206" y="381"/>
                </a:lnTo>
                <a:lnTo>
                  <a:pt x="206" y="388"/>
                </a:lnTo>
                <a:lnTo>
                  <a:pt x="213" y="391"/>
                </a:lnTo>
                <a:lnTo>
                  <a:pt x="213" y="391"/>
                </a:lnTo>
                <a:lnTo>
                  <a:pt x="215" y="388"/>
                </a:lnTo>
                <a:lnTo>
                  <a:pt x="218" y="388"/>
                </a:lnTo>
                <a:lnTo>
                  <a:pt x="218" y="393"/>
                </a:lnTo>
                <a:lnTo>
                  <a:pt x="218" y="393"/>
                </a:lnTo>
                <a:lnTo>
                  <a:pt x="218" y="396"/>
                </a:lnTo>
                <a:lnTo>
                  <a:pt x="218" y="398"/>
                </a:lnTo>
                <a:lnTo>
                  <a:pt x="218" y="398"/>
                </a:lnTo>
                <a:lnTo>
                  <a:pt x="220" y="398"/>
                </a:lnTo>
                <a:lnTo>
                  <a:pt x="222" y="393"/>
                </a:lnTo>
                <a:lnTo>
                  <a:pt x="225" y="393"/>
                </a:lnTo>
                <a:lnTo>
                  <a:pt x="225" y="393"/>
                </a:lnTo>
                <a:lnTo>
                  <a:pt x="227" y="393"/>
                </a:lnTo>
                <a:lnTo>
                  <a:pt x="230" y="398"/>
                </a:lnTo>
                <a:lnTo>
                  <a:pt x="232" y="400"/>
                </a:lnTo>
                <a:lnTo>
                  <a:pt x="258" y="391"/>
                </a:lnTo>
                <a:lnTo>
                  <a:pt x="301" y="367"/>
                </a:lnTo>
                <a:lnTo>
                  <a:pt x="327" y="310"/>
                </a:lnTo>
                <a:lnTo>
                  <a:pt x="338" y="289"/>
                </a:lnTo>
                <a:lnTo>
                  <a:pt x="353" y="263"/>
                </a:lnTo>
                <a:lnTo>
                  <a:pt x="346" y="263"/>
                </a:lnTo>
                <a:lnTo>
                  <a:pt x="265" y="220"/>
                </a:lnTo>
                <a:lnTo>
                  <a:pt x="256" y="216"/>
                </a:lnTo>
                <a:lnTo>
                  <a:pt x="253" y="213"/>
                </a:lnTo>
                <a:lnTo>
                  <a:pt x="244" y="209"/>
                </a:lnTo>
                <a:lnTo>
                  <a:pt x="244" y="206"/>
                </a:lnTo>
                <a:lnTo>
                  <a:pt x="241" y="192"/>
                </a:lnTo>
                <a:lnTo>
                  <a:pt x="241" y="192"/>
                </a:lnTo>
                <a:lnTo>
                  <a:pt x="241" y="190"/>
                </a:lnTo>
                <a:lnTo>
                  <a:pt x="232" y="183"/>
                </a:lnTo>
                <a:lnTo>
                  <a:pt x="227" y="180"/>
                </a:lnTo>
                <a:lnTo>
                  <a:pt x="211" y="173"/>
                </a:lnTo>
                <a:lnTo>
                  <a:pt x="211" y="173"/>
                </a:lnTo>
                <a:lnTo>
                  <a:pt x="208" y="173"/>
                </a:lnTo>
                <a:lnTo>
                  <a:pt x="206" y="171"/>
                </a:lnTo>
                <a:lnTo>
                  <a:pt x="203" y="166"/>
                </a:lnTo>
                <a:lnTo>
                  <a:pt x="201" y="164"/>
                </a:lnTo>
                <a:lnTo>
                  <a:pt x="196" y="157"/>
                </a:lnTo>
                <a:lnTo>
                  <a:pt x="192" y="152"/>
                </a:lnTo>
                <a:lnTo>
                  <a:pt x="187" y="149"/>
                </a:lnTo>
                <a:lnTo>
                  <a:pt x="180" y="147"/>
                </a:lnTo>
                <a:lnTo>
                  <a:pt x="175" y="135"/>
                </a:lnTo>
                <a:lnTo>
                  <a:pt x="166" y="131"/>
                </a:lnTo>
                <a:lnTo>
                  <a:pt x="163" y="131"/>
                </a:lnTo>
                <a:lnTo>
                  <a:pt x="161" y="126"/>
                </a:lnTo>
                <a:lnTo>
                  <a:pt x="154" y="119"/>
                </a:lnTo>
                <a:lnTo>
                  <a:pt x="154" y="114"/>
                </a:lnTo>
                <a:lnTo>
                  <a:pt x="154" y="114"/>
                </a:lnTo>
                <a:lnTo>
                  <a:pt x="154" y="114"/>
                </a:lnTo>
                <a:lnTo>
                  <a:pt x="154" y="109"/>
                </a:lnTo>
                <a:lnTo>
                  <a:pt x="154" y="107"/>
                </a:lnTo>
                <a:lnTo>
                  <a:pt x="156" y="102"/>
                </a:lnTo>
                <a:lnTo>
                  <a:pt x="158" y="97"/>
                </a:lnTo>
                <a:lnTo>
                  <a:pt x="158" y="97"/>
                </a:lnTo>
                <a:lnTo>
                  <a:pt x="158" y="95"/>
                </a:lnTo>
                <a:lnTo>
                  <a:pt x="158" y="93"/>
                </a:lnTo>
                <a:lnTo>
                  <a:pt x="161" y="86"/>
                </a:lnTo>
                <a:lnTo>
                  <a:pt x="163" y="81"/>
                </a:lnTo>
                <a:lnTo>
                  <a:pt x="163" y="76"/>
                </a:lnTo>
                <a:lnTo>
                  <a:pt x="166" y="74"/>
                </a:lnTo>
                <a:lnTo>
                  <a:pt x="166" y="71"/>
                </a:lnTo>
                <a:lnTo>
                  <a:pt x="168" y="67"/>
                </a:lnTo>
                <a:lnTo>
                  <a:pt x="168" y="62"/>
                </a:lnTo>
                <a:lnTo>
                  <a:pt x="166" y="60"/>
                </a:lnTo>
                <a:lnTo>
                  <a:pt x="166" y="60"/>
                </a:lnTo>
                <a:lnTo>
                  <a:pt x="166" y="60"/>
                </a:lnTo>
                <a:lnTo>
                  <a:pt x="168" y="55"/>
                </a:lnTo>
                <a:lnTo>
                  <a:pt x="168" y="55"/>
                </a:lnTo>
                <a:lnTo>
                  <a:pt x="168" y="55"/>
                </a:lnTo>
                <a:lnTo>
                  <a:pt x="168" y="52"/>
                </a:lnTo>
                <a:lnTo>
                  <a:pt x="168" y="50"/>
                </a:lnTo>
                <a:lnTo>
                  <a:pt x="168" y="43"/>
                </a:lnTo>
                <a:lnTo>
                  <a:pt x="166" y="38"/>
                </a:lnTo>
                <a:lnTo>
                  <a:pt x="163" y="36"/>
                </a:lnTo>
                <a:lnTo>
                  <a:pt x="163" y="36"/>
                </a:lnTo>
                <a:lnTo>
                  <a:pt x="161" y="34"/>
                </a:lnTo>
                <a:lnTo>
                  <a:pt x="149" y="34"/>
                </a:lnTo>
                <a:lnTo>
                  <a:pt x="147" y="29"/>
                </a:lnTo>
                <a:lnTo>
                  <a:pt x="144" y="29"/>
                </a:lnTo>
                <a:lnTo>
                  <a:pt x="142" y="29"/>
                </a:lnTo>
                <a:lnTo>
                  <a:pt x="140" y="31"/>
                </a:lnTo>
                <a:lnTo>
                  <a:pt x="137" y="31"/>
                </a:lnTo>
                <a:lnTo>
                  <a:pt x="137" y="31"/>
                </a:lnTo>
                <a:lnTo>
                  <a:pt x="135" y="31"/>
                </a:lnTo>
                <a:lnTo>
                  <a:pt x="132" y="31"/>
                </a:lnTo>
                <a:lnTo>
                  <a:pt x="132" y="31"/>
                </a:lnTo>
                <a:lnTo>
                  <a:pt x="132" y="31"/>
                </a:lnTo>
                <a:lnTo>
                  <a:pt x="130" y="29"/>
                </a:lnTo>
                <a:lnTo>
                  <a:pt x="128" y="29"/>
                </a:lnTo>
                <a:lnTo>
                  <a:pt x="128" y="29"/>
                </a:lnTo>
                <a:lnTo>
                  <a:pt x="125" y="26"/>
                </a:lnTo>
                <a:lnTo>
                  <a:pt x="125" y="26"/>
                </a:lnTo>
                <a:lnTo>
                  <a:pt x="123" y="22"/>
                </a:lnTo>
                <a:lnTo>
                  <a:pt x="123" y="19"/>
                </a:lnTo>
                <a:lnTo>
                  <a:pt x="121" y="17"/>
                </a:lnTo>
                <a:lnTo>
                  <a:pt x="118" y="15"/>
                </a:lnTo>
                <a:lnTo>
                  <a:pt x="118" y="12"/>
                </a:lnTo>
                <a:lnTo>
                  <a:pt x="113" y="10"/>
                </a:lnTo>
                <a:lnTo>
                  <a:pt x="111" y="8"/>
                </a:lnTo>
                <a:lnTo>
                  <a:pt x="109" y="0"/>
                </a:lnTo>
                <a:lnTo>
                  <a:pt x="97" y="12"/>
                </a:lnTo>
                <a:lnTo>
                  <a:pt x="95" y="19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0" name="Freeform 155"/>
          <p:cNvSpPr>
            <a:spLocks/>
          </p:cNvSpPr>
          <p:nvPr/>
        </p:nvSpPr>
        <p:spPr bwMode="auto">
          <a:xfrm>
            <a:off x="4737518" y="5903329"/>
            <a:ext cx="492125" cy="436563"/>
          </a:xfrm>
          <a:custGeom>
            <a:avLst/>
            <a:gdLst>
              <a:gd name="T0" fmla="*/ 104 w 310"/>
              <a:gd name="T1" fmla="*/ 258 h 275"/>
              <a:gd name="T2" fmla="*/ 111 w 310"/>
              <a:gd name="T3" fmla="*/ 263 h 275"/>
              <a:gd name="T4" fmla="*/ 128 w 310"/>
              <a:gd name="T5" fmla="*/ 263 h 275"/>
              <a:gd name="T6" fmla="*/ 140 w 310"/>
              <a:gd name="T7" fmla="*/ 260 h 275"/>
              <a:gd name="T8" fmla="*/ 147 w 310"/>
              <a:gd name="T9" fmla="*/ 263 h 275"/>
              <a:gd name="T10" fmla="*/ 149 w 310"/>
              <a:gd name="T11" fmla="*/ 265 h 275"/>
              <a:gd name="T12" fmla="*/ 166 w 310"/>
              <a:gd name="T13" fmla="*/ 272 h 275"/>
              <a:gd name="T14" fmla="*/ 180 w 310"/>
              <a:gd name="T15" fmla="*/ 263 h 275"/>
              <a:gd name="T16" fmla="*/ 192 w 310"/>
              <a:gd name="T17" fmla="*/ 260 h 275"/>
              <a:gd name="T18" fmla="*/ 196 w 310"/>
              <a:gd name="T19" fmla="*/ 258 h 275"/>
              <a:gd name="T20" fmla="*/ 199 w 310"/>
              <a:gd name="T21" fmla="*/ 249 h 275"/>
              <a:gd name="T22" fmla="*/ 201 w 310"/>
              <a:gd name="T23" fmla="*/ 239 h 275"/>
              <a:gd name="T24" fmla="*/ 204 w 310"/>
              <a:gd name="T25" fmla="*/ 227 h 275"/>
              <a:gd name="T26" fmla="*/ 218 w 310"/>
              <a:gd name="T27" fmla="*/ 225 h 275"/>
              <a:gd name="T28" fmla="*/ 227 w 310"/>
              <a:gd name="T29" fmla="*/ 215 h 275"/>
              <a:gd name="T30" fmla="*/ 239 w 310"/>
              <a:gd name="T31" fmla="*/ 215 h 275"/>
              <a:gd name="T32" fmla="*/ 241 w 310"/>
              <a:gd name="T33" fmla="*/ 213 h 275"/>
              <a:gd name="T34" fmla="*/ 246 w 310"/>
              <a:gd name="T35" fmla="*/ 213 h 275"/>
              <a:gd name="T36" fmla="*/ 249 w 310"/>
              <a:gd name="T37" fmla="*/ 215 h 275"/>
              <a:gd name="T38" fmla="*/ 258 w 310"/>
              <a:gd name="T39" fmla="*/ 213 h 275"/>
              <a:gd name="T40" fmla="*/ 267 w 310"/>
              <a:gd name="T41" fmla="*/ 215 h 275"/>
              <a:gd name="T42" fmla="*/ 275 w 310"/>
              <a:gd name="T43" fmla="*/ 213 h 275"/>
              <a:gd name="T44" fmla="*/ 291 w 310"/>
              <a:gd name="T45" fmla="*/ 211 h 275"/>
              <a:gd name="T46" fmla="*/ 296 w 310"/>
              <a:gd name="T47" fmla="*/ 213 h 275"/>
              <a:gd name="T48" fmla="*/ 308 w 310"/>
              <a:gd name="T49" fmla="*/ 201 h 275"/>
              <a:gd name="T50" fmla="*/ 305 w 310"/>
              <a:gd name="T51" fmla="*/ 185 h 275"/>
              <a:gd name="T52" fmla="*/ 291 w 310"/>
              <a:gd name="T53" fmla="*/ 168 h 275"/>
              <a:gd name="T54" fmla="*/ 282 w 310"/>
              <a:gd name="T55" fmla="*/ 154 h 275"/>
              <a:gd name="T56" fmla="*/ 277 w 310"/>
              <a:gd name="T57" fmla="*/ 142 h 275"/>
              <a:gd name="T58" fmla="*/ 275 w 310"/>
              <a:gd name="T59" fmla="*/ 128 h 275"/>
              <a:gd name="T60" fmla="*/ 272 w 310"/>
              <a:gd name="T61" fmla="*/ 111 h 275"/>
              <a:gd name="T62" fmla="*/ 267 w 310"/>
              <a:gd name="T63" fmla="*/ 109 h 275"/>
              <a:gd name="T64" fmla="*/ 263 w 310"/>
              <a:gd name="T65" fmla="*/ 97 h 275"/>
              <a:gd name="T66" fmla="*/ 265 w 310"/>
              <a:gd name="T67" fmla="*/ 62 h 275"/>
              <a:gd name="T68" fmla="*/ 258 w 310"/>
              <a:gd name="T69" fmla="*/ 52 h 275"/>
              <a:gd name="T70" fmla="*/ 239 w 310"/>
              <a:gd name="T71" fmla="*/ 40 h 275"/>
              <a:gd name="T72" fmla="*/ 218 w 310"/>
              <a:gd name="T73" fmla="*/ 43 h 275"/>
              <a:gd name="T74" fmla="*/ 201 w 310"/>
              <a:gd name="T75" fmla="*/ 50 h 275"/>
              <a:gd name="T76" fmla="*/ 185 w 310"/>
              <a:gd name="T77" fmla="*/ 45 h 275"/>
              <a:gd name="T78" fmla="*/ 154 w 310"/>
              <a:gd name="T79" fmla="*/ 17 h 275"/>
              <a:gd name="T80" fmla="*/ 130 w 310"/>
              <a:gd name="T81" fmla="*/ 0 h 275"/>
              <a:gd name="T82" fmla="*/ 118 w 310"/>
              <a:gd name="T83" fmla="*/ 21 h 275"/>
              <a:gd name="T84" fmla="*/ 90 w 310"/>
              <a:gd name="T85" fmla="*/ 31 h 275"/>
              <a:gd name="T86" fmla="*/ 76 w 310"/>
              <a:gd name="T87" fmla="*/ 62 h 275"/>
              <a:gd name="T88" fmla="*/ 54 w 310"/>
              <a:gd name="T89" fmla="*/ 76 h 275"/>
              <a:gd name="T90" fmla="*/ 28 w 310"/>
              <a:gd name="T91" fmla="*/ 85 h 275"/>
              <a:gd name="T92" fmla="*/ 14 w 310"/>
              <a:gd name="T93" fmla="*/ 97 h 275"/>
              <a:gd name="T94" fmla="*/ 14 w 310"/>
              <a:gd name="T95" fmla="*/ 109 h 275"/>
              <a:gd name="T96" fmla="*/ 14 w 310"/>
              <a:gd name="T97" fmla="*/ 128 h 275"/>
              <a:gd name="T98" fmla="*/ 24 w 310"/>
              <a:gd name="T99" fmla="*/ 178 h 275"/>
              <a:gd name="T100" fmla="*/ 26 w 310"/>
              <a:gd name="T101" fmla="*/ 196 h 275"/>
              <a:gd name="T102" fmla="*/ 33 w 310"/>
              <a:gd name="T103" fmla="*/ 201 h 275"/>
              <a:gd name="T104" fmla="*/ 38 w 310"/>
              <a:gd name="T105" fmla="*/ 211 h 275"/>
              <a:gd name="T106" fmla="*/ 47 w 310"/>
              <a:gd name="T107" fmla="*/ 225 h 275"/>
              <a:gd name="T108" fmla="*/ 59 w 310"/>
              <a:gd name="T109" fmla="*/ 234 h 275"/>
              <a:gd name="T110" fmla="*/ 69 w 310"/>
              <a:gd name="T111" fmla="*/ 244 h 275"/>
              <a:gd name="T112" fmla="*/ 73 w 310"/>
              <a:gd name="T113" fmla="*/ 246 h 275"/>
              <a:gd name="T114" fmla="*/ 78 w 310"/>
              <a:gd name="T115" fmla="*/ 256 h 275"/>
              <a:gd name="T116" fmla="*/ 97 w 310"/>
              <a:gd name="T117" fmla="*/ 256 h 275"/>
              <a:gd name="T118" fmla="*/ 99 w 310"/>
              <a:gd name="T119" fmla="*/ 258 h 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10" h="275">
                <a:moveTo>
                  <a:pt x="102" y="256"/>
                </a:moveTo>
                <a:lnTo>
                  <a:pt x="104" y="256"/>
                </a:lnTo>
                <a:lnTo>
                  <a:pt x="104" y="258"/>
                </a:lnTo>
                <a:lnTo>
                  <a:pt x="104" y="258"/>
                </a:lnTo>
                <a:lnTo>
                  <a:pt x="106" y="260"/>
                </a:lnTo>
                <a:lnTo>
                  <a:pt x="109" y="263"/>
                </a:lnTo>
                <a:lnTo>
                  <a:pt x="111" y="260"/>
                </a:lnTo>
                <a:lnTo>
                  <a:pt x="111" y="263"/>
                </a:lnTo>
                <a:lnTo>
                  <a:pt x="114" y="260"/>
                </a:lnTo>
                <a:lnTo>
                  <a:pt x="116" y="260"/>
                </a:lnTo>
                <a:lnTo>
                  <a:pt x="123" y="263"/>
                </a:lnTo>
                <a:lnTo>
                  <a:pt x="128" y="263"/>
                </a:lnTo>
                <a:lnTo>
                  <a:pt x="133" y="263"/>
                </a:lnTo>
                <a:lnTo>
                  <a:pt x="135" y="263"/>
                </a:lnTo>
                <a:lnTo>
                  <a:pt x="140" y="260"/>
                </a:lnTo>
                <a:lnTo>
                  <a:pt x="140" y="260"/>
                </a:lnTo>
                <a:lnTo>
                  <a:pt x="142" y="263"/>
                </a:lnTo>
                <a:lnTo>
                  <a:pt x="142" y="260"/>
                </a:lnTo>
                <a:lnTo>
                  <a:pt x="144" y="260"/>
                </a:lnTo>
                <a:lnTo>
                  <a:pt x="147" y="263"/>
                </a:lnTo>
                <a:lnTo>
                  <a:pt x="147" y="263"/>
                </a:lnTo>
                <a:lnTo>
                  <a:pt x="144" y="265"/>
                </a:lnTo>
                <a:lnTo>
                  <a:pt x="144" y="265"/>
                </a:lnTo>
                <a:lnTo>
                  <a:pt x="149" y="265"/>
                </a:lnTo>
                <a:lnTo>
                  <a:pt x="149" y="265"/>
                </a:lnTo>
                <a:lnTo>
                  <a:pt x="154" y="265"/>
                </a:lnTo>
                <a:lnTo>
                  <a:pt x="161" y="267"/>
                </a:lnTo>
                <a:lnTo>
                  <a:pt x="166" y="272"/>
                </a:lnTo>
                <a:lnTo>
                  <a:pt x="166" y="272"/>
                </a:lnTo>
                <a:lnTo>
                  <a:pt x="166" y="275"/>
                </a:lnTo>
                <a:lnTo>
                  <a:pt x="166" y="275"/>
                </a:lnTo>
                <a:lnTo>
                  <a:pt x="180" y="263"/>
                </a:lnTo>
                <a:lnTo>
                  <a:pt x="182" y="263"/>
                </a:lnTo>
                <a:lnTo>
                  <a:pt x="187" y="263"/>
                </a:lnTo>
                <a:lnTo>
                  <a:pt x="189" y="263"/>
                </a:lnTo>
                <a:lnTo>
                  <a:pt x="192" y="260"/>
                </a:lnTo>
                <a:lnTo>
                  <a:pt x="192" y="260"/>
                </a:lnTo>
                <a:lnTo>
                  <a:pt x="192" y="260"/>
                </a:lnTo>
                <a:lnTo>
                  <a:pt x="192" y="260"/>
                </a:lnTo>
                <a:lnTo>
                  <a:pt x="196" y="258"/>
                </a:lnTo>
                <a:lnTo>
                  <a:pt x="201" y="253"/>
                </a:lnTo>
                <a:lnTo>
                  <a:pt x="201" y="253"/>
                </a:lnTo>
                <a:lnTo>
                  <a:pt x="199" y="249"/>
                </a:lnTo>
                <a:lnTo>
                  <a:pt x="199" y="249"/>
                </a:lnTo>
                <a:lnTo>
                  <a:pt x="201" y="246"/>
                </a:lnTo>
                <a:lnTo>
                  <a:pt x="204" y="246"/>
                </a:lnTo>
                <a:lnTo>
                  <a:pt x="204" y="241"/>
                </a:lnTo>
                <a:lnTo>
                  <a:pt x="201" y="239"/>
                </a:lnTo>
                <a:lnTo>
                  <a:pt x="201" y="237"/>
                </a:lnTo>
                <a:lnTo>
                  <a:pt x="201" y="232"/>
                </a:lnTo>
                <a:lnTo>
                  <a:pt x="201" y="232"/>
                </a:lnTo>
                <a:lnTo>
                  <a:pt x="204" y="227"/>
                </a:lnTo>
                <a:lnTo>
                  <a:pt x="208" y="227"/>
                </a:lnTo>
                <a:lnTo>
                  <a:pt x="211" y="230"/>
                </a:lnTo>
                <a:lnTo>
                  <a:pt x="218" y="227"/>
                </a:lnTo>
                <a:lnTo>
                  <a:pt x="218" y="225"/>
                </a:lnTo>
                <a:lnTo>
                  <a:pt x="218" y="225"/>
                </a:lnTo>
                <a:lnTo>
                  <a:pt x="218" y="222"/>
                </a:lnTo>
                <a:lnTo>
                  <a:pt x="225" y="218"/>
                </a:lnTo>
                <a:lnTo>
                  <a:pt x="227" y="215"/>
                </a:lnTo>
                <a:lnTo>
                  <a:pt x="230" y="218"/>
                </a:lnTo>
                <a:lnTo>
                  <a:pt x="237" y="213"/>
                </a:lnTo>
                <a:lnTo>
                  <a:pt x="239" y="213"/>
                </a:lnTo>
                <a:lnTo>
                  <a:pt x="239" y="215"/>
                </a:lnTo>
                <a:lnTo>
                  <a:pt x="239" y="215"/>
                </a:lnTo>
                <a:lnTo>
                  <a:pt x="241" y="215"/>
                </a:lnTo>
                <a:lnTo>
                  <a:pt x="241" y="215"/>
                </a:lnTo>
                <a:lnTo>
                  <a:pt x="241" y="213"/>
                </a:lnTo>
                <a:lnTo>
                  <a:pt x="239" y="213"/>
                </a:lnTo>
                <a:lnTo>
                  <a:pt x="239" y="213"/>
                </a:lnTo>
                <a:lnTo>
                  <a:pt x="241" y="213"/>
                </a:lnTo>
                <a:lnTo>
                  <a:pt x="246" y="213"/>
                </a:lnTo>
                <a:lnTo>
                  <a:pt x="246" y="213"/>
                </a:lnTo>
                <a:lnTo>
                  <a:pt x="246" y="215"/>
                </a:lnTo>
                <a:lnTo>
                  <a:pt x="246" y="215"/>
                </a:lnTo>
                <a:lnTo>
                  <a:pt x="249" y="215"/>
                </a:lnTo>
                <a:lnTo>
                  <a:pt x="251" y="213"/>
                </a:lnTo>
                <a:lnTo>
                  <a:pt x="251" y="213"/>
                </a:lnTo>
                <a:lnTo>
                  <a:pt x="256" y="213"/>
                </a:lnTo>
                <a:lnTo>
                  <a:pt x="258" y="213"/>
                </a:lnTo>
                <a:lnTo>
                  <a:pt x="263" y="215"/>
                </a:lnTo>
                <a:lnTo>
                  <a:pt x="265" y="213"/>
                </a:lnTo>
                <a:lnTo>
                  <a:pt x="265" y="215"/>
                </a:lnTo>
                <a:lnTo>
                  <a:pt x="267" y="215"/>
                </a:lnTo>
                <a:lnTo>
                  <a:pt x="270" y="215"/>
                </a:lnTo>
                <a:lnTo>
                  <a:pt x="272" y="215"/>
                </a:lnTo>
                <a:lnTo>
                  <a:pt x="275" y="213"/>
                </a:lnTo>
                <a:lnTo>
                  <a:pt x="275" y="213"/>
                </a:lnTo>
                <a:lnTo>
                  <a:pt x="277" y="215"/>
                </a:lnTo>
                <a:lnTo>
                  <a:pt x="277" y="215"/>
                </a:lnTo>
                <a:lnTo>
                  <a:pt x="284" y="213"/>
                </a:lnTo>
                <a:lnTo>
                  <a:pt x="291" y="211"/>
                </a:lnTo>
                <a:lnTo>
                  <a:pt x="294" y="211"/>
                </a:lnTo>
                <a:lnTo>
                  <a:pt x="296" y="211"/>
                </a:lnTo>
                <a:lnTo>
                  <a:pt x="296" y="213"/>
                </a:lnTo>
                <a:lnTo>
                  <a:pt x="296" y="213"/>
                </a:lnTo>
                <a:lnTo>
                  <a:pt x="298" y="211"/>
                </a:lnTo>
                <a:lnTo>
                  <a:pt x="305" y="204"/>
                </a:lnTo>
                <a:lnTo>
                  <a:pt x="308" y="201"/>
                </a:lnTo>
                <a:lnTo>
                  <a:pt x="308" y="201"/>
                </a:lnTo>
                <a:lnTo>
                  <a:pt x="310" y="185"/>
                </a:lnTo>
                <a:lnTo>
                  <a:pt x="305" y="185"/>
                </a:lnTo>
                <a:lnTo>
                  <a:pt x="305" y="182"/>
                </a:lnTo>
                <a:lnTo>
                  <a:pt x="305" y="185"/>
                </a:lnTo>
                <a:lnTo>
                  <a:pt x="303" y="185"/>
                </a:lnTo>
                <a:lnTo>
                  <a:pt x="301" y="182"/>
                </a:lnTo>
                <a:lnTo>
                  <a:pt x="294" y="170"/>
                </a:lnTo>
                <a:lnTo>
                  <a:pt x="291" y="168"/>
                </a:lnTo>
                <a:lnTo>
                  <a:pt x="289" y="163"/>
                </a:lnTo>
                <a:lnTo>
                  <a:pt x="286" y="159"/>
                </a:lnTo>
                <a:lnTo>
                  <a:pt x="284" y="154"/>
                </a:lnTo>
                <a:lnTo>
                  <a:pt x="282" y="154"/>
                </a:lnTo>
                <a:lnTo>
                  <a:pt x="282" y="152"/>
                </a:lnTo>
                <a:lnTo>
                  <a:pt x="282" y="149"/>
                </a:lnTo>
                <a:lnTo>
                  <a:pt x="279" y="147"/>
                </a:lnTo>
                <a:lnTo>
                  <a:pt x="277" y="142"/>
                </a:lnTo>
                <a:lnTo>
                  <a:pt x="275" y="140"/>
                </a:lnTo>
                <a:lnTo>
                  <a:pt x="277" y="135"/>
                </a:lnTo>
                <a:lnTo>
                  <a:pt x="275" y="130"/>
                </a:lnTo>
                <a:lnTo>
                  <a:pt x="275" y="128"/>
                </a:lnTo>
                <a:lnTo>
                  <a:pt x="275" y="125"/>
                </a:lnTo>
                <a:lnTo>
                  <a:pt x="272" y="116"/>
                </a:lnTo>
                <a:lnTo>
                  <a:pt x="272" y="114"/>
                </a:lnTo>
                <a:lnTo>
                  <a:pt x="272" y="111"/>
                </a:lnTo>
                <a:lnTo>
                  <a:pt x="270" y="114"/>
                </a:lnTo>
                <a:lnTo>
                  <a:pt x="267" y="111"/>
                </a:lnTo>
                <a:lnTo>
                  <a:pt x="267" y="109"/>
                </a:lnTo>
                <a:lnTo>
                  <a:pt x="267" y="109"/>
                </a:lnTo>
                <a:lnTo>
                  <a:pt x="270" y="107"/>
                </a:lnTo>
                <a:lnTo>
                  <a:pt x="267" y="104"/>
                </a:lnTo>
                <a:lnTo>
                  <a:pt x="265" y="102"/>
                </a:lnTo>
                <a:lnTo>
                  <a:pt x="263" y="97"/>
                </a:lnTo>
                <a:lnTo>
                  <a:pt x="265" y="76"/>
                </a:lnTo>
                <a:lnTo>
                  <a:pt x="265" y="66"/>
                </a:lnTo>
                <a:lnTo>
                  <a:pt x="265" y="64"/>
                </a:lnTo>
                <a:lnTo>
                  <a:pt x="265" y="62"/>
                </a:lnTo>
                <a:lnTo>
                  <a:pt x="263" y="59"/>
                </a:lnTo>
                <a:lnTo>
                  <a:pt x="263" y="59"/>
                </a:lnTo>
                <a:lnTo>
                  <a:pt x="263" y="57"/>
                </a:lnTo>
                <a:lnTo>
                  <a:pt x="258" y="52"/>
                </a:lnTo>
                <a:lnTo>
                  <a:pt x="251" y="47"/>
                </a:lnTo>
                <a:lnTo>
                  <a:pt x="251" y="47"/>
                </a:lnTo>
                <a:lnTo>
                  <a:pt x="244" y="45"/>
                </a:lnTo>
                <a:lnTo>
                  <a:pt x="239" y="40"/>
                </a:lnTo>
                <a:lnTo>
                  <a:pt x="232" y="40"/>
                </a:lnTo>
                <a:lnTo>
                  <a:pt x="230" y="40"/>
                </a:lnTo>
                <a:lnTo>
                  <a:pt x="222" y="40"/>
                </a:lnTo>
                <a:lnTo>
                  <a:pt x="218" y="43"/>
                </a:lnTo>
                <a:lnTo>
                  <a:pt x="213" y="45"/>
                </a:lnTo>
                <a:lnTo>
                  <a:pt x="208" y="50"/>
                </a:lnTo>
                <a:lnTo>
                  <a:pt x="206" y="50"/>
                </a:lnTo>
                <a:lnTo>
                  <a:pt x="201" y="50"/>
                </a:lnTo>
                <a:lnTo>
                  <a:pt x="196" y="50"/>
                </a:lnTo>
                <a:lnTo>
                  <a:pt x="194" y="50"/>
                </a:lnTo>
                <a:lnTo>
                  <a:pt x="192" y="50"/>
                </a:lnTo>
                <a:lnTo>
                  <a:pt x="185" y="45"/>
                </a:lnTo>
                <a:lnTo>
                  <a:pt x="175" y="38"/>
                </a:lnTo>
                <a:lnTo>
                  <a:pt x="173" y="36"/>
                </a:lnTo>
                <a:lnTo>
                  <a:pt x="159" y="19"/>
                </a:lnTo>
                <a:lnTo>
                  <a:pt x="154" y="17"/>
                </a:lnTo>
                <a:lnTo>
                  <a:pt x="147" y="10"/>
                </a:lnTo>
                <a:lnTo>
                  <a:pt x="144" y="7"/>
                </a:lnTo>
                <a:lnTo>
                  <a:pt x="140" y="0"/>
                </a:lnTo>
                <a:lnTo>
                  <a:pt x="130" y="0"/>
                </a:lnTo>
                <a:lnTo>
                  <a:pt x="130" y="5"/>
                </a:lnTo>
                <a:lnTo>
                  <a:pt x="130" y="12"/>
                </a:lnTo>
                <a:lnTo>
                  <a:pt x="118" y="12"/>
                </a:lnTo>
                <a:lnTo>
                  <a:pt x="118" y="21"/>
                </a:lnTo>
                <a:lnTo>
                  <a:pt x="111" y="21"/>
                </a:lnTo>
                <a:lnTo>
                  <a:pt x="109" y="21"/>
                </a:lnTo>
                <a:lnTo>
                  <a:pt x="109" y="33"/>
                </a:lnTo>
                <a:lnTo>
                  <a:pt x="90" y="31"/>
                </a:lnTo>
                <a:lnTo>
                  <a:pt x="88" y="31"/>
                </a:lnTo>
                <a:lnTo>
                  <a:pt x="88" y="52"/>
                </a:lnTo>
                <a:lnTo>
                  <a:pt x="76" y="52"/>
                </a:lnTo>
                <a:lnTo>
                  <a:pt x="76" y="62"/>
                </a:lnTo>
                <a:lnTo>
                  <a:pt x="66" y="62"/>
                </a:lnTo>
                <a:lnTo>
                  <a:pt x="66" y="76"/>
                </a:lnTo>
                <a:lnTo>
                  <a:pt x="61" y="76"/>
                </a:lnTo>
                <a:lnTo>
                  <a:pt x="54" y="76"/>
                </a:lnTo>
                <a:lnTo>
                  <a:pt x="54" y="85"/>
                </a:lnTo>
                <a:lnTo>
                  <a:pt x="47" y="85"/>
                </a:lnTo>
                <a:lnTo>
                  <a:pt x="38" y="85"/>
                </a:lnTo>
                <a:lnTo>
                  <a:pt x="28" y="85"/>
                </a:lnTo>
                <a:lnTo>
                  <a:pt x="16" y="85"/>
                </a:lnTo>
                <a:lnTo>
                  <a:pt x="14" y="85"/>
                </a:lnTo>
                <a:lnTo>
                  <a:pt x="14" y="92"/>
                </a:lnTo>
                <a:lnTo>
                  <a:pt x="14" y="97"/>
                </a:lnTo>
                <a:lnTo>
                  <a:pt x="0" y="97"/>
                </a:lnTo>
                <a:lnTo>
                  <a:pt x="0" y="109"/>
                </a:lnTo>
                <a:lnTo>
                  <a:pt x="14" y="109"/>
                </a:lnTo>
                <a:lnTo>
                  <a:pt x="14" y="109"/>
                </a:lnTo>
                <a:lnTo>
                  <a:pt x="14" y="118"/>
                </a:lnTo>
                <a:lnTo>
                  <a:pt x="0" y="118"/>
                </a:lnTo>
                <a:lnTo>
                  <a:pt x="0" y="128"/>
                </a:lnTo>
                <a:lnTo>
                  <a:pt x="14" y="128"/>
                </a:lnTo>
                <a:lnTo>
                  <a:pt x="14" y="144"/>
                </a:lnTo>
                <a:lnTo>
                  <a:pt x="21" y="144"/>
                </a:lnTo>
                <a:lnTo>
                  <a:pt x="24" y="144"/>
                </a:lnTo>
                <a:lnTo>
                  <a:pt x="24" y="178"/>
                </a:lnTo>
                <a:lnTo>
                  <a:pt x="24" y="185"/>
                </a:lnTo>
                <a:lnTo>
                  <a:pt x="26" y="185"/>
                </a:lnTo>
                <a:lnTo>
                  <a:pt x="26" y="196"/>
                </a:lnTo>
                <a:lnTo>
                  <a:pt x="26" y="196"/>
                </a:lnTo>
                <a:lnTo>
                  <a:pt x="26" y="196"/>
                </a:lnTo>
                <a:lnTo>
                  <a:pt x="26" y="199"/>
                </a:lnTo>
                <a:lnTo>
                  <a:pt x="28" y="201"/>
                </a:lnTo>
                <a:lnTo>
                  <a:pt x="33" y="201"/>
                </a:lnTo>
                <a:lnTo>
                  <a:pt x="35" y="204"/>
                </a:lnTo>
                <a:lnTo>
                  <a:pt x="40" y="206"/>
                </a:lnTo>
                <a:lnTo>
                  <a:pt x="40" y="208"/>
                </a:lnTo>
                <a:lnTo>
                  <a:pt x="38" y="211"/>
                </a:lnTo>
                <a:lnTo>
                  <a:pt x="38" y="213"/>
                </a:lnTo>
                <a:lnTo>
                  <a:pt x="45" y="220"/>
                </a:lnTo>
                <a:lnTo>
                  <a:pt x="47" y="222"/>
                </a:lnTo>
                <a:lnTo>
                  <a:pt x="47" y="225"/>
                </a:lnTo>
                <a:lnTo>
                  <a:pt x="47" y="225"/>
                </a:lnTo>
                <a:lnTo>
                  <a:pt x="47" y="225"/>
                </a:lnTo>
                <a:lnTo>
                  <a:pt x="52" y="230"/>
                </a:lnTo>
                <a:lnTo>
                  <a:pt x="59" y="234"/>
                </a:lnTo>
                <a:lnTo>
                  <a:pt x="61" y="239"/>
                </a:lnTo>
                <a:lnTo>
                  <a:pt x="64" y="239"/>
                </a:lnTo>
                <a:lnTo>
                  <a:pt x="66" y="244"/>
                </a:lnTo>
                <a:lnTo>
                  <a:pt x="69" y="244"/>
                </a:lnTo>
                <a:lnTo>
                  <a:pt x="73" y="246"/>
                </a:lnTo>
                <a:lnTo>
                  <a:pt x="73" y="246"/>
                </a:lnTo>
                <a:lnTo>
                  <a:pt x="73" y="246"/>
                </a:lnTo>
                <a:lnTo>
                  <a:pt x="73" y="246"/>
                </a:lnTo>
                <a:lnTo>
                  <a:pt x="76" y="249"/>
                </a:lnTo>
                <a:lnTo>
                  <a:pt x="76" y="249"/>
                </a:lnTo>
                <a:lnTo>
                  <a:pt x="76" y="251"/>
                </a:lnTo>
                <a:lnTo>
                  <a:pt x="78" y="256"/>
                </a:lnTo>
                <a:lnTo>
                  <a:pt x="88" y="258"/>
                </a:lnTo>
                <a:lnTo>
                  <a:pt x="92" y="256"/>
                </a:lnTo>
                <a:lnTo>
                  <a:pt x="95" y="256"/>
                </a:lnTo>
                <a:lnTo>
                  <a:pt x="97" y="256"/>
                </a:lnTo>
                <a:lnTo>
                  <a:pt x="97" y="258"/>
                </a:lnTo>
                <a:lnTo>
                  <a:pt x="97" y="258"/>
                </a:lnTo>
                <a:lnTo>
                  <a:pt x="99" y="258"/>
                </a:lnTo>
                <a:lnTo>
                  <a:pt x="99" y="258"/>
                </a:lnTo>
                <a:lnTo>
                  <a:pt x="102" y="256"/>
                </a:lnTo>
                <a:lnTo>
                  <a:pt x="102" y="256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1" name="Freeform 156"/>
          <p:cNvSpPr>
            <a:spLocks/>
          </p:cNvSpPr>
          <p:nvPr/>
        </p:nvSpPr>
        <p:spPr bwMode="auto">
          <a:xfrm>
            <a:off x="5048668" y="5501691"/>
            <a:ext cx="612775" cy="665163"/>
          </a:xfrm>
          <a:custGeom>
            <a:avLst/>
            <a:gdLst>
              <a:gd name="T0" fmla="*/ 337 w 386"/>
              <a:gd name="T1" fmla="*/ 239 h 419"/>
              <a:gd name="T2" fmla="*/ 334 w 386"/>
              <a:gd name="T3" fmla="*/ 229 h 419"/>
              <a:gd name="T4" fmla="*/ 322 w 386"/>
              <a:gd name="T5" fmla="*/ 213 h 419"/>
              <a:gd name="T6" fmla="*/ 313 w 386"/>
              <a:gd name="T7" fmla="*/ 201 h 419"/>
              <a:gd name="T8" fmla="*/ 306 w 386"/>
              <a:gd name="T9" fmla="*/ 192 h 419"/>
              <a:gd name="T10" fmla="*/ 299 w 386"/>
              <a:gd name="T11" fmla="*/ 189 h 419"/>
              <a:gd name="T12" fmla="*/ 292 w 386"/>
              <a:gd name="T13" fmla="*/ 189 h 419"/>
              <a:gd name="T14" fmla="*/ 292 w 386"/>
              <a:gd name="T15" fmla="*/ 182 h 419"/>
              <a:gd name="T16" fmla="*/ 280 w 386"/>
              <a:gd name="T17" fmla="*/ 177 h 419"/>
              <a:gd name="T18" fmla="*/ 273 w 386"/>
              <a:gd name="T19" fmla="*/ 180 h 419"/>
              <a:gd name="T20" fmla="*/ 266 w 386"/>
              <a:gd name="T21" fmla="*/ 166 h 419"/>
              <a:gd name="T22" fmla="*/ 261 w 386"/>
              <a:gd name="T23" fmla="*/ 158 h 419"/>
              <a:gd name="T24" fmla="*/ 251 w 386"/>
              <a:gd name="T25" fmla="*/ 151 h 419"/>
              <a:gd name="T26" fmla="*/ 242 w 386"/>
              <a:gd name="T27" fmla="*/ 140 h 419"/>
              <a:gd name="T28" fmla="*/ 240 w 386"/>
              <a:gd name="T29" fmla="*/ 142 h 419"/>
              <a:gd name="T30" fmla="*/ 232 w 386"/>
              <a:gd name="T31" fmla="*/ 147 h 419"/>
              <a:gd name="T32" fmla="*/ 230 w 386"/>
              <a:gd name="T33" fmla="*/ 137 h 419"/>
              <a:gd name="T34" fmla="*/ 216 w 386"/>
              <a:gd name="T35" fmla="*/ 135 h 419"/>
              <a:gd name="T36" fmla="*/ 216 w 386"/>
              <a:gd name="T37" fmla="*/ 128 h 419"/>
              <a:gd name="T38" fmla="*/ 202 w 386"/>
              <a:gd name="T39" fmla="*/ 116 h 419"/>
              <a:gd name="T40" fmla="*/ 188 w 386"/>
              <a:gd name="T41" fmla="*/ 95 h 419"/>
              <a:gd name="T42" fmla="*/ 169 w 386"/>
              <a:gd name="T43" fmla="*/ 73 h 419"/>
              <a:gd name="T44" fmla="*/ 169 w 386"/>
              <a:gd name="T45" fmla="*/ 61 h 419"/>
              <a:gd name="T46" fmla="*/ 161 w 386"/>
              <a:gd name="T47" fmla="*/ 64 h 419"/>
              <a:gd name="T48" fmla="*/ 152 w 386"/>
              <a:gd name="T49" fmla="*/ 57 h 419"/>
              <a:gd name="T50" fmla="*/ 145 w 386"/>
              <a:gd name="T51" fmla="*/ 52 h 419"/>
              <a:gd name="T52" fmla="*/ 140 w 386"/>
              <a:gd name="T53" fmla="*/ 38 h 419"/>
              <a:gd name="T54" fmla="*/ 124 w 386"/>
              <a:gd name="T55" fmla="*/ 38 h 419"/>
              <a:gd name="T56" fmla="*/ 105 w 386"/>
              <a:gd name="T57" fmla="*/ 28 h 419"/>
              <a:gd name="T58" fmla="*/ 107 w 386"/>
              <a:gd name="T59" fmla="*/ 24 h 419"/>
              <a:gd name="T60" fmla="*/ 100 w 386"/>
              <a:gd name="T61" fmla="*/ 21 h 419"/>
              <a:gd name="T62" fmla="*/ 93 w 386"/>
              <a:gd name="T63" fmla="*/ 5 h 419"/>
              <a:gd name="T64" fmla="*/ 86 w 386"/>
              <a:gd name="T65" fmla="*/ 12 h 419"/>
              <a:gd name="T66" fmla="*/ 69 w 386"/>
              <a:gd name="T67" fmla="*/ 2 h 419"/>
              <a:gd name="T68" fmla="*/ 57 w 386"/>
              <a:gd name="T69" fmla="*/ 5 h 419"/>
              <a:gd name="T70" fmla="*/ 43 w 386"/>
              <a:gd name="T71" fmla="*/ 26 h 419"/>
              <a:gd name="T72" fmla="*/ 41 w 386"/>
              <a:gd name="T73" fmla="*/ 47 h 419"/>
              <a:gd name="T74" fmla="*/ 10 w 386"/>
              <a:gd name="T75" fmla="*/ 109 h 419"/>
              <a:gd name="T76" fmla="*/ 10 w 386"/>
              <a:gd name="T77" fmla="*/ 196 h 419"/>
              <a:gd name="T78" fmla="*/ 12 w 386"/>
              <a:gd name="T79" fmla="*/ 229 h 419"/>
              <a:gd name="T80" fmla="*/ 17 w 386"/>
              <a:gd name="T81" fmla="*/ 298 h 419"/>
              <a:gd name="T82" fmla="*/ 48 w 386"/>
              <a:gd name="T83" fmla="*/ 298 h 419"/>
              <a:gd name="T84" fmla="*/ 67 w 386"/>
              <a:gd name="T85" fmla="*/ 312 h 419"/>
              <a:gd name="T86" fmla="*/ 69 w 386"/>
              <a:gd name="T87" fmla="*/ 355 h 419"/>
              <a:gd name="T88" fmla="*/ 74 w 386"/>
              <a:gd name="T89" fmla="*/ 367 h 419"/>
              <a:gd name="T90" fmla="*/ 79 w 386"/>
              <a:gd name="T91" fmla="*/ 383 h 419"/>
              <a:gd name="T92" fmla="*/ 221 w 386"/>
              <a:gd name="T93" fmla="*/ 397 h 419"/>
              <a:gd name="T94" fmla="*/ 304 w 386"/>
              <a:gd name="T95" fmla="*/ 419 h 419"/>
              <a:gd name="T96" fmla="*/ 322 w 386"/>
              <a:gd name="T97" fmla="*/ 374 h 419"/>
              <a:gd name="T98" fmla="*/ 377 w 386"/>
              <a:gd name="T99" fmla="*/ 312 h 419"/>
              <a:gd name="T100" fmla="*/ 386 w 386"/>
              <a:gd name="T101" fmla="*/ 298 h 419"/>
              <a:gd name="T102" fmla="*/ 375 w 386"/>
              <a:gd name="T103" fmla="*/ 286 h 419"/>
              <a:gd name="T104" fmla="*/ 360 w 386"/>
              <a:gd name="T105" fmla="*/ 272 h 419"/>
              <a:gd name="T106" fmla="*/ 356 w 386"/>
              <a:gd name="T107" fmla="*/ 253 h 419"/>
              <a:gd name="T108" fmla="*/ 351 w 386"/>
              <a:gd name="T109" fmla="*/ 251 h 419"/>
              <a:gd name="T110" fmla="*/ 346 w 386"/>
              <a:gd name="T111" fmla="*/ 234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86" h="419">
                <a:moveTo>
                  <a:pt x="346" y="234"/>
                </a:moveTo>
                <a:lnTo>
                  <a:pt x="344" y="234"/>
                </a:lnTo>
                <a:lnTo>
                  <a:pt x="344" y="234"/>
                </a:lnTo>
                <a:lnTo>
                  <a:pt x="341" y="234"/>
                </a:lnTo>
                <a:lnTo>
                  <a:pt x="339" y="239"/>
                </a:lnTo>
                <a:lnTo>
                  <a:pt x="337" y="239"/>
                </a:lnTo>
                <a:lnTo>
                  <a:pt x="337" y="239"/>
                </a:lnTo>
                <a:lnTo>
                  <a:pt x="337" y="237"/>
                </a:lnTo>
                <a:lnTo>
                  <a:pt x="337" y="234"/>
                </a:lnTo>
                <a:lnTo>
                  <a:pt x="337" y="234"/>
                </a:lnTo>
                <a:lnTo>
                  <a:pt x="337" y="229"/>
                </a:lnTo>
                <a:lnTo>
                  <a:pt x="334" y="229"/>
                </a:lnTo>
                <a:lnTo>
                  <a:pt x="332" y="232"/>
                </a:lnTo>
                <a:lnTo>
                  <a:pt x="332" y="232"/>
                </a:lnTo>
                <a:lnTo>
                  <a:pt x="325" y="229"/>
                </a:lnTo>
                <a:lnTo>
                  <a:pt x="325" y="222"/>
                </a:lnTo>
                <a:lnTo>
                  <a:pt x="325" y="220"/>
                </a:lnTo>
                <a:lnTo>
                  <a:pt x="322" y="213"/>
                </a:lnTo>
                <a:lnTo>
                  <a:pt x="322" y="211"/>
                </a:lnTo>
                <a:lnTo>
                  <a:pt x="325" y="208"/>
                </a:lnTo>
                <a:lnTo>
                  <a:pt x="322" y="206"/>
                </a:lnTo>
                <a:lnTo>
                  <a:pt x="320" y="203"/>
                </a:lnTo>
                <a:lnTo>
                  <a:pt x="315" y="201"/>
                </a:lnTo>
                <a:lnTo>
                  <a:pt x="313" y="201"/>
                </a:lnTo>
                <a:lnTo>
                  <a:pt x="313" y="199"/>
                </a:lnTo>
                <a:lnTo>
                  <a:pt x="313" y="199"/>
                </a:lnTo>
                <a:lnTo>
                  <a:pt x="308" y="199"/>
                </a:lnTo>
                <a:lnTo>
                  <a:pt x="306" y="196"/>
                </a:lnTo>
                <a:lnTo>
                  <a:pt x="304" y="194"/>
                </a:lnTo>
                <a:lnTo>
                  <a:pt x="306" y="192"/>
                </a:lnTo>
                <a:lnTo>
                  <a:pt x="304" y="192"/>
                </a:lnTo>
                <a:lnTo>
                  <a:pt x="304" y="189"/>
                </a:lnTo>
                <a:lnTo>
                  <a:pt x="301" y="189"/>
                </a:lnTo>
                <a:lnTo>
                  <a:pt x="301" y="189"/>
                </a:lnTo>
                <a:lnTo>
                  <a:pt x="299" y="189"/>
                </a:lnTo>
                <a:lnTo>
                  <a:pt x="299" y="189"/>
                </a:lnTo>
                <a:lnTo>
                  <a:pt x="299" y="187"/>
                </a:lnTo>
                <a:lnTo>
                  <a:pt x="296" y="182"/>
                </a:lnTo>
                <a:lnTo>
                  <a:pt x="294" y="182"/>
                </a:lnTo>
                <a:lnTo>
                  <a:pt x="294" y="184"/>
                </a:lnTo>
                <a:lnTo>
                  <a:pt x="292" y="187"/>
                </a:lnTo>
                <a:lnTo>
                  <a:pt x="292" y="189"/>
                </a:lnTo>
                <a:lnTo>
                  <a:pt x="292" y="189"/>
                </a:lnTo>
                <a:lnTo>
                  <a:pt x="289" y="189"/>
                </a:lnTo>
                <a:lnTo>
                  <a:pt x="287" y="187"/>
                </a:lnTo>
                <a:lnTo>
                  <a:pt x="287" y="184"/>
                </a:lnTo>
                <a:lnTo>
                  <a:pt x="289" y="182"/>
                </a:lnTo>
                <a:lnTo>
                  <a:pt x="292" y="182"/>
                </a:lnTo>
                <a:lnTo>
                  <a:pt x="292" y="182"/>
                </a:lnTo>
                <a:lnTo>
                  <a:pt x="292" y="182"/>
                </a:lnTo>
                <a:lnTo>
                  <a:pt x="292" y="180"/>
                </a:lnTo>
                <a:lnTo>
                  <a:pt x="289" y="180"/>
                </a:lnTo>
                <a:lnTo>
                  <a:pt x="282" y="177"/>
                </a:lnTo>
                <a:lnTo>
                  <a:pt x="280" y="177"/>
                </a:lnTo>
                <a:lnTo>
                  <a:pt x="280" y="173"/>
                </a:lnTo>
                <a:lnTo>
                  <a:pt x="280" y="173"/>
                </a:lnTo>
                <a:lnTo>
                  <a:pt x="277" y="175"/>
                </a:lnTo>
                <a:lnTo>
                  <a:pt x="275" y="177"/>
                </a:lnTo>
                <a:lnTo>
                  <a:pt x="275" y="177"/>
                </a:lnTo>
                <a:lnTo>
                  <a:pt x="273" y="180"/>
                </a:lnTo>
                <a:lnTo>
                  <a:pt x="273" y="180"/>
                </a:lnTo>
                <a:lnTo>
                  <a:pt x="273" y="177"/>
                </a:lnTo>
                <a:lnTo>
                  <a:pt x="270" y="173"/>
                </a:lnTo>
                <a:lnTo>
                  <a:pt x="273" y="173"/>
                </a:lnTo>
                <a:lnTo>
                  <a:pt x="270" y="166"/>
                </a:lnTo>
                <a:lnTo>
                  <a:pt x="266" y="166"/>
                </a:lnTo>
                <a:lnTo>
                  <a:pt x="261" y="166"/>
                </a:lnTo>
                <a:lnTo>
                  <a:pt x="259" y="166"/>
                </a:lnTo>
                <a:lnTo>
                  <a:pt x="256" y="163"/>
                </a:lnTo>
                <a:lnTo>
                  <a:pt x="256" y="161"/>
                </a:lnTo>
                <a:lnTo>
                  <a:pt x="259" y="158"/>
                </a:lnTo>
                <a:lnTo>
                  <a:pt x="261" y="158"/>
                </a:lnTo>
                <a:lnTo>
                  <a:pt x="261" y="156"/>
                </a:lnTo>
                <a:lnTo>
                  <a:pt x="259" y="156"/>
                </a:lnTo>
                <a:lnTo>
                  <a:pt x="259" y="154"/>
                </a:lnTo>
                <a:lnTo>
                  <a:pt x="254" y="154"/>
                </a:lnTo>
                <a:lnTo>
                  <a:pt x="254" y="154"/>
                </a:lnTo>
                <a:lnTo>
                  <a:pt x="251" y="151"/>
                </a:lnTo>
                <a:lnTo>
                  <a:pt x="254" y="149"/>
                </a:lnTo>
                <a:lnTo>
                  <a:pt x="251" y="147"/>
                </a:lnTo>
                <a:lnTo>
                  <a:pt x="251" y="147"/>
                </a:lnTo>
                <a:lnTo>
                  <a:pt x="249" y="147"/>
                </a:lnTo>
                <a:lnTo>
                  <a:pt x="247" y="144"/>
                </a:lnTo>
                <a:lnTo>
                  <a:pt x="242" y="140"/>
                </a:lnTo>
                <a:lnTo>
                  <a:pt x="242" y="137"/>
                </a:lnTo>
                <a:lnTo>
                  <a:pt x="240" y="137"/>
                </a:lnTo>
                <a:lnTo>
                  <a:pt x="237" y="137"/>
                </a:lnTo>
                <a:lnTo>
                  <a:pt x="237" y="140"/>
                </a:lnTo>
                <a:lnTo>
                  <a:pt x="237" y="140"/>
                </a:lnTo>
                <a:lnTo>
                  <a:pt x="240" y="142"/>
                </a:lnTo>
                <a:lnTo>
                  <a:pt x="242" y="144"/>
                </a:lnTo>
                <a:lnTo>
                  <a:pt x="242" y="147"/>
                </a:lnTo>
                <a:lnTo>
                  <a:pt x="240" y="147"/>
                </a:lnTo>
                <a:lnTo>
                  <a:pt x="235" y="149"/>
                </a:lnTo>
                <a:lnTo>
                  <a:pt x="235" y="149"/>
                </a:lnTo>
                <a:lnTo>
                  <a:pt x="232" y="147"/>
                </a:lnTo>
                <a:lnTo>
                  <a:pt x="228" y="142"/>
                </a:lnTo>
                <a:lnTo>
                  <a:pt x="228" y="142"/>
                </a:lnTo>
                <a:lnTo>
                  <a:pt x="230" y="142"/>
                </a:lnTo>
                <a:lnTo>
                  <a:pt x="230" y="140"/>
                </a:lnTo>
                <a:lnTo>
                  <a:pt x="230" y="140"/>
                </a:lnTo>
                <a:lnTo>
                  <a:pt x="230" y="137"/>
                </a:lnTo>
                <a:lnTo>
                  <a:pt x="228" y="137"/>
                </a:lnTo>
                <a:lnTo>
                  <a:pt x="225" y="137"/>
                </a:lnTo>
                <a:lnTo>
                  <a:pt x="223" y="137"/>
                </a:lnTo>
                <a:lnTo>
                  <a:pt x="223" y="135"/>
                </a:lnTo>
                <a:lnTo>
                  <a:pt x="221" y="135"/>
                </a:lnTo>
                <a:lnTo>
                  <a:pt x="216" y="135"/>
                </a:lnTo>
                <a:lnTo>
                  <a:pt x="214" y="135"/>
                </a:lnTo>
                <a:lnTo>
                  <a:pt x="214" y="135"/>
                </a:lnTo>
                <a:lnTo>
                  <a:pt x="214" y="132"/>
                </a:lnTo>
                <a:lnTo>
                  <a:pt x="214" y="130"/>
                </a:lnTo>
                <a:lnTo>
                  <a:pt x="214" y="130"/>
                </a:lnTo>
                <a:lnTo>
                  <a:pt x="216" y="128"/>
                </a:lnTo>
                <a:lnTo>
                  <a:pt x="216" y="128"/>
                </a:lnTo>
                <a:lnTo>
                  <a:pt x="216" y="125"/>
                </a:lnTo>
                <a:lnTo>
                  <a:pt x="211" y="123"/>
                </a:lnTo>
                <a:lnTo>
                  <a:pt x="206" y="118"/>
                </a:lnTo>
                <a:lnTo>
                  <a:pt x="202" y="116"/>
                </a:lnTo>
                <a:lnTo>
                  <a:pt x="202" y="116"/>
                </a:lnTo>
                <a:lnTo>
                  <a:pt x="197" y="104"/>
                </a:lnTo>
                <a:lnTo>
                  <a:pt x="197" y="102"/>
                </a:lnTo>
                <a:lnTo>
                  <a:pt x="197" y="99"/>
                </a:lnTo>
                <a:lnTo>
                  <a:pt x="195" y="97"/>
                </a:lnTo>
                <a:lnTo>
                  <a:pt x="190" y="97"/>
                </a:lnTo>
                <a:lnTo>
                  <a:pt x="188" y="95"/>
                </a:lnTo>
                <a:lnTo>
                  <a:pt x="176" y="87"/>
                </a:lnTo>
                <a:lnTo>
                  <a:pt x="173" y="85"/>
                </a:lnTo>
                <a:lnTo>
                  <a:pt x="171" y="83"/>
                </a:lnTo>
                <a:lnTo>
                  <a:pt x="171" y="78"/>
                </a:lnTo>
                <a:lnTo>
                  <a:pt x="169" y="73"/>
                </a:lnTo>
                <a:lnTo>
                  <a:pt x="169" y="73"/>
                </a:lnTo>
                <a:lnTo>
                  <a:pt x="169" y="71"/>
                </a:lnTo>
                <a:lnTo>
                  <a:pt x="169" y="69"/>
                </a:lnTo>
                <a:lnTo>
                  <a:pt x="171" y="69"/>
                </a:lnTo>
                <a:lnTo>
                  <a:pt x="171" y="66"/>
                </a:lnTo>
                <a:lnTo>
                  <a:pt x="169" y="64"/>
                </a:lnTo>
                <a:lnTo>
                  <a:pt x="169" y="61"/>
                </a:lnTo>
                <a:lnTo>
                  <a:pt x="164" y="57"/>
                </a:lnTo>
                <a:lnTo>
                  <a:pt x="161" y="57"/>
                </a:lnTo>
                <a:lnTo>
                  <a:pt x="159" y="59"/>
                </a:lnTo>
                <a:lnTo>
                  <a:pt x="159" y="59"/>
                </a:lnTo>
                <a:lnTo>
                  <a:pt x="161" y="61"/>
                </a:lnTo>
                <a:lnTo>
                  <a:pt x="161" y="64"/>
                </a:lnTo>
                <a:lnTo>
                  <a:pt x="159" y="64"/>
                </a:lnTo>
                <a:lnTo>
                  <a:pt x="157" y="64"/>
                </a:lnTo>
                <a:lnTo>
                  <a:pt x="157" y="61"/>
                </a:lnTo>
                <a:lnTo>
                  <a:pt x="157" y="57"/>
                </a:lnTo>
                <a:lnTo>
                  <a:pt x="154" y="57"/>
                </a:lnTo>
                <a:lnTo>
                  <a:pt x="152" y="57"/>
                </a:lnTo>
                <a:lnTo>
                  <a:pt x="150" y="57"/>
                </a:lnTo>
                <a:lnTo>
                  <a:pt x="147" y="59"/>
                </a:lnTo>
                <a:lnTo>
                  <a:pt x="145" y="57"/>
                </a:lnTo>
                <a:lnTo>
                  <a:pt x="145" y="57"/>
                </a:lnTo>
                <a:lnTo>
                  <a:pt x="145" y="54"/>
                </a:lnTo>
                <a:lnTo>
                  <a:pt x="145" y="52"/>
                </a:lnTo>
                <a:lnTo>
                  <a:pt x="143" y="52"/>
                </a:lnTo>
                <a:lnTo>
                  <a:pt x="140" y="50"/>
                </a:lnTo>
                <a:lnTo>
                  <a:pt x="140" y="50"/>
                </a:lnTo>
                <a:lnTo>
                  <a:pt x="140" y="47"/>
                </a:lnTo>
                <a:lnTo>
                  <a:pt x="140" y="45"/>
                </a:lnTo>
                <a:lnTo>
                  <a:pt x="140" y="38"/>
                </a:lnTo>
                <a:lnTo>
                  <a:pt x="140" y="35"/>
                </a:lnTo>
                <a:lnTo>
                  <a:pt x="138" y="33"/>
                </a:lnTo>
                <a:lnTo>
                  <a:pt x="138" y="33"/>
                </a:lnTo>
                <a:lnTo>
                  <a:pt x="138" y="33"/>
                </a:lnTo>
                <a:lnTo>
                  <a:pt x="126" y="33"/>
                </a:lnTo>
                <a:lnTo>
                  <a:pt x="124" y="38"/>
                </a:lnTo>
                <a:lnTo>
                  <a:pt x="124" y="38"/>
                </a:lnTo>
                <a:lnTo>
                  <a:pt x="121" y="38"/>
                </a:lnTo>
                <a:lnTo>
                  <a:pt x="119" y="38"/>
                </a:lnTo>
                <a:lnTo>
                  <a:pt x="116" y="38"/>
                </a:lnTo>
                <a:lnTo>
                  <a:pt x="105" y="28"/>
                </a:lnTo>
                <a:lnTo>
                  <a:pt x="105" y="28"/>
                </a:lnTo>
                <a:lnTo>
                  <a:pt x="105" y="28"/>
                </a:lnTo>
                <a:lnTo>
                  <a:pt x="107" y="28"/>
                </a:lnTo>
                <a:lnTo>
                  <a:pt x="107" y="26"/>
                </a:lnTo>
                <a:lnTo>
                  <a:pt x="107" y="26"/>
                </a:lnTo>
                <a:lnTo>
                  <a:pt x="107" y="24"/>
                </a:lnTo>
                <a:lnTo>
                  <a:pt x="107" y="24"/>
                </a:lnTo>
                <a:lnTo>
                  <a:pt x="105" y="24"/>
                </a:lnTo>
                <a:lnTo>
                  <a:pt x="102" y="26"/>
                </a:lnTo>
                <a:lnTo>
                  <a:pt x="100" y="26"/>
                </a:lnTo>
                <a:lnTo>
                  <a:pt x="100" y="24"/>
                </a:lnTo>
                <a:lnTo>
                  <a:pt x="100" y="21"/>
                </a:lnTo>
                <a:lnTo>
                  <a:pt x="100" y="21"/>
                </a:lnTo>
                <a:lnTo>
                  <a:pt x="100" y="19"/>
                </a:lnTo>
                <a:lnTo>
                  <a:pt x="100" y="19"/>
                </a:lnTo>
                <a:lnTo>
                  <a:pt x="95" y="16"/>
                </a:lnTo>
                <a:lnTo>
                  <a:pt x="95" y="14"/>
                </a:lnTo>
                <a:lnTo>
                  <a:pt x="93" y="7"/>
                </a:lnTo>
                <a:lnTo>
                  <a:pt x="93" y="5"/>
                </a:lnTo>
                <a:lnTo>
                  <a:pt x="90" y="5"/>
                </a:lnTo>
                <a:lnTo>
                  <a:pt x="90" y="5"/>
                </a:lnTo>
                <a:lnTo>
                  <a:pt x="88" y="5"/>
                </a:lnTo>
                <a:lnTo>
                  <a:pt x="88" y="9"/>
                </a:lnTo>
                <a:lnTo>
                  <a:pt x="88" y="12"/>
                </a:lnTo>
                <a:lnTo>
                  <a:pt x="86" y="12"/>
                </a:lnTo>
                <a:lnTo>
                  <a:pt x="83" y="12"/>
                </a:lnTo>
                <a:lnTo>
                  <a:pt x="81" y="7"/>
                </a:lnTo>
                <a:lnTo>
                  <a:pt x="74" y="7"/>
                </a:lnTo>
                <a:lnTo>
                  <a:pt x="74" y="7"/>
                </a:lnTo>
                <a:lnTo>
                  <a:pt x="71" y="5"/>
                </a:lnTo>
                <a:lnTo>
                  <a:pt x="69" y="2"/>
                </a:lnTo>
                <a:lnTo>
                  <a:pt x="69" y="2"/>
                </a:lnTo>
                <a:lnTo>
                  <a:pt x="67" y="2"/>
                </a:lnTo>
                <a:lnTo>
                  <a:pt x="64" y="2"/>
                </a:lnTo>
                <a:lnTo>
                  <a:pt x="62" y="2"/>
                </a:lnTo>
                <a:lnTo>
                  <a:pt x="60" y="2"/>
                </a:lnTo>
                <a:lnTo>
                  <a:pt x="57" y="5"/>
                </a:lnTo>
                <a:lnTo>
                  <a:pt x="55" y="2"/>
                </a:lnTo>
                <a:lnTo>
                  <a:pt x="50" y="0"/>
                </a:lnTo>
                <a:lnTo>
                  <a:pt x="48" y="2"/>
                </a:lnTo>
                <a:lnTo>
                  <a:pt x="45" y="5"/>
                </a:lnTo>
                <a:lnTo>
                  <a:pt x="43" y="7"/>
                </a:lnTo>
                <a:lnTo>
                  <a:pt x="43" y="26"/>
                </a:lnTo>
                <a:lnTo>
                  <a:pt x="29" y="26"/>
                </a:lnTo>
                <a:lnTo>
                  <a:pt x="29" y="28"/>
                </a:lnTo>
                <a:lnTo>
                  <a:pt x="29" y="38"/>
                </a:lnTo>
                <a:lnTo>
                  <a:pt x="41" y="38"/>
                </a:lnTo>
                <a:lnTo>
                  <a:pt x="41" y="47"/>
                </a:lnTo>
                <a:lnTo>
                  <a:pt x="41" y="47"/>
                </a:lnTo>
                <a:lnTo>
                  <a:pt x="12" y="47"/>
                </a:lnTo>
                <a:lnTo>
                  <a:pt x="10" y="47"/>
                </a:lnTo>
                <a:lnTo>
                  <a:pt x="10" y="61"/>
                </a:lnTo>
                <a:lnTo>
                  <a:pt x="10" y="78"/>
                </a:lnTo>
                <a:lnTo>
                  <a:pt x="10" y="104"/>
                </a:lnTo>
                <a:lnTo>
                  <a:pt x="10" y="109"/>
                </a:lnTo>
                <a:lnTo>
                  <a:pt x="10" y="114"/>
                </a:lnTo>
                <a:lnTo>
                  <a:pt x="10" y="151"/>
                </a:lnTo>
                <a:lnTo>
                  <a:pt x="10" y="166"/>
                </a:lnTo>
                <a:lnTo>
                  <a:pt x="10" y="175"/>
                </a:lnTo>
                <a:lnTo>
                  <a:pt x="10" y="180"/>
                </a:lnTo>
                <a:lnTo>
                  <a:pt x="10" y="196"/>
                </a:lnTo>
                <a:lnTo>
                  <a:pt x="10" y="206"/>
                </a:lnTo>
                <a:lnTo>
                  <a:pt x="12" y="220"/>
                </a:lnTo>
                <a:lnTo>
                  <a:pt x="0" y="220"/>
                </a:lnTo>
                <a:lnTo>
                  <a:pt x="0" y="227"/>
                </a:lnTo>
                <a:lnTo>
                  <a:pt x="0" y="229"/>
                </a:lnTo>
                <a:lnTo>
                  <a:pt x="12" y="229"/>
                </a:lnTo>
                <a:lnTo>
                  <a:pt x="12" y="239"/>
                </a:lnTo>
                <a:lnTo>
                  <a:pt x="12" y="241"/>
                </a:lnTo>
                <a:lnTo>
                  <a:pt x="12" y="279"/>
                </a:lnTo>
                <a:lnTo>
                  <a:pt x="12" y="286"/>
                </a:lnTo>
                <a:lnTo>
                  <a:pt x="12" y="303"/>
                </a:lnTo>
                <a:lnTo>
                  <a:pt x="17" y="298"/>
                </a:lnTo>
                <a:lnTo>
                  <a:pt x="22" y="296"/>
                </a:lnTo>
                <a:lnTo>
                  <a:pt x="26" y="293"/>
                </a:lnTo>
                <a:lnTo>
                  <a:pt x="34" y="293"/>
                </a:lnTo>
                <a:lnTo>
                  <a:pt x="36" y="293"/>
                </a:lnTo>
                <a:lnTo>
                  <a:pt x="43" y="293"/>
                </a:lnTo>
                <a:lnTo>
                  <a:pt x="48" y="298"/>
                </a:lnTo>
                <a:lnTo>
                  <a:pt x="55" y="300"/>
                </a:lnTo>
                <a:lnTo>
                  <a:pt x="55" y="300"/>
                </a:lnTo>
                <a:lnTo>
                  <a:pt x="62" y="305"/>
                </a:lnTo>
                <a:lnTo>
                  <a:pt x="67" y="310"/>
                </a:lnTo>
                <a:lnTo>
                  <a:pt x="67" y="312"/>
                </a:lnTo>
                <a:lnTo>
                  <a:pt x="67" y="312"/>
                </a:lnTo>
                <a:lnTo>
                  <a:pt x="69" y="315"/>
                </a:lnTo>
                <a:lnTo>
                  <a:pt x="69" y="317"/>
                </a:lnTo>
                <a:lnTo>
                  <a:pt x="69" y="319"/>
                </a:lnTo>
                <a:lnTo>
                  <a:pt x="69" y="329"/>
                </a:lnTo>
                <a:lnTo>
                  <a:pt x="67" y="350"/>
                </a:lnTo>
                <a:lnTo>
                  <a:pt x="69" y="355"/>
                </a:lnTo>
                <a:lnTo>
                  <a:pt x="71" y="357"/>
                </a:lnTo>
                <a:lnTo>
                  <a:pt x="74" y="360"/>
                </a:lnTo>
                <a:lnTo>
                  <a:pt x="71" y="362"/>
                </a:lnTo>
                <a:lnTo>
                  <a:pt x="71" y="362"/>
                </a:lnTo>
                <a:lnTo>
                  <a:pt x="71" y="364"/>
                </a:lnTo>
                <a:lnTo>
                  <a:pt x="74" y="367"/>
                </a:lnTo>
                <a:lnTo>
                  <a:pt x="76" y="364"/>
                </a:lnTo>
                <a:lnTo>
                  <a:pt x="76" y="367"/>
                </a:lnTo>
                <a:lnTo>
                  <a:pt x="76" y="369"/>
                </a:lnTo>
                <a:lnTo>
                  <a:pt x="79" y="378"/>
                </a:lnTo>
                <a:lnTo>
                  <a:pt x="79" y="381"/>
                </a:lnTo>
                <a:lnTo>
                  <a:pt x="79" y="383"/>
                </a:lnTo>
                <a:lnTo>
                  <a:pt x="86" y="390"/>
                </a:lnTo>
                <a:lnTo>
                  <a:pt x="143" y="402"/>
                </a:lnTo>
                <a:lnTo>
                  <a:pt x="152" y="402"/>
                </a:lnTo>
                <a:lnTo>
                  <a:pt x="164" y="407"/>
                </a:lnTo>
                <a:lnTo>
                  <a:pt x="173" y="405"/>
                </a:lnTo>
                <a:lnTo>
                  <a:pt x="221" y="397"/>
                </a:lnTo>
                <a:lnTo>
                  <a:pt x="251" y="390"/>
                </a:lnTo>
                <a:lnTo>
                  <a:pt x="268" y="397"/>
                </a:lnTo>
                <a:lnTo>
                  <a:pt x="280" y="402"/>
                </a:lnTo>
                <a:lnTo>
                  <a:pt x="282" y="407"/>
                </a:lnTo>
                <a:lnTo>
                  <a:pt x="289" y="412"/>
                </a:lnTo>
                <a:lnTo>
                  <a:pt x="304" y="419"/>
                </a:lnTo>
                <a:lnTo>
                  <a:pt x="308" y="419"/>
                </a:lnTo>
                <a:lnTo>
                  <a:pt x="320" y="400"/>
                </a:lnTo>
                <a:lnTo>
                  <a:pt x="327" y="390"/>
                </a:lnTo>
                <a:lnTo>
                  <a:pt x="327" y="386"/>
                </a:lnTo>
                <a:lnTo>
                  <a:pt x="322" y="378"/>
                </a:lnTo>
                <a:lnTo>
                  <a:pt x="322" y="374"/>
                </a:lnTo>
                <a:lnTo>
                  <a:pt x="325" y="369"/>
                </a:lnTo>
                <a:lnTo>
                  <a:pt x="332" y="357"/>
                </a:lnTo>
                <a:lnTo>
                  <a:pt x="351" y="357"/>
                </a:lnTo>
                <a:lnTo>
                  <a:pt x="353" y="355"/>
                </a:lnTo>
                <a:lnTo>
                  <a:pt x="356" y="350"/>
                </a:lnTo>
                <a:lnTo>
                  <a:pt x="377" y="312"/>
                </a:lnTo>
                <a:lnTo>
                  <a:pt x="379" y="312"/>
                </a:lnTo>
                <a:lnTo>
                  <a:pt x="382" y="310"/>
                </a:lnTo>
                <a:lnTo>
                  <a:pt x="384" y="308"/>
                </a:lnTo>
                <a:lnTo>
                  <a:pt x="384" y="305"/>
                </a:lnTo>
                <a:lnTo>
                  <a:pt x="386" y="300"/>
                </a:lnTo>
                <a:lnTo>
                  <a:pt x="386" y="298"/>
                </a:lnTo>
                <a:lnTo>
                  <a:pt x="386" y="298"/>
                </a:lnTo>
                <a:lnTo>
                  <a:pt x="382" y="291"/>
                </a:lnTo>
                <a:lnTo>
                  <a:pt x="379" y="286"/>
                </a:lnTo>
                <a:lnTo>
                  <a:pt x="379" y="286"/>
                </a:lnTo>
                <a:lnTo>
                  <a:pt x="377" y="286"/>
                </a:lnTo>
                <a:lnTo>
                  <a:pt x="375" y="286"/>
                </a:lnTo>
                <a:lnTo>
                  <a:pt x="367" y="284"/>
                </a:lnTo>
                <a:lnTo>
                  <a:pt x="365" y="281"/>
                </a:lnTo>
                <a:lnTo>
                  <a:pt x="360" y="277"/>
                </a:lnTo>
                <a:lnTo>
                  <a:pt x="363" y="274"/>
                </a:lnTo>
                <a:lnTo>
                  <a:pt x="363" y="272"/>
                </a:lnTo>
                <a:lnTo>
                  <a:pt x="360" y="272"/>
                </a:lnTo>
                <a:lnTo>
                  <a:pt x="358" y="270"/>
                </a:lnTo>
                <a:lnTo>
                  <a:pt x="356" y="267"/>
                </a:lnTo>
                <a:lnTo>
                  <a:pt x="353" y="265"/>
                </a:lnTo>
                <a:lnTo>
                  <a:pt x="353" y="265"/>
                </a:lnTo>
                <a:lnTo>
                  <a:pt x="356" y="253"/>
                </a:lnTo>
                <a:lnTo>
                  <a:pt x="356" y="253"/>
                </a:lnTo>
                <a:lnTo>
                  <a:pt x="358" y="251"/>
                </a:lnTo>
                <a:lnTo>
                  <a:pt x="358" y="248"/>
                </a:lnTo>
                <a:lnTo>
                  <a:pt x="356" y="248"/>
                </a:lnTo>
                <a:lnTo>
                  <a:pt x="353" y="251"/>
                </a:lnTo>
                <a:lnTo>
                  <a:pt x="351" y="251"/>
                </a:lnTo>
                <a:lnTo>
                  <a:pt x="351" y="251"/>
                </a:lnTo>
                <a:lnTo>
                  <a:pt x="346" y="246"/>
                </a:lnTo>
                <a:lnTo>
                  <a:pt x="346" y="244"/>
                </a:lnTo>
                <a:lnTo>
                  <a:pt x="346" y="244"/>
                </a:lnTo>
                <a:lnTo>
                  <a:pt x="351" y="241"/>
                </a:lnTo>
                <a:lnTo>
                  <a:pt x="349" y="239"/>
                </a:lnTo>
                <a:lnTo>
                  <a:pt x="346" y="23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2" name="Freeform 157"/>
          <p:cNvSpPr>
            <a:spLocks/>
          </p:cNvSpPr>
          <p:nvPr/>
        </p:nvSpPr>
        <p:spPr bwMode="auto">
          <a:xfrm>
            <a:off x="4894681" y="6109704"/>
            <a:ext cx="636588" cy="484188"/>
          </a:xfrm>
          <a:custGeom>
            <a:avLst/>
            <a:gdLst>
              <a:gd name="T0" fmla="*/ 318 w 401"/>
              <a:gd name="T1" fmla="*/ 14 h 305"/>
              <a:gd name="T2" fmla="*/ 183 w 401"/>
              <a:gd name="T3" fmla="*/ 7 h 305"/>
              <a:gd name="T4" fmla="*/ 180 w 401"/>
              <a:gd name="T5" fmla="*/ 17 h 305"/>
              <a:gd name="T6" fmla="*/ 187 w 401"/>
              <a:gd name="T7" fmla="*/ 29 h 305"/>
              <a:gd name="T8" fmla="*/ 204 w 401"/>
              <a:gd name="T9" fmla="*/ 55 h 305"/>
              <a:gd name="T10" fmla="*/ 209 w 401"/>
              <a:gd name="T11" fmla="*/ 71 h 305"/>
              <a:gd name="T12" fmla="*/ 197 w 401"/>
              <a:gd name="T13" fmla="*/ 83 h 305"/>
              <a:gd name="T14" fmla="*/ 178 w 401"/>
              <a:gd name="T15" fmla="*/ 85 h 305"/>
              <a:gd name="T16" fmla="*/ 171 w 401"/>
              <a:gd name="T17" fmla="*/ 85 h 305"/>
              <a:gd name="T18" fmla="*/ 159 w 401"/>
              <a:gd name="T19" fmla="*/ 83 h 305"/>
              <a:gd name="T20" fmla="*/ 147 w 401"/>
              <a:gd name="T21" fmla="*/ 85 h 305"/>
              <a:gd name="T22" fmla="*/ 140 w 401"/>
              <a:gd name="T23" fmla="*/ 83 h 305"/>
              <a:gd name="T24" fmla="*/ 140 w 401"/>
              <a:gd name="T25" fmla="*/ 85 h 305"/>
              <a:gd name="T26" fmla="*/ 128 w 401"/>
              <a:gd name="T27" fmla="*/ 85 h 305"/>
              <a:gd name="T28" fmla="*/ 119 w 401"/>
              <a:gd name="T29" fmla="*/ 97 h 305"/>
              <a:gd name="T30" fmla="*/ 102 w 401"/>
              <a:gd name="T31" fmla="*/ 102 h 305"/>
              <a:gd name="T32" fmla="*/ 102 w 401"/>
              <a:gd name="T33" fmla="*/ 116 h 305"/>
              <a:gd name="T34" fmla="*/ 97 w 401"/>
              <a:gd name="T35" fmla="*/ 128 h 305"/>
              <a:gd name="T36" fmla="*/ 90 w 401"/>
              <a:gd name="T37" fmla="*/ 133 h 305"/>
              <a:gd name="T38" fmla="*/ 67 w 401"/>
              <a:gd name="T39" fmla="*/ 145 h 305"/>
              <a:gd name="T40" fmla="*/ 50 w 401"/>
              <a:gd name="T41" fmla="*/ 135 h 305"/>
              <a:gd name="T42" fmla="*/ 48 w 401"/>
              <a:gd name="T43" fmla="*/ 133 h 305"/>
              <a:gd name="T44" fmla="*/ 41 w 401"/>
              <a:gd name="T45" fmla="*/ 130 h 305"/>
              <a:gd name="T46" fmla="*/ 17 w 401"/>
              <a:gd name="T47" fmla="*/ 130 h 305"/>
              <a:gd name="T48" fmla="*/ 7 w 401"/>
              <a:gd name="T49" fmla="*/ 130 h 305"/>
              <a:gd name="T50" fmla="*/ 3 w 401"/>
              <a:gd name="T51" fmla="*/ 126 h 305"/>
              <a:gd name="T52" fmla="*/ 38 w 401"/>
              <a:gd name="T53" fmla="*/ 171 h 305"/>
              <a:gd name="T54" fmla="*/ 57 w 401"/>
              <a:gd name="T55" fmla="*/ 185 h 305"/>
              <a:gd name="T56" fmla="*/ 90 w 401"/>
              <a:gd name="T57" fmla="*/ 275 h 305"/>
              <a:gd name="T58" fmla="*/ 152 w 401"/>
              <a:gd name="T59" fmla="*/ 303 h 305"/>
              <a:gd name="T60" fmla="*/ 192 w 401"/>
              <a:gd name="T61" fmla="*/ 258 h 305"/>
              <a:gd name="T62" fmla="*/ 237 w 401"/>
              <a:gd name="T63" fmla="*/ 270 h 305"/>
              <a:gd name="T64" fmla="*/ 258 w 401"/>
              <a:gd name="T65" fmla="*/ 272 h 305"/>
              <a:gd name="T66" fmla="*/ 256 w 401"/>
              <a:gd name="T67" fmla="*/ 260 h 305"/>
              <a:gd name="T68" fmla="*/ 261 w 401"/>
              <a:gd name="T69" fmla="*/ 263 h 305"/>
              <a:gd name="T70" fmla="*/ 266 w 401"/>
              <a:gd name="T71" fmla="*/ 237 h 305"/>
              <a:gd name="T72" fmla="*/ 282 w 401"/>
              <a:gd name="T73" fmla="*/ 230 h 305"/>
              <a:gd name="T74" fmla="*/ 325 w 401"/>
              <a:gd name="T75" fmla="*/ 230 h 305"/>
              <a:gd name="T76" fmla="*/ 332 w 401"/>
              <a:gd name="T77" fmla="*/ 213 h 305"/>
              <a:gd name="T78" fmla="*/ 344 w 401"/>
              <a:gd name="T79" fmla="*/ 194 h 305"/>
              <a:gd name="T80" fmla="*/ 360 w 401"/>
              <a:gd name="T81" fmla="*/ 185 h 305"/>
              <a:gd name="T82" fmla="*/ 365 w 401"/>
              <a:gd name="T83" fmla="*/ 173 h 305"/>
              <a:gd name="T84" fmla="*/ 372 w 401"/>
              <a:gd name="T85" fmla="*/ 154 h 305"/>
              <a:gd name="T86" fmla="*/ 377 w 401"/>
              <a:gd name="T87" fmla="*/ 135 h 305"/>
              <a:gd name="T88" fmla="*/ 377 w 401"/>
              <a:gd name="T89" fmla="*/ 130 h 305"/>
              <a:gd name="T90" fmla="*/ 379 w 401"/>
              <a:gd name="T91" fmla="*/ 121 h 305"/>
              <a:gd name="T92" fmla="*/ 382 w 401"/>
              <a:gd name="T93" fmla="*/ 116 h 305"/>
              <a:gd name="T94" fmla="*/ 382 w 401"/>
              <a:gd name="T95" fmla="*/ 104 h 305"/>
              <a:gd name="T96" fmla="*/ 384 w 401"/>
              <a:gd name="T97" fmla="*/ 92 h 305"/>
              <a:gd name="T98" fmla="*/ 401 w 401"/>
              <a:gd name="T99" fmla="*/ 59 h 305"/>
              <a:gd name="T100" fmla="*/ 401 w 401"/>
              <a:gd name="T101" fmla="*/ 36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01" h="305">
                <a:moveTo>
                  <a:pt x="379" y="24"/>
                </a:moveTo>
                <a:lnTo>
                  <a:pt x="377" y="19"/>
                </a:lnTo>
                <a:lnTo>
                  <a:pt x="365" y="14"/>
                </a:lnTo>
                <a:lnTo>
                  <a:pt x="348" y="7"/>
                </a:lnTo>
                <a:lnTo>
                  <a:pt x="318" y="14"/>
                </a:lnTo>
                <a:lnTo>
                  <a:pt x="270" y="22"/>
                </a:lnTo>
                <a:lnTo>
                  <a:pt x="261" y="24"/>
                </a:lnTo>
                <a:lnTo>
                  <a:pt x="249" y="19"/>
                </a:lnTo>
                <a:lnTo>
                  <a:pt x="240" y="19"/>
                </a:lnTo>
                <a:lnTo>
                  <a:pt x="183" y="7"/>
                </a:lnTo>
                <a:lnTo>
                  <a:pt x="176" y="0"/>
                </a:lnTo>
                <a:lnTo>
                  <a:pt x="178" y="5"/>
                </a:lnTo>
                <a:lnTo>
                  <a:pt x="176" y="10"/>
                </a:lnTo>
                <a:lnTo>
                  <a:pt x="178" y="12"/>
                </a:lnTo>
                <a:lnTo>
                  <a:pt x="180" y="17"/>
                </a:lnTo>
                <a:lnTo>
                  <a:pt x="183" y="19"/>
                </a:lnTo>
                <a:lnTo>
                  <a:pt x="183" y="22"/>
                </a:lnTo>
                <a:lnTo>
                  <a:pt x="183" y="24"/>
                </a:lnTo>
                <a:lnTo>
                  <a:pt x="185" y="24"/>
                </a:lnTo>
                <a:lnTo>
                  <a:pt x="187" y="29"/>
                </a:lnTo>
                <a:lnTo>
                  <a:pt x="190" y="33"/>
                </a:lnTo>
                <a:lnTo>
                  <a:pt x="192" y="38"/>
                </a:lnTo>
                <a:lnTo>
                  <a:pt x="195" y="40"/>
                </a:lnTo>
                <a:lnTo>
                  <a:pt x="202" y="52"/>
                </a:lnTo>
                <a:lnTo>
                  <a:pt x="204" y="55"/>
                </a:lnTo>
                <a:lnTo>
                  <a:pt x="206" y="55"/>
                </a:lnTo>
                <a:lnTo>
                  <a:pt x="206" y="52"/>
                </a:lnTo>
                <a:lnTo>
                  <a:pt x="206" y="55"/>
                </a:lnTo>
                <a:lnTo>
                  <a:pt x="211" y="55"/>
                </a:lnTo>
                <a:lnTo>
                  <a:pt x="209" y="71"/>
                </a:lnTo>
                <a:lnTo>
                  <a:pt x="209" y="71"/>
                </a:lnTo>
                <a:lnTo>
                  <a:pt x="206" y="74"/>
                </a:lnTo>
                <a:lnTo>
                  <a:pt x="199" y="81"/>
                </a:lnTo>
                <a:lnTo>
                  <a:pt x="197" y="83"/>
                </a:lnTo>
                <a:lnTo>
                  <a:pt x="197" y="83"/>
                </a:lnTo>
                <a:lnTo>
                  <a:pt x="197" y="81"/>
                </a:lnTo>
                <a:lnTo>
                  <a:pt x="195" y="81"/>
                </a:lnTo>
                <a:lnTo>
                  <a:pt x="192" y="81"/>
                </a:lnTo>
                <a:lnTo>
                  <a:pt x="185" y="83"/>
                </a:lnTo>
                <a:lnTo>
                  <a:pt x="178" y="85"/>
                </a:lnTo>
                <a:lnTo>
                  <a:pt x="178" y="85"/>
                </a:lnTo>
                <a:lnTo>
                  <a:pt x="176" y="83"/>
                </a:lnTo>
                <a:lnTo>
                  <a:pt x="176" y="83"/>
                </a:lnTo>
                <a:lnTo>
                  <a:pt x="173" y="85"/>
                </a:lnTo>
                <a:lnTo>
                  <a:pt x="171" y="85"/>
                </a:lnTo>
                <a:lnTo>
                  <a:pt x="168" y="85"/>
                </a:lnTo>
                <a:lnTo>
                  <a:pt x="166" y="85"/>
                </a:lnTo>
                <a:lnTo>
                  <a:pt x="166" y="83"/>
                </a:lnTo>
                <a:lnTo>
                  <a:pt x="164" y="85"/>
                </a:lnTo>
                <a:lnTo>
                  <a:pt x="159" y="83"/>
                </a:lnTo>
                <a:lnTo>
                  <a:pt x="157" y="83"/>
                </a:lnTo>
                <a:lnTo>
                  <a:pt x="152" y="83"/>
                </a:lnTo>
                <a:lnTo>
                  <a:pt x="152" y="83"/>
                </a:lnTo>
                <a:lnTo>
                  <a:pt x="150" y="85"/>
                </a:lnTo>
                <a:lnTo>
                  <a:pt x="147" y="85"/>
                </a:lnTo>
                <a:lnTo>
                  <a:pt x="147" y="85"/>
                </a:lnTo>
                <a:lnTo>
                  <a:pt x="147" y="83"/>
                </a:lnTo>
                <a:lnTo>
                  <a:pt x="147" y="83"/>
                </a:lnTo>
                <a:lnTo>
                  <a:pt x="142" y="83"/>
                </a:lnTo>
                <a:lnTo>
                  <a:pt x="140" y="83"/>
                </a:lnTo>
                <a:lnTo>
                  <a:pt x="140" y="83"/>
                </a:lnTo>
                <a:lnTo>
                  <a:pt x="142" y="83"/>
                </a:lnTo>
                <a:lnTo>
                  <a:pt x="142" y="85"/>
                </a:lnTo>
                <a:lnTo>
                  <a:pt x="142" y="85"/>
                </a:lnTo>
                <a:lnTo>
                  <a:pt x="140" y="85"/>
                </a:lnTo>
                <a:lnTo>
                  <a:pt x="140" y="85"/>
                </a:lnTo>
                <a:lnTo>
                  <a:pt x="140" y="83"/>
                </a:lnTo>
                <a:lnTo>
                  <a:pt x="138" y="83"/>
                </a:lnTo>
                <a:lnTo>
                  <a:pt x="131" y="88"/>
                </a:lnTo>
                <a:lnTo>
                  <a:pt x="128" y="85"/>
                </a:lnTo>
                <a:lnTo>
                  <a:pt x="126" y="88"/>
                </a:lnTo>
                <a:lnTo>
                  <a:pt x="119" y="92"/>
                </a:lnTo>
                <a:lnTo>
                  <a:pt x="119" y="95"/>
                </a:lnTo>
                <a:lnTo>
                  <a:pt x="119" y="95"/>
                </a:lnTo>
                <a:lnTo>
                  <a:pt x="119" y="97"/>
                </a:lnTo>
                <a:lnTo>
                  <a:pt x="112" y="100"/>
                </a:lnTo>
                <a:lnTo>
                  <a:pt x="109" y="97"/>
                </a:lnTo>
                <a:lnTo>
                  <a:pt x="105" y="97"/>
                </a:lnTo>
                <a:lnTo>
                  <a:pt x="102" y="102"/>
                </a:lnTo>
                <a:lnTo>
                  <a:pt x="102" y="102"/>
                </a:lnTo>
                <a:lnTo>
                  <a:pt x="102" y="107"/>
                </a:lnTo>
                <a:lnTo>
                  <a:pt x="102" y="109"/>
                </a:lnTo>
                <a:lnTo>
                  <a:pt x="105" y="111"/>
                </a:lnTo>
                <a:lnTo>
                  <a:pt x="105" y="116"/>
                </a:lnTo>
                <a:lnTo>
                  <a:pt x="102" y="116"/>
                </a:lnTo>
                <a:lnTo>
                  <a:pt x="100" y="119"/>
                </a:lnTo>
                <a:lnTo>
                  <a:pt x="100" y="119"/>
                </a:lnTo>
                <a:lnTo>
                  <a:pt x="102" y="123"/>
                </a:lnTo>
                <a:lnTo>
                  <a:pt x="102" y="123"/>
                </a:lnTo>
                <a:lnTo>
                  <a:pt x="97" y="128"/>
                </a:lnTo>
                <a:lnTo>
                  <a:pt x="93" y="130"/>
                </a:lnTo>
                <a:lnTo>
                  <a:pt x="93" y="130"/>
                </a:lnTo>
                <a:lnTo>
                  <a:pt x="93" y="130"/>
                </a:lnTo>
                <a:lnTo>
                  <a:pt x="93" y="130"/>
                </a:lnTo>
                <a:lnTo>
                  <a:pt x="90" y="133"/>
                </a:lnTo>
                <a:lnTo>
                  <a:pt x="88" y="133"/>
                </a:lnTo>
                <a:lnTo>
                  <a:pt x="83" y="133"/>
                </a:lnTo>
                <a:lnTo>
                  <a:pt x="81" y="133"/>
                </a:lnTo>
                <a:lnTo>
                  <a:pt x="67" y="145"/>
                </a:lnTo>
                <a:lnTo>
                  <a:pt x="67" y="145"/>
                </a:lnTo>
                <a:lnTo>
                  <a:pt x="67" y="142"/>
                </a:lnTo>
                <a:lnTo>
                  <a:pt x="67" y="142"/>
                </a:lnTo>
                <a:lnTo>
                  <a:pt x="62" y="137"/>
                </a:lnTo>
                <a:lnTo>
                  <a:pt x="55" y="135"/>
                </a:lnTo>
                <a:lnTo>
                  <a:pt x="50" y="135"/>
                </a:lnTo>
                <a:lnTo>
                  <a:pt x="50" y="135"/>
                </a:lnTo>
                <a:lnTo>
                  <a:pt x="45" y="135"/>
                </a:lnTo>
                <a:lnTo>
                  <a:pt x="45" y="135"/>
                </a:lnTo>
                <a:lnTo>
                  <a:pt x="48" y="133"/>
                </a:lnTo>
                <a:lnTo>
                  <a:pt x="48" y="133"/>
                </a:lnTo>
                <a:lnTo>
                  <a:pt x="45" y="130"/>
                </a:lnTo>
                <a:lnTo>
                  <a:pt x="43" y="130"/>
                </a:lnTo>
                <a:lnTo>
                  <a:pt x="43" y="133"/>
                </a:lnTo>
                <a:lnTo>
                  <a:pt x="41" y="130"/>
                </a:lnTo>
                <a:lnTo>
                  <a:pt x="41" y="130"/>
                </a:lnTo>
                <a:lnTo>
                  <a:pt x="36" y="133"/>
                </a:lnTo>
                <a:lnTo>
                  <a:pt x="34" y="133"/>
                </a:lnTo>
                <a:lnTo>
                  <a:pt x="29" y="133"/>
                </a:lnTo>
                <a:lnTo>
                  <a:pt x="24" y="133"/>
                </a:lnTo>
                <a:lnTo>
                  <a:pt x="17" y="130"/>
                </a:lnTo>
                <a:lnTo>
                  <a:pt x="15" y="130"/>
                </a:lnTo>
                <a:lnTo>
                  <a:pt x="12" y="133"/>
                </a:lnTo>
                <a:lnTo>
                  <a:pt x="12" y="130"/>
                </a:lnTo>
                <a:lnTo>
                  <a:pt x="10" y="133"/>
                </a:lnTo>
                <a:lnTo>
                  <a:pt x="7" y="130"/>
                </a:lnTo>
                <a:lnTo>
                  <a:pt x="5" y="128"/>
                </a:lnTo>
                <a:lnTo>
                  <a:pt x="5" y="128"/>
                </a:lnTo>
                <a:lnTo>
                  <a:pt x="5" y="126"/>
                </a:lnTo>
                <a:lnTo>
                  <a:pt x="3" y="126"/>
                </a:lnTo>
                <a:lnTo>
                  <a:pt x="3" y="126"/>
                </a:lnTo>
                <a:lnTo>
                  <a:pt x="0" y="128"/>
                </a:lnTo>
                <a:lnTo>
                  <a:pt x="3" y="137"/>
                </a:lnTo>
                <a:lnTo>
                  <a:pt x="3" y="154"/>
                </a:lnTo>
                <a:lnTo>
                  <a:pt x="26" y="163"/>
                </a:lnTo>
                <a:lnTo>
                  <a:pt x="38" y="171"/>
                </a:lnTo>
                <a:lnTo>
                  <a:pt x="41" y="173"/>
                </a:lnTo>
                <a:lnTo>
                  <a:pt x="43" y="175"/>
                </a:lnTo>
                <a:lnTo>
                  <a:pt x="57" y="173"/>
                </a:lnTo>
                <a:lnTo>
                  <a:pt x="57" y="173"/>
                </a:lnTo>
                <a:lnTo>
                  <a:pt x="57" y="185"/>
                </a:lnTo>
                <a:lnTo>
                  <a:pt x="57" y="197"/>
                </a:lnTo>
                <a:lnTo>
                  <a:pt x="57" y="201"/>
                </a:lnTo>
                <a:lnTo>
                  <a:pt x="57" y="244"/>
                </a:lnTo>
                <a:lnTo>
                  <a:pt x="74" y="260"/>
                </a:lnTo>
                <a:lnTo>
                  <a:pt x="90" y="275"/>
                </a:lnTo>
                <a:lnTo>
                  <a:pt x="114" y="305"/>
                </a:lnTo>
                <a:lnTo>
                  <a:pt x="119" y="305"/>
                </a:lnTo>
                <a:lnTo>
                  <a:pt x="150" y="305"/>
                </a:lnTo>
                <a:lnTo>
                  <a:pt x="150" y="305"/>
                </a:lnTo>
                <a:lnTo>
                  <a:pt x="152" y="303"/>
                </a:lnTo>
                <a:lnTo>
                  <a:pt x="157" y="282"/>
                </a:lnTo>
                <a:lnTo>
                  <a:pt x="157" y="282"/>
                </a:lnTo>
                <a:lnTo>
                  <a:pt x="164" y="251"/>
                </a:lnTo>
                <a:lnTo>
                  <a:pt x="171" y="253"/>
                </a:lnTo>
                <a:lnTo>
                  <a:pt x="192" y="258"/>
                </a:lnTo>
                <a:lnTo>
                  <a:pt x="209" y="263"/>
                </a:lnTo>
                <a:lnTo>
                  <a:pt x="209" y="263"/>
                </a:lnTo>
                <a:lnTo>
                  <a:pt x="221" y="265"/>
                </a:lnTo>
                <a:lnTo>
                  <a:pt x="235" y="270"/>
                </a:lnTo>
                <a:lnTo>
                  <a:pt x="237" y="270"/>
                </a:lnTo>
                <a:lnTo>
                  <a:pt x="237" y="270"/>
                </a:lnTo>
                <a:lnTo>
                  <a:pt x="240" y="270"/>
                </a:lnTo>
                <a:lnTo>
                  <a:pt x="256" y="272"/>
                </a:lnTo>
                <a:lnTo>
                  <a:pt x="256" y="272"/>
                </a:lnTo>
                <a:lnTo>
                  <a:pt x="258" y="272"/>
                </a:lnTo>
                <a:lnTo>
                  <a:pt x="258" y="268"/>
                </a:lnTo>
                <a:lnTo>
                  <a:pt x="256" y="265"/>
                </a:lnTo>
                <a:lnTo>
                  <a:pt x="254" y="263"/>
                </a:lnTo>
                <a:lnTo>
                  <a:pt x="254" y="263"/>
                </a:lnTo>
                <a:lnTo>
                  <a:pt x="256" y="260"/>
                </a:lnTo>
                <a:lnTo>
                  <a:pt x="258" y="260"/>
                </a:lnTo>
                <a:lnTo>
                  <a:pt x="258" y="260"/>
                </a:lnTo>
                <a:lnTo>
                  <a:pt x="258" y="263"/>
                </a:lnTo>
                <a:lnTo>
                  <a:pt x="261" y="263"/>
                </a:lnTo>
                <a:lnTo>
                  <a:pt x="261" y="263"/>
                </a:lnTo>
                <a:lnTo>
                  <a:pt x="263" y="263"/>
                </a:lnTo>
                <a:lnTo>
                  <a:pt x="261" y="256"/>
                </a:lnTo>
                <a:lnTo>
                  <a:pt x="261" y="246"/>
                </a:lnTo>
                <a:lnTo>
                  <a:pt x="263" y="239"/>
                </a:lnTo>
                <a:lnTo>
                  <a:pt x="266" y="237"/>
                </a:lnTo>
                <a:lnTo>
                  <a:pt x="268" y="234"/>
                </a:lnTo>
                <a:lnTo>
                  <a:pt x="268" y="234"/>
                </a:lnTo>
                <a:lnTo>
                  <a:pt x="273" y="232"/>
                </a:lnTo>
                <a:lnTo>
                  <a:pt x="273" y="232"/>
                </a:lnTo>
                <a:lnTo>
                  <a:pt x="282" y="230"/>
                </a:lnTo>
                <a:lnTo>
                  <a:pt x="289" y="230"/>
                </a:lnTo>
                <a:lnTo>
                  <a:pt x="294" y="230"/>
                </a:lnTo>
                <a:lnTo>
                  <a:pt x="301" y="230"/>
                </a:lnTo>
                <a:lnTo>
                  <a:pt x="325" y="230"/>
                </a:lnTo>
                <a:lnTo>
                  <a:pt x="325" y="230"/>
                </a:lnTo>
                <a:lnTo>
                  <a:pt x="325" y="225"/>
                </a:lnTo>
                <a:lnTo>
                  <a:pt x="329" y="223"/>
                </a:lnTo>
                <a:lnTo>
                  <a:pt x="329" y="218"/>
                </a:lnTo>
                <a:lnTo>
                  <a:pt x="329" y="216"/>
                </a:lnTo>
                <a:lnTo>
                  <a:pt x="332" y="213"/>
                </a:lnTo>
                <a:lnTo>
                  <a:pt x="334" y="208"/>
                </a:lnTo>
                <a:lnTo>
                  <a:pt x="337" y="204"/>
                </a:lnTo>
                <a:lnTo>
                  <a:pt x="339" y="199"/>
                </a:lnTo>
                <a:lnTo>
                  <a:pt x="341" y="197"/>
                </a:lnTo>
                <a:lnTo>
                  <a:pt x="344" y="194"/>
                </a:lnTo>
                <a:lnTo>
                  <a:pt x="351" y="185"/>
                </a:lnTo>
                <a:lnTo>
                  <a:pt x="360" y="189"/>
                </a:lnTo>
                <a:lnTo>
                  <a:pt x="360" y="187"/>
                </a:lnTo>
                <a:lnTo>
                  <a:pt x="360" y="185"/>
                </a:lnTo>
                <a:lnTo>
                  <a:pt x="360" y="185"/>
                </a:lnTo>
                <a:lnTo>
                  <a:pt x="377" y="171"/>
                </a:lnTo>
                <a:lnTo>
                  <a:pt x="374" y="171"/>
                </a:lnTo>
                <a:lnTo>
                  <a:pt x="372" y="173"/>
                </a:lnTo>
                <a:lnTo>
                  <a:pt x="370" y="173"/>
                </a:lnTo>
                <a:lnTo>
                  <a:pt x="365" y="173"/>
                </a:lnTo>
                <a:lnTo>
                  <a:pt x="365" y="173"/>
                </a:lnTo>
                <a:lnTo>
                  <a:pt x="365" y="168"/>
                </a:lnTo>
                <a:lnTo>
                  <a:pt x="370" y="163"/>
                </a:lnTo>
                <a:lnTo>
                  <a:pt x="372" y="159"/>
                </a:lnTo>
                <a:lnTo>
                  <a:pt x="372" y="154"/>
                </a:lnTo>
                <a:lnTo>
                  <a:pt x="372" y="152"/>
                </a:lnTo>
                <a:lnTo>
                  <a:pt x="374" y="149"/>
                </a:lnTo>
                <a:lnTo>
                  <a:pt x="377" y="142"/>
                </a:lnTo>
                <a:lnTo>
                  <a:pt x="377" y="137"/>
                </a:lnTo>
                <a:lnTo>
                  <a:pt x="377" y="135"/>
                </a:lnTo>
                <a:lnTo>
                  <a:pt x="377" y="135"/>
                </a:lnTo>
                <a:lnTo>
                  <a:pt x="377" y="135"/>
                </a:lnTo>
                <a:lnTo>
                  <a:pt x="377" y="133"/>
                </a:lnTo>
                <a:lnTo>
                  <a:pt x="377" y="130"/>
                </a:lnTo>
                <a:lnTo>
                  <a:pt x="377" y="130"/>
                </a:lnTo>
                <a:lnTo>
                  <a:pt x="377" y="128"/>
                </a:lnTo>
                <a:lnTo>
                  <a:pt x="377" y="126"/>
                </a:lnTo>
                <a:lnTo>
                  <a:pt x="379" y="123"/>
                </a:lnTo>
                <a:lnTo>
                  <a:pt x="379" y="123"/>
                </a:lnTo>
                <a:lnTo>
                  <a:pt x="379" y="121"/>
                </a:lnTo>
                <a:lnTo>
                  <a:pt x="379" y="121"/>
                </a:lnTo>
                <a:lnTo>
                  <a:pt x="379" y="121"/>
                </a:lnTo>
                <a:lnTo>
                  <a:pt x="379" y="116"/>
                </a:lnTo>
                <a:lnTo>
                  <a:pt x="382" y="116"/>
                </a:lnTo>
                <a:lnTo>
                  <a:pt x="382" y="116"/>
                </a:lnTo>
                <a:lnTo>
                  <a:pt x="382" y="111"/>
                </a:lnTo>
                <a:lnTo>
                  <a:pt x="382" y="109"/>
                </a:lnTo>
                <a:lnTo>
                  <a:pt x="382" y="109"/>
                </a:lnTo>
                <a:lnTo>
                  <a:pt x="382" y="107"/>
                </a:lnTo>
                <a:lnTo>
                  <a:pt x="382" y="104"/>
                </a:lnTo>
                <a:lnTo>
                  <a:pt x="384" y="102"/>
                </a:lnTo>
                <a:lnTo>
                  <a:pt x="384" y="97"/>
                </a:lnTo>
                <a:lnTo>
                  <a:pt x="384" y="97"/>
                </a:lnTo>
                <a:lnTo>
                  <a:pt x="384" y="95"/>
                </a:lnTo>
                <a:lnTo>
                  <a:pt x="384" y="92"/>
                </a:lnTo>
                <a:lnTo>
                  <a:pt x="389" y="83"/>
                </a:lnTo>
                <a:lnTo>
                  <a:pt x="389" y="76"/>
                </a:lnTo>
                <a:lnTo>
                  <a:pt x="396" y="69"/>
                </a:lnTo>
                <a:lnTo>
                  <a:pt x="398" y="64"/>
                </a:lnTo>
                <a:lnTo>
                  <a:pt x="401" y="59"/>
                </a:lnTo>
                <a:lnTo>
                  <a:pt x="401" y="50"/>
                </a:lnTo>
                <a:lnTo>
                  <a:pt x="398" y="50"/>
                </a:lnTo>
                <a:lnTo>
                  <a:pt x="398" y="45"/>
                </a:lnTo>
                <a:lnTo>
                  <a:pt x="398" y="43"/>
                </a:lnTo>
                <a:lnTo>
                  <a:pt x="401" y="36"/>
                </a:lnTo>
                <a:lnTo>
                  <a:pt x="386" y="29"/>
                </a:lnTo>
                <a:lnTo>
                  <a:pt x="379" y="2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3" name="Freeform 158"/>
          <p:cNvSpPr>
            <a:spLocks/>
          </p:cNvSpPr>
          <p:nvPr/>
        </p:nvSpPr>
        <p:spPr bwMode="auto">
          <a:xfrm>
            <a:off x="4500981" y="5663616"/>
            <a:ext cx="458788" cy="393700"/>
          </a:xfrm>
          <a:custGeom>
            <a:avLst/>
            <a:gdLst>
              <a:gd name="T0" fmla="*/ 163 w 289"/>
              <a:gd name="T1" fmla="*/ 236 h 248"/>
              <a:gd name="T2" fmla="*/ 177 w 289"/>
              <a:gd name="T3" fmla="*/ 236 h 248"/>
              <a:gd name="T4" fmla="*/ 196 w 289"/>
              <a:gd name="T5" fmla="*/ 236 h 248"/>
              <a:gd name="T6" fmla="*/ 203 w 289"/>
              <a:gd name="T7" fmla="*/ 227 h 248"/>
              <a:gd name="T8" fmla="*/ 215 w 289"/>
              <a:gd name="T9" fmla="*/ 227 h 248"/>
              <a:gd name="T10" fmla="*/ 225 w 289"/>
              <a:gd name="T11" fmla="*/ 213 h 248"/>
              <a:gd name="T12" fmla="*/ 237 w 289"/>
              <a:gd name="T13" fmla="*/ 203 h 248"/>
              <a:gd name="T14" fmla="*/ 239 w 289"/>
              <a:gd name="T15" fmla="*/ 182 h 248"/>
              <a:gd name="T16" fmla="*/ 258 w 289"/>
              <a:gd name="T17" fmla="*/ 172 h 248"/>
              <a:gd name="T18" fmla="*/ 267 w 289"/>
              <a:gd name="T19" fmla="*/ 172 h 248"/>
              <a:gd name="T20" fmla="*/ 279 w 289"/>
              <a:gd name="T21" fmla="*/ 163 h 248"/>
              <a:gd name="T22" fmla="*/ 279 w 289"/>
              <a:gd name="T23" fmla="*/ 151 h 248"/>
              <a:gd name="T24" fmla="*/ 286 w 289"/>
              <a:gd name="T25" fmla="*/ 146 h 248"/>
              <a:gd name="T26" fmla="*/ 284 w 289"/>
              <a:gd name="T27" fmla="*/ 137 h 248"/>
              <a:gd name="T28" fmla="*/ 279 w 289"/>
              <a:gd name="T29" fmla="*/ 130 h 248"/>
              <a:gd name="T30" fmla="*/ 277 w 289"/>
              <a:gd name="T31" fmla="*/ 127 h 248"/>
              <a:gd name="T32" fmla="*/ 272 w 289"/>
              <a:gd name="T33" fmla="*/ 125 h 248"/>
              <a:gd name="T34" fmla="*/ 270 w 289"/>
              <a:gd name="T35" fmla="*/ 127 h 248"/>
              <a:gd name="T36" fmla="*/ 263 w 289"/>
              <a:gd name="T37" fmla="*/ 123 h 248"/>
              <a:gd name="T38" fmla="*/ 258 w 289"/>
              <a:gd name="T39" fmla="*/ 116 h 248"/>
              <a:gd name="T40" fmla="*/ 251 w 289"/>
              <a:gd name="T41" fmla="*/ 113 h 248"/>
              <a:gd name="T42" fmla="*/ 239 w 289"/>
              <a:gd name="T43" fmla="*/ 106 h 248"/>
              <a:gd name="T44" fmla="*/ 229 w 289"/>
              <a:gd name="T45" fmla="*/ 101 h 248"/>
              <a:gd name="T46" fmla="*/ 227 w 289"/>
              <a:gd name="T47" fmla="*/ 99 h 248"/>
              <a:gd name="T48" fmla="*/ 222 w 289"/>
              <a:gd name="T49" fmla="*/ 99 h 248"/>
              <a:gd name="T50" fmla="*/ 218 w 289"/>
              <a:gd name="T51" fmla="*/ 94 h 248"/>
              <a:gd name="T52" fmla="*/ 213 w 289"/>
              <a:gd name="T53" fmla="*/ 90 h 248"/>
              <a:gd name="T54" fmla="*/ 210 w 289"/>
              <a:gd name="T55" fmla="*/ 87 h 248"/>
              <a:gd name="T56" fmla="*/ 203 w 289"/>
              <a:gd name="T57" fmla="*/ 82 h 248"/>
              <a:gd name="T58" fmla="*/ 201 w 289"/>
              <a:gd name="T59" fmla="*/ 75 h 248"/>
              <a:gd name="T60" fmla="*/ 196 w 289"/>
              <a:gd name="T61" fmla="*/ 73 h 248"/>
              <a:gd name="T62" fmla="*/ 189 w 289"/>
              <a:gd name="T63" fmla="*/ 68 h 248"/>
              <a:gd name="T64" fmla="*/ 184 w 289"/>
              <a:gd name="T65" fmla="*/ 66 h 248"/>
              <a:gd name="T66" fmla="*/ 173 w 289"/>
              <a:gd name="T67" fmla="*/ 64 h 248"/>
              <a:gd name="T68" fmla="*/ 170 w 289"/>
              <a:gd name="T69" fmla="*/ 61 h 248"/>
              <a:gd name="T70" fmla="*/ 158 w 289"/>
              <a:gd name="T71" fmla="*/ 61 h 248"/>
              <a:gd name="T72" fmla="*/ 156 w 289"/>
              <a:gd name="T73" fmla="*/ 56 h 248"/>
              <a:gd name="T74" fmla="*/ 154 w 289"/>
              <a:gd name="T75" fmla="*/ 54 h 248"/>
              <a:gd name="T76" fmla="*/ 149 w 289"/>
              <a:gd name="T77" fmla="*/ 52 h 248"/>
              <a:gd name="T78" fmla="*/ 137 w 289"/>
              <a:gd name="T79" fmla="*/ 42 h 248"/>
              <a:gd name="T80" fmla="*/ 135 w 289"/>
              <a:gd name="T81" fmla="*/ 42 h 248"/>
              <a:gd name="T82" fmla="*/ 132 w 289"/>
              <a:gd name="T83" fmla="*/ 45 h 248"/>
              <a:gd name="T84" fmla="*/ 125 w 289"/>
              <a:gd name="T85" fmla="*/ 42 h 248"/>
              <a:gd name="T86" fmla="*/ 125 w 289"/>
              <a:gd name="T87" fmla="*/ 38 h 248"/>
              <a:gd name="T88" fmla="*/ 118 w 289"/>
              <a:gd name="T89" fmla="*/ 30 h 248"/>
              <a:gd name="T90" fmla="*/ 111 w 289"/>
              <a:gd name="T91" fmla="*/ 26 h 248"/>
              <a:gd name="T92" fmla="*/ 106 w 289"/>
              <a:gd name="T93" fmla="*/ 19 h 248"/>
              <a:gd name="T94" fmla="*/ 104 w 289"/>
              <a:gd name="T95" fmla="*/ 14 h 248"/>
              <a:gd name="T96" fmla="*/ 99 w 289"/>
              <a:gd name="T97" fmla="*/ 9 h 248"/>
              <a:gd name="T98" fmla="*/ 99 w 289"/>
              <a:gd name="T99" fmla="*/ 7 h 248"/>
              <a:gd name="T100" fmla="*/ 76 w 289"/>
              <a:gd name="T101" fmla="*/ 0 h 248"/>
              <a:gd name="T102" fmla="*/ 66 w 289"/>
              <a:gd name="T103" fmla="*/ 33 h 248"/>
              <a:gd name="T104" fmla="*/ 47 w 289"/>
              <a:gd name="T105" fmla="*/ 33 h 248"/>
              <a:gd name="T106" fmla="*/ 28 w 289"/>
              <a:gd name="T107" fmla="*/ 33 h 248"/>
              <a:gd name="T108" fmla="*/ 0 w 289"/>
              <a:gd name="T109" fmla="*/ 73 h 248"/>
              <a:gd name="T110" fmla="*/ 0 w 289"/>
              <a:gd name="T111" fmla="*/ 130 h 248"/>
              <a:gd name="T112" fmla="*/ 23 w 289"/>
              <a:gd name="T113" fmla="*/ 130 h 248"/>
              <a:gd name="T114" fmla="*/ 21 w 289"/>
              <a:gd name="T115" fmla="*/ 203 h 248"/>
              <a:gd name="T116" fmla="*/ 97 w 289"/>
              <a:gd name="T117" fmla="*/ 210 h 248"/>
              <a:gd name="T118" fmla="*/ 106 w 289"/>
              <a:gd name="T119" fmla="*/ 227 h 248"/>
              <a:gd name="T120" fmla="*/ 111 w 289"/>
              <a:gd name="T121" fmla="*/ 248 h 248"/>
              <a:gd name="T122" fmla="*/ 137 w 289"/>
              <a:gd name="T123" fmla="*/ 248 h 248"/>
              <a:gd name="T124" fmla="*/ 163 w 289"/>
              <a:gd name="T125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9" h="248">
                <a:moveTo>
                  <a:pt x="163" y="243"/>
                </a:moveTo>
                <a:lnTo>
                  <a:pt x="163" y="236"/>
                </a:lnTo>
                <a:lnTo>
                  <a:pt x="165" y="236"/>
                </a:lnTo>
                <a:lnTo>
                  <a:pt x="177" y="236"/>
                </a:lnTo>
                <a:lnTo>
                  <a:pt x="187" y="236"/>
                </a:lnTo>
                <a:lnTo>
                  <a:pt x="196" y="236"/>
                </a:lnTo>
                <a:lnTo>
                  <a:pt x="203" y="236"/>
                </a:lnTo>
                <a:lnTo>
                  <a:pt x="203" y="227"/>
                </a:lnTo>
                <a:lnTo>
                  <a:pt x="210" y="227"/>
                </a:lnTo>
                <a:lnTo>
                  <a:pt x="215" y="227"/>
                </a:lnTo>
                <a:lnTo>
                  <a:pt x="215" y="213"/>
                </a:lnTo>
                <a:lnTo>
                  <a:pt x="225" y="213"/>
                </a:lnTo>
                <a:lnTo>
                  <a:pt x="225" y="203"/>
                </a:lnTo>
                <a:lnTo>
                  <a:pt x="237" y="203"/>
                </a:lnTo>
                <a:lnTo>
                  <a:pt x="237" y="182"/>
                </a:lnTo>
                <a:lnTo>
                  <a:pt x="239" y="182"/>
                </a:lnTo>
                <a:lnTo>
                  <a:pt x="258" y="184"/>
                </a:lnTo>
                <a:lnTo>
                  <a:pt x="258" y="172"/>
                </a:lnTo>
                <a:lnTo>
                  <a:pt x="260" y="172"/>
                </a:lnTo>
                <a:lnTo>
                  <a:pt x="267" y="172"/>
                </a:lnTo>
                <a:lnTo>
                  <a:pt x="267" y="163"/>
                </a:lnTo>
                <a:lnTo>
                  <a:pt x="279" y="163"/>
                </a:lnTo>
                <a:lnTo>
                  <a:pt x="279" y="156"/>
                </a:lnTo>
                <a:lnTo>
                  <a:pt x="279" y="151"/>
                </a:lnTo>
                <a:lnTo>
                  <a:pt x="289" y="151"/>
                </a:lnTo>
                <a:lnTo>
                  <a:pt x="286" y="146"/>
                </a:lnTo>
                <a:lnTo>
                  <a:pt x="286" y="142"/>
                </a:lnTo>
                <a:lnTo>
                  <a:pt x="284" y="137"/>
                </a:lnTo>
                <a:lnTo>
                  <a:pt x="282" y="132"/>
                </a:lnTo>
                <a:lnTo>
                  <a:pt x="279" y="130"/>
                </a:lnTo>
                <a:lnTo>
                  <a:pt x="277" y="130"/>
                </a:lnTo>
                <a:lnTo>
                  <a:pt x="277" y="127"/>
                </a:lnTo>
                <a:lnTo>
                  <a:pt x="274" y="127"/>
                </a:lnTo>
                <a:lnTo>
                  <a:pt x="272" y="125"/>
                </a:lnTo>
                <a:lnTo>
                  <a:pt x="272" y="127"/>
                </a:lnTo>
                <a:lnTo>
                  <a:pt x="270" y="127"/>
                </a:lnTo>
                <a:lnTo>
                  <a:pt x="265" y="125"/>
                </a:lnTo>
                <a:lnTo>
                  <a:pt x="263" y="123"/>
                </a:lnTo>
                <a:lnTo>
                  <a:pt x="258" y="118"/>
                </a:lnTo>
                <a:lnTo>
                  <a:pt x="258" y="116"/>
                </a:lnTo>
                <a:lnTo>
                  <a:pt x="255" y="116"/>
                </a:lnTo>
                <a:lnTo>
                  <a:pt x="251" y="113"/>
                </a:lnTo>
                <a:lnTo>
                  <a:pt x="246" y="111"/>
                </a:lnTo>
                <a:lnTo>
                  <a:pt x="239" y="106"/>
                </a:lnTo>
                <a:lnTo>
                  <a:pt x="234" y="106"/>
                </a:lnTo>
                <a:lnTo>
                  <a:pt x="229" y="101"/>
                </a:lnTo>
                <a:lnTo>
                  <a:pt x="227" y="101"/>
                </a:lnTo>
                <a:lnTo>
                  <a:pt x="227" y="99"/>
                </a:lnTo>
                <a:lnTo>
                  <a:pt x="225" y="99"/>
                </a:lnTo>
                <a:lnTo>
                  <a:pt x="222" y="99"/>
                </a:lnTo>
                <a:lnTo>
                  <a:pt x="220" y="97"/>
                </a:lnTo>
                <a:lnTo>
                  <a:pt x="218" y="94"/>
                </a:lnTo>
                <a:lnTo>
                  <a:pt x="213" y="90"/>
                </a:lnTo>
                <a:lnTo>
                  <a:pt x="213" y="90"/>
                </a:lnTo>
                <a:lnTo>
                  <a:pt x="213" y="87"/>
                </a:lnTo>
                <a:lnTo>
                  <a:pt x="210" y="87"/>
                </a:lnTo>
                <a:lnTo>
                  <a:pt x="206" y="82"/>
                </a:lnTo>
                <a:lnTo>
                  <a:pt x="203" y="82"/>
                </a:lnTo>
                <a:lnTo>
                  <a:pt x="203" y="78"/>
                </a:lnTo>
                <a:lnTo>
                  <a:pt x="201" y="75"/>
                </a:lnTo>
                <a:lnTo>
                  <a:pt x="196" y="75"/>
                </a:lnTo>
                <a:lnTo>
                  <a:pt x="196" y="73"/>
                </a:lnTo>
                <a:lnTo>
                  <a:pt x="194" y="73"/>
                </a:lnTo>
                <a:lnTo>
                  <a:pt x="189" y="68"/>
                </a:lnTo>
                <a:lnTo>
                  <a:pt x="187" y="68"/>
                </a:lnTo>
                <a:lnTo>
                  <a:pt x="184" y="66"/>
                </a:lnTo>
                <a:lnTo>
                  <a:pt x="180" y="68"/>
                </a:lnTo>
                <a:lnTo>
                  <a:pt x="173" y="64"/>
                </a:lnTo>
                <a:lnTo>
                  <a:pt x="170" y="61"/>
                </a:lnTo>
                <a:lnTo>
                  <a:pt x="170" y="61"/>
                </a:lnTo>
                <a:lnTo>
                  <a:pt x="165" y="61"/>
                </a:lnTo>
                <a:lnTo>
                  <a:pt x="158" y="61"/>
                </a:lnTo>
                <a:lnTo>
                  <a:pt x="156" y="59"/>
                </a:lnTo>
                <a:lnTo>
                  <a:pt x="156" y="56"/>
                </a:lnTo>
                <a:lnTo>
                  <a:pt x="154" y="54"/>
                </a:lnTo>
                <a:lnTo>
                  <a:pt x="154" y="54"/>
                </a:lnTo>
                <a:lnTo>
                  <a:pt x="151" y="52"/>
                </a:lnTo>
                <a:lnTo>
                  <a:pt x="149" y="52"/>
                </a:lnTo>
                <a:lnTo>
                  <a:pt x="139" y="45"/>
                </a:lnTo>
                <a:lnTo>
                  <a:pt x="137" y="42"/>
                </a:lnTo>
                <a:lnTo>
                  <a:pt x="135" y="42"/>
                </a:lnTo>
                <a:lnTo>
                  <a:pt x="135" y="42"/>
                </a:lnTo>
                <a:lnTo>
                  <a:pt x="135" y="42"/>
                </a:lnTo>
                <a:lnTo>
                  <a:pt x="132" y="45"/>
                </a:lnTo>
                <a:lnTo>
                  <a:pt x="128" y="42"/>
                </a:lnTo>
                <a:lnTo>
                  <a:pt x="125" y="42"/>
                </a:lnTo>
                <a:lnTo>
                  <a:pt x="125" y="38"/>
                </a:lnTo>
                <a:lnTo>
                  <a:pt x="125" y="38"/>
                </a:lnTo>
                <a:lnTo>
                  <a:pt x="120" y="35"/>
                </a:lnTo>
                <a:lnTo>
                  <a:pt x="118" y="30"/>
                </a:lnTo>
                <a:lnTo>
                  <a:pt x="116" y="30"/>
                </a:lnTo>
                <a:lnTo>
                  <a:pt x="111" y="26"/>
                </a:lnTo>
                <a:lnTo>
                  <a:pt x="109" y="23"/>
                </a:lnTo>
                <a:lnTo>
                  <a:pt x="106" y="19"/>
                </a:lnTo>
                <a:lnTo>
                  <a:pt x="106" y="19"/>
                </a:lnTo>
                <a:lnTo>
                  <a:pt x="104" y="14"/>
                </a:lnTo>
                <a:lnTo>
                  <a:pt x="102" y="12"/>
                </a:lnTo>
                <a:lnTo>
                  <a:pt x="99" y="9"/>
                </a:lnTo>
                <a:lnTo>
                  <a:pt x="99" y="9"/>
                </a:lnTo>
                <a:lnTo>
                  <a:pt x="99" y="7"/>
                </a:lnTo>
                <a:lnTo>
                  <a:pt x="94" y="0"/>
                </a:lnTo>
                <a:lnTo>
                  <a:pt x="76" y="0"/>
                </a:lnTo>
                <a:lnTo>
                  <a:pt x="76" y="33"/>
                </a:lnTo>
                <a:lnTo>
                  <a:pt x="66" y="33"/>
                </a:lnTo>
                <a:lnTo>
                  <a:pt x="47" y="33"/>
                </a:lnTo>
                <a:lnTo>
                  <a:pt x="47" y="33"/>
                </a:lnTo>
                <a:lnTo>
                  <a:pt x="28" y="33"/>
                </a:lnTo>
                <a:lnTo>
                  <a:pt x="28" y="33"/>
                </a:lnTo>
                <a:lnTo>
                  <a:pt x="0" y="33"/>
                </a:lnTo>
                <a:lnTo>
                  <a:pt x="0" y="73"/>
                </a:lnTo>
                <a:lnTo>
                  <a:pt x="0" y="123"/>
                </a:lnTo>
                <a:lnTo>
                  <a:pt x="0" y="130"/>
                </a:lnTo>
                <a:lnTo>
                  <a:pt x="23" y="130"/>
                </a:lnTo>
                <a:lnTo>
                  <a:pt x="23" y="130"/>
                </a:lnTo>
                <a:lnTo>
                  <a:pt x="23" y="151"/>
                </a:lnTo>
                <a:lnTo>
                  <a:pt x="21" y="203"/>
                </a:lnTo>
                <a:lnTo>
                  <a:pt x="97" y="203"/>
                </a:lnTo>
                <a:lnTo>
                  <a:pt x="97" y="210"/>
                </a:lnTo>
                <a:lnTo>
                  <a:pt x="97" y="227"/>
                </a:lnTo>
                <a:lnTo>
                  <a:pt x="106" y="227"/>
                </a:lnTo>
                <a:lnTo>
                  <a:pt x="106" y="248"/>
                </a:lnTo>
                <a:lnTo>
                  <a:pt x="111" y="248"/>
                </a:lnTo>
                <a:lnTo>
                  <a:pt x="137" y="248"/>
                </a:lnTo>
                <a:lnTo>
                  <a:pt x="137" y="248"/>
                </a:lnTo>
                <a:lnTo>
                  <a:pt x="149" y="248"/>
                </a:lnTo>
                <a:lnTo>
                  <a:pt x="163" y="248"/>
                </a:lnTo>
                <a:lnTo>
                  <a:pt x="163" y="243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4" name="Freeform 159"/>
          <p:cNvSpPr>
            <a:spLocks/>
          </p:cNvSpPr>
          <p:nvPr/>
        </p:nvSpPr>
        <p:spPr bwMode="auto">
          <a:xfrm>
            <a:off x="2237206" y="1456741"/>
            <a:ext cx="511175" cy="412750"/>
          </a:xfrm>
          <a:custGeom>
            <a:avLst/>
            <a:gdLst>
              <a:gd name="T0" fmla="*/ 57 w 322"/>
              <a:gd name="T1" fmla="*/ 258 h 260"/>
              <a:gd name="T2" fmla="*/ 95 w 322"/>
              <a:gd name="T3" fmla="*/ 253 h 260"/>
              <a:gd name="T4" fmla="*/ 107 w 322"/>
              <a:gd name="T5" fmla="*/ 246 h 260"/>
              <a:gd name="T6" fmla="*/ 119 w 322"/>
              <a:gd name="T7" fmla="*/ 253 h 260"/>
              <a:gd name="T8" fmla="*/ 152 w 322"/>
              <a:gd name="T9" fmla="*/ 260 h 260"/>
              <a:gd name="T10" fmla="*/ 161 w 322"/>
              <a:gd name="T11" fmla="*/ 253 h 260"/>
              <a:gd name="T12" fmla="*/ 197 w 322"/>
              <a:gd name="T13" fmla="*/ 248 h 260"/>
              <a:gd name="T14" fmla="*/ 225 w 322"/>
              <a:gd name="T15" fmla="*/ 241 h 260"/>
              <a:gd name="T16" fmla="*/ 223 w 322"/>
              <a:gd name="T17" fmla="*/ 236 h 260"/>
              <a:gd name="T18" fmla="*/ 235 w 322"/>
              <a:gd name="T19" fmla="*/ 232 h 260"/>
              <a:gd name="T20" fmla="*/ 242 w 322"/>
              <a:gd name="T21" fmla="*/ 234 h 260"/>
              <a:gd name="T22" fmla="*/ 247 w 322"/>
              <a:gd name="T23" fmla="*/ 236 h 260"/>
              <a:gd name="T24" fmla="*/ 254 w 322"/>
              <a:gd name="T25" fmla="*/ 244 h 260"/>
              <a:gd name="T26" fmla="*/ 263 w 322"/>
              <a:gd name="T27" fmla="*/ 241 h 260"/>
              <a:gd name="T28" fmla="*/ 270 w 322"/>
              <a:gd name="T29" fmla="*/ 244 h 260"/>
              <a:gd name="T30" fmla="*/ 301 w 322"/>
              <a:gd name="T31" fmla="*/ 220 h 260"/>
              <a:gd name="T32" fmla="*/ 308 w 322"/>
              <a:gd name="T33" fmla="*/ 210 h 260"/>
              <a:gd name="T34" fmla="*/ 318 w 322"/>
              <a:gd name="T35" fmla="*/ 206 h 260"/>
              <a:gd name="T36" fmla="*/ 322 w 322"/>
              <a:gd name="T37" fmla="*/ 191 h 260"/>
              <a:gd name="T38" fmla="*/ 322 w 322"/>
              <a:gd name="T39" fmla="*/ 187 h 260"/>
              <a:gd name="T40" fmla="*/ 315 w 322"/>
              <a:gd name="T41" fmla="*/ 182 h 260"/>
              <a:gd name="T42" fmla="*/ 310 w 322"/>
              <a:gd name="T43" fmla="*/ 177 h 260"/>
              <a:gd name="T44" fmla="*/ 306 w 322"/>
              <a:gd name="T45" fmla="*/ 175 h 260"/>
              <a:gd name="T46" fmla="*/ 296 w 322"/>
              <a:gd name="T47" fmla="*/ 168 h 260"/>
              <a:gd name="T48" fmla="*/ 294 w 322"/>
              <a:gd name="T49" fmla="*/ 163 h 260"/>
              <a:gd name="T50" fmla="*/ 284 w 322"/>
              <a:gd name="T51" fmla="*/ 161 h 260"/>
              <a:gd name="T52" fmla="*/ 277 w 322"/>
              <a:gd name="T53" fmla="*/ 118 h 260"/>
              <a:gd name="T54" fmla="*/ 242 w 322"/>
              <a:gd name="T55" fmla="*/ 47 h 260"/>
              <a:gd name="T56" fmla="*/ 232 w 322"/>
              <a:gd name="T57" fmla="*/ 42 h 260"/>
              <a:gd name="T58" fmla="*/ 225 w 322"/>
              <a:gd name="T59" fmla="*/ 38 h 260"/>
              <a:gd name="T60" fmla="*/ 228 w 322"/>
              <a:gd name="T61" fmla="*/ 33 h 260"/>
              <a:gd name="T62" fmla="*/ 220 w 322"/>
              <a:gd name="T63" fmla="*/ 28 h 260"/>
              <a:gd name="T64" fmla="*/ 211 w 322"/>
              <a:gd name="T65" fmla="*/ 28 h 260"/>
              <a:gd name="T66" fmla="*/ 206 w 322"/>
              <a:gd name="T67" fmla="*/ 19 h 260"/>
              <a:gd name="T68" fmla="*/ 194 w 322"/>
              <a:gd name="T69" fmla="*/ 16 h 260"/>
              <a:gd name="T70" fmla="*/ 168 w 322"/>
              <a:gd name="T71" fmla="*/ 7 h 260"/>
              <a:gd name="T72" fmla="*/ 166 w 322"/>
              <a:gd name="T73" fmla="*/ 2 h 260"/>
              <a:gd name="T74" fmla="*/ 55 w 322"/>
              <a:gd name="T75" fmla="*/ 0 h 260"/>
              <a:gd name="T76" fmla="*/ 38 w 322"/>
              <a:gd name="T77" fmla="*/ 12 h 260"/>
              <a:gd name="T78" fmla="*/ 45 w 322"/>
              <a:gd name="T79" fmla="*/ 14 h 260"/>
              <a:gd name="T80" fmla="*/ 48 w 322"/>
              <a:gd name="T81" fmla="*/ 19 h 260"/>
              <a:gd name="T82" fmla="*/ 55 w 322"/>
              <a:gd name="T83" fmla="*/ 26 h 260"/>
              <a:gd name="T84" fmla="*/ 48 w 322"/>
              <a:gd name="T85" fmla="*/ 35 h 260"/>
              <a:gd name="T86" fmla="*/ 45 w 322"/>
              <a:gd name="T87" fmla="*/ 42 h 260"/>
              <a:gd name="T88" fmla="*/ 36 w 322"/>
              <a:gd name="T89" fmla="*/ 50 h 260"/>
              <a:gd name="T90" fmla="*/ 24 w 322"/>
              <a:gd name="T91" fmla="*/ 59 h 260"/>
              <a:gd name="T92" fmla="*/ 17 w 322"/>
              <a:gd name="T93" fmla="*/ 64 h 260"/>
              <a:gd name="T94" fmla="*/ 17 w 322"/>
              <a:gd name="T95" fmla="*/ 68 h 260"/>
              <a:gd name="T96" fmla="*/ 14 w 322"/>
              <a:gd name="T97" fmla="*/ 83 h 260"/>
              <a:gd name="T98" fmla="*/ 5 w 322"/>
              <a:gd name="T99" fmla="*/ 97 h 260"/>
              <a:gd name="T100" fmla="*/ 0 w 322"/>
              <a:gd name="T101" fmla="*/ 118 h 260"/>
              <a:gd name="T102" fmla="*/ 3 w 322"/>
              <a:gd name="T103" fmla="*/ 177 h 260"/>
              <a:gd name="T104" fmla="*/ 0 w 322"/>
              <a:gd name="T105" fmla="*/ 246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22" h="260">
                <a:moveTo>
                  <a:pt x="0" y="246"/>
                </a:moveTo>
                <a:lnTo>
                  <a:pt x="0" y="258"/>
                </a:lnTo>
                <a:lnTo>
                  <a:pt x="24" y="258"/>
                </a:lnTo>
                <a:lnTo>
                  <a:pt x="57" y="258"/>
                </a:lnTo>
                <a:lnTo>
                  <a:pt x="57" y="258"/>
                </a:lnTo>
                <a:lnTo>
                  <a:pt x="74" y="258"/>
                </a:lnTo>
                <a:lnTo>
                  <a:pt x="95" y="258"/>
                </a:lnTo>
                <a:lnTo>
                  <a:pt x="95" y="253"/>
                </a:lnTo>
                <a:lnTo>
                  <a:pt x="100" y="251"/>
                </a:lnTo>
                <a:lnTo>
                  <a:pt x="100" y="246"/>
                </a:lnTo>
                <a:lnTo>
                  <a:pt x="102" y="246"/>
                </a:lnTo>
                <a:lnTo>
                  <a:pt x="107" y="246"/>
                </a:lnTo>
                <a:lnTo>
                  <a:pt x="107" y="258"/>
                </a:lnTo>
                <a:lnTo>
                  <a:pt x="123" y="258"/>
                </a:lnTo>
                <a:lnTo>
                  <a:pt x="126" y="253"/>
                </a:lnTo>
                <a:lnTo>
                  <a:pt x="119" y="253"/>
                </a:lnTo>
                <a:lnTo>
                  <a:pt x="119" y="246"/>
                </a:lnTo>
                <a:lnTo>
                  <a:pt x="131" y="246"/>
                </a:lnTo>
                <a:lnTo>
                  <a:pt x="131" y="258"/>
                </a:lnTo>
                <a:lnTo>
                  <a:pt x="152" y="260"/>
                </a:lnTo>
                <a:lnTo>
                  <a:pt x="157" y="260"/>
                </a:lnTo>
                <a:lnTo>
                  <a:pt x="159" y="255"/>
                </a:lnTo>
                <a:lnTo>
                  <a:pt x="159" y="253"/>
                </a:lnTo>
                <a:lnTo>
                  <a:pt x="161" y="253"/>
                </a:lnTo>
                <a:lnTo>
                  <a:pt x="161" y="260"/>
                </a:lnTo>
                <a:lnTo>
                  <a:pt x="192" y="260"/>
                </a:lnTo>
                <a:lnTo>
                  <a:pt x="197" y="260"/>
                </a:lnTo>
                <a:lnTo>
                  <a:pt x="197" y="248"/>
                </a:lnTo>
                <a:lnTo>
                  <a:pt x="216" y="248"/>
                </a:lnTo>
                <a:lnTo>
                  <a:pt x="216" y="246"/>
                </a:lnTo>
                <a:lnTo>
                  <a:pt x="223" y="241"/>
                </a:lnTo>
                <a:lnTo>
                  <a:pt x="225" y="241"/>
                </a:lnTo>
                <a:lnTo>
                  <a:pt x="225" y="241"/>
                </a:lnTo>
                <a:lnTo>
                  <a:pt x="225" y="239"/>
                </a:lnTo>
                <a:lnTo>
                  <a:pt x="223" y="236"/>
                </a:lnTo>
                <a:lnTo>
                  <a:pt x="223" y="236"/>
                </a:lnTo>
                <a:lnTo>
                  <a:pt x="223" y="234"/>
                </a:lnTo>
                <a:lnTo>
                  <a:pt x="228" y="232"/>
                </a:lnTo>
                <a:lnTo>
                  <a:pt x="230" y="232"/>
                </a:lnTo>
                <a:lnTo>
                  <a:pt x="235" y="232"/>
                </a:lnTo>
                <a:lnTo>
                  <a:pt x="237" y="234"/>
                </a:lnTo>
                <a:lnTo>
                  <a:pt x="239" y="236"/>
                </a:lnTo>
                <a:lnTo>
                  <a:pt x="239" y="236"/>
                </a:lnTo>
                <a:lnTo>
                  <a:pt x="242" y="234"/>
                </a:lnTo>
                <a:lnTo>
                  <a:pt x="244" y="234"/>
                </a:lnTo>
                <a:lnTo>
                  <a:pt x="244" y="234"/>
                </a:lnTo>
                <a:lnTo>
                  <a:pt x="244" y="234"/>
                </a:lnTo>
                <a:lnTo>
                  <a:pt x="247" y="236"/>
                </a:lnTo>
                <a:lnTo>
                  <a:pt x="249" y="239"/>
                </a:lnTo>
                <a:lnTo>
                  <a:pt x="251" y="241"/>
                </a:lnTo>
                <a:lnTo>
                  <a:pt x="251" y="244"/>
                </a:lnTo>
                <a:lnTo>
                  <a:pt x="254" y="244"/>
                </a:lnTo>
                <a:lnTo>
                  <a:pt x="256" y="244"/>
                </a:lnTo>
                <a:lnTo>
                  <a:pt x="263" y="244"/>
                </a:lnTo>
                <a:lnTo>
                  <a:pt x="263" y="244"/>
                </a:lnTo>
                <a:lnTo>
                  <a:pt x="263" y="241"/>
                </a:lnTo>
                <a:lnTo>
                  <a:pt x="265" y="241"/>
                </a:lnTo>
                <a:lnTo>
                  <a:pt x="265" y="241"/>
                </a:lnTo>
                <a:lnTo>
                  <a:pt x="268" y="241"/>
                </a:lnTo>
                <a:lnTo>
                  <a:pt x="270" y="244"/>
                </a:lnTo>
                <a:lnTo>
                  <a:pt x="280" y="246"/>
                </a:lnTo>
                <a:lnTo>
                  <a:pt x="280" y="220"/>
                </a:lnTo>
                <a:lnTo>
                  <a:pt x="301" y="220"/>
                </a:lnTo>
                <a:lnTo>
                  <a:pt x="301" y="220"/>
                </a:lnTo>
                <a:lnTo>
                  <a:pt x="301" y="217"/>
                </a:lnTo>
                <a:lnTo>
                  <a:pt x="303" y="217"/>
                </a:lnTo>
                <a:lnTo>
                  <a:pt x="306" y="217"/>
                </a:lnTo>
                <a:lnTo>
                  <a:pt x="308" y="210"/>
                </a:lnTo>
                <a:lnTo>
                  <a:pt x="313" y="206"/>
                </a:lnTo>
                <a:lnTo>
                  <a:pt x="313" y="206"/>
                </a:lnTo>
                <a:lnTo>
                  <a:pt x="315" y="208"/>
                </a:lnTo>
                <a:lnTo>
                  <a:pt x="318" y="206"/>
                </a:lnTo>
                <a:lnTo>
                  <a:pt x="320" y="203"/>
                </a:lnTo>
                <a:lnTo>
                  <a:pt x="320" y="199"/>
                </a:lnTo>
                <a:lnTo>
                  <a:pt x="322" y="196"/>
                </a:lnTo>
                <a:lnTo>
                  <a:pt x="322" y="191"/>
                </a:lnTo>
                <a:lnTo>
                  <a:pt x="320" y="189"/>
                </a:lnTo>
                <a:lnTo>
                  <a:pt x="320" y="187"/>
                </a:lnTo>
                <a:lnTo>
                  <a:pt x="322" y="187"/>
                </a:lnTo>
                <a:lnTo>
                  <a:pt x="322" y="187"/>
                </a:lnTo>
                <a:lnTo>
                  <a:pt x="322" y="187"/>
                </a:lnTo>
                <a:lnTo>
                  <a:pt x="320" y="182"/>
                </a:lnTo>
                <a:lnTo>
                  <a:pt x="318" y="182"/>
                </a:lnTo>
                <a:lnTo>
                  <a:pt x="315" y="182"/>
                </a:lnTo>
                <a:lnTo>
                  <a:pt x="315" y="182"/>
                </a:lnTo>
                <a:lnTo>
                  <a:pt x="313" y="180"/>
                </a:lnTo>
                <a:lnTo>
                  <a:pt x="310" y="180"/>
                </a:lnTo>
                <a:lnTo>
                  <a:pt x="310" y="177"/>
                </a:lnTo>
                <a:lnTo>
                  <a:pt x="308" y="177"/>
                </a:lnTo>
                <a:lnTo>
                  <a:pt x="308" y="177"/>
                </a:lnTo>
                <a:lnTo>
                  <a:pt x="308" y="177"/>
                </a:lnTo>
                <a:lnTo>
                  <a:pt x="306" y="175"/>
                </a:lnTo>
                <a:lnTo>
                  <a:pt x="303" y="175"/>
                </a:lnTo>
                <a:lnTo>
                  <a:pt x="301" y="173"/>
                </a:lnTo>
                <a:lnTo>
                  <a:pt x="299" y="170"/>
                </a:lnTo>
                <a:lnTo>
                  <a:pt x="296" y="168"/>
                </a:lnTo>
                <a:lnTo>
                  <a:pt x="296" y="165"/>
                </a:lnTo>
                <a:lnTo>
                  <a:pt x="296" y="163"/>
                </a:lnTo>
                <a:lnTo>
                  <a:pt x="294" y="163"/>
                </a:lnTo>
                <a:lnTo>
                  <a:pt x="294" y="163"/>
                </a:lnTo>
                <a:lnTo>
                  <a:pt x="292" y="161"/>
                </a:lnTo>
                <a:lnTo>
                  <a:pt x="289" y="158"/>
                </a:lnTo>
                <a:lnTo>
                  <a:pt x="287" y="158"/>
                </a:lnTo>
                <a:lnTo>
                  <a:pt x="284" y="161"/>
                </a:lnTo>
                <a:lnTo>
                  <a:pt x="282" y="163"/>
                </a:lnTo>
                <a:lnTo>
                  <a:pt x="282" y="139"/>
                </a:lnTo>
                <a:lnTo>
                  <a:pt x="282" y="118"/>
                </a:lnTo>
                <a:lnTo>
                  <a:pt x="277" y="118"/>
                </a:lnTo>
                <a:lnTo>
                  <a:pt x="277" y="113"/>
                </a:lnTo>
                <a:lnTo>
                  <a:pt x="280" y="113"/>
                </a:lnTo>
                <a:lnTo>
                  <a:pt x="251" y="61"/>
                </a:lnTo>
                <a:lnTo>
                  <a:pt x="242" y="47"/>
                </a:lnTo>
                <a:lnTo>
                  <a:pt x="239" y="42"/>
                </a:lnTo>
                <a:lnTo>
                  <a:pt x="235" y="45"/>
                </a:lnTo>
                <a:lnTo>
                  <a:pt x="235" y="45"/>
                </a:lnTo>
                <a:lnTo>
                  <a:pt x="232" y="42"/>
                </a:lnTo>
                <a:lnTo>
                  <a:pt x="230" y="45"/>
                </a:lnTo>
                <a:lnTo>
                  <a:pt x="228" y="42"/>
                </a:lnTo>
                <a:lnTo>
                  <a:pt x="225" y="40"/>
                </a:lnTo>
                <a:lnTo>
                  <a:pt x="225" y="38"/>
                </a:lnTo>
                <a:lnTo>
                  <a:pt x="228" y="38"/>
                </a:lnTo>
                <a:lnTo>
                  <a:pt x="228" y="35"/>
                </a:lnTo>
                <a:lnTo>
                  <a:pt x="228" y="35"/>
                </a:lnTo>
                <a:lnTo>
                  <a:pt x="228" y="33"/>
                </a:lnTo>
                <a:lnTo>
                  <a:pt x="225" y="33"/>
                </a:lnTo>
                <a:lnTo>
                  <a:pt x="223" y="31"/>
                </a:lnTo>
                <a:lnTo>
                  <a:pt x="223" y="31"/>
                </a:lnTo>
                <a:lnTo>
                  <a:pt x="220" y="28"/>
                </a:lnTo>
                <a:lnTo>
                  <a:pt x="218" y="28"/>
                </a:lnTo>
                <a:lnTo>
                  <a:pt x="213" y="26"/>
                </a:lnTo>
                <a:lnTo>
                  <a:pt x="211" y="26"/>
                </a:lnTo>
                <a:lnTo>
                  <a:pt x="211" y="28"/>
                </a:lnTo>
                <a:lnTo>
                  <a:pt x="211" y="28"/>
                </a:lnTo>
                <a:lnTo>
                  <a:pt x="209" y="26"/>
                </a:lnTo>
                <a:lnTo>
                  <a:pt x="206" y="21"/>
                </a:lnTo>
                <a:lnTo>
                  <a:pt x="206" y="19"/>
                </a:lnTo>
                <a:lnTo>
                  <a:pt x="202" y="12"/>
                </a:lnTo>
                <a:lnTo>
                  <a:pt x="197" y="14"/>
                </a:lnTo>
                <a:lnTo>
                  <a:pt x="194" y="16"/>
                </a:lnTo>
                <a:lnTo>
                  <a:pt x="194" y="16"/>
                </a:lnTo>
                <a:lnTo>
                  <a:pt x="192" y="16"/>
                </a:lnTo>
                <a:lnTo>
                  <a:pt x="185" y="14"/>
                </a:lnTo>
                <a:lnTo>
                  <a:pt x="183" y="14"/>
                </a:lnTo>
                <a:lnTo>
                  <a:pt x="168" y="7"/>
                </a:lnTo>
                <a:lnTo>
                  <a:pt x="168" y="5"/>
                </a:lnTo>
                <a:lnTo>
                  <a:pt x="168" y="5"/>
                </a:lnTo>
                <a:lnTo>
                  <a:pt x="166" y="2"/>
                </a:lnTo>
                <a:lnTo>
                  <a:pt x="166" y="2"/>
                </a:lnTo>
                <a:lnTo>
                  <a:pt x="166" y="2"/>
                </a:lnTo>
                <a:lnTo>
                  <a:pt x="161" y="2"/>
                </a:lnTo>
                <a:lnTo>
                  <a:pt x="114" y="2"/>
                </a:lnTo>
                <a:lnTo>
                  <a:pt x="55" y="0"/>
                </a:lnTo>
                <a:lnTo>
                  <a:pt x="29" y="0"/>
                </a:lnTo>
                <a:lnTo>
                  <a:pt x="33" y="5"/>
                </a:lnTo>
                <a:lnTo>
                  <a:pt x="33" y="7"/>
                </a:lnTo>
                <a:lnTo>
                  <a:pt x="38" y="12"/>
                </a:lnTo>
                <a:lnTo>
                  <a:pt x="41" y="14"/>
                </a:lnTo>
                <a:lnTo>
                  <a:pt x="41" y="14"/>
                </a:lnTo>
                <a:lnTo>
                  <a:pt x="45" y="14"/>
                </a:lnTo>
                <a:lnTo>
                  <a:pt x="45" y="14"/>
                </a:lnTo>
                <a:lnTo>
                  <a:pt x="45" y="12"/>
                </a:lnTo>
                <a:lnTo>
                  <a:pt x="45" y="12"/>
                </a:lnTo>
                <a:lnTo>
                  <a:pt x="48" y="14"/>
                </a:lnTo>
                <a:lnTo>
                  <a:pt x="48" y="19"/>
                </a:lnTo>
                <a:lnTo>
                  <a:pt x="48" y="21"/>
                </a:lnTo>
                <a:lnTo>
                  <a:pt x="52" y="23"/>
                </a:lnTo>
                <a:lnTo>
                  <a:pt x="52" y="23"/>
                </a:lnTo>
                <a:lnTo>
                  <a:pt x="55" y="26"/>
                </a:lnTo>
                <a:lnTo>
                  <a:pt x="55" y="28"/>
                </a:lnTo>
                <a:lnTo>
                  <a:pt x="50" y="35"/>
                </a:lnTo>
                <a:lnTo>
                  <a:pt x="50" y="35"/>
                </a:lnTo>
                <a:lnTo>
                  <a:pt x="48" y="35"/>
                </a:lnTo>
                <a:lnTo>
                  <a:pt x="45" y="35"/>
                </a:lnTo>
                <a:lnTo>
                  <a:pt x="48" y="38"/>
                </a:lnTo>
                <a:lnTo>
                  <a:pt x="45" y="40"/>
                </a:lnTo>
                <a:lnTo>
                  <a:pt x="45" y="42"/>
                </a:lnTo>
                <a:lnTo>
                  <a:pt x="41" y="42"/>
                </a:lnTo>
                <a:lnTo>
                  <a:pt x="41" y="45"/>
                </a:lnTo>
                <a:lnTo>
                  <a:pt x="38" y="50"/>
                </a:lnTo>
                <a:lnTo>
                  <a:pt x="36" y="50"/>
                </a:lnTo>
                <a:lnTo>
                  <a:pt x="36" y="54"/>
                </a:lnTo>
                <a:lnTo>
                  <a:pt x="29" y="54"/>
                </a:lnTo>
                <a:lnTo>
                  <a:pt x="26" y="57"/>
                </a:lnTo>
                <a:lnTo>
                  <a:pt x="24" y="59"/>
                </a:lnTo>
                <a:lnTo>
                  <a:pt x="24" y="59"/>
                </a:lnTo>
                <a:lnTo>
                  <a:pt x="22" y="59"/>
                </a:lnTo>
                <a:lnTo>
                  <a:pt x="19" y="61"/>
                </a:lnTo>
                <a:lnTo>
                  <a:pt x="17" y="64"/>
                </a:lnTo>
                <a:lnTo>
                  <a:pt x="12" y="66"/>
                </a:lnTo>
                <a:lnTo>
                  <a:pt x="12" y="68"/>
                </a:lnTo>
                <a:lnTo>
                  <a:pt x="14" y="68"/>
                </a:lnTo>
                <a:lnTo>
                  <a:pt x="17" y="68"/>
                </a:lnTo>
                <a:lnTo>
                  <a:pt x="17" y="71"/>
                </a:lnTo>
                <a:lnTo>
                  <a:pt x="17" y="71"/>
                </a:lnTo>
                <a:lnTo>
                  <a:pt x="14" y="80"/>
                </a:lnTo>
                <a:lnTo>
                  <a:pt x="14" y="83"/>
                </a:lnTo>
                <a:lnTo>
                  <a:pt x="12" y="85"/>
                </a:lnTo>
                <a:lnTo>
                  <a:pt x="10" y="87"/>
                </a:lnTo>
                <a:lnTo>
                  <a:pt x="7" y="90"/>
                </a:lnTo>
                <a:lnTo>
                  <a:pt x="5" y="97"/>
                </a:lnTo>
                <a:lnTo>
                  <a:pt x="3" y="104"/>
                </a:lnTo>
                <a:lnTo>
                  <a:pt x="0" y="106"/>
                </a:lnTo>
                <a:lnTo>
                  <a:pt x="0" y="111"/>
                </a:lnTo>
                <a:lnTo>
                  <a:pt x="0" y="118"/>
                </a:lnTo>
                <a:lnTo>
                  <a:pt x="0" y="120"/>
                </a:lnTo>
                <a:lnTo>
                  <a:pt x="3" y="135"/>
                </a:lnTo>
                <a:lnTo>
                  <a:pt x="3" y="161"/>
                </a:lnTo>
                <a:lnTo>
                  <a:pt x="3" y="177"/>
                </a:lnTo>
                <a:lnTo>
                  <a:pt x="3" y="208"/>
                </a:lnTo>
                <a:lnTo>
                  <a:pt x="0" y="229"/>
                </a:lnTo>
                <a:lnTo>
                  <a:pt x="0" y="229"/>
                </a:lnTo>
                <a:lnTo>
                  <a:pt x="0" y="246"/>
                </a:lnTo>
                <a:close/>
              </a:path>
            </a:pathLst>
          </a:custGeom>
          <a:solidFill>
            <a:schemeClr val="bg2">
              <a:lumMod val="65000"/>
            </a:schemeClr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5" name="Freeform 160"/>
          <p:cNvSpPr>
            <a:spLocks/>
          </p:cNvSpPr>
          <p:nvPr/>
        </p:nvSpPr>
        <p:spPr bwMode="auto">
          <a:xfrm>
            <a:off x="5169318" y="4396791"/>
            <a:ext cx="681038" cy="668338"/>
          </a:xfrm>
          <a:custGeom>
            <a:avLst/>
            <a:gdLst>
              <a:gd name="T0" fmla="*/ 426 w 429"/>
              <a:gd name="T1" fmla="*/ 332 h 421"/>
              <a:gd name="T2" fmla="*/ 422 w 429"/>
              <a:gd name="T3" fmla="*/ 315 h 421"/>
              <a:gd name="T4" fmla="*/ 419 w 429"/>
              <a:gd name="T5" fmla="*/ 303 h 421"/>
              <a:gd name="T6" fmla="*/ 417 w 429"/>
              <a:gd name="T7" fmla="*/ 298 h 421"/>
              <a:gd name="T8" fmla="*/ 407 w 429"/>
              <a:gd name="T9" fmla="*/ 284 h 421"/>
              <a:gd name="T10" fmla="*/ 396 w 429"/>
              <a:gd name="T11" fmla="*/ 270 h 421"/>
              <a:gd name="T12" fmla="*/ 377 w 429"/>
              <a:gd name="T13" fmla="*/ 249 h 421"/>
              <a:gd name="T14" fmla="*/ 370 w 429"/>
              <a:gd name="T15" fmla="*/ 235 h 421"/>
              <a:gd name="T16" fmla="*/ 365 w 429"/>
              <a:gd name="T17" fmla="*/ 223 h 421"/>
              <a:gd name="T18" fmla="*/ 355 w 429"/>
              <a:gd name="T19" fmla="*/ 218 h 421"/>
              <a:gd name="T20" fmla="*/ 348 w 429"/>
              <a:gd name="T21" fmla="*/ 197 h 421"/>
              <a:gd name="T22" fmla="*/ 353 w 429"/>
              <a:gd name="T23" fmla="*/ 190 h 421"/>
              <a:gd name="T24" fmla="*/ 360 w 429"/>
              <a:gd name="T25" fmla="*/ 173 h 421"/>
              <a:gd name="T26" fmla="*/ 353 w 429"/>
              <a:gd name="T27" fmla="*/ 157 h 421"/>
              <a:gd name="T28" fmla="*/ 351 w 429"/>
              <a:gd name="T29" fmla="*/ 147 h 421"/>
              <a:gd name="T30" fmla="*/ 346 w 429"/>
              <a:gd name="T31" fmla="*/ 138 h 421"/>
              <a:gd name="T32" fmla="*/ 334 w 429"/>
              <a:gd name="T33" fmla="*/ 128 h 421"/>
              <a:gd name="T34" fmla="*/ 318 w 429"/>
              <a:gd name="T35" fmla="*/ 119 h 421"/>
              <a:gd name="T36" fmla="*/ 310 w 429"/>
              <a:gd name="T37" fmla="*/ 123 h 421"/>
              <a:gd name="T38" fmla="*/ 294 w 429"/>
              <a:gd name="T39" fmla="*/ 114 h 421"/>
              <a:gd name="T40" fmla="*/ 287 w 429"/>
              <a:gd name="T41" fmla="*/ 104 h 421"/>
              <a:gd name="T42" fmla="*/ 273 w 429"/>
              <a:gd name="T43" fmla="*/ 104 h 421"/>
              <a:gd name="T44" fmla="*/ 263 w 429"/>
              <a:gd name="T45" fmla="*/ 95 h 421"/>
              <a:gd name="T46" fmla="*/ 246 w 429"/>
              <a:gd name="T47" fmla="*/ 88 h 421"/>
              <a:gd name="T48" fmla="*/ 239 w 429"/>
              <a:gd name="T49" fmla="*/ 86 h 421"/>
              <a:gd name="T50" fmla="*/ 225 w 429"/>
              <a:gd name="T51" fmla="*/ 76 h 421"/>
              <a:gd name="T52" fmla="*/ 211 w 429"/>
              <a:gd name="T53" fmla="*/ 57 h 421"/>
              <a:gd name="T54" fmla="*/ 185 w 429"/>
              <a:gd name="T55" fmla="*/ 38 h 421"/>
              <a:gd name="T56" fmla="*/ 183 w 429"/>
              <a:gd name="T57" fmla="*/ 38 h 421"/>
              <a:gd name="T58" fmla="*/ 168 w 429"/>
              <a:gd name="T59" fmla="*/ 22 h 421"/>
              <a:gd name="T60" fmla="*/ 164 w 429"/>
              <a:gd name="T61" fmla="*/ 19 h 421"/>
              <a:gd name="T62" fmla="*/ 164 w 429"/>
              <a:gd name="T63" fmla="*/ 12 h 421"/>
              <a:gd name="T64" fmla="*/ 142 w 429"/>
              <a:gd name="T65" fmla="*/ 0 h 421"/>
              <a:gd name="T66" fmla="*/ 135 w 429"/>
              <a:gd name="T67" fmla="*/ 5 h 421"/>
              <a:gd name="T68" fmla="*/ 78 w 429"/>
              <a:gd name="T69" fmla="*/ 24 h 421"/>
              <a:gd name="T70" fmla="*/ 43 w 429"/>
              <a:gd name="T71" fmla="*/ 121 h 421"/>
              <a:gd name="T72" fmla="*/ 40 w 429"/>
              <a:gd name="T73" fmla="*/ 145 h 421"/>
              <a:gd name="T74" fmla="*/ 43 w 429"/>
              <a:gd name="T75" fmla="*/ 159 h 421"/>
              <a:gd name="T76" fmla="*/ 50 w 429"/>
              <a:gd name="T77" fmla="*/ 171 h 421"/>
              <a:gd name="T78" fmla="*/ 59 w 429"/>
              <a:gd name="T79" fmla="*/ 180 h 421"/>
              <a:gd name="T80" fmla="*/ 76 w 429"/>
              <a:gd name="T81" fmla="*/ 199 h 421"/>
              <a:gd name="T82" fmla="*/ 71 w 429"/>
              <a:gd name="T83" fmla="*/ 237 h 421"/>
              <a:gd name="T84" fmla="*/ 57 w 429"/>
              <a:gd name="T85" fmla="*/ 296 h 421"/>
              <a:gd name="T86" fmla="*/ 52 w 429"/>
              <a:gd name="T87" fmla="*/ 315 h 421"/>
              <a:gd name="T88" fmla="*/ 48 w 429"/>
              <a:gd name="T89" fmla="*/ 327 h 421"/>
              <a:gd name="T90" fmla="*/ 88 w 429"/>
              <a:gd name="T91" fmla="*/ 320 h 421"/>
              <a:gd name="T92" fmla="*/ 119 w 429"/>
              <a:gd name="T93" fmla="*/ 334 h 421"/>
              <a:gd name="T94" fmla="*/ 133 w 429"/>
              <a:gd name="T95" fmla="*/ 341 h 421"/>
              <a:gd name="T96" fmla="*/ 142 w 429"/>
              <a:gd name="T97" fmla="*/ 348 h 421"/>
              <a:gd name="T98" fmla="*/ 156 w 429"/>
              <a:gd name="T99" fmla="*/ 351 h 421"/>
              <a:gd name="T100" fmla="*/ 159 w 429"/>
              <a:gd name="T101" fmla="*/ 360 h 421"/>
              <a:gd name="T102" fmla="*/ 164 w 429"/>
              <a:gd name="T103" fmla="*/ 377 h 421"/>
              <a:gd name="T104" fmla="*/ 175 w 429"/>
              <a:gd name="T105" fmla="*/ 391 h 421"/>
              <a:gd name="T106" fmla="*/ 180 w 429"/>
              <a:gd name="T107" fmla="*/ 410 h 421"/>
              <a:gd name="T108" fmla="*/ 263 w 429"/>
              <a:gd name="T109" fmla="*/ 398 h 421"/>
              <a:gd name="T110" fmla="*/ 426 w 429"/>
              <a:gd name="T111" fmla="*/ 34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29" h="421">
                <a:moveTo>
                  <a:pt x="426" y="341"/>
                </a:moveTo>
                <a:lnTo>
                  <a:pt x="426" y="341"/>
                </a:lnTo>
                <a:lnTo>
                  <a:pt x="429" y="341"/>
                </a:lnTo>
                <a:lnTo>
                  <a:pt x="429" y="339"/>
                </a:lnTo>
                <a:lnTo>
                  <a:pt x="426" y="334"/>
                </a:lnTo>
                <a:lnTo>
                  <a:pt x="426" y="332"/>
                </a:lnTo>
                <a:lnTo>
                  <a:pt x="429" y="329"/>
                </a:lnTo>
                <a:lnTo>
                  <a:pt x="424" y="320"/>
                </a:lnTo>
                <a:lnTo>
                  <a:pt x="426" y="317"/>
                </a:lnTo>
                <a:lnTo>
                  <a:pt x="424" y="315"/>
                </a:lnTo>
                <a:lnTo>
                  <a:pt x="422" y="315"/>
                </a:lnTo>
                <a:lnTo>
                  <a:pt x="422" y="315"/>
                </a:lnTo>
                <a:lnTo>
                  <a:pt x="417" y="308"/>
                </a:lnTo>
                <a:lnTo>
                  <a:pt x="417" y="308"/>
                </a:lnTo>
                <a:lnTo>
                  <a:pt x="417" y="308"/>
                </a:lnTo>
                <a:lnTo>
                  <a:pt x="419" y="308"/>
                </a:lnTo>
                <a:lnTo>
                  <a:pt x="419" y="306"/>
                </a:lnTo>
                <a:lnTo>
                  <a:pt x="419" y="303"/>
                </a:lnTo>
                <a:lnTo>
                  <a:pt x="417" y="303"/>
                </a:lnTo>
                <a:lnTo>
                  <a:pt x="417" y="303"/>
                </a:lnTo>
                <a:lnTo>
                  <a:pt x="415" y="301"/>
                </a:lnTo>
                <a:lnTo>
                  <a:pt x="415" y="298"/>
                </a:lnTo>
                <a:lnTo>
                  <a:pt x="417" y="298"/>
                </a:lnTo>
                <a:lnTo>
                  <a:pt x="417" y="298"/>
                </a:lnTo>
                <a:lnTo>
                  <a:pt x="417" y="296"/>
                </a:lnTo>
                <a:lnTo>
                  <a:pt x="415" y="294"/>
                </a:lnTo>
                <a:lnTo>
                  <a:pt x="415" y="291"/>
                </a:lnTo>
                <a:lnTo>
                  <a:pt x="415" y="289"/>
                </a:lnTo>
                <a:lnTo>
                  <a:pt x="410" y="287"/>
                </a:lnTo>
                <a:lnTo>
                  <a:pt x="407" y="284"/>
                </a:lnTo>
                <a:lnTo>
                  <a:pt x="405" y="277"/>
                </a:lnTo>
                <a:lnTo>
                  <a:pt x="405" y="272"/>
                </a:lnTo>
                <a:lnTo>
                  <a:pt x="405" y="270"/>
                </a:lnTo>
                <a:lnTo>
                  <a:pt x="403" y="270"/>
                </a:lnTo>
                <a:lnTo>
                  <a:pt x="396" y="270"/>
                </a:lnTo>
                <a:lnTo>
                  <a:pt x="396" y="270"/>
                </a:lnTo>
                <a:lnTo>
                  <a:pt x="393" y="270"/>
                </a:lnTo>
                <a:lnTo>
                  <a:pt x="389" y="265"/>
                </a:lnTo>
                <a:lnTo>
                  <a:pt x="386" y="254"/>
                </a:lnTo>
                <a:lnTo>
                  <a:pt x="381" y="251"/>
                </a:lnTo>
                <a:lnTo>
                  <a:pt x="381" y="251"/>
                </a:lnTo>
                <a:lnTo>
                  <a:pt x="377" y="249"/>
                </a:lnTo>
                <a:lnTo>
                  <a:pt x="374" y="246"/>
                </a:lnTo>
                <a:lnTo>
                  <a:pt x="374" y="239"/>
                </a:lnTo>
                <a:lnTo>
                  <a:pt x="374" y="237"/>
                </a:lnTo>
                <a:lnTo>
                  <a:pt x="372" y="237"/>
                </a:lnTo>
                <a:lnTo>
                  <a:pt x="372" y="237"/>
                </a:lnTo>
                <a:lnTo>
                  <a:pt x="370" y="235"/>
                </a:lnTo>
                <a:lnTo>
                  <a:pt x="370" y="232"/>
                </a:lnTo>
                <a:lnTo>
                  <a:pt x="365" y="227"/>
                </a:lnTo>
                <a:lnTo>
                  <a:pt x="365" y="227"/>
                </a:lnTo>
                <a:lnTo>
                  <a:pt x="365" y="225"/>
                </a:lnTo>
                <a:lnTo>
                  <a:pt x="365" y="225"/>
                </a:lnTo>
                <a:lnTo>
                  <a:pt x="365" y="223"/>
                </a:lnTo>
                <a:lnTo>
                  <a:pt x="365" y="218"/>
                </a:lnTo>
                <a:lnTo>
                  <a:pt x="362" y="218"/>
                </a:lnTo>
                <a:lnTo>
                  <a:pt x="362" y="218"/>
                </a:lnTo>
                <a:lnTo>
                  <a:pt x="362" y="218"/>
                </a:lnTo>
                <a:lnTo>
                  <a:pt x="358" y="220"/>
                </a:lnTo>
                <a:lnTo>
                  <a:pt x="355" y="218"/>
                </a:lnTo>
                <a:lnTo>
                  <a:pt x="355" y="216"/>
                </a:lnTo>
                <a:lnTo>
                  <a:pt x="355" y="211"/>
                </a:lnTo>
                <a:lnTo>
                  <a:pt x="355" y="206"/>
                </a:lnTo>
                <a:lnTo>
                  <a:pt x="353" y="201"/>
                </a:lnTo>
                <a:lnTo>
                  <a:pt x="348" y="197"/>
                </a:lnTo>
                <a:lnTo>
                  <a:pt x="348" y="197"/>
                </a:lnTo>
                <a:lnTo>
                  <a:pt x="348" y="194"/>
                </a:lnTo>
                <a:lnTo>
                  <a:pt x="351" y="194"/>
                </a:lnTo>
                <a:lnTo>
                  <a:pt x="351" y="197"/>
                </a:lnTo>
                <a:lnTo>
                  <a:pt x="353" y="197"/>
                </a:lnTo>
                <a:lnTo>
                  <a:pt x="353" y="194"/>
                </a:lnTo>
                <a:lnTo>
                  <a:pt x="353" y="190"/>
                </a:lnTo>
                <a:lnTo>
                  <a:pt x="351" y="183"/>
                </a:lnTo>
                <a:lnTo>
                  <a:pt x="353" y="180"/>
                </a:lnTo>
                <a:lnTo>
                  <a:pt x="355" y="180"/>
                </a:lnTo>
                <a:lnTo>
                  <a:pt x="358" y="178"/>
                </a:lnTo>
                <a:lnTo>
                  <a:pt x="358" y="175"/>
                </a:lnTo>
                <a:lnTo>
                  <a:pt x="360" y="173"/>
                </a:lnTo>
                <a:lnTo>
                  <a:pt x="360" y="168"/>
                </a:lnTo>
                <a:lnTo>
                  <a:pt x="360" y="166"/>
                </a:lnTo>
                <a:lnTo>
                  <a:pt x="358" y="161"/>
                </a:lnTo>
                <a:lnTo>
                  <a:pt x="358" y="159"/>
                </a:lnTo>
                <a:lnTo>
                  <a:pt x="358" y="157"/>
                </a:lnTo>
                <a:lnTo>
                  <a:pt x="353" y="157"/>
                </a:lnTo>
                <a:lnTo>
                  <a:pt x="353" y="157"/>
                </a:lnTo>
                <a:lnTo>
                  <a:pt x="348" y="157"/>
                </a:lnTo>
                <a:lnTo>
                  <a:pt x="348" y="154"/>
                </a:lnTo>
                <a:lnTo>
                  <a:pt x="351" y="149"/>
                </a:lnTo>
                <a:lnTo>
                  <a:pt x="351" y="147"/>
                </a:lnTo>
                <a:lnTo>
                  <a:pt x="351" y="147"/>
                </a:lnTo>
                <a:lnTo>
                  <a:pt x="353" y="149"/>
                </a:lnTo>
                <a:lnTo>
                  <a:pt x="353" y="147"/>
                </a:lnTo>
                <a:lnTo>
                  <a:pt x="353" y="145"/>
                </a:lnTo>
                <a:lnTo>
                  <a:pt x="353" y="142"/>
                </a:lnTo>
                <a:lnTo>
                  <a:pt x="353" y="142"/>
                </a:lnTo>
                <a:lnTo>
                  <a:pt x="346" y="138"/>
                </a:lnTo>
                <a:lnTo>
                  <a:pt x="346" y="135"/>
                </a:lnTo>
                <a:lnTo>
                  <a:pt x="339" y="133"/>
                </a:lnTo>
                <a:lnTo>
                  <a:pt x="336" y="130"/>
                </a:lnTo>
                <a:lnTo>
                  <a:pt x="334" y="130"/>
                </a:lnTo>
                <a:lnTo>
                  <a:pt x="334" y="130"/>
                </a:lnTo>
                <a:lnTo>
                  <a:pt x="334" y="128"/>
                </a:lnTo>
                <a:lnTo>
                  <a:pt x="334" y="126"/>
                </a:lnTo>
                <a:lnTo>
                  <a:pt x="329" y="126"/>
                </a:lnTo>
                <a:lnTo>
                  <a:pt x="322" y="116"/>
                </a:lnTo>
                <a:lnTo>
                  <a:pt x="322" y="116"/>
                </a:lnTo>
                <a:lnTo>
                  <a:pt x="318" y="119"/>
                </a:lnTo>
                <a:lnTo>
                  <a:pt x="318" y="119"/>
                </a:lnTo>
                <a:lnTo>
                  <a:pt x="318" y="116"/>
                </a:lnTo>
                <a:lnTo>
                  <a:pt x="310" y="121"/>
                </a:lnTo>
                <a:lnTo>
                  <a:pt x="310" y="121"/>
                </a:lnTo>
                <a:lnTo>
                  <a:pt x="310" y="121"/>
                </a:lnTo>
                <a:lnTo>
                  <a:pt x="313" y="123"/>
                </a:lnTo>
                <a:lnTo>
                  <a:pt x="310" y="123"/>
                </a:lnTo>
                <a:lnTo>
                  <a:pt x="308" y="121"/>
                </a:lnTo>
                <a:lnTo>
                  <a:pt x="306" y="119"/>
                </a:lnTo>
                <a:lnTo>
                  <a:pt x="306" y="119"/>
                </a:lnTo>
                <a:lnTo>
                  <a:pt x="299" y="116"/>
                </a:lnTo>
                <a:lnTo>
                  <a:pt x="296" y="114"/>
                </a:lnTo>
                <a:lnTo>
                  <a:pt x="294" y="114"/>
                </a:lnTo>
                <a:lnTo>
                  <a:pt x="294" y="109"/>
                </a:lnTo>
                <a:lnTo>
                  <a:pt x="291" y="107"/>
                </a:lnTo>
                <a:lnTo>
                  <a:pt x="287" y="109"/>
                </a:lnTo>
                <a:lnTo>
                  <a:pt x="287" y="107"/>
                </a:lnTo>
                <a:lnTo>
                  <a:pt x="287" y="107"/>
                </a:lnTo>
                <a:lnTo>
                  <a:pt x="287" y="104"/>
                </a:lnTo>
                <a:lnTo>
                  <a:pt x="284" y="102"/>
                </a:lnTo>
                <a:lnTo>
                  <a:pt x="280" y="102"/>
                </a:lnTo>
                <a:lnTo>
                  <a:pt x="277" y="102"/>
                </a:lnTo>
                <a:lnTo>
                  <a:pt x="277" y="102"/>
                </a:lnTo>
                <a:lnTo>
                  <a:pt x="275" y="104"/>
                </a:lnTo>
                <a:lnTo>
                  <a:pt x="273" y="104"/>
                </a:lnTo>
                <a:lnTo>
                  <a:pt x="270" y="102"/>
                </a:lnTo>
                <a:lnTo>
                  <a:pt x="268" y="100"/>
                </a:lnTo>
                <a:lnTo>
                  <a:pt x="268" y="95"/>
                </a:lnTo>
                <a:lnTo>
                  <a:pt x="265" y="95"/>
                </a:lnTo>
                <a:lnTo>
                  <a:pt x="265" y="95"/>
                </a:lnTo>
                <a:lnTo>
                  <a:pt x="263" y="95"/>
                </a:lnTo>
                <a:lnTo>
                  <a:pt x="261" y="95"/>
                </a:lnTo>
                <a:lnTo>
                  <a:pt x="258" y="93"/>
                </a:lnTo>
                <a:lnTo>
                  <a:pt x="254" y="90"/>
                </a:lnTo>
                <a:lnTo>
                  <a:pt x="251" y="88"/>
                </a:lnTo>
                <a:lnTo>
                  <a:pt x="249" y="88"/>
                </a:lnTo>
                <a:lnTo>
                  <a:pt x="246" y="88"/>
                </a:lnTo>
                <a:lnTo>
                  <a:pt x="246" y="88"/>
                </a:lnTo>
                <a:lnTo>
                  <a:pt x="244" y="90"/>
                </a:lnTo>
                <a:lnTo>
                  <a:pt x="244" y="90"/>
                </a:lnTo>
                <a:lnTo>
                  <a:pt x="242" y="88"/>
                </a:lnTo>
                <a:lnTo>
                  <a:pt x="242" y="88"/>
                </a:lnTo>
                <a:lnTo>
                  <a:pt x="239" y="86"/>
                </a:lnTo>
                <a:lnTo>
                  <a:pt x="239" y="86"/>
                </a:lnTo>
                <a:lnTo>
                  <a:pt x="239" y="86"/>
                </a:lnTo>
                <a:lnTo>
                  <a:pt x="232" y="76"/>
                </a:lnTo>
                <a:lnTo>
                  <a:pt x="230" y="74"/>
                </a:lnTo>
                <a:lnTo>
                  <a:pt x="228" y="74"/>
                </a:lnTo>
                <a:lnTo>
                  <a:pt x="225" y="76"/>
                </a:lnTo>
                <a:lnTo>
                  <a:pt x="220" y="71"/>
                </a:lnTo>
                <a:lnTo>
                  <a:pt x="220" y="71"/>
                </a:lnTo>
                <a:lnTo>
                  <a:pt x="218" y="69"/>
                </a:lnTo>
                <a:lnTo>
                  <a:pt x="213" y="64"/>
                </a:lnTo>
                <a:lnTo>
                  <a:pt x="211" y="62"/>
                </a:lnTo>
                <a:lnTo>
                  <a:pt x="211" y="57"/>
                </a:lnTo>
                <a:lnTo>
                  <a:pt x="206" y="55"/>
                </a:lnTo>
                <a:lnTo>
                  <a:pt x="201" y="52"/>
                </a:lnTo>
                <a:lnTo>
                  <a:pt x="199" y="48"/>
                </a:lnTo>
                <a:lnTo>
                  <a:pt x="192" y="45"/>
                </a:lnTo>
                <a:lnTo>
                  <a:pt x="187" y="41"/>
                </a:lnTo>
                <a:lnTo>
                  <a:pt x="185" y="38"/>
                </a:lnTo>
                <a:lnTo>
                  <a:pt x="185" y="38"/>
                </a:lnTo>
                <a:lnTo>
                  <a:pt x="183" y="38"/>
                </a:lnTo>
                <a:lnTo>
                  <a:pt x="183" y="38"/>
                </a:lnTo>
                <a:lnTo>
                  <a:pt x="183" y="38"/>
                </a:lnTo>
                <a:lnTo>
                  <a:pt x="183" y="41"/>
                </a:lnTo>
                <a:lnTo>
                  <a:pt x="183" y="38"/>
                </a:lnTo>
                <a:lnTo>
                  <a:pt x="175" y="33"/>
                </a:lnTo>
                <a:lnTo>
                  <a:pt x="175" y="31"/>
                </a:lnTo>
                <a:lnTo>
                  <a:pt x="175" y="31"/>
                </a:lnTo>
                <a:lnTo>
                  <a:pt x="175" y="29"/>
                </a:lnTo>
                <a:lnTo>
                  <a:pt x="175" y="29"/>
                </a:lnTo>
                <a:lnTo>
                  <a:pt x="168" y="22"/>
                </a:lnTo>
                <a:lnTo>
                  <a:pt x="168" y="22"/>
                </a:lnTo>
                <a:lnTo>
                  <a:pt x="166" y="24"/>
                </a:lnTo>
                <a:lnTo>
                  <a:pt x="166" y="24"/>
                </a:lnTo>
                <a:lnTo>
                  <a:pt x="161" y="22"/>
                </a:lnTo>
                <a:lnTo>
                  <a:pt x="164" y="19"/>
                </a:lnTo>
                <a:lnTo>
                  <a:pt x="164" y="19"/>
                </a:lnTo>
                <a:lnTo>
                  <a:pt x="164" y="19"/>
                </a:lnTo>
                <a:lnTo>
                  <a:pt x="161" y="15"/>
                </a:lnTo>
                <a:lnTo>
                  <a:pt x="161" y="15"/>
                </a:lnTo>
                <a:lnTo>
                  <a:pt x="164" y="12"/>
                </a:lnTo>
                <a:lnTo>
                  <a:pt x="164" y="12"/>
                </a:lnTo>
                <a:lnTo>
                  <a:pt x="164" y="12"/>
                </a:lnTo>
                <a:lnTo>
                  <a:pt x="161" y="10"/>
                </a:lnTo>
                <a:lnTo>
                  <a:pt x="156" y="5"/>
                </a:lnTo>
                <a:lnTo>
                  <a:pt x="152" y="5"/>
                </a:lnTo>
                <a:lnTo>
                  <a:pt x="149" y="7"/>
                </a:lnTo>
                <a:lnTo>
                  <a:pt x="145" y="3"/>
                </a:lnTo>
                <a:lnTo>
                  <a:pt x="142" y="0"/>
                </a:lnTo>
                <a:lnTo>
                  <a:pt x="140" y="3"/>
                </a:lnTo>
                <a:lnTo>
                  <a:pt x="140" y="0"/>
                </a:lnTo>
                <a:lnTo>
                  <a:pt x="135" y="3"/>
                </a:lnTo>
                <a:lnTo>
                  <a:pt x="135" y="3"/>
                </a:lnTo>
                <a:lnTo>
                  <a:pt x="138" y="3"/>
                </a:lnTo>
                <a:lnTo>
                  <a:pt x="135" y="5"/>
                </a:lnTo>
                <a:lnTo>
                  <a:pt x="121" y="10"/>
                </a:lnTo>
                <a:lnTo>
                  <a:pt x="114" y="12"/>
                </a:lnTo>
                <a:lnTo>
                  <a:pt x="104" y="15"/>
                </a:lnTo>
                <a:lnTo>
                  <a:pt x="97" y="17"/>
                </a:lnTo>
                <a:lnTo>
                  <a:pt x="83" y="22"/>
                </a:lnTo>
                <a:lnTo>
                  <a:pt x="78" y="24"/>
                </a:lnTo>
                <a:lnTo>
                  <a:pt x="40" y="36"/>
                </a:lnTo>
                <a:lnTo>
                  <a:pt x="19" y="43"/>
                </a:lnTo>
                <a:lnTo>
                  <a:pt x="5" y="83"/>
                </a:lnTo>
                <a:lnTo>
                  <a:pt x="3" y="86"/>
                </a:lnTo>
                <a:lnTo>
                  <a:pt x="0" y="100"/>
                </a:lnTo>
                <a:lnTo>
                  <a:pt x="43" y="121"/>
                </a:lnTo>
                <a:lnTo>
                  <a:pt x="43" y="121"/>
                </a:lnTo>
                <a:lnTo>
                  <a:pt x="43" y="123"/>
                </a:lnTo>
                <a:lnTo>
                  <a:pt x="40" y="128"/>
                </a:lnTo>
                <a:lnTo>
                  <a:pt x="36" y="130"/>
                </a:lnTo>
                <a:lnTo>
                  <a:pt x="40" y="142"/>
                </a:lnTo>
                <a:lnTo>
                  <a:pt x="40" y="145"/>
                </a:lnTo>
                <a:lnTo>
                  <a:pt x="40" y="145"/>
                </a:lnTo>
                <a:lnTo>
                  <a:pt x="40" y="149"/>
                </a:lnTo>
                <a:lnTo>
                  <a:pt x="40" y="149"/>
                </a:lnTo>
                <a:lnTo>
                  <a:pt x="40" y="157"/>
                </a:lnTo>
                <a:lnTo>
                  <a:pt x="43" y="159"/>
                </a:lnTo>
                <a:lnTo>
                  <a:pt x="43" y="159"/>
                </a:lnTo>
                <a:lnTo>
                  <a:pt x="45" y="159"/>
                </a:lnTo>
                <a:lnTo>
                  <a:pt x="48" y="161"/>
                </a:lnTo>
                <a:lnTo>
                  <a:pt x="48" y="164"/>
                </a:lnTo>
                <a:lnTo>
                  <a:pt x="48" y="166"/>
                </a:lnTo>
                <a:lnTo>
                  <a:pt x="48" y="171"/>
                </a:lnTo>
                <a:lnTo>
                  <a:pt x="50" y="171"/>
                </a:lnTo>
                <a:lnTo>
                  <a:pt x="52" y="171"/>
                </a:lnTo>
                <a:lnTo>
                  <a:pt x="55" y="173"/>
                </a:lnTo>
                <a:lnTo>
                  <a:pt x="55" y="173"/>
                </a:lnTo>
                <a:lnTo>
                  <a:pt x="55" y="175"/>
                </a:lnTo>
                <a:lnTo>
                  <a:pt x="57" y="178"/>
                </a:lnTo>
                <a:lnTo>
                  <a:pt x="59" y="180"/>
                </a:lnTo>
                <a:lnTo>
                  <a:pt x="67" y="185"/>
                </a:lnTo>
                <a:lnTo>
                  <a:pt x="67" y="190"/>
                </a:lnTo>
                <a:lnTo>
                  <a:pt x="67" y="192"/>
                </a:lnTo>
                <a:lnTo>
                  <a:pt x="67" y="194"/>
                </a:lnTo>
                <a:lnTo>
                  <a:pt x="69" y="199"/>
                </a:lnTo>
                <a:lnTo>
                  <a:pt x="76" y="199"/>
                </a:lnTo>
                <a:lnTo>
                  <a:pt x="78" y="201"/>
                </a:lnTo>
                <a:lnTo>
                  <a:pt x="78" y="201"/>
                </a:lnTo>
                <a:lnTo>
                  <a:pt x="81" y="201"/>
                </a:lnTo>
                <a:lnTo>
                  <a:pt x="74" y="232"/>
                </a:lnTo>
                <a:lnTo>
                  <a:pt x="74" y="232"/>
                </a:lnTo>
                <a:lnTo>
                  <a:pt x="71" y="237"/>
                </a:lnTo>
                <a:lnTo>
                  <a:pt x="71" y="237"/>
                </a:lnTo>
                <a:lnTo>
                  <a:pt x="69" y="251"/>
                </a:lnTo>
                <a:lnTo>
                  <a:pt x="64" y="272"/>
                </a:lnTo>
                <a:lnTo>
                  <a:pt x="59" y="287"/>
                </a:lnTo>
                <a:lnTo>
                  <a:pt x="59" y="289"/>
                </a:lnTo>
                <a:lnTo>
                  <a:pt x="57" y="296"/>
                </a:lnTo>
                <a:lnTo>
                  <a:pt x="55" y="301"/>
                </a:lnTo>
                <a:lnTo>
                  <a:pt x="55" y="306"/>
                </a:lnTo>
                <a:lnTo>
                  <a:pt x="55" y="308"/>
                </a:lnTo>
                <a:lnTo>
                  <a:pt x="55" y="310"/>
                </a:lnTo>
                <a:lnTo>
                  <a:pt x="52" y="313"/>
                </a:lnTo>
                <a:lnTo>
                  <a:pt x="52" y="315"/>
                </a:lnTo>
                <a:lnTo>
                  <a:pt x="52" y="317"/>
                </a:lnTo>
                <a:lnTo>
                  <a:pt x="52" y="317"/>
                </a:lnTo>
                <a:lnTo>
                  <a:pt x="48" y="324"/>
                </a:lnTo>
                <a:lnTo>
                  <a:pt x="48" y="327"/>
                </a:lnTo>
                <a:lnTo>
                  <a:pt x="48" y="327"/>
                </a:lnTo>
                <a:lnTo>
                  <a:pt x="48" y="327"/>
                </a:lnTo>
                <a:lnTo>
                  <a:pt x="52" y="322"/>
                </a:lnTo>
                <a:lnTo>
                  <a:pt x="57" y="327"/>
                </a:lnTo>
                <a:lnTo>
                  <a:pt x="67" y="324"/>
                </a:lnTo>
                <a:lnTo>
                  <a:pt x="71" y="324"/>
                </a:lnTo>
                <a:lnTo>
                  <a:pt x="83" y="320"/>
                </a:lnTo>
                <a:lnTo>
                  <a:pt x="88" y="320"/>
                </a:lnTo>
                <a:lnTo>
                  <a:pt x="102" y="320"/>
                </a:lnTo>
                <a:lnTo>
                  <a:pt x="104" y="322"/>
                </a:lnTo>
                <a:lnTo>
                  <a:pt x="112" y="327"/>
                </a:lnTo>
                <a:lnTo>
                  <a:pt x="116" y="329"/>
                </a:lnTo>
                <a:lnTo>
                  <a:pt x="116" y="332"/>
                </a:lnTo>
                <a:lnTo>
                  <a:pt x="119" y="334"/>
                </a:lnTo>
                <a:lnTo>
                  <a:pt x="121" y="334"/>
                </a:lnTo>
                <a:lnTo>
                  <a:pt x="123" y="334"/>
                </a:lnTo>
                <a:lnTo>
                  <a:pt x="126" y="334"/>
                </a:lnTo>
                <a:lnTo>
                  <a:pt x="130" y="343"/>
                </a:lnTo>
                <a:lnTo>
                  <a:pt x="130" y="343"/>
                </a:lnTo>
                <a:lnTo>
                  <a:pt x="133" y="341"/>
                </a:lnTo>
                <a:lnTo>
                  <a:pt x="133" y="341"/>
                </a:lnTo>
                <a:lnTo>
                  <a:pt x="135" y="346"/>
                </a:lnTo>
                <a:lnTo>
                  <a:pt x="138" y="348"/>
                </a:lnTo>
                <a:lnTo>
                  <a:pt x="138" y="348"/>
                </a:lnTo>
                <a:lnTo>
                  <a:pt x="142" y="348"/>
                </a:lnTo>
                <a:lnTo>
                  <a:pt x="142" y="348"/>
                </a:lnTo>
                <a:lnTo>
                  <a:pt x="145" y="348"/>
                </a:lnTo>
                <a:lnTo>
                  <a:pt x="145" y="348"/>
                </a:lnTo>
                <a:lnTo>
                  <a:pt x="147" y="351"/>
                </a:lnTo>
                <a:lnTo>
                  <a:pt x="154" y="351"/>
                </a:lnTo>
                <a:lnTo>
                  <a:pt x="154" y="351"/>
                </a:lnTo>
                <a:lnTo>
                  <a:pt x="156" y="351"/>
                </a:lnTo>
                <a:lnTo>
                  <a:pt x="156" y="351"/>
                </a:lnTo>
                <a:lnTo>
                  <a:pt x="159" y="355"/>
                </a:lnTo>
                <a:lnTo>
                  <a:pt x="159" y="355"/>
                </a:lnTo>
                <a:lnTo>
                  <a:pt x="159" y="355"/>
                </a:lnTo>
                <a:lnTo>
                  <a:pt x="159" y="358"/>
                </a:lnTo>
                <a:lnTo>
                  <a:pt x="159" y="360"/>
                </a:lnTo>
                <a:lnTo>
                  <a:pt x="161" y="360"/>
                </a:lnTo>
                <a:lnTo>
                  <a:pt x="164" y="365"/>
                </a:lnTo>
                <a:lnTo>
                  <a:pt x="166" y="365"/>
                </a:lnTo>
                <a:lnTo>
                  <a:pt x="166" y="367"/>
                </a:lnTo>
                <a:lnTo>
                  <a:pt x="164" y="369"/>
                </a:lnTo>
                <a:lnTo>
                  <a:pt x="164" y="377"/>
                </a:lnTo>
                <a:lnTo>
                  <a:pt x="164" y="379"/>
                </a:lnTo>
                <a:lnTo>
                  <a:pt x="168" y="386"/>
                </a:lnTo>
                <a:lnTo>
                  <a:pt x="171" y="388"/>
                </a:lnTo>
                <a:lnTo>
                  <a:pt x="173" y="388"/>
                </a:lnTo>
                <a:lnTo>
                  <a:pt x="173" y="388"/>
                </a:lnTo>
                <a:lnTo>
                  <a:pt x="175" y="391"/>
                </a:lnTo>
                <a:lnTo>
                  <a:pt x="178" y="398"/>
                </a:lnTo>
                <a:lnTo>
                  <a:pt x="178" y="400"/>
                </a:lnTo>
                <a:lnTo>
                  <a:pt x="183" y="403"/>
                </a:lnTo>
                <a:lnTo>
                  <a:pt x="183" y="403"/>
                </a:lnTo>
                <a:lnTo>
                  <a:pt x="183" y="407"/>
                </a:lnTo>
                <a:lnTo>
                  <a:pt x="180" y="410"/>
                </a:lnTo>
                <a:lnTo>
                  <a:pt x="183" y="414"/>
                </a:lnTo>
                <a:lnTo>
                  <a:pt x="183" y="421"/>
                </a:lnTo>
                <a:lnTo>
                  <a:pt x="183" y="421"/>
                </a:lnTo>
                <a:lnTo>
                  <a:pt x="183" y="421"/>
                </a:lnTo>
                <a:lnTo>
                  <a:pt x="218" y="412"/>
                </a:lnTo>
                <a:lnTo>
                  <a:pt x="263" y="398"/>
                </a:lnTo>
                <a:lnTo>
                  <a:pt x="294" y="388"/>
                </a:lnTo>
                <a:lnTo>
                  <a:pt x="334" y="374"/>
                </a:lnTo>
                <a:lnTo>
                  <a:pt x="370" y="365"/>
                </a:lnTo>
                <a:lnTo>
                  <a:pt x="429" y="343"/>
                </a:lnTo>
                <a:lnTo>
                  <a:pt x="426" y="343"/>
                </a:lnTo>
                <a:lnTo>
                  <a:pt x="426" y="341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6" name="Freeform 161"/>
          <p:cNvSpPr>
            <a:spLocks/>
          </p:cNvSpPr>
          <p:nvPr/>
        </p:nvSpPr>
        <p:spPr bwMode="auto">
          <a:xfrm>
            <a:off x="5718593" y="4468229"/>
            <a:ext cx="488950" cy="668338"/>
          </a:xfrm>
          <a:custGeom>
            <a:avLst/>
            <a:gdLst>
              <a:gd name="T0" fmla="*/ 5 w 308"/>
              <a:gd name="T1" fmla="*/ 76 h 421"/>
              <a:gd name="T2" fmla="*/ 7 w 308"/>
              <a:gd name="T3" fmla="*/ 100 h 421"/>
              <a:gd name="T4" fmla="*/ 5 w 308"/>
              <a:gd name="T5" fmla="*/ 104 h 421"/>
              <a:gd name="T6" fmla="*/ 12 w 308"/>
              <a:gd name="T7" fmla="*/ 112 h 421"/>
              <a:gd name="T8" fmla="*/ 14 w 308"/>
              <a:gd name="T9" fmla="*/ 128 h 421"/>
              <a:gd name="T10" fmla="*/ 5 w 308"/>
              <a:gd name="T11" fmla="*/ 138 h 421"/>
              <a:gd name="T12" fmla="*/ 5 w 308"/>
              <a:gd name="T13" fmla="*/ 149 h 421"/>
              <a:gd name="T14" fmla="*/ 9 w 308"/>
              <a:gd name="T15" fmla="*/ 161 h 421"/>
              <a:gd name="T16" fmla="*/ 16 w 308"/>
              <a:gd name="T17" fmla="*/ 173 h 421"/>
              <a:gd name="T18" fmla="*/ 19 w 308"/>
              <a:gd name="T19" fmla="*/ 180 h 421"/>
              <a:gd name="T20" fmla="*/ 24 w 308"/>
              <a:gd name="T21" fmla="*/ 190 h 421"/>
              <a:gd name="T22" fmla="*/ 28 w 308"/>
              <a:gd name="T23" fmla="*/ 201 h 421"/>
              <a:gd name="T24" fmla="*/ 43 w 308"/>
              <a:gd name="T25" fmla="*/ 220 h 421"/>
              <a:gd name="T26" fmla="*/ 59 w 308"/>
              <a:gd name="T27" fmla="*/ 225 h 421"/>
              <a:gd name="T28" fmla="*/ 69 w 308"/>
              <a:gd name="T29" fmla="*/ 244 h 421"/>
              <a:gd name="T30" fmla="*/ 71 w 308"/>
              <a:gd name="T31" fmla="*/ 253 h 421"/>
              <a:gd name="T32" fmla="*/ 73 w 308"/>
              <a:gd name="T33" fmla="*/ 258 h 421"/>
              <a:gd name="T34" fmla="*/ 71 w 308"/>
              <a:gd name="T35" fmla="*/ 263 h 421"/>
              <a:gd name="T36" fmla="*/ 78 w 308"/>
              <a:gd name="T37" fmla="*/ 275 h 421"/>
              <a:gd name="T38" fmla="*/ 83 w 308"/>
              <a:gd name="T39" fmla="*/ 296 h 421"/>
              <a:gd name="T40" fmla="*/ 85 w 308"/>
              <a:gd name="T41" fmla="*/ 303 h 421"/>
              <a:gd name="T42" fmla="*/ 90 w 308"/>
              <a:gd name="T43" fmla="*/ 310 h 421"/>
              <a:gd name="T44" fmla="*/ 92 w 308"/>
              <a:gd name="T45" fmla="*/ 324 h 421"/>
              <a:gd name="T46" fmla="*/ 95 w 308"/>
              <a:gd name="T47" fmla="*/ 336 h 421"/>
              <a:gd name="T48" fmla="*/ 102 w 308"/>
              <a:gd name="T49" fmla="*/ 346 h 421"/>
              <a:gd name="T50" fmla="*/ 97 w 308"/>
              <a:gd name="T51" fmla="*/ 348 h 421"/>
              <a:gd name="T52" fmla="*/ 104 w 308"/>
              <a:gd name="T53" fmla="*/ 374 h 421"/>
              <a:gd name="T54" fmla="*/ 109 w 308"/>
              <a:gd name="T55" fmla="*/ 381 h 421"/>
              <a:gd name="T56" fmla="*/ 104 w 308"/>
              <a:gd name="T57" fmla="*/ 393 h 421"/>
              <a:gd name="T58" fmla="*/ 106 w 308"/>
              <a:gd name="T59" fmla="*/ 405 h 421"/>
              <a:gd name="T60" fmla="*/ 118 w 308"/>
              <a:gd name="T61" fmla="*/ 417 h 421"/>
              <a:gd name="T62" fmla="*/ 133 w 308"/>
              <a:gd name="T63" fmla="*/ 407 h 421"/>
              <a:gd name="T64" fmla="*/ 182 w 308"/>
              <a:gd name="T65" fmla="*/ 362 h 421"/>
              <a:gd name="T66" fmla="*/ 213 w 308"/>
              <a:gd name="T67" fmla="*/ 334 h 421"/>
              <a:gd name="T68" fmla="*/ 251 w 308"/>
              <a:gd name="T69" fmla="*/ 303 h 421"/>
              <a:gd name="T70" fmla="*/ 279 w 308"/>
              <a:gd name="T71" fmla="*/ 306 h 421"/>
              <a:gd name="T72" fmla="*/ 282 w 308"/>
              <a:gd name="T73" fmla="*/ 296 h 421"/>
              <a:gd name="T74" fmla="*/ 294 w 308"/>
              <a:gd name="T75" fmla="*/ 272 h 421"/>
              <a:gd name="T76" fmla="*/ 305 w 308"/>
              <a:gd name="T77" fmla="*/ 258 h 421"/>
              <a:gd name="T78" fmla="*/ 305 w 308"/>
              <a:gd name="T79" fmla="*/ 239 h 421"/>
              <a:gd name="T80" fmla="*/ 294 w 308"/>
              <a:gd name="T81" fmla="*/ 223 h 421"/>
              <a:gd name="T82" fmla="*/ 291 w 308"/>
              <a:gd name="T83" fmla="*/ 204 h 421"/>
              <a:gd name="T84" fmla="*/ 286 w 308"/>
              <a:gd name="T85" fmla="*/ 206 h 421"/>
              <a:gd name="T86" fmla="*/ 282 w 308"/>
              <a:gd name="T87" fmla="*/ 206 h 421"/>
              <a:gd name="T88" fmla="*/ 277 w 308"/>
              <a:gd name="T89" fmla="*/ 199 h 421"/>
              <a:gd name="T90" fmla="*/ 270 w 308"/>
              <a:gd name="T91" fmla="*/ 192 h 421"/>
              <a:gd name="T92" fmla="*/ 263 w 308"/>
              <a:gd name="T93" fmla="*/ 180 h 421"/>
              <a:gd name="T94" fmla="*/ 256 w 308"/>
              <a:gd name="T95" fmla="*/ 156 h 421"/>
              <a:gd name="T96" fmla="*/ 241 w 308"/>
              <a:gd name="T97" fmla="*/ 130 h 421"/>
              <a:gd name="T98" fmla="*/ 246 w 308"/>
              <a:gd name="T99" fmla="*/ 126 h 421"/>
              <a:gd name="T100" fmla="*/ 246 w 308"/>
              <a:gd name="T101" fmla="*/ 121 h 421"/>
              <a:gd name="T102" fmla="*/ 256 w 308"/>
              <a:gd name="T103" fmla="*/ 109 h 421"/>
              <a:gd name="T104" fmla="*/ 253 w 308"/>
              <a:gd name="T105" fmla="*/ 107 h 421"/>
              <a:gd name="T106" fmla="*/ 223 w 308"/>
              <a:gd name="T107" fmla="*/ 81 h 421"/>
              <a:gd name="T108" fmla="*/ 223 w 308"/>
              <a:gd name="T109" fmla="*/ 69 h 421"/>
              <a:gd name="T110" fmla="*/ 213 w 308"/>
              <a:gd name="T111" fmla="*/ 64 h 421"/>
              <a:gd name="T112" fmla="*/ 201 w 308"/>
              <a:gd name="T113" fmla="*/ 57 h 421"/>
              <a:gd name="T114" fmla="*/ 192 w 308"/>
              <a:gd name="T115" fmla="*/ 48 h 421"/>
              <a:gd name="T116" fmla="*/ 187 w 308"/>
              <a:gd name="T117" fmla="*/ 31 h 421"/>
              <a:gd name="T118" fmla="*/ 175 w 308"/>
              <a:gd name="T119" fmla="*/ 26 h 421"/>
              <a:gd name="T120" fmla="*/ 133 w 308"/>
              <a:gd name="T121" fmla="*/ 19 h 421"/>
              <a:gd name="T122" fmla="*/ 123 w 308"/>
              <a:gd name="T123" fmla="*/ 3 h 421"/>
              <a:gd name="T124" fmla="*/ 111 w 308"/>
              <a:gd name="T125" fmla="*/ 0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08" h="421">
                <a:moveTo>
                  <a:pt x="78" y="24"/>
                </a:moveTo>
                <a:lnTo>
                  <a:pt x="76" y="24"/>
                </a:lnTo>
                <a:lnTo>
                  <a:pt x="14" y="69"/>
                </a:lnTo>
                <a:lnTo>
                  <a:pt x="12" y="69"/>
                </a:lnTo>
                <a:lnTo>
                  <a:pt x="5" y="76"/>
                </a:lnTo>
                <a:lnTo>
                  <a:pt x="0" y="90"/>
                </a:lnTo>
                <a:lnTo>
                  <a:pt x="0" y="93"/>
                </a:lnTo>
                <a:lnTo>
                  <a:pt x="7" y="97"/>
                </a:lnTo>
                <a:lnTo>
                  <a:pt x="7" y="97"/>
                </a:lnTo>
                <a:lnTo>
                  <a:pt x="7" y="100"/>
                </a:lnTo>
                <a:lnTo>
                  <a:pt x="7" y="102"/>
                </a:lnTo>
                <a:lnTo>
                  <a:pt x="7" y="104"/>
                </a:lnTo>
                <a:lnTo>
                  <a:pt x="5" y="102"/>
                </a:lnTo>
                <a:lnTo>
                  <a:pt x="5" y="102"/>
                </a:lnTo>
                <a:lnTo>
                  <a:pt x="5" y="104"/>
                </a:lnTo>
                <a:lnTo>
                  <a:pt x="2" y="109"/>
                </a:lnTo>
                <a:lnTo>
                  <a:pt x="2" y="112"/>
                </a:lnTo>
                <a:lnTo>
                  <a:pt x="7" y="112"/>
                </a:lnTo>
                <a:lnTo>
                  <a:pt x="7" y="112"/>
                </a:lnTo>
                <a:lnTo>
                  <a:pt x="12" y="112"/>
                </a:lnTo>
                <a:lnTo>
                  <a:pt x="12" y="114"/>
                </a:lnTo>
                <a:lnTo>
                  <a:pt x="12" y="116"/>
                </a:lnTo>
                <a:lnTo>
                  <a:pt x="14" y="121"/>
                </a:lnTo>
                <a:lnTo>
                  <a:pt x="14" y="123"/>
                </a:lnTo>
                <a:lnTo>
                  <a:pt x="14" y="128"/>
                </a:lnTo>
                <a:lnTo>
                  <a:pt x="12" y="130"/>
                </a:lnTo>
                <a:lnTo>
                  <a:pt x="12" y="133"/>
                </a:lnTo>
                <a:lnTo>
                  <a:pt x="9" y="135"/>
                </a:lnTo>
                <a:lnTo>
                  <a:pt x="7" y="135"/>
                </a:lnTo>
                <a:lnTo>
                  <a:pt x="5" y="138"/>
                </a:lnTo>
                <a:lnTo>
                  <a:pt x="7" y="145"/>
                </a:lnTo>
                <a:lnTo>
                  <a:pt x="7" y="149"/>
                </a:lnTo>
                <a:lnTo>
                  <a:pt x="7" y="152"/>
                </a:lnTo>
                <a:lnTo>
                  <a:pt x="5" y="152"/>
                </a:lnTo>
                <a:lnTo>
                  <a:pt x="5" y="149"/>
                </a:lnTo>
                <a:lnTo>
                  <a:pt x="2" y="149"/>
                </a:lnTo>
                <a:lnTo>
                  <a:pt x="2" y="152"/>
                </a:lnTo>
                <a:lnTo>
                  <a:pt x="2" y="152"/>
                </a:lnTo>
                <a:lnTo>
                  <a:pt x="7" y="156"/>
                </a:lnTo>
                <a:lnTo>
                  <a:pt x="9" y="161"/>
                </a:lnTo>
                <a:lnTo>
                  <a:pt x="9" y="166"/>
                </a:lnTo>
                <a:lnTo>
                  <a:pt x="9" y="171"/>
                </a:lnTo>
                <a:lnTo>
                  <a:pt x="9" y="173"/>
                </a:lnTo>
                <a:lnTo>
                  <a:pt x="12" y="175"/>
                </a:lnTo>
                <a:lnTo>
                  <a:pt x="16" y="173"/>
                </a:lnTo>
                <a:lnTo>
                  <a:pt x="16" y="173"/>
                </a:lnTo>
                <a:lnTo>
                  <a:pt x="16" y="173"/>
                </a:lnTo>
                <a:lnTo>
                  <a:pt x="19" y="173"/>
                </a:lnTo>
                <a:lnTo>
                  <a:pt x="19" y="178"/>
                </a:lnTo>
                <a:lnTo>
                  <a:pt x="19" y="180"/>
                </a:lnTo>
                <a:lnTo>
                  <a:pt x="19" y="180"/>
                </a:lnTo>
                <a:lnTo>
                  <a:pt x="19" y="182"/>
                </a:lnTo>
                <a:lnTo>
                  <a:pt x="19" y="182"/>
                </a:lnTo>
                <a:lnTo>
                  <a:pt x="24" y="187"/>
                </a:lnTo>
                <a:lnTo>
                  <a:pt x="24" y="190"/>
                </a:lnTo>
                <a:lnTo>
                  <a:pt x="26" y="192"/>
                </a:lnTo>
                <a:lnTo>
                  <a:pt x="26" y="192"/>
                </a:lnTo>
                <a:lnTo>
                  <a:pt x="28" y="192"/>
                </a:lnTo>
                <a:lnTo>
                  <a:pt x="28" y="194"/>
                </a:lnTo>
                <a:lnTo>
                  <a:pt x="28" y="201"/>
                </a:lnTo>
                <a:lnTo>
                  <a:pt x="31" y="204"/>
                </a:lnTo>
                <a:lnTo>
                  <a:pt x="35" y="206"/>
                </a:lnTo>
                <a:lnTo>
                  <a:pt x="35" y="206"/>
                </a:lnTo>
                <a:lnTo>
                  <a:pt x="40" y="209"/>
                </a:lnTo>
                <a:lnTo>
                  <a:pt x="43" y="220"/>
                </a:lnTo>
                <a:lnTo>
                  <a:pt x="47" y="225"/>
                </a:lnTo>
                <a:lnTo>
                  <a:pt x="50" y="225"/>
                </a:lnTo>
                <a:lnTo>
                  <a:pt x="50" y="225"/>
                </a:lnTo>
                <a:lnTo>
                  <a:pt x="57" y="225"/>
                </a:lnTo>
                <a:lnTo>
                  <a:pt x="59" y="225"/>
                </a:lnTo>
                <a:lnTo>
                  <a:pt x="59" y="227"/>
                </a:lnTo>
                <a:lnTo>
                  <a:pt x="59" y="232"/>
                </a:lnTo>
                <a:lnTo>
                  <a:pt x="61" y="239"/>
                </a:lnTo>
                <a:lnTo>
                  <a:pt x="64" y="242"/>
                </a:lnTo>
                <a:lnTo>
                  <a:pt x="69" y="244"/>
                </a:lnTo>
                <a:lnTo>
                  <a:pt x="69" y="246"/>
                </a:lnTo>
                <a:lnTo>
                  <a:pt x="69" y="249"/>
                </a:lnTo>
                <a:lnTo>
                  <a:pt x="71" y="251"/>
                </a:lnTo>
                <a:lnTo>
                  <a:pt x="71" y="253"/>
                </a:lnTo>
                <a:lnTo>
                  <a:pt x="71" y="253"/>
                </a:lnTo>
                <a:lnTo>
                  <a:pt x="69" y="253"/>
                </a:lnTo>
                <a:lnTo>
                  <a:pt x="69" y="256"/>
                </a:lnTo>
                <a:lnTo>
                  <a:pt x="71" y="258"/>
                </a:lnTo>
                <a:lnTo>
                  <a:pt x="71" y="258"/>
                </a:lnTo>
                <a:lnTo>
                  <a:pt x="73" y="258"/>
                </a:lnTo>
                <a:lnTo>
                  <a:pt x="73" y="261"/>
                </a:lnTo>
                <a:lnTo>
                  <a:pt x="73" y="263"/>
                </a:lnTo>
                <a:lnTo>
                  <a:pt x="71" y="263"/>
                </a:lnTo>
                <a:lnTo>
                  <a:pt x="71" y="263"/>
                </a:lnTo>
                <a:lnTo>
                  <a:pt x="71" y="263"/>
                </a:lnTo>
                <a:lnTo>
                  <a:pt x="76" y="270"/>
                </a:lnTo>
                <a:lnTo>
                  <a:pt x="76" y="270"/>
                </a:lnTo>
                <a:lnTo>
                  <a:pt x="78" y="270"/>
                </a:lnTo>
                <a:lnTo>
                  <a:pt x="80" y="272"/>
                </a:lnTo>
                <a:lnTo>
                  <a:pt x="78" y="275"/>
                </a:lnTo>
                <a:lnTo>
                  <a:pt x="83" y="284"/>
                </a:lnTo>
                <a:lnTo>
                  <a:pt x="80" y="287"/>
                </a:lnTo>
                <a:lnTo>
                  <a:pt x="80" y="289"/>
                </a:lnTo>
                <a:lnTo>
                  <a:pt x="83" y="294"/>
                </a:lnTo>
                <a:lnTo>
                  <a:pt x="83" y="296"/>
                </a:lnTo>
                <a:lnTo>
                  <a:pt x="80" y="296"/>
                </a:lnTo>
                <a:lnTo>
                  <a:pt x="80" y="296"/>
                </a:lnTo>
                <a:lnTo>
                  <a:pt x="80" y="298"/>
                </a:lnTo>
                <a:lnTo>
                  <a:pt x="83" y="298"/>
                </a:lnTo>
                <a:lnTo>
                  <a:pt x="85" y="303"/>
                </a:lnTo>
                <a:lnTo>
                  <a:pt x="88" y="306"/>
                </a:lnTo>
                <a:lnTo>
                  <a:pt x="88" y="306"/>
                </a:lnTo>
                <a:lnTo>
                  <a:pt x="88" y="308"/>
                </a:lnTo>
                <a:lnTo>
                  <a:pt x="90" y="308"/>
                </a:lnTo>
                <a:lnTo>
                  <a:pt x="90" y="310"/>
                </a:lnTo>
                <a:lnTo>
                  <a:pt x="88" y="317"/>
                </a:lnTo>
                <a:lnTo>
                  <a:pt x="88" y="320"/>
                </a:lnTo>
                <a:lnTo>
                  <a:pt x="88" y="320"/>
                </a:lnTo>
                <a:lnTo>
                  <a:pt x="92" y="322"/>
                </a:lnTo>
                <a:lnTo>
                  <a:pt x="92" y="324"/>
                </a:lnTo>
                <a:lnTo>
                  <a:pt x="97" y="327"/>
                </a:lnTo>
                <a:lnTo>
                  <a:pt x="99" y="327"/>
                </a:lnTo>
                <a:lnTo>
                  <a:pt x="97" y="332"/>
                </a:lnTo>
                <a:lnTo>
                  <a:pt x="95" y="336"/>
                </a:lnTo>
                <a:lnTo>
                  <a:pt x="95" y="336"/>
                </a:lnTo>
                <a:lnTo>
                  <a:pt x="95" y="339"/>
                </a:lnTo>
                <a:lnTo>
                  <a:pt x="97" y="341"/>
                </a:lnTo>
                <a:lnTo>
                  <a:pt x="97" y="343"/>
                </a:lnTo>
                <a:lnTo>
                  <a:pt x="99" y="346"/>
                </a:lnTo>
                <a:lnTo>
                  <a:pt x="102" y="346"/>
                </a:lnTo>
                <a:lnTo>
                  <a:pt x="102" y="346"/>
                </a:lnTo>
                <a:lnTo>
                  <a:pt x="99" y="348"/>
                </a:lnTo>
                <a:lnTo>
                  <a:pt x="99" y="346"/>
                </a:lnTo>
                <a:lnTo>
                  <a:pt x="97" y="346"/>
                </a:lnTo>
                <a:lnTo>
                  <a:pt x="97" y="348"/>
                </a:lnTo>
                <a:lnTo>
                  <a:pt x="99" y="353"/>
                </a:lnTo>
                <a:lnTo>
                  <a:pt x="99" y="358"/>
                </a:lnTo>
                <a:lnTo>
                  <a:pt x="102" y="358"/>
                </a:lnTo>
                <a:lnTo>
                  <a:pt x="99" y="365"/>
                </a:lnTo>
                <a:lnTo>
                  <a:pt x="104" y="374"/>
                </a:lnTo>
                <a:lnTo>
                  <a:pt x="109" y="374"/>
                </a:lnTo>
                <a:lnTo>
                  <a:pt x="106" y="376"/>
                </a:lnTo>
                <a:lnTo>
                  <a:pt x="106" y="376"/>
                </a:lnTo>
                <a:lnTo>
                  <a:pt x="109" y="379"/>
                </a:lnTo>
                <a:lnTo>
                  <a:pt x="109" y="381"/>
                </a:lnTo>
                <a:lnTo>
                  <a:pt x="104" y="384"/>
                </a:lnTo>
                <a:lnTo>
                  <a:pt x="104" y="386"/>
                </a:lnTo>
                <a:lnTo>
                  <a:pt x="104" y="388"/>
                </a:lnTo>
                <a:lnTo>
                  <a:pt x="104" y="393"/>
                </a:lnTo>
                <a:lnTo>
                  <a:pt x="104" y="393"/>
                </a:lnTo>
                <a:lnTo>
                  <a:pt x="104" y="393"/>
                </a:lnTo>
                <a:lnTo>
                  <a:pt x="104" y="395"/>
                </a:lnTo>
                <a:lnTo>
                  <a:pt x="106" y="400"/>
                </a:lnTo>
                <a:lnTo>
                  <a:pt x="106" y="400"/>
                </a:lnTo>
                <a:lnTo>
                  <a:pt x="106" y="405"/>
                </a:lnTo>
                <a:lnTo>
                  <a:pt x="109" y="412"/>
                </a:lnTo>
                <a:lnTo>
                  <a:pt x="109" y="414"/>
                </a:lnTo>
                <a:lnTo>
                  <a:pt x="116" y="412"/>
                </a:lnTo>
                <a:lnTo>
                  <a:pt x="118" y="414"/>
                </a:lnTo>
                <a:lnTo>
                  <a:pt x="118" y="417"/>
                </a:lnTo>
                <a:lnTo>
                  <a:pt x="116" y="417"/>
                </a:lnTo>
                <a:lnTo>
                  <a:pt x="116" y="417"/>
                </a:lnTo>
                <a:lnTo>
                  <a:pt x="116" y="417"/>
                </a:lnTo>
                <a:lnTo>
                  <a:pt x="116" y="421"/>
                </a:lnTo>
                <a:lnTo>
                  <a:pt x="133" y="407"/>
                </a:lnTo>
                <a:lnTo>
                  <a:pt x="135" y="405"/>
                </a:lnTo>
                <a:lnTo>
                  <a:pt x="149" y="391"/>
                </a:lnTo>
                <a:lnTo>
                  <a:pt x="151" y="388"/>
                </a:lnTo>
                <a:lnTo>
                  <a:pt x="161" y="381"/>
                </a:lnTo>
                <a:lnTo>
                  <a:pt x="182" y="362"/>
                </a:lnTo>
                <a:lnTo>
                  <a:pt x="185" y="360"/>
                </a:lnTo>
                <a:lnTo>
                  <a:pt x="192" y="355"/>
                </a:lnTo>
                <a:lnTo>
                  <a:pt x="196" y="350"/>
                </a:lnTo>
                <a:lnTo>
                  <a:pt x="213" y="334"/>
                </a:lnTo>
                <a:lnTo>
                  <a:pt x="213" y="334"/>
                </a:lnTo>
                <a:lnTo>
                  <a:pt x="220" y="329"/>
                </a:lnTo>
                <a:lnTo>
                  <a:pt x="230" y="320"/>
                </a:lnTo>
                <a:lnTo>
                  <a:pt x="234" y="317"/>
                </a:lnTo>
                <a:lnTo>
                  <a:pt x="239" y="313"/>
                </a:lnTo>
                <a:lnTo>
                  <a:pt x="251" y="303"/>
                </a:lnTo>
                <a:lnTo>
                  <a:pt x="253" y="298"/>
                </a:lnTo>
                <a:lnTo>
                  <a:pt x="256" y="301"/>
                </a:lnTo>
                <a:lnTo>
                  <a:pt x="256" y="298"/>
                </a:lnTo>
                <a:lnTo>
                  <a:pt x="277" y="306"/>
                </a:lnTo>
                <a:lnTo>
                  <a:pt x="279" y="306"/>
                </a:lnTo>
                <a:lnTo>
                  <a:pt x="286" y="306"/>
                </a:lnTo>
                <a:lnTo>
                  <a:pt x="286" y="308"/>
                </a:lnTo>
                <a:lnTo>
                  <a:pt x="289" y="308"/>
                </a:lnTo>
                <a:lnTo>
                  <a:pt x="284" y="298"/>
                </a:lnTo>
                <a:lnTo>
                  <a:pt x="282" y="296"/>
                </a:lnTo>
                <a:lnTo>
                  <a:pt x="282" y="294"/>
                </a:lnTo>
                <a:lnTo>
                  <a:pt x="282" y="291"/>
                </a:lnTo>
                <a:lnTo>
                  <a:pt x="286" y="284"/>
                </a:lnTo>
                <a:lnTo>
                  <a:pt x="289" y="277"/>
                </a:lnTo>
                <a:lnTo>
                  <a:pt x="294" y="272"/>
                </a:lnTo>
                <a:lnTo>
                  <a:pt x="296" y="268"/>
                </a:lnTo>
                <a:lnTo>
                  <a:pt x="301" y="268"/>
                </a:lnTo>
                <a:lnTo>
                  <a:pt x="301" y="265"/>
                </a:lnTo>
                <a:lnTo>
                  <a:pt x="305" y="258"/>
                </a:lnTo>
                <a:lnTo>
                  <a:pt x="305" y="258"/>
                </a:lnTo>
                <a:lnTo>
                  <a:pt x="308" y="256"/>
                </a:lnTo>
                <a:lnTo>
                  <a:pt x="308" y="253"/>
                </a:lnTo>
                <a:lnTo>
                  <a:pt x="308" y="253"/>
                </a:lnTo>
                <a:lnTo>
                  <a:pt x="305" y="242"/>
                </a:lnTo>
                <a:lnTo>
                  <a:pt x="305" y="239"/>
                </a:lnTo>
                <a:lnTo>
                  <a:pt x="303" y="239"/>
                </a:lnTo>
                <a:lnTo>
                  <a:pt x="303" y="237"/>
                </a:lnTo>
                <a:lnTo>
                  <a:pt x="298" y="232"/>
                </a:lnTo>
                <a:lnTo>
                  <a:pt x="296" y="225"/>
                </a:lnTo>
                <a:lnTo>
                  <a:pt x="294" y="223"/>
                </a:lnTo>
                <a:lnTo>
                  <a:pt x="294" y="220"/>
                </a:lnTo>
                <a:lnTo>
                  <a:pt x="296" y="216"/>
                </a:lnTo>
                <a:lnTo>
                  <a:pt x="296" y="211"/>
                </a:lnTo>
                <a:lnTo>
                  <a:pt x="296" y="211"/>
                </a:lnTo>
                <a:lnTo>
                  <a:pt x="291" y="204"/>
                </a:lnTo>
                <a:lnTo>
                  <a:pt x="291" y="204"/>
                </a:lnTo>
                <a:lnTo>
                  <a:pt x="289" y="204"/>
                </a:lnTo>
                <a:lnTo>
                  <a:pt x="289" y="204"/>
                </a:lnTo>
                <a:lnTo>
                  <a:pt x="286" y="204"/>
                </a:lnTo>
                <a:lnTo>
                  <a:pt x="286" y="206"/>
                </a:lnTo>
                <a:lnTo>
                  <a:pt x="286" y="206"/>
                </a:lnTo>
                <a:lnTo>
                  <a:pt x="284" y="209"/>
                </a:lnTo>
                <a:lnTo>
                  <a:pt x="282" y="209"/>
                </a:lnTo>
                <a:lnTo>
                  <a:pt x="282" y="206"/>
                </a:lnTo>
                <a:lnTo>
                  <a:pt x="282" y="206"/>
                </a:lnTo>
                <a:lnTo>
                  <a:pt x="282" y="206"/>
                </a:lnTo>
                <a:lnTo>
                  <a:pt x="282" y="206"/>
                </a:lnTo>
                <a:lnTo>
                  <a:pt x="282" y="204"/>
                </a:lnTo>
                <a:lnTo>
                  <a:pt x="282" y="204"/>
                </a:lnTo>
                <a:lnTo>
                  <a:pt x="277" y="199"/>
                </a:lnTo>
                <a:lnTo>
                  <a:pt x="270" y="194"/>
                </a:lnTo>
                <a:lnTo>
                  <a:pt x="270" y="194"/>
                </a:lnTo>
                <a:lnTo>
                  <a:pt x="270" y="192"/>
                </a:lnTo>
                <a:lnTo>
                  <a:pt x="270" y="192"/>
                </a:lnTo>
                <a:lnTo>
                  <a:pt x="270" y="192"/>
                </a:lnTo>
                <a:lnTo>
                  <a:pt x="270" y="190"/>
                </a:lnTo>
                <a:lnTo>
                  <a:pt x="270" y="187"/>
                </a:lnTo>
                <a:lnTo>
                  <a:pt x="267" y="185"/>
                </a:lnTo>
                <a:lnTo>
                  <a:pt x="265" y="182"/>
                </a:lnTo>
                <a:lnTo>
                  <a:pt x="263" y="180"/>
                </a:lnTo>
                <a:lnTo>
                  <a:pt x="263" y="178"/>
                </a:lnTo>
                <a:lnTo>
                  <a:pt x="265" y="175"/>
                </a:lnTo>
                <a:lnTo>
                  <a:pt x="265" y="168"/>
                </a:lnTo>
                <a:lnTo>
                  <a:pt x="263" y="166"/>
                </a:lnTo>
                <a:lnTo>
                  <a:pt x="256" y="156"/>
                </a:lnTo>
                <a:lnTo>
                  <a:pt x="251" y="152"/>
                </a:lnTo>
                <a:lnTo>
                  <a:pt x="249" y="149"/>
                </a:lnTo>
                <a:lnTo>
                  <a:pt x="244" y="142"/>
                </a:lnTo>
                <a:lnTo>
                  <a:pt x="241" y="133"/>
                </a:lnTo>
                <a:lnTo>
                  <a:pt x="241" y="130"/>
                </a:lnTo>
                <a:lnTo>
                  <a:pt x="244" y="130"/>
                </a:lnTo>
                <a:lnTo>
                  <a:pt x="246" y="128"/>
                </a:lnTo>
                <a:lnTo>
                  <a:pt x="246" y="128"/>
                </a:lnTo>
                <a:lnTo>
                  <a:pt x="246" y="126"/>
                </a:lnTo>
                <a:lnTo>
                  <a:pt x="246" y="126"/>
                </a:lnTo>
                <a:lnTo>
                  <a:pt x="246" y="123"/>
                </a:lnTo>
                <a:lnTo>
                  <a:pt x="246" y="123"/>
                </a:lnTo>
                <a:lnTo>
                  <a:pt x="246" y="123"/>
                </a:lnTo>
                <a:lnTo>
                  <a:pt x="246" y="121"/>
                </a:lnTo>
                <a:lnTo>
                  <a:pt x="246" y="121"/>
                </a:lnTo>
                <a:lnTo>
                  <a:pt x="246" y="119"/>
                </a:lnTo>
                <a:lnTo>
                  <a:pt x="246" y="119"/>
                </a:lnTo>
                <a:lnTo>
                  <a:pt x="249" y="119"/>
                </a:lnTo>
                <a:lnTo>
                  <a:pt x="253" y="116"/>
                </a:lnTo>
                <a:lnTo>
                  <a:pt x="256" y="109"/>
                </a:lnTo>
                <a:lnTo>
                  <a:pt x="256" y="109"/>
                </a:lnTo>
                <a:lnTo>
                  <a:pt x="256" y="109"/>
                </a:lnTo>
                <a:lnTo>
                  <a:pt x="256" y="107"/>
                </a:lnTo>
                <a:lnTo>
                  <a:pt x="256" y="107"/>
                </a:lnTo>
                <a:lnTo>
                  <a:pt x="253" y="107"/>
                </a:lnTo>
                <a:lnTo>
                  <a:pt x="251" y="107"/>
                </a:lnTo>
                <a:lnTo>
                  <a:pt x="246" y="104"/>
                </a:lnTo>
                <a:lnTo>
                  <a:pt x="239" y="97"/>
                </a:lnTo>
                <a:lnTo>
                  <a:pt x="227" y="83"/>
                </a:lnTo>
                <a:lnTo>
                  <a:pt x="223" y="81"/>
                </a:lnTo>
                <a:lnTo>
                  <a:pt x="220" y="74"/>
                </a:lnTo>
                <a:lnTo>
                  <a:pt x="218" y="71"/>
                </a:lnTo>
                <a:lnTo>
                  <a:pt x="220" y="71"/>
                </a:lnTo>
                <a:lnTo>
                  <a:pt x="220" y="69"/>
                </a:lnTo>
                <a:lnTo>
                  <a:pt x="223" y="69"/>
                </a:lnTo>
                <a:lnTo>
                  <a:pt x="223" y="67"/>
                </a:lnTo>
                <a:lnTo>
                  <a:pt x="223" y="64"/>
                </a:lnTo>
                <a:lnTo>
                  <a:pt x="220" y="64"/>
                </a:lnTo>
                <a:lnTo>
                  <a:pt x="213" y="64"/>
                </a:lnTo>
                <a:lnTo>
                  <a:pt x="213" y="64"/>
                </a:lnTo>
                <a:lnTo>
                  <a:pt x="211" y="64"/>
                </a:lnTo>
                <a:lnTo>
                  <a:pt x="208" y="64"/>
                </a:lnTo>
                <a:lnTo>
                  <a:pt x="208" y="64"/>
                </a:lnTo>
                <a:lnTo>
                  <a:pt x="208" y="64"/>
                </a:lnTo>
                <a:lnTo>
                  <a:pt x="201" y="57"/>
                </a:lnTo>
                <a:lnTo>
                  <a:pt x="194" y="52"/>
                </a:lnTo>
                <a:lnTo>
                  <a:pt x="192" y="50"/>
                </a:lnTo>
                <a:lnTo>
                  <a:pt x="192" y="50"/>
                </a:lnTo>
                <a:lnTo>
                  <a:pt x="192" y="50"/>
                </a:lnTo>
                <a:lnTo>
                  <a:pt x="192" y="48"/>
                </a:lnTo>
                <a:lnTo>
                  <a:pt x="192" y="45"/>
                </a:lnTo>
                <a:lnTo>
                  <a:pt x="192" y="43"/>
                </a:lnTo>
                <a:lnTo>
                  <a:pt x="192" y="41"/>
                </a:lnTo>
                <a:lnTo>
                  <a:pt x="189" y="33"/>
                </a:lnTo>
                <a:lnTo>
                  <a:pt x="187" y="31"/>
                </a:lnTo>
                <a:lnTo>
                  <a:pt x="182" y="29"/>
                </a:lnTo>
                <a:lnTo>
                  <a:pt x="180" y="29"/>
                </a:lnTo>
                <a:lnTo>
                  <a:pt x="178" y="26"/>
                </a:lnTo>
                <a:lnTo>
                  <a:pt x="175" y="26"/>
                </a:lnTo>
                <a:lnTo>
                  <a:pt x="175" y="26"/>
                </a:lnTo>
                <a:lnTo>
                  <a:pt x="168" y="29"/>
                </a:lnTo>
                <a:lnTo>
                  <a:pt x="159" y="29"/>
                </a:lnTo>
                <a:lnTo>
                  <a:pt x="154" y="29"/>
                </a:lnTo>
                <a:lnTo>
                  <a:pt x="140" y="22"/>
                </a:lnTo>
                <a:lnTo>
                  <a:pt x="133" y="19"/>
                </a:lnTo>
                <a:lnTo>
                  <a:pt x="125" y="14"/>
                </a:lnTo>
                <a:lnTo>
                  <a:pt x="125" y="10"/>
                </a:lnTo>
                <a:lnTo>
                  <a:pt x="125" y="5"/>
                </a:lnTo>
                <a:lnTo>
                  <a:pt x="125" y="5"/>
                </a:lnTo>
                <a:lnTo>
                  <a:pt x="123" y="3"/>
                </a:lnTo>
                <a:lnTo>
                  <a:pt x="121" y="3"/>
                </a:lnTo>
                <a:lnTo>
                  <a:pt x="121" y="5"/>
                </a:lnTo>
                <a:lnTo>
                  <a:pt x="118" y="5"/>
                </a:lnTo>
                <a:lnTo>
                  <a:pt x="116" y="5"/>
                </a:lnTo>
                <a:lnTo>
                  <a:pt x="111" y="0"/>
                </a:lnTo>
                <a:lnTo>
                  <a:pt x="90" y="14"/>
                </a:lnTo>
                <a:lnTo>
                  <a:pt x="78" y="2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" name="Freeform 162"/>
          <p:cNvSpPr>
            <a:spLocks/>
          </p:cNvSpPr>
          <p:nvPr/>
        </p:nvSpPr>
        <p:spPr bwMode="auto">
          <a:xfrm>
            <a:off x="5180431" y="4900029"/>
            <a:ext cx="350838" cy="304800"/>
          </a:xfrm>
          <a:custGeom>
            <a:avLst/>
            <a:gdLst>
              <a:gd name="T0" fmla="*/ 176 w 221"/>
              <a:gd name="T1" fmla="*/ 97 h 192"/>
              <a:gd name="T2" fmla="*/ 176 w 221"/>
              <a:gd name="T3" fmla="*/ 90 h 192"/>
              <a:gd name="T4" fmla="*/ 176 w 221"/>
              <a:gd name="T5" fmla="*/ 86 h 192"/>
              <a:gd name="T6" fmla="*/ 171 w 221"/>
              <a:gd name="T7" fmla="*/ 81 h 192"/>
              <a:gd name="T8" fmla="*/ 166 w 221"/>
              <a:gd name="T9" fmla="*/ 71 h 192"/>
              <a:gd name="T10" fmla="*/ 164 w 221"/>
              <a:gd name="T11" fmla="*/ 71 h 192"/>
              <a:gd name="T12" fmla="*/ 157 w 221"/>
              <a:gd name="T13" fmla="*/ 62 h 192"/>
              <a:gd name="T14" fmla="*/ 157 w 221"/>
              <a:gd name="T15" fmla="*/ 52 h 192"/>
              <a:gd name="T16" fmla="*/ 159 w 221"/>
              <a:gd name="T17" fmla="*/ 48 h 192"/>
              <a:gd name="T18" fmla="*/ 154 w 221"/>
              <a:gd name="T19" fmla="*/ 43 h 192"/>
              <a:gd name="T20" fmla="*/ 152 w 221"/>
              <a:gd name="T21" fmla="*/ 41 h 192"/>
              <a:gd name="T22" fmla="*/ 152 w 221"/>
              <a:gd name="T23" fmla="*/ 38 h 192"/>
              <a:gd name="T24" fmla="*/ 149 w 221"/>
              <a:gd name="T25" fmla="*/ 34 h 192"/>
              <a:gd name="T26" fmla="*/ 147 w 221"/>
              <a:gd name="T27" fmla="*/ 34 h 192"/>
              <a:gd name="T28" fmla="*/ 140 w 221"/>
              <a:gd name="T29" fmla="*/ 34 h 192"/>
              <a:gd name="T30" fmla="*/ 138 w 221"/>
              <a:gd name="T31" fmla="*/ 31 h 192"/>
              <a:gd name="T32" fmla="*/ 135 w 221"/>
              <a:gd name="T33" fmla="*/ 31 h 192"/>
              <a:gd name="T34" fmla="*/ 131 w 221"/>
              <a:gd name="T35" fmla="*/ 31 h 192"/>
              <a:gd name="T36" fmla="*/ 126 w 221"/>
              <a:gd name="T37" fmla="*/ 24 h 192"/>
              <a:gd name="T38" fmla="*/ 123 w 221"/>
              <a:gd name="T39" fmla="*/ 26 h 192"/>
              <a:gd name="T40" fmla="*/ 119 w 221"/>
              <a:gd name="T41" fmla="*/ 17 h 192"/>
              <a:gd name="T42" fmla="*/ 114 w 221"/>
              <a:gd name="T43" fmla="*/ 17 h 192"/>
              <a:gd name="T44" fmla="*/ 109 w 221"/>
              <a:gd name="T45" fmla="*/ 15 h 192"/>
              <a:gd name="T46" fmla="*/ 105 w 221"/>
              <a:gd name="T47" fmla="*/ 10 h 192"/>
              <a:gd name="T48" fmla="*/ 95 w 221"/>
              <a:gd name="T49" fmla="*/ 3 h 192"/>
              <a:gd name="T50" fmla="*/ 76 w 221"/>
              <a:gd name="T51" fmla="*/ 3 h 192"/>
              <a:gd name="T52" fmla="*/ 60 w 221"/>
              <a:gd name="T53" fmla="*/ 7 h 192"/>
              <a:gd name="T54" fmla="*/ 45 w 221"/>
              <a:gd name="T55" fmla="*/ 5 h 192"/>
              <a:gd name="T56" fmla="*/ 41 w 221"/>
              <a:gd name="T57" fmla="*/ 10 h 192"/>
              <a:gd name="T58" fmla="*/ 38 w 221"/>
              <a:gd name="T59" fmla="*/ 7 h 192"/>
              <a:gd name="T60" fmla="*/ 17 w 221"/>
              <a:gd name="T61" fmla="*/ 3 h 192"/>
              <a:gd name="T62" fmla="*/ 0 w 221"/>
              <a:gd name="T63" fmla="*/ 12 h 192"/>
              <a:gd name="T64" fmla="*/ 15 w 221"/>
              <a:gd name="T65" fmla="*/ 71 h 192"/>
              <a:gd name="T66" fmla="*/ 15 w 221"/>
              <a:gd name="T67" fmla="*/ 81 h 192"/>
              <a:gd name="T68" fmla="*/ 33 w 221"/>
              <a:gd name="T69" fmla="*/ 166 h 192"/>
              <a:gd name="T70" fmla="*/ 83 w 221"/>
              <a:gd name="T71" fmla="*/ 187 h 192"/>
              <a:gd name="T72" fmla="*/ 100 w 221"/>
              <a:gd name="T73" fmla="*/ 192 h 192"/>
              <a:gd name="T74" fmla="*/ 221 w 221"/>
              <a:gd name="T75" fmla="*/ 157 h 192"/>
              <a:gd name="T76" fmla="*/ 213 w 221"/>
              <a:gd name="T77" fmla="*/ 152 h 192"/>
              <a:gd name="T78" fmla="*/ 213 w 221"/>
              <a:gd name="T79" fmla="*/ 149 h 192"/>
              <a:gd name="T80" fmla="*/ 209 w 221"/>
              <a:gd name="T81" fmla="*/ 147 h 192"/>
              <a:gd name="T82" fmla="*/ 204 w 221"/>
              <a:gd name="T83" fmla="*/ 145 h 192"/>
              <a:gd name="T84" fmla="*/ 199 w 221"/>
              <a:gd name="T85" fmla="*/ 147 h 192"/>
              <a:gd name="T86" fmla="*/ 197 w 221"/>
              <a:gd name="T87" fmla="*/ 145 h 192"/>
              <a:gd name="T88" fmla="*/ 192 w 221"/>
              <a:gd name="T89" fmla="*/ 145 h 192"/>
              <a:gd name="T90" fmla="*/ 192 w 221"/>
              <a:gd name="T91" fmla="*/ 142 h 192"/>
              <a:gd name="T92" fmla="*/ 187 w 221"/>
              <a:gd name="T93" fmla="*/ 135 h 192"/>
              <a:gd name="T94" fmla="*/ 187 w 221"/>
              <a:gd name="T95" fmla="*/ 135 h 192"/>
              <a:gd name="T96" fmla="*/ 190 w 221"/>
              <a:gd name="T97" fmla="*/ 133 h 192"/>
              <a:gd name="T98" fmla="*/ 187 w 221"/>
              <a:gd name="T99" fmla="*/ 133 h 192"/>
              <a:gd name="T100" fmla="*/ 185 w 221"/>
              <a:gd name="T101" fmla="*/ 131 h 192"/>
              <a:gd name="T102" fmla="*/ 185 w 221"/>
              <a:gd name="T103" fmla="*/ 128 h 192"/>
              <a:gd name="T104" fmla="*/ 185 w 221"/>
              <a:gd name="T105" fmla="*/ 126 h 192"/>
              <a:gd name="T106" fmla="*/ 180 w 221"/>
              <a:gd name="T107" fmla="*/ 123 h 192"/>
              <a:gd name="T108" fmla="*/ 178 w 221"/>
              <a:gd name="T109" fmla="*/ 123 h 192"/>
              <a:gd name="T110" fmla="*/ 178 w 221"/>
              <a:gd name="T111" fmla="*/ 114 h 192"/>
              <a:gd name="T112" fmla="*/ 176 w 221"/>
              <a:gd name="T113" fmla="*/ 112 h 192"/>
              <a:gd name="T114" fmla="*/ 176 w 221"/>
              <a:gd name="T115" fmla="*/ 104 h 192"/>
              <a:gd name="T116" fmla="*/ 176 w 221"/>
              <a:gd name="T117" fmla="*/ 10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1" h="192">
                <a:moveTo>
                  <a:pt x="176" y="104"/>
                </a:moveTo>
                <a:lnTo>
                  <a:pt x="176" y="97"/>
                </a:lnTo>
                <a:lnTo>
                  <a:pt x="173" y="93"/>
                </a:lnTo>
                <a:lnTo>
                  <a:pt x="176" y="90"/>
                </a:lnTo>
                <a:lnTo>
                  <a:pt x="176" y="86"/>
                </a:lnTo>
                <a:lnTo>
                  <a:pt x="176" y="86"/>
                </a:lnTo>
                <a:lnTo>
                  <a:pt x="171" y="83"/>
                </a:lnTo>
                <a:lnTo>
                  <a:pt x="171" y="81"/>
                </a:lnTo>
                <a:lnTo>
                  <a:pt x="168" y="74"/>
                </a:lnTo>
                <a:lnTo>
                  <a:pt x="166" y="71"/>
                </a:lnTo>
                <a:lnTo>
                  <a:pt x="166" y="71"/>
                </a:lnTo>
                <a:lnTo>
                  <a:pt x="164" y="71"/>
                </a:lnTo>
                <a:lnTo>
                  <a:pt x="161" y="69"/>
                </a:lnTo>
                <a:lnTo>
                  <a:pt x="157" y="62"/>
                </a:lnTo>
                <a:lnTo>
                  <a:pt x="157" y="60"/>
                </a:lnTo>
                <a:lnTo>
                  <a:pt x="157" y="52"/>
                </a:lnTo>
                <a:lnTo>
                  <a:pt x="159" y="50"/>
                </a:lnTo>
                <a:lnTo>
                  <a:pt x="159" y="48"/>
                </a:lnTo>
                <a:lnTo>
                  <a:pt x="157" y="48"/>
                </a:lnTo>
                <a:lnTo>
                  <a:pt x="154" y="43"/>
                </a:lnTo>
                <a:lnTo>
                  <a:pt x="152" y="43"/>
                </a:lnTo>
                <a:lnTo>
                  <a:pt x="152" y="41"/>
                </a:lnTo>
                <a:lnTo>
                  <a:pt x="152" y="38"/>
                </a:lnTo>
                <a:lnTo>
                  <a:pt x="152" y="38"/>
                </a:lnTo>
                <a:lnTo>
                  <a:pt x="152" y="38"/>
                </a:lnTo>
                <a:lnTo>
                  <a:pt x="149" y="34"/>
                </a:lnTo>
                <a:lnTo>
                  <a:pt x="149" y="34"/>
                </a:lnTo>
                <a:lnTo>
                  <a:pt x="147" y="34"/>
                </a:lnTo>
                <a:lnTo>
                  <a:pt x="147" y="34"/>
                </a:lnTo>
                <a:lnTo>
                  <a:pt x="140" y="34"/>
                </a:lnTo>
                <a:lnTo>
                  <a:pt x="138" y="31"/>
                </a:lnTo>
                <a:lnTo>
                  <a:pt x="138" y="31"/>
                </a:lnTo>
                <a:lnTo>
                  <a:pt x="135" y="31"/>
                </a:lnTo>
                <a:lnTo>
                  <a:pt x="135" y="31"/>
                </a:lnTo>
                <a:lnTo>
                  <a:pt x="131" y="31"/>
                </a:lnTo>
                <a:lnTo>
                  <a:pt x="131" y="31"/>
                </a:lnTo>
                <a:lnTo>
                  <a:pt x="128" y="29"/>
                </a:lnTo>
                <a:lnTo>
                  <a:pt x="126" y="24"/>
                </a:lnTo>
                <a:lnTo>
                  <a:pt x="126" y="24"/>
                </a:lnTo>
                <a:lnTo>
                  <a:pt x="123" y="26"/>
                </a:lnTo>
                <a:lnTo>
                  <a:pt x="123" y="26"/>
                </a:lnTo>
                <a:lnTo>
                  <a:pt x="119" y="17"/>
                </a:lnTo>
                <a:lnTo>
                  <a:pt x="116" y="17"/>
                </a:lnTo>
                <a:lnTo>
                  <a:pt x="114" y="17"/>
                </a:lnTo>
                <a:lnTo>
                  <a:pt x="112" y="17"/>
                </a:lnTo>
                <a:lnTo>
                  <a:pt x="109" y="15"/>
                </a:lnTo>
                <a:lnTo>
                  <a:pt x="109" y="12"/>
                </a:lnTo>
                <a:lnTo>
                  <a:pt x="105" y="10"/>
                </a:lnTo>
                <a:lnTo>
                  <a:pt x="97" y="5"/>
                </a:lnTo>
                <a:lnTo>
                  <a:pt x="95" y="3"/>
                </a:lnTo>
                <a:lnTo>
                  <a:pt x="81" y="3"/>
                </a:lnTo>
                <a:lnTo>
                  <a:pt x="76" y="3"/>
                </a:lnTo>
                <a:lnTo>
                  <a:pt x="64" y="7"/>
                </a:lnTo>
                <a:lnTo>
                  <a:pt x="60" y="7"/>
                </a:lnTo>
                <a:lnTo>
                  <a:pt x="50" y="10"/>
                </a:lnTo>
                <a:lnTo>
                  <a:pt x="45" y="5"/>
                </a:lnTo>
                <a:lnTo>
                  <a:pt x="41" y="10"/>
                </a:lnTo>
                <a:lnTo>
                  <a:pt x="41" y="10"/>
                </a:lnTo>
                <a:lnTo>
                  <a:pt x="41" y="10"/>
                </a:lnTo>
                <a:lnTo>
                  <a:pt x="38" y="7"/>
                </a:lnTo>
                <a:lnTo>
                  <a:pt x="26" y="5"/>
                </a:lnTo>
                <a:lnTo>
                  <a:pt x="17" y="3"/>
                </a:lnTo>
                <a:lnTo>
                  <a:pt x="0" y="0"/>
                </a:lnTo>
                <a:lnTo>
                  <a:pt x="0" y="12"/>
                </a:lnTo>
                <a:lnTo>
                  <a:pt x="7" y="43"/>
                </a:lnTo>
                <a:lnTo>
                  <a:pt x="15" y="71"/>
                </a:lnTo>
                <a:lnTo>
                  <a:pt x="15" y="81"/>
                </a:lnTo>
                <a:lnTo>
                  <a:pt x="15" y="81"/>
                </a:lnTo>
                <a:lnTo>
                  <a:pt x="26" y="135"/>
                </a:lnTo>
                <a:lnTo>
                  <a:pt x="33" y="166"/>
                </a:lnTo>
                <a:lnTo>
                  <a:pt x="83" y="185"/>
                </a:lnTo>
                <a:lnTo>
                  <a:pt x="83" y="187"/>
                </a:lnTo>
                <a:lnTo>
                  <a:pt x="83" y="187"/>
                </a:lnTo>
                <a:lnTo>
                  <a:pt x="100" y="192"/>
                </a:lnTo>
                <a:lnTo>
                  <a:pt x="190" y="192"/>
                </a:lnTo>
                <a:lnTo>
                  <a:pt x="221" y="157"/>
                </a:lnTo>
                <a:lnTo>
                  <a:pt x="218" y="157"/>
                </a:lnTo>
                <a:lnTo>
                  <a:pt x="213" y="152"/>
                </a:lnTo>
                <a:lnTo>
                  <a:pt x="216" y="152"/>
                </a:lnTo>
                <a:lnTo>
                  <a:pt x="213" y="149"/>
                </a:lnTo>
                <a:lnTo>
                  <a:pt x="209" y="149"/>
                </a:lnTo>
                <a:lnTo>
                  <a:pt x="209" y="147"/>
                </a:lnTo>
                <a:lnTo>
                  <a:pt x="209" y="147"/>
                </a:lnTo>
                <a:lnTo>
                  <a:pt x="204" y="145"/>
                </a:lnTo>
                <a:lnTo>
                  <a:pt x="202" y="145"/>
                </a:lnTo>
                <a:lnTo>
                  <a:pt x="199" y="147"/>
                </a:lnTo>
                <a:lnTo>
                  <a:pt x="199" y="145"/>
                </a:lnTo>
                <a:lnTo>
                  <a:pt x="197" y="145"/>
                </a:lnTo>
                <a:lnTo>
                  <a:pt x="197" y="145"/>
                </a:lnTo>
                <a:lnTo>
                  <a:pt x="192" y="145"/>
                </a:lnTo>
                <a:lnTo>
                  <a:pt x="192" y="142"/>
                </a:lnTo>
                <a:lnTo>
                  <a:pt x="192" y="142"/>
                </a:lnTo>
                <a:lnTo>
                  <a:pt x="192" y="138"/>
                </a:lnTo>
                <a:lnTo>
                  <a:pt x="187" y="135"/>
                </a:lnTo>
                <a:lnTo>
                  <a:pt x="187" y="135"/>
                </a:lnTo>
                <a:lnTo>
                  <a:pt x="187" y="135"/>
                </a:lnTo>
                <a:lnTo>
                  <a:pt x="190" y="133"/>
                </a:lnTo>
                <a:lnTo>
                  <a:pt x="190" y="133"/>
                </a:lnTo>
                <a:lnTo>
                  <a:pt x="187" y="131"/>
                </a:lnTo>
                <a:lnTo>
                  <a:pt x="187" y="133"/>
                </a:lnTo>
                <a:lnTo>
                  <a:pt x="185" y="133"/>
                </a:lnTo>
                <a:lnTo>
                  <a:pt x="185" y="131"/>
                </a:lnTo>
                <a:lnTo>
                  <a:pt x="185" y="128"/>
                </a:lnTo>
                <a:lnTo>
                  <a:pt x="185" y="128"/>
                </a:lnTo>
                <a:lnTo>
                  <a:pt x="185" y="128"/>
                </a:lnTo>
                <a:lnTo>
                  <a:pt x="185" y="126"/>
                </a:lnTo>
                <a:lnTo>
                  <a:pt x="183" y="123"/>
                </a:lnTo>
                <a:lnTo>
                  <a:pt x="180" y="123"/>
                </a:lnTo>
                <a:lnTo>
                  <a:pt x="180" y="123"/>
                </a:lnTo>
                <a:lnTo>
                  <a:pt x="178" y="123"/>
                </a:lnTo>
                <a:lnTo>
                  <a:pt x="178" y="123"/>
                </a:lnTo>
                <a:lnTo>
                  <a:pt x="178" y="114"/>
                </a:lnTo>
                <a:lnTo>
                  <a:pt x="178" y="114"/>
                </a:lnTo>
                <a:lnTo>
                  <a:pt x="176" y="112"/>
                </a:lnTo>
                <a:lnTo>
                  <a:pt x="176" y="109"/>
                </a:lnTo>
                <a:lnTo>
                  <a:pt x="176" y="104"/>
                </a:lnTo>
                <a:lnTo>
                  <a:pt x="176" y="104"/>
                </a:lnTo>
                <a:lnTo>
                  <a:pt x="176" y="104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" name="Freeform 163"/>
          <p:cNvSpPr>
            <a:spLocks/>
          </p:cNvSpPr>
          <p:nvPr/>
        </p:nvSpPr>
        <p:spPr bwMode="auto">
          <a:xfrm>
            <a:off x="4940718" y="4852404"/>
            <a:ext cx="541338" cy="709613"/>
          </a:xfrm>
          <a:custGeom>
            <a:avLst/>
            <a:gdLst>
              <a:gd name="T0" fmla="*/ 177 w 341"/>
              <a:gd name="T1" fmla="*/ 165 h 447"/>
              <a:gd name="T2" fmla="*/ 151 w 341"/>
              <a:gd name="T3" fmla="*/ 42 h 447"/>
              <a:gd name="T4" fmla="*/ 90 w 341"/>
              <a:gd name="T5" fmla="*/ 19 h 447"/>
              <a:gd name="T6" fmla="*/ 0 w 341"/>
              <a:gd name="T7" fmla="*/ 2 h 447"/>
              <a:gd name="T8" fmla="*/ 5 w 341"/>
              <a:gd name="T9" fmla="*/ 26 h 447"/>
              <a:gd name="T10" fmla="*/ 9 w 341"/>
              <a:gd name="T11" fmla="*/ 47 h 447"/>
              <a:gd name="T12" fmla="*/ 16 w 341"/>
              <a:gd name="T13" fmla="*/ 59 h 447"/>
              <a:gd name="T14" fmla="*/ 16 w 341"/>
              <a:gd name="T15" fmla="*/ 73 h 447"/>
              <a:gd name="T16" fmla="*/ 21 w 341"/>
              <a:gd name="T17" fmla="*/ 85 h 447"/>
              <a:gd name="T18" fmla="*/ 28 w 341"/>
              <a:gd name="T19" fmla="*/ 97 h 447"/>
              <a:gd name="T20" fmla="*/ 33 w 341"/>
              <a:gd name="T21" fmla="*/ 104 h 447"/>
              <a:gd name="T22" fmla="*/ 38 w 341"/>
              <a:gd name="T23" fmla="*/ 127 h 447"/>
              <a:gd name="T24" fmla="*/ 38 w 341"/>
              <a:gd name="T25" fmla="*/ 132 h 447"/>
              <a:gd name="T26" fmla="*/ 31 w 341"/>
              <a:gd name="T27" fmla="*/ 151 h 447"/>
              <a:gd name="T28" fmla="*/ 23 w 341"/>
              <a:gd name="T29" fmla="*/ 213 h 447"/>
              <a:gd name="T30" fmla="*/ 19 w 341"/>
              <a:gd name="T31" fmla="*/ 253 h 447"/>
              <a:gd name="T32" fmla="*/ 16 w 341"/>
              <a:gd name="T33" fmla="*/ 267 h 447"/>
              <a:gd name="T34" fmla="*/ 14 w 341"/>
              <a:gd name="T35" fmla="*/ 343 h 447"/>
              <a:gd name="T36" fmla="*/ 28 w 341"/>
              <a:gd name="T37" fmla="*/ 345 h 447"/>
              <a:gd name="T38" fmla="*/ 35 w 341"/>
              <a:gd name="T39" fmla="*/ 347 h 447"/>
              <a:gd name="T40" fmla="*/ 52 w 341"/>
              <a:gd name="T41" fmla="*/ 347 h 447"/>
              <a:gd name="T42" fmla="*/ 68 w 341"/>
              <a:gd name="T43" fmla="*/ 352 h 447"/>
              <a:gd name="T44" fmla="*/ 76 w 341"/>
              <a:gd name="T45" fmla="*/ 345 h 447"/>
              <a:gd name="T46" fmla="*/ 76 w 341"/>
              <a:gd name="T47" fmla="*/ 357 h 447"/>
              <a:gd name="T48" fmla="*/ 85 w 341"/>
              <a:gd name="T49" fmla="*/ 362 h 447"/>
              <a:gd name="T50" fmla="*/ 87 w 341"/>
              <a:gd name="T51" fmla="*/ 350 h 447"/>
              <a:gd name="T52" fmla="*/ 92 w 341"/>
              <a:gd name="T53" fmla="*/ 355 h 447"/>
              <a:gd name="T54" fmla="*/ 90 w 341"/>
              <a:gd name="T55" fmla="*/ 378 h 447"/>
              <a:gd name="T56" fmla="*/ 102 w 341"/>
              <a:gd name="T57" fmla="*/ 385 h 447"/>
              <a:gd name="T58" fmla="*/ 121 w 341"/>
              <a:gd name="T59" fmla="*/ 399 h 447"/>
              <a:gd name="T60" fmla="*/ 142 w 341"/>
              <a:gd name="T61" fmla="*/ 416 h 447"/>
              <a:gd name="T62" fmla="*/ 156 w 341"/>
              <a:gd name="T63" fmla="*/ 421 h 447"/>
              <a:gd name="T64" fmla="*/ 161 w 341"/>
              <a:gd name="T65" fmla="*/ 414 h 447"/>
              <a:gd name="T66" fmla="*/ 168 w 341"/>
              <a:gd name="T67" fmla="*/ 428 h 447"/>
              <a:gd name="T68" fmla="*/ 170 w 341"/>
              <a:gd name="T69" fmla="*/ 435 h 447"/>
              <a:gd name="T70" fmla="*/ 175 w 341"/>
              <a:gd name="T71" fmla="*/ 435 h 447"/>
              <a:gd name="T72" fmla="*/ 184 w 341"/>
              <a:gd name="T73" fmla="*/ 447 h 447"/>
              <a:gd name="T74" fmla="*/ 194 w 341"/>
              <a:gd name="T75" fmla="*/ 442 h 447"/>
              <a:gd name="T76" fmla="*/ 187 w 341"/>
              <a:gd name="T77" fmla="*/ 440 h 447"/>
              <a:gd name="T78" fmla="*/ 189 w 341"/>
              <a:gd name="T79" fmla="*/ 428 h 447"/>
              <a:gd name="T80" fmla="*/ 206 w 341"/>
              <a:gd name="T81" fmla="*/ 425 h 447"/>
              <a:gd name="T82" fmla="*/ 215 w 341"/>
              <a:gd name="T83" fmla="*/ 399 h 447"/>
              <a:gd name="T84" fmla="*/ 225 w 341"/>
              <a:gd name="T85" fmla="*/ 390 h 447"/>
              <a:gd name="T86" fmla="*/ 229 w 341"/>
              <a:gd name="T87" fmla="*/ 376 h 447"/>
              <a:gd name="T88" fmla="*/ 239 w 341"/>
              <a:gd name="T89" fmla="*/ 359 h 447"/>
              <a:gd name="T90" fmla="*/ 248 w 341"/>
              <a:gd name="T91" fmla="*/ 350 h 447"/>
              <a:gd name="T92" fmla="*/ 256 w 341"/>
              <a:gd name="T93" fmla="*/ 336 h 447"/>
              <a:gd name="T94" fmla="*/ 256 w 341"/>
              <a:gd name="T95" fmla="*/ 324 h 447"/>
              <a:gd name="T96" fmla="*/ 251 w 341"/>
              <a:gd name="T97" fmla="*/ 307 h 447"/>
              <a:gd name="T98" fmla="*/ 260 w 341"/>
              <a:gd name="T99" fmla="*/ 293 h 447"/>
              <a:gd name="T100" fmla="*/ 272 w 341"/>
              <a:gd name="T101" fmla="*/ 281 h 447"/>
              <a:gd name="T102" fmla="*/ 296 w 341"/>
              <a:gd name="T103" fmla="*/ 250 h 447"/>
              <a:gd name="T104" fmla="*/ 234 w 341"/>
              <a:gd name="T105" fmla="*/ 217 h 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41" h="447">
                <a:moveTo>
                  <a:pt x="234" y="217"/>
                </a:moveTo>
                <a:lnTo>
                  <a:pt x="234" y="217"/>
                </a:lnTo>
                <a:lnTo>
                  <a:pt x="234" y="215"/>
                </a:lnTo>
                <a:lnTo>
                  <a:pt x="184" y="196"/>
                </a:lnTo>
                <a:lnTo>
                  <a:pt x="177" y="165"/>
                </a:lnTo>
                <a:lnTo>
                  <a:pt x="166" y="111"/>
                </a:lnTo>
                <a:lnTo>
                  <a:pt x="166" y="111"/>
                </a:lnTo>
                <a:lnTo>
                  <a:pt x="166" y="101"/>
                </a:lnTo>
                <a:lnTo>
                  <a:pt x="158" y="73"/>
                </a:lnTo>
                <a:lnTo>
                  <a:pt x="151" y="42"/>
                </a:lnTo>
                <a:lnTo>
                  <a:pt x="151" y="30"/>
                </a:lnTo>
                <a:lnTo>
                  <a:pt x="147" y="30"/>
                </a:lnTo>
                <a:lnTo>
                  <a:pt x="109" y="21"/>
                </a:lnTo>
                <a:lnTo>
                  <a:pt x="106" y="21"/>
                </a:lnTo>
                <a:lnTo>
                  <a:pt x="90" y="19"/>
                </a:lnTo>
                <a:lnTo>
                  <a:pt x="76" y="14"/>
                </a:lnTo>
                <a:lnTo>
                  <a:pt x="71" y="14"/>
                </a:lnTo>
                <a:lnTo>
                  <a:pt x="68" y="14"/>
                </a:lnTo>
                <a:lnTo>
                  <a:pt x="2" y="0"/>
                </a:lnTo>
                <a:lnTo>
                  <a:pt x="0" y="2"/>
                </a:lnTo>
                <a:lnTo>
                  <a:pt x="0" y="2"/>
                </a:lnTo>
                <a:lnTo>
                  <a:pt x="2" y="9"/>
                </a:lnTo>
                <a:lnTo>
                  <a:pt x="5" y="11"/>
                </a:lnTo>
                <a:lnTo>
                  <a:pt x="7" y="21"/>
                </a:lnTo>
                <a:lnTo>
                  <a:pt x="5" y="26"/>
                </a:lnTo>
                <a:lnTo>
                  <a:pt x="5" y="28"/>
                </a:lnTo>
                <a:lnTo>
                  <a:pt x="9" y="37"/>
                </a:lnTo>
                <a:lnTo>
                  <a:pt x="12" y="42"/>
                </a:lnTo>
                <a:lnTo>
                  <a:pt x="9" y="47"/>
                </a:lnTo>
                <a:lnTo>
                  <a:pt x="9" y="47"/>
                </a:lnTo>
                <a:lnTo>
                  <a:pt x="14" y="54"/>
                </a:lnTo>
                <a:lnTo>
                  <a:pt x="14" y="54"/>
                </a:lnTo>
                <a:lnTo>
                  <a:pt x="14" y="56"/>
                </a:lnTo>
                <a:lnTo>
                  <a:pt x="14" y="56"/>
                </a:lnTo>
                <a:lnTo>
                  <a:pt x="16" y="59"/>
                </a:lnTo>
                <a:lnTo>
                  <a:pt x="19" y="66"/>
                </a:lnTo>
                <a:lnTo>
                  <a:pt x="19" y="66"/>
                </a:lnTo>
                <a:lnTo>
                  <a:pt x="19" y="68"/>
                </a:lnTo>
                <a:lnTo>
                  <a:pt x="16" y="73"/>
                </a:lnTo>
                <a:lnTo>
                  <a:pt x="16" y="73"/>
                </a:lnTo>
                <a:lnTo>
                  <a:pt x="16" y="75"/>
                </a:lnTo>
                <a:lnTo>
                  <a:pt x="19" y="75"/>
                </a:lnTo>
                <a:lnTo>
                  <a:pt x="19" y="78"/>
                </a:lnTo>
                <a:lnTo>
                  <a:pt x="21" y="82"/>
                </a:lnTo>
                <a:lnTo>
                  <a:pt x="21" y="85"/>
                </a:lnTo>
                <a:lnTo>
                  <a:pt x="21" y="87"/>
                </a:lnTo>
                <a:lnTo>
                  <a:pt x="21" y="90"/>
                </a:lnTo>
                <a:lnTo>
                  <a:pt x="23" y="92"/>
                </a:lnTo>
                <a:lnTo>
                  <a:pt x="28" y="94"/>
                </a:lnTo>
                <a:lnTo>
                  <a:pt x="28" y="97"/>
                </a:lnTo>
                <a:lnTo>
                  <a:pt x="31" y="97"/>
                </a:lnTo>
                <a:lnTo>
                  <a:pt x="31" y="99"/>
                </a:lnTo>
                <a:lnTo>
                  <a:pt x="31" y="101"/>
                </a:lnTo>
                <a:lnTo>
                  <a:pt x="31" y="101"/>
                </a:lnTo>
                <a:lnTo>
                  <a:pt x="33" y="104"/>
                </a:lnTo>
                <a:lnTo>
                  <a:pt x="33" y="104"/>
                </a:lnTo>
                <a:lnTo>
                  <a:pt x="35" y="108"/>
                </a:lnTo>
                <a:lnTo>
                  <a:pt x="38" y="116"/>
                </a:lnTo>
                <a:lnTo>
                  <a:pt x="38" y="123"/>
                </a:lnTo>
                <a:lnTo>
                  <a:pt x="38" y="127"/>
                </a:lnTo>
                <a:lnTo>
                  <a:pt x="38" y="125"/>
                </a:lnTo>
                <a:lnTo>
                  <a:pt x="40" y="127"/>
                </a:lnTo>
                <a:lnTo>
                  <a:pt x="40" y="127"/>
                </a:lnTo>
                <a:lnTo>
                  <a:pt x="38" y="127"/>
                </a:lnTo>
                <a:lnTo>
                  <a:pt x="38" y="132"/>
                </a:lnTo>
                <a:lnTo>
                  <a:pt x="38" y="137"/>
                </a:lnTo>
                <a:lnTo>
                  <a:pt x="35" y="144"/>
                </a:lnTo>
                <a:lnTo>
                  <a:pt x="33" y="144"/>
                </a:lnTo>
                <a:lnTo>
                  <a:pt x="31" y="149"/>
                </a:lnTo>
                <a:lnTo>
                  <a:pt x="31" y="151"/>
                </a:lnTo>
                <a:lnTo>
                  <a:pt x="31" y="151"/>
                </a:lnTo>
                <a:lnTo>
                  <a:pt x="31" y="153"/>
                </a:lnTo>
                <a:lnTo>
                  <a:pt x="28" y="165"/>
                </a:lnTo>
                <a:lnTo>
                  <a:pt x="23" y="203"/>
                </a:lnTo>
                <a:lnTo>
                  <a:pt x="23" y="213"/>
                </a:lnTo>
                <a:lnTo>
                  <a:pt x="21" y="234"/>
                </a:lnTo>
                <a:lnTo>
                  <a:pt x="21" y="236"/>
                </a:lnTo>
                <a:lnTo>
                  <a:pt x="21" y="236"/>
                </a:lnTo>
                <a:lnTo>
                  <a:pt x="19" y="248"/>
                </a:lnTo>
                <a:lnTo>
                  <a:pt x="19" y="253"/>
                </a:lnTo>
                <a:lnTo>
                  <a:pt x="19" y="253"/>
                </a:lnTo>
                <a:lnTo>
                  <a:pt x="19" y="255"/>
                </a:lnTo>
                <a:lnTo>
                  <a:pt x="16" y="265"/>
                </a:lnTo>
                <a:lnTo>
                  <a:pt x="16" y="265"/>
                </a:lnTo>
                <a:lnTo>
                  <a:pt x="16" y="267"/>
                </a:lnTo>
                <a:lnTo>
                  <a:pt x="16" y="284"/>
                </a:lnTo>
                <a:lnTo>
                  <a:pt x="14" y="302"/>
                </a:lnTo>
                <a:lnTo>
                  <a:pt x="14" y="305"/>
                </a:lnTo>
                <a:lnTo>
                  <a:pt x="9" y="340"/>
                </a:lnTo>
                <a:lnTo>
                  <a:pt x="14" y="343"/>
                </a:lnTo>
                <a:lnTo>
                  <a:pt x="14" y="343"/>
                </a:lnTo>
                <a:lnTo>
                  <a:pt x="19" y="343"/>
                </a:lnTo>
                <a:lnTo>
                  <a:pt x="19" y="343"/>
                </a:lnTo>
                <a:lnTo>
                  <a:pt x="23" y="343"/>
                </a:lnTo>
                <a:lnTo>
                  <a:pt x="28" y="345"/>
                </a:lnTo>
                <a:lnTo>
                  <a:pt x="28" y="345"/>
                </a:lnTo>
                <a:lnTo>
                  <a:pt x="31" y="345"/>
                </a:lnTo>
                <a:lnTo>
                  <a:pt x="33" y="345"/>
                </a:lnTo>
                <a:lnTo>
                  <a:pt x="35" y="347"/>
                </a:lnTo>
                <a:lnTo>
                  <a:pt x="35" y="347"/>
                </a:lnTo>
                <a:lnTo>
                  <a:pt x="33" y="350"/>
                </a:lnTo>
                <a:lnTo>
                  <a:pt x="35" y="350"/>
                </a:lnTo>
                <a:lnTo>
                  <a:pt x="35" y="350"/>
                </a:lnTo>
                <a:lnTo>
                  <a:pt x="40" y="350"/>
                </a:lnTo>
                <a:lnTo>
                  <a:pt x="52" y="347"/>
                </a:lnTo>
                <a:lnTo>
                  <a:pt x="57" y="347"/>
                </a:lnTo>
                <a:lnTo>
                  <a:pt x="61" y="347"/>
                </a:lnTo>
                <a:lnTo>
                  <a:pt x="64" y="350"/>
                </a:lnTo>
                <a:lnTo>
                  <a:pt x="66" y="352"/>
                </a:lnTo>
                <a:lnTo>
                  <a:pt x="68" y="352"/>
                </a:lnTo>
                <a:lnTo>
                  <a:pt x="68" y="352"/>
                </a:lnTo>
                <a:lnTo>
                  <a:pt x="71" y="345"/>
                </a:lnTo>
                <a:lnTo>
                  <a:pt x="73" y="345"/>
                </a:lnTo>
                <a:lnTo>
                  <a:pt x="76" y="343"/>
                </a:lnTo>
                <a:lnTo>
                  <a:pt x="76" y="345"/>
                </a:lnTo>
                <a:lnTo>
                  <a:pt x="78" y="345"/>
                </a:lnTo>
                <a:lnTo>
                  <a:pt x="78" y="347"/>
                </a:lnTo>
                <a:lnTo>
                  <a:pt x="76" y="352"/>
                </a:lnTo>
                <a:lnTo>
                  <a:pt x="73" y="355"/>
                </a:lnTo>
                <a:lnTo>
                  <a:pt x="76" y="357"/>
                </a:lnTo>
                <a:lnTo>
                  <a:pt x="76" y="357"/>
                </a:lnTo>
                <a:lnTo>
                  <a:pt x="76" y="359"/>
                </a:lnTo>
                <a:lnTo>
                  <a:pt x="78" y="359"/>
                </a:lnTo>
                <a:lnTo>
                  <a:pt x="83" y="359"/>
                </a:lnTo>
                <a:lnTo>
                  <a:pt x="85" y="362"/>
                </a:lnTo>
                <a:lnTo>
                  <a:pt x="87" y="362"/>
                </a:lnTo>
                <a:lnTo>
                  <a:pt x="90" y="359"/>
                </a:lnTo>
                <a:lnTo>
                  <a:pt x="90" y="359"/>
                </a:lnTo>
                <a:lnTo>
                  <a:pt x="87" y="352"/>
                </a:lnTo>
                <a:lnTo>
                  <a:pt x="87" y="350"/>
                </a:lnTo>
                <a:lnTo>
                  <a:pt x="90" y="350"/>
                </a:lnTo>
                <a:lnTo>
                  <a:pt x="90" y="350"/>
                </a:lnTo>
                <a:lnTo>
                  <a:pt x="92" y="350"/>
                </a:lnTo>
                <a:lnTo>
                  <a:pt x="92" y="352"/>
                </a:lnTo>
                <a:lnTo>
                  <a:pt x="92" y="355"/>
                </a:lnTo>
                <a:lnTo>
                  <a:pt x="92" y="359"/>
                </a:lnTo>
                <a:lnTo>
                  <a:pt x="94" y="364"/>
                </a:lnTo>
                <a:lnTo>
                  <a:pt x="92" y="376"/>
                </a:lnTo>
                <a:lnTo>
                  <a:pt x="92" y="376"/>
                </a:lnTo>
                <a:lnTo>
                  <a:pt x="90" y="378"/>
                </a:lnTo>
                <a:lnTo>
                  <a:pt x="87" y="381"/>
                </a:lnTo>
                <a:lnTo>
                  <a:pt x="90" y="381"/>
                </a:lnTo>
                <a:lnTo>
                  <a:pt x="94" y="381"/>
                </a:lnTo>
                <a:lnTo>
                  <a:pt x="94" y="381"/>
                </a:lnTo>
                <a:lnTo>
                  <a:pt x="102" y="385"/>
                </a:lnTo>
                <a:lnTo>
                  <a:pt x="104" y="390"/>
                </a:lnTo>
                <a:lnTo>
                  <a:pt x="111" y="395"/>
                </a:lnTo>
                <a:lnTo>
                  <a:pt x="113" y="397"/>
                </a:lnTo>
                <a:lnTo>
                  <a:pt x="113" y="397"/>
                </a:lnTo>
                <a:lnTo>
                  <a:pt x="121" y="399"/>
                </a:lnTo>
                <a:lnTo>
                  <a:pt x="125" y="402"/>
                </a:lnTo>
                <a:lnTo>
                  <a:pt x="130" y="407"/>
                </a:lnTo>
                <a:lnTo>
                  <a:pt x="137" y="411"/>
                </a:lnTo>
                <a:lnTo>
                  <a:pt x="139" y="414"/>
                </a:lnTo>
                <a:lnTo>
                  <a:pt x="142" y="416"/>
                </a:lnTo>
                <a:lnTo>
                  <a:pt x="142" y="416"/>
                </a:lnTo>
                <a:lnTo>
                  <a:pt x="149" y="416"/>
                </a:lnTo>
                <a:lnTo>
                  <a:pt x="151" y="421"/>
                </a:lnTo>
                <a:lnTo>
                  <a:pt x="154" y="421"/>
                </a:lnTo>
                <a:lnTo>
                  <a:pt x="156" y="421"/>
                </a:lnTo>
                <a:lnTo>
                  <a:pt x="156" y="418"/>
                </a:lnTo>
                <a:lnTo>
                  <a:pt x="156" y="414"/>
                </a:lnTo>
                <a:lnTo>
                  <a:pt x="158" y="414"/>
                </a:lnTo>
                <a:lnTo>
                  <a:pt x="158" y="414"/>
                </a:lnTo>
                <a:lnTo>
                  <a:pt x="161" y="414"/>
                </a:lnTo>
                <a:lnTo>
                  <a:pt x="161" y="416"/>
                </a:lnTo>
                <a:lnTo>
                  <a:pt x="163" y="423"/>
                </a:lnTo>
                <a:lnTo>
                  <a:pt x="163" y="425"/>
                </a:lnTo>
                <a:lnTo>
                  <a:pt x="168" y="428"/>
                </a:lnTo>
                <a:lnTo>
                  <a:pt x="168" y="428"/>
                </a:lnTo>
                <a:lnTo>
                  <a:pt x="168" y="430"/>
                </a:lnTo>
                <a:lnTo>
                  <a:pt x="168" y="430"/>
                </a:lnTo>
                <a:lnTo>
                  <a:pt x="168" y="433"/>
                </a:lnTo>
                <a:lnTo>
                  <a:pt x="168" y="435"/>
                </a:lnTo>
                <a:lnTo>
                  <a:pt x="170" y="435"/>
                </a:lnTo>
                <a:lnTo>
                  <a:pt x="173" y="433"/>
                </a:lnTo>
                <a:lnTo>
                  <a:pt x="175" y="433"/>
                </a:lnTo>
                <a:lnTo>
                  <a:pt x="175" y="433"/>
                </a:lnTo>
                <a:lnTo>
                  <a:pt x="175" y="435"/>
                </a:lnTo>
                <a:lnTo>
                  <a:pt x="175" y="435"/>
                </a:lnTo>
                <a:lnTo>
                  <a:pt x="175" y="437"/>
                </a:lnTo>
                <a:lnTo>
                  <a:pt x="173" y="437"/>
                </a:lnTo>
                <a:lnTo>
                  <a:pt x="173" y="437"/>
                </a:lnTo>
                <a:lnTo>
                  <a:pt x="173" y="437"/>
                </a:lnTo>
                <a:lnTo>
                  <a:pt x="184" y="447"/>
                </a:lnTo>
                <a:lnTo>
                  <a:pt x="187" y="447"/>
                </a:lnTo>
                <a:lnTo>
                  <a:pt x="189" y="447"/>
                </a:lnTo>
                <a:lnTo>
                  <a:pt x="192" y="447"/>
                </a:lnTo>
                <a:lnTo>
                  <a:pt x="192" y="447"/>
                </a:lnTo>
                <a:lnTo>
                  <a:pt x="194" y="442"/>
                </a:lnTo>
                <a:lnTo>
                  <a:pt x="194" y="442"/>
                </a:lnTo>
                <a:lnTo>
                  <a:pt x="192" y="442"/>
                </a:lnTo>
                <a:lnTo>
                  <a:pt x="192" y="444"/>
                </a:lnTo>
                <a:lnTo>
                  <a:pt x="192" y="444"/>
                </a:lnTo>
                <a:lnTo>
                  <a:pt x="187" y="440"/>
                </a:lnTo>
                <a:lnTo>
                  <a:pt x="187" y="437"/>
                </a:lnTo>
                <a:lnTo>
                  <a:pt x="187" y="435"/>
                </a:lnTo>
                <a:lnTo>
                  <a:pt x="187" y="430"/>
                </a:lnTo>
                <a:lnTo>
                  <a:pt x="187" y="428"/>
                </a:lnTo>
                <a:lnTo>
                  <a:pt x="189" y="428"/>
                </a:lnTo>
                <a:lnTo>
                  <a:pt x="192" y="430"/>
                </a:lnTo>
                <a:lnTo>
                  <a:pt x="196" y="428"/>
                </a:lnTo>
                <a:lnTo>
                  <a:pt x="199" y="425"/>
                </a:lnTo>
                <a:lnTo>
                  <a:pt x="203" y="425"/>
                </a:lnTo>
                <a:lnTo>
                  <a:pt x="206" y="425"/>
                </a:lnTo>
                <a:lnTo>
                  <a:pt x="206" y="421"/>
                </a:lnTo>
                <a:lnTo>
                  <a:pt x="208" y="414"/>
                </a:lnTo>
                <a:lnTo>
                  <a:pt x="208" y="409"/>
                </a:lnTo>
                <a:lnTo>
                  <a:pt x="213" y="402"/>
                </a:lnTo>
                <a:lnTo>
                  <a:pt x="215" y="399"/>
                </a:lnTo>
                <a:lnTo>
                  <a:pt x="215" y="399"/>
                </a:lnTo>
                <a:lnTo>
                  <a:pt x="220" y="397"/>
                </a:lnTo>
                <a:lnTo>
                  <a:pt x="220" y="395"/>
                </a:lnTo>
                <a:lnTo>
                  <a:pt x="222" y="392"/>
                </a:lnTo>
                <a:lnTo>
                  <a:pt x="225" y="390"/>
                </a:lnTo>
                <a:lnTo>
                  <a:pt x="227" y="390"/>
                </a:lnTo>
                <a:lnTo>
                  <a:pt x="227" y="390"/>
                </a:lnTo>
                <a:lnTo>
                  <a:pt x="229" y="381"/>
                </a:lnTo>
                <a:lnTo>
                  <a:pt x="229" y="378"/>
                </a:lnTo>
                <a:lnTo>
                  <a:pt x="229" y="376"/>
                </a:lnTo>
                <a:lnTo>
                  <a:pt x="229" y="373"/>
                </a:lnTo>
                <a:lnTo>
                  <a:pt x="234" y="359"/>
                </a:lnTo>
                <a:lnTo>
                  <a:pt x="237" y="359"/>
                </a:lnTo>
                <a:lnTo>
                  <a:pt x="237" y="359"/>
                </a:lnTo>
                <a:lnTo>
                  <a:pt x="239" y="359"/>
                </a:lnTo>
                <a:lnTo>
                  <a:pt x="241" y="359"/>
                </a:lnTo>
                <a:lnTo>
                  <a:pt x="248" y="355"/>
                </a:lnTo>
                <a:lnTo>
                  <a:pt x="248" y="352"/>
                </a:lnTo>
                <a:lnTo>
                  <a:pt x="248" y="352"/>
                </a:lnTo>
                <a:lnTo>
                  <a:pt x="248" y="350"/>
                </a:lnTo>
                <a:lnTo>
                  <a:pt x="248" y="350"/>
                </a:lnTo>
                <a:lnTo>
                  <a:pt x="248" y="345"/>
                </a:lnTo>
                <a:lnTo>
                  <a:pt x="251" y="343"/>
                </a:lnTo>
                <a:lnTo>
                  <a:pt x="253" y="340"/>
                </a:lnTo>
                <a:lnTo>
                  <a:pt x="256" y="336"/>
                </a:lnTo>
                <a:lnTo>
                  <a:pt x="256" y="333"/>
                </a:lnTo>
                <a:lnTo>
                  <a:pt x="256" y="328"/>
                </a:lnTo>
                <a:lnTo>
                  <a:pt x="256" y="326"/>
                </a:lnTo>
                <a:lnTo>
                  <a:pt x="256" y="326"/>
                </a:lnTo>
                <a:lnTo>
                  <a:pt x="256" y="324"/>
                </a:lnTo>
                <a:lnTo>
                  <a:pt x="256" y="321"/>
                </a:lnTo>
                <a:lnTo>
                  <a:pt x="256" y="314"/>
                </a:lnTo>
                <a:lnTo>
                  <a:pt x="253" y="310"/>
                </a:lnTo>
                <a:lnTo>
                  <a:pt x="251" y="307"/>
                </a:lnTo>
                <a:lnTo>
                  <a:pt x="251" y="307"/>
                </a:lnTo>
                <a:lnTo>
                  <a:pt x="251" y="307"/>
                </a:lnTo>
                <a:lnTo>
                  <a:pt x="253" y="302"/>
                </a:lnTo>
                <a:lnTo>
                  <a:pt x="256" y="300"/>
                </a:lnTo>
                <a:lnTo>
                  <a:pt x="260" y="295"/>
                </a:lnTo>
                <a:lnTo>
                  <a:pt x="260" y="293"/>
                </a:lnTo>
                <a:lnTo>
                  <a:pt x="260" y="291"/>
                </a:lnTo>
                <a:lnTo>
                  <a:pt x="263" y="288"/>
                </a:lnTo>
                <a:lnTo>
                  <a:pt x="270" y="286"/>
                </a:lnTo>
                <a:lnTo>
                  <a:pt x="272" y="284"/>
                </a:lnTo>
                <a:lnTo>
                  <a:pt x="272" y="281"/>
                </a:lnTo>
                <a:lnTo>
                  <a:pt x="274" y="276"/>
                </a:lnTo>
                <a:lnTo>
                  <a:pt x="274" y="274"/>
                </a:lnTo>
                <a:lnTo>
                  <a:pt x="282" y="269"/>
                </a:lnTo>
                <a:lnTo>
                  <a:pt x="284" y="262"/>
                </a:lnTo>
                <a:lnTo>
                  <a:pt x="296" y="250"/>
                </a:lnTo>
                <a:lnTo>
                  <a:pt x="305" y="250"/>
                </a:lnTo>
                <a:lnTo>
                  <a:pt x="308" y="248"/>
                </a:lnTo>
                <a:lnTo>
                  <a:pt x="341" y="222"/>
                </a:lnTo>
                <a:lnTo>
                  <a:pt x="251" y="222"/>
                </a:lnTo>
                <a:lnTo>
                  <a:pt x="234" y="217"/>
                </a:lnTo>
                <a:close/>
              </a:path>
            </a:pathLst>
          </a:custGeom>
          <a:solidFill>
            <a:srgbClr val="9C98F0"/>
          </a:solidFill>
          <a:ln w="14288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0" name="Rectangle 165"/>
          <p:cNvSpPr>
            <a:spLocks noChangeArrowheads="1"/>
          </p:cNvSpPr>
          <p:nvPr/>
        </p:nvSpPr>
        <p:spPr bwMode="auto">
          <a:xfrm>
            <a:off x="1238672" y="1303594"/>
            <a:ext cx="194469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DADE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2" name="Rectangle 167"/>
          <p:cNvSpPr>
            <a:spLocks noChangeArrowheads="1"/>
          </p:cNvSpPr>
          <p:nvPr/>
        </p:nvSpPr>
        <p:spPr bwMode="auto">
          <a:xfrm>
            <a:off x="1415297" y="1661578"/>
            <a:ext cx="24205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WALKER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6" name="Rectangle 171"/>
          <p:cNvSpPr>
            <a:spLocks noChangeArrowheads="1"/>
          </p:cNvSpPr>
          <p:nvPr/>
        </p:nvSpPr>
        <p:spPr bwMode="auto">
          <a:xfrm>
            <a:off x="1582361" y="1303594"/>
            <a:ext cx="256382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CATOOSA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7" name="Rectangle 172"/>
          <p:cNvSpPr>
            <a:spLocks noChangeArrowheads="1"/>
          </p:cNvSpPr>
          <p:nvPr/>
        </p:nvSpPr>
        <p:spPr bwMode="auto">
          <a:xfrm>
            <a:off x="1690931" y="1542285"/>
            <a:ext cx="314712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WHITFIELD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8" name="Rectangle 173"/>
          <p:cNvSpPr>
            <a:spLocks noChangeArrowheads="1"/>
          </p:cNvSpPr>
          <p:nvPr/>
        </p:nvSpPr>
        <p:spPr bwMode="auto">
          <a:xfrm>
            <a:off x="2035761" y="1467574"/>
            <a:ext cx="266699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MURRAY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5" name="Rectangle 180"/>
          <p:cNvSpPr>
            <a:spLocks noChangeArrowheads="1"/>
          </p:cNvSpPr>
          <p:nvPr/>
        </p:nvSpPr>
        <p:spPr bwMode="auto">
          <a:xfrm>
            <a:off x="1320455" y="1898492"/>
            <a:ext cx="32220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CHATTOGA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7" name="Rectangle 182"/>
          <p:cNvSpPr>
            <a:spLocks noChangeArrowheads="1"/>
          </p:cNvSpPr>
          <p:nvPr/>
        </p:nvSpPr>
        <p:spPr bwMode="auto">
          <a:xfrm>
            <a:off x="1876366" y="1874675"/>
            <a:ext cx="26289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GORDON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9" name="Rectangle 184"/>
          <p:cNvSpPr>
            <a:spLocks noChangeArrowheads="1"/>
          </p:cNvSpPr>
          <p:nvPr/>
        </p:nvSpPr>
        <p:spPr bwMode="auto">
          <a:xfrm>
            <a:off x="2468897" y="1340269"/>
            <a:ext cx="22281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FANNIN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0" name="Rectangle 185"/>
          <p:cNvSpPr>
            <a:spLocks noChangeArrowheads="1"/>
          </p:cNvSpPr>
          <p:nvPr/>
        </p:nvSpPr>
        <p:spPr bwMode="auto">
          <a:xfrm>
            <a:off x="2911740" y="1432928"/>
            <a:ext cx="19556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UNION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1" name="Rectangle 186"/>
          <p:cNvSpPr>
            <a:spLocks noChangeArrowheads="1"/>
          </p:cNvSpPr>
          <p:nvPr/>
        </p:nvSpPr>
        <p:spPr bwMode="auto">
          <a:xfrm>
            <a:off x="2348857" y="1618666"/>
            <a:ext cx="219611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GILMER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2" name="Rectangle 187"/>
          <p:cNvSpPr>
            <a:spLocks noChangeArrowheads="1"/>
          </p:cNvSpPr>
          <p:nvPr/>
        </p:nvSpPr>
        <p:spPr bwMode="auto">
          <a:xfrm>
            <a:off x="2337620" y="1955216"/>
            <a:ext cx="2452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PICKENS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4" name="Rectangle 189"/>
          <p:cNvSpPr>
            <a:spLocks noChangeArrowheads="1"/>
          </p:cNvSpPr>
          <p:nvPr/>
        </p:nvSpPr>
        <p:spPr bwMode="auto">
          <a:xfrm>
            <a:off x="3142076" y="1307516"/>
            <a:ext cx="21800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TOWNS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5" name="Rectangle 190"/>
          <p:cNvSpPr>
            <a:spLocks noChangeArrowheads="1"/>
          </p:cNvSpPr>
          <p:nvPr/>
        </p:nvSpPr>
        <p:spPr bwMode="auto">
          <a:xfrm>
            <a:off x="3126892" y="1691691"/>
            <a:ext cx="18594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WHITE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7" name="Rectangle 192"/>
          <p:cNvSpPr>
            <a:spLocks noChangeArrowheads="1"/>
          </p:cNvSpPr>
          <p:nvPr/>
        </p:nvSpPr>
        <p:spPr bwMode="auto">
          <a:xfrm>
            <a:off x="2810293" y="1821916"/>
            <a:ext cx="26609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LUMPKIN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9" name="Rectangle 194"/>
          <p:cNvSpPr>
            <a:spLocks noChangeArrowheads="1"/>
          </p:cNvSpPr>
          <p:nvPr/>
        </p:nvSpPr>
        <p:spPr bwMode="auto">
          <a:xfrm rot="2449010">
            <a:off x="2596279" y="1964159"/>
            <a:ext cx="357157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DAWSON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91" name="Rectangle 196"/>
          <p:cNvSpPr>
            <a:spLocks noChangeArrowheads="1"/>
          </p:cNvSpPr>
          <p:nvPr/>
        </p:nvSpPr>
        <p:spPr bwMode="auto">
          <a:xfrm rot="20355479">
            <a:off x="3366361" y="1702637"/>
            <a:ext cx="299762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HABERSHAM</a:t>
            </a:r>
            <a:endParaRPr kumimoji="0" lang="en-US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95" name="Rectangle 200"/>
          <p:cNvSpPr>
            <a:spLocks noChangeArrowheads="1"/>
          </p:cNvSpPr>
          <p:nvPr/>
        </p:nvSpPr>
        <p:spPr bwMode="auto">
          <a:xfrm>
            <a:off x="3524348" y="1374191"/>
            <a:ext cx="20518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RABUN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96" name="Rectangle 201"/>
          <p:cNvSpPr>
            <a:spLocks noChangeArrowheads="1"/>
          </p:cNvSpPr>
          <p:nvPr/>
        </p:nvSpPr>
        <p:spPr bwMode="auto">
          <a:xfrm>
            <a:off x="3604170" y="1858379"/>
            <a:ext cx="30136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STEPHENS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0" name="Rectangle 206"/>
          <p:cNvSpPr>
            <a:spLocks noChangeArrowheads="1"/>
          </p:cNvSpPr>
          <p:nvPr/>
        </p:nvSpPr>
        <p:spPr bwMode="auto">
          <a:xfrm>
            <a:off x="1488324" y="2233286"/>
            <a:ext cx="19396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FLOYD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2" name="Rectangle 208"/>
          <p:cNvSpPr>
            <a:spLocks noChangeArrowheads="1"/>
          </p:cNvSpPr>
          <p:nvPr/>
        </p:nvSpPr>
        <p:spPr bwMode="auto">
          <a:xfrm>
            <a:off x="1907585" y="2233703"/>
            <a:ext cx="25487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BARTOW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6" name="Rectangle 212"/>
          <p:cNvSpPr>
            <a:spLocks noChangeArrowheads="1"/>
          </p:cNvSpPr>
          <p:nvPr/>
        </p:nvSpPr>
        <p:spPr bwMode="auto">
          <a:xfrm>
            <a:off x="2302460" y="2239587"/>
            <a:ext cx="310983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CHEROKEE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9" name="Rectangle 215"/>
          <p:cNvSpPr>
            <a:spLocks noChangeArrowheads="1"/>
          </p:cNvSpPr>
          <p:nvPr/>
        </p:nvSpPr>
        <p:spPr bwMode="auto">
          <a:xfrm>
            <a:off x="1569704" y="2544178"/>
            <a:ext cx="15549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POLK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2" name="Rectangle 218"/>
          <p:cNvSpPr>
            <a:spLocks noChangeArrowheads="1"/>
          </p:cNvSpPr>
          <p:nvPr/>
        </p:nvSpPr>
        <p:spPr bwMode="auto">
          <a:xfrm>
            <a:off x="1451393" y="2817646"/>
            <a:ext cx="32220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HARALSON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5" name="Rectangle 221"/>
          <p:cNvSpPr>
            <a:spLocks noChangeArrowheads="1"/>
          </p:cNvSpPr>
          <p:nvPr/>
        </p:nvSpPr>
        <p:spPr bwMode="auto">
          <a:xfrm>
            <a:off x="1827913" y="2687312"/>
            <a:ext cx="30136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PAULDING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7" name="Rectangle 223"/>
          <p:cNvSpPr>
            <a:spLocks noChangeArrowheads="1"/>
          </p:cNvSpPr>
          <p:nvPr/>
        </p:nvSpPr>
        <p:spPr bwMode="auto">
          <a:xfrm>
            <a:off x="2703931" y="2233703"/>
            <a:ext cx="26930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FORSYTH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9" name="Rectangle 225"/>
          <p:cNvSpPr>
            <a:spLocks noChangeArrowheads="1"/>
          </p:cNvSpPr>
          <p:nvPr/>
        </p:nvSpPr>
        <p:spPr bwMode="auto">
          <a:xfrm>
            <a:off x="3096783" y="2111263"/>
            <a:ext cx="15068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HALL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20" name="Rectangle 226"/>
          <p:cNvSpPr>
            <a:spLocks noChangeArrowheads="1"/>
          </p:cNvSpPr>
          <p:nvPr/>
        </p:nvSpPr>
        <p:spPr bwMode="auto">
          <a:xfrm>
            <a:off x="3406238" y="2085390"/>
            <a:ext cx="197169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BANKS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23" name="Rectangle 229"/>
          <p:cNvSpPr>
            <a:spLocks noChangeArrowheads="1"/>
          </p:cNvSpPr>
          <p:nvPr/>
        </p:nvSpPr>
        <p:spPr bwMode="auto">
          <a:xfrm>
            <a:off x="3656588" y="2074457"/>
            <a:ext cx="288541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FRANKLIN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24" name="Rectangle 230"/>
          <p:cNvSpPr>
            <a:spLocks noChangeArrowheads="1"/>
          </p:cNvSpPr>
          <p:nvPr/>
        </p:nvSpPr>
        <p:spPr bwMode="auto">
          <a:xfrm>
            <a:off x="4037431" y="2090311"/>
            <a:ext cx="15709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HART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27" name="Rectangle 233"/>
          <p:cNvSpPr>
            <a:spLocks noChangeArrowheads="1"/>
          </p:cNvSpPr>
          <p:nvPr/>
        </p:nvSpPr>
        <p:spPr bwMode="auto">
          <a:xfrm>
            <a:off x="4132681" y="2412866"/>
            <a:ext cx="21640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ELBERT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31" name="Rectangle 237"/>
          <p:cNvSpPr>
            <a:spLocks noChangeArrowheads="1"/>
          </p:cNvSpPr>
          <p:nvPr/>
        </p:nvSpPr>
        <p:spPr bwMode="auto">
          <a:xfrm>
            <a:off x="3692944" y="2396799"/>
            <a:ext cx="278923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MADISON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34" name="Rectangle 240"/>
          <p:cNvSpPr>
            <a:spLocks noChangeArrowheads="1"/>
          </p:cNvSpPr>
          <p:nvPr/>
        </p:nvSpPr>
        <p:spPr bwMode="auto">
          <a:xfrm>
            <a:off x="3282074" y="2396799"/>
            <a:ext cx="26770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JACKSON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35" name="Rectangle 241"/>
          <p:cNvSpPr>
            <a:spLocks noChangeArrowheads="1"/>
          </p:cNvSpPr>
          <p:nvPr/>
        </p:nvSpPr>
        <p:spPr bwMode="auto">
          <a:xfrm rot="19886221">
            <a:off x="3747608" y="2725617"/>
            <a:ext cx="442119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OGLETHORPE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38" name="Rectangle 244"/>
          <p:cNvSpPr>
            <a:spLocks noChangeArrowheads="1"/>
          </p:cNvSpPr>
          <p:nvPr/>
        </p:nvSpPr>
        <p:spPr bwMode="auto">
          <a:xfrm>
            <a:off x="3515646" y="2623553"/>
            <a:ext cx="224421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CLARKE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1" name="Rectangle 247"/>
          <p:cNvSpPr>
            <a:spLocks noChangeArrowheads="1"/>
          </p:cNvSpPr>
          <p:nvPr/>
        </p:nvSpPr>
        <p:spPr bwMode="auto">
          <a:xfrm rot="1222450">
            <a:off x="3483233" y="2790599"/>
            <a:ext cx="197170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OCONEE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2" name="Rectangle 248"/>
          <p:cNvSpPr>
            <a:spLocks noChangeArrowheads="1"/>
          </p:cNvSpPr>
          <p:nvPr/>
        </p:nvSpPr>
        <p:spPr bwMode="auto">
          <a:xfrm>
            <a:off x="3144463" y="2589472"/>
            <a:ext cx="31273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BARROW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5" name="Rectangle 251"/>
          <p:cNvSpPr>
            <a:spLocks noChangeArrowheads="1"/>
          </p:cNvSpPr>
          <p:nvPr/>
        </p:nvSpPr>
        <p:spPr bwMode="auto">
          <a:xfrm>
            <a:off x="4251743" y="2845803"/>
            <a:ext cx="230188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WILKES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7" name="Rectangle 253"/>
          <p:cNvSpPr>
            <a:spLocks noChangeArrowheads="1"/>
          </p:cNvSpPr>
          <p:nvPr/>
        </p:nvSpPr>
        <p:spPr bwMode="auto">
          <a:xfrm rot="308456">
            <a:off x="4079377" y="3162688"/>
            <a:ext cx="339221" cy="615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TALIAFERRO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53" name="Rectangle 259"/>
          <p:cNvSpPr>
            <a:spLocks noChangeArrowheads="1"/>
          </p:cNvSpPr>
          <p:nvPr/>
        </p:nvSpPr>
        <p:spPr bwMode="auto">
          <a:xfrm>
            <a:off x="3783188" y="3124831"/>
            <a:ext cx="23243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GREENE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54" name="Rectangle 260"/>
          <p:cNvSpPr>
            <a:spLocks noChangeArrowheads="1"/>
          </p:cNvSpPr>
          <p:nvPr/>
        </p:nvSpPr>
        <p:spPr bwMode="auto">
          <a:xfrm rot="1547815">
            <a:off x="4550951" y="2853151"/>
            <a:ext cx="25808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LINCOLN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60" name="Rectangle 266"/>
          <p:cNvSpPr>
            <a:spLocks noChangeArrowheads="1"/>
          </p:cNvSpPr>
          <p:nvPr/>
        </p:nvSpPr>
        <p:spPr bwMode="auto">
          <a:xfrm>
            <a:off x="4774031" y="3167322"/>
            <a:ext cx="3093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COLUMBIA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61" name="Rectangle 267"/>
          <p:cNvSpPr>
            <a:spLocks noChangeArrowheads="1"/>
          </p:cNvSpPr>
          <p:nvPr/>
        </p:nvSpPr>
        <p:spPr bwMode="auto">
          <a:xfrm>
            <a:off x="4905021" y="3441115"/>
            <a:ext cx="323807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RICHMOND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63" name="Rectangle 269"/>
          <p:cNvSpPr>
            <a:spLocks noChangeArrowheads="1"/>
          </p:cNvSpPr>
          <p:nvPr/>
        </p:nvSpPr>
        <p:spPr bwMode="auto">
          <a:xfrm>
            <a:off x="4315060" y="3338931"/>
            <a:ext cx="201978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WARREN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65" name="Rectangle 271"/>
          <p:cNvSpPr>
            <a:spLocks noChangeArrowheads="1"/>
          </p:cNvSpPr>
          <p:nvPr/>
        </p:nvSpPr>
        <p:spPr bwMode="auto">
          <a:xfrm rot="2780946">
            <a:off x="4488391" y="3227040"/>
            <a:ext cx="288541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McDUFFIE</a:t>
            </a:r>
            <a:endParaRPr kumimoji="0" lang="en-US" altLang="en-US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6" name="Rectangle 272"/>
          <p:cNvSpPr>
            <a:spLocks noChangeArrowheads="1"/>
          </p:cNvSpPr>
          <p:nvPr/>
        </p:nvSpPr>
        <p:spPr bwMode="auto">
          <a:xfrm>
            <a:off x="4523476" y="3787071"/>
            <a:ext cx="349249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JEFFERSON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67" name="Rectangle 273"/>
          <p:cNvSpPr>
            <a:spLocks noChangeArrowheads="1"/>
          </p:cNvSpPr>
          <p:nvPr/>
        </p:nvSpPr>
        <p:spPr bwMode="auto">
          <a:xfrm>
            <a:off x="5124723" y="3795128"/>
            <a:ext cx="19396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BURKE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68" name="Rectangle 274"/>
          <p:cNvSpPr>
            <a:spLocks noChangeArrowheads="1"/>
          </p:cNvSpPr>
          <p:nvPr/>
        </p:nvSpPr>
        <p:spPr bwMode="auto">
          <a:xfrm>
            <a:off x="3916511" y="3542925"/>
            <a:ext cx="29014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HANCOCK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1" name="Rectangle 277"/>
          <p:cNvSpPr>
            <a:spLocks noChangeArrowheads="1"/>
          </p:cNvSpPr>
          <p:nvPr/>
        </p:nvSpPr>
        <p:spPr bwMode="auto">
          <a:xfrm rot="19575342">
            <a:off x="4273041" y="3590269"/>
            <a:ext cx="488533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GLASCOCK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4" name="Rectangle 280"/>
          <p:cNvSpPr>
            <a:spLocks noChangeArrowheads="1"/>
          </p:cNvSpPr>
          <p:nvPr/>
        </p:nvSpPr>
        <p:spPr bwMode="auto">
          <a:xfrm>
            <a:off x="4102938" y="3967259"/>
            <a:ext cx="4055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WASHINGTON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8" name="Rectangle 284"/>
          <p:cNvSpPr>
            <a:spLocks noChangeArrowheads="1"/>
          </p:cNvSpPr>
          <p:nvPr/>
        </p:nvSpPr>
        <p:spPr bwMode="auto">
          <a:xfrm>
            <a:off x="4320424" y="4284078"/>
            <a:ext cx="28533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JOHNSON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9" name="Rectangle 285"/>
          <p:cNvSpPr>
            <a:spLocks noChangeArrowheads="1"/>
          </p:cNvSpPr>
          <p:nvPr/>
        </p:nvSpPr>
        <p:spPr bwMode="auto">
          <a:xfrm>
            <a:off x="3688052" y="4150778"/>
            <a:ext cx="338138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WILKINSON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80" name="Rectangle 286"/>
          <p:cNvSpPr>
            <a:spLocks noChangeArrowheads="1"/>
          </p:cNvSpPr>
          <p:nvPr/>
        </p:nvSpPr>
        <p:spPr bwMode="auto">
          <a:xfrm>
            <a:off x="3644001" y="3806240"/>
            <a:ext cx="27251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BALDWIN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81" name="Rectangle 287"/>
          <p:cNvSpPr>
            <a:spLocks noChangeArrowheads="1"/>
          </p:cNvSpPr>
          <p:nvPr/>
        </p:nvSpPr>
        <p:spPr bwMode="auto">
          <a:xfrm>
            <a:off x="3505243" y="3486782"/>
            <a:ext cx="25327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PUTNAM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84" name="Rectangle 290"/>
          <p:cNvSpPr>
            <a:spLocks noChangeArrowheads="1"/>
          </p:cNvSpPr>
          <p:nvPr/>
        </p:nvSpPr>
        <p:spPr bwMode="auto">
          <a:xfrm>
            <a:off x="3392906" y="3134728"/>
            <a:ext cx="26609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MORGAN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88" name="Rectangle 294"/>
          <p:cNvSpPr>
            <a:spLocks noChangeArrowheads="1"/>
          </p:cNvSpPr>
          <p:nvPr/>
        </p:nvSpPr>
        <p:spPr bwMode="auto">
          <a:xfrm>
            <a:off x="3119115" y="2867285"/>
            <a:ext cx="2564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WALTON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92" name="Rectangle 298"/>
          <p:cNvSpPr>
            <a:spLocks noChangeArrowheads="1"/>
          </p:cNvSpPr>
          <p:nvPr/>
        </p:nvSpPr>
        <p:spPr bwMode="auto">
          <a:xfrm>
            <a:off x="2776456" y="2600733"/>
            <a:ext cx="310983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GWINNETT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96" name="Rectangle 302"/>
          <p:cNvSpPr>
            <a:spLocks noChangeArrowheads="1"/>
          </p:cNvSpPr>
          <p:nvPr/>
        </p:nvSpPr>
        <p:spPr bwMode="auto">
          <a:xfrm rot="18144266">
            <a:off x="2810139" y="3020403"/>
            <a:ext cx="263118" cy="4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ROCKDALE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03" name="Rectangle 309"/>
          <p:cNvSpPr>
            <a:spLocks noChangeArrowheads="1"/>
          </p:cNvSpPr>
          <p:nvPr/>
        </p:nvSpPr>
        <p:spPr bwMode="auto">
          <a:xfrm>
            <a:off x="2605924" y="2891840"/>
            <a:ext cx="22602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DeKALB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04" name="Rectangle 310"/>
          <p:cNvSpPr>
            <a:spLocks noChangeArrowheads="1"/>
          </p:cNvSpPr>
          <p:nvPr/>
        </p:nvSpPr>
        <p:spPr bwMode="auto">
          <a:xfrm rot="19902150">
            <a:off x="2226507" y="2972592"/>
            <a:ext cx="27539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FULTON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09" name="Rectangle 315"/>
          <p:cNvSpPr>
            <a:spLocks noChangeArrowheads="1"/>
          </p:cNvSpPr>
          <p:nvPr/>
        </p:nvSpPr>
        <p:spPr bwMode="auto">
          <a:xfrm>
            <a:off x="2256256" y="2639478"/>
            <a:ext cx="16190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COBB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10" name="Rectangle 316"/>
          <p:cNvSpPr>
            <a:spLocks noChangeArrowheads="1"/>
          </p:cNvSpPr>
          <p:nvPr/>
        </p:nvSpPr>
        <p:spPr bwMode="auto">
          <a:xfrm rot="20343555">
            <a:off x="1957378" y="2931688"/>
            <a:ext cx="28533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DOUGLAS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12" name="Rectangle 318"/>
          <p:cNvSpPr>
            <a:spLocks noChangeArrowheads="1"/>
          </p:cNvSpPr>
          <p:nvPr/>
        </p:nvSpPr>
        <p:spPr bwMode="auto">
          <a:xfrm>
            <a:off x="1577796" y="3117524"/>
            <a:ext cx="26930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CARROLL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0" name="Rectangle 326"/>
          <p:cNvSpPr>
            <a:spLocks noChangeArrowheads="1"/>
          </p:cNvSpPr>
          <p:nvPr/>
        </p:nvSpPr>
        <p:spPr bwMode="auto">
          <a:xfrm>
            <a:off x="2259430" y="3299828"/>
            <a:ext cx="228599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FAYETTE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6" name="Rectangle 332"/>
          <p:cNvSpPr>
            <a:spLocks noChangeArrowheads="1"/>
          </p:cNvSpPr>
          <p:nvPr/>
        </p:nvSpPr>
        <p:spPr bwMode="auto">
          <a:xfrm>
            <a:off x="1963732" y="3441115"/>
            <a:ext cx="25167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COWETA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30" name="Rectangle 336"/>
          <p:cNvSpPr>
            <a:spLocks noChangeArrowheads="1"/>
          </p:cNvSpPr>
          <p:nvPr/>
        </p:nvSpPr>
        <p:spPr bwMode="auto">
          <a:xfrm>
            <a:off x="1602030" y="3499853"/>
            <a:ext cx="20037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HEARD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31" name="Rectangle 337"/>
          <p:cNvSpPr>
            <a:spLocks noChangeArrowheads="1"/>
          </p:cNvSpPr>
          <p:nvPr/>
        </p:nvSpPr>
        <p:spPr bwMode="auto">
          <a:xfrm>
            <a:off x="1700631" y="3837990"/>
            <a:ext cx="20037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TROUP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34" name="Rectangle 340"/>
          <p:cNvSpPr>
            <a:spLocks noChangeArrowheads="1"/>
          </p:cNvSpPr>
          <p:nvPr/>
        </p:nvSpPr>
        <p:spPr bwMode="auto">
          <a:xfrm rot="19625832">
            <a:off x="1950530" y="3775292"/>
            <a:ext cx="46154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MERIWETHER</a:t>
            </a:r>
            <a:endParaRPr kumimoji="0" lang="en-US" altLang="en-US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37" name="Rectangle 343"/>
          <p:cNvSpPr>
            <a:spLocks noChangeArrowheads="1"/>
          </p:cNvSpPr>
          <p:nvPr/>
        </p:nvSpPr>
        <p:spPr bwMode="auto">
          <a:xfrm>
            <a:off x="2465987" y="3795128"/>
            <a:ext cx="12663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PIKE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40" name="Rectangle 346"/>
          <p:cNvSpPr>
            <a:spLocks noChangeArrowheads="1"/>
          </p:cNvSpPr>
          <p:nvPr/>
        </p:nvSpPr>
        <p:spPr bwMode="auto">
          <a:xfrm>
            <a:off x="2491624" y="3554524"/>
            <a:ext cx="29335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SPALDING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41" name="Rectangle 347"/>
          <p:cNvSpPr>
            <a:spLocks noChangeArrowheads="1"/>
          </p:cNvSpPr>
          <p:nvPr/>
        </p:nvSpPr>
        <p:spPr bwMode="auto">
          <a:xfrm>
            <a:off x="2696060" y="3292764"/>
            <a:ext cx="20037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HENRY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44" name="Rectangle 350"/>
          <p:cNvSpPr>
            <a:spLocks noChangeArrowheads="1"/>
          </p:cNvSpPr>
          <p:nvPr/>
        </p:nvSpPr>
        <p:spPr bwMode="auto">
          <a:xfrm>
            <a:off x="2897606" y="3550653"/>
            <a:ext cx="18755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BUTTS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48" name="Rectangle 354"/>
          <p:cNvSpPr>
            <a:spLocks noChangeArrowheads="1"/>
          </p:cNvSpPr>
          <p:nvPr/>
        </p:nvSpPr>
        <p:spPr bwMode="auto">
          <a:xfrm>
            <a:off x="2684505" y="3800100"/>
            <a:ext cx="20518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LAMAR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52" name="Rectangle 358"/>
          <p:cNvSpPr>
            <a:spLocks noChangeArrowheads="1"/>
          </p:cNvSpPr>
          <p:nvPr/>
        </p:nvSpPr>
        <p:spPr bwMode="auto">
          <a:xfrm>
            <a:off x="2530687" y="4050715"/>
            <a:ext cx="206787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UPSON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53" name="Rectangle 359"/>
          <p:cNvSpPr>
            <a:spLocks noChangeArrowheads="1"/>
          </p:cNvSpPr>
          <p:nvPr/>
        </p:nvSpPr>
        <p:spPr bwMode="auto">
          <a:xfrm>
            <a:off x="2932045" y="3908843"/>
            <a:ext cx="26449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MONROE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56" name="Rectangle 362"/>
          <p:cNvSpPr>
            <a:spLocks noChangeArrowheads="1"/>
          </p:cNvSpPr>
          <p:nvPr/>
        </p:nvSpPr>
        <p:spPr bwMode="auto">
          <a:xfrm>
            <a:off x="1825020" y="4260265"/>
            <a:ext cx="21159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HARRIS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58" name="Rectangle 364"/>
          <p:cNvSpPr>
            <a:spLocks noChangeArrowheads="1"/>
          </p:cNvSpPr>
          <p:nvPr/>
        </p:nvSpPr>
        <p:spPr bwMode="auto">
          <a:xfrm>
            <a:off x="2224191" y="4322809"/>
            <a:ext cx="22923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TALBOT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61" name="Rectangle 367"/>
          <p:cNvSpPr>
            <a:spLocks noChangeArrowheads="1"/>
          </p:cNvSpPr>
          <p:nvPr/>
        </p:nvSpPr>
        <p:spPr bwMode="auto">
          <a:xfrm>
            <a:off x="1841144" y="4534319"/>
            <a:ext cx="262892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MUSCOGEE</a:t>
            </a: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66" name="Rectangle 372"/>
          <p:cNvSpPr>
            <a:spLocks noChangeArrowheads="1"/>
          </p:cNvSpPr>
          <p:nvPr/>
        </p:nvSpPr>
        <p:spPr bwMode="auto">
          <a:xfrm>
            <a:off x="2554706" y="4487278"/>
            <a:ext cx="60325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67" name="Rectangle 373"/>
          <p:cNvSpPr>
            <a:spLocks noChangeArrowheads="1"/>
          </p:cNvSpPr>
          <p:nvPr/>
        </p:nvSpPr>
        <p:spPr bwMode="auto">
          <a:xfrm>
            <a:off x="2580106" y="4487278"/>
            <a:ext cx="68263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68" name="Rectangle 374"/>
          <p:cNvSpPr>
            <a:spLocks noChangeArrowheads="1"/>
          </p:cNvSpPr>
          <p:nvPr/>
        </p:nvSpPr>
        <p:spPr bwMode="auto">
          <a:xfrm>
            <a:off x="2611856" y="4488865"/>
            <a:ext cx="635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69" name="Rectangle 375"/>
          <p:cNvSpPr>
            <a:spLocks noChangeArrowheads="1"/>
          </p:cNvSpPr>
          <p:nvPr/>
        </p:nvSpPr>
        <p:spPr bwMode="auto">
          <a:xfrm>
            <a:off x="2643606" y="4488865"/>
            <a:ext cx="60325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0" name="Rectangle 376"/>
          <p:cNvSpPr>
            <a:spLocks noChangeArrowheads="1"/>
          </p:cNvSpPr>
          <p:nvPr/>
        </p:nvSpPr>
        <p:spPr bwMode="auto">
          <a:xfrm>
            <a:off x="2670593" y="4488865"/>
            <a:ext cx="10795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OR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4" name="Rectangle 380"/>
          <p:cNvSpPr>
            <a:spLocks noChangeArrowheads="1"/>
          </p:cNvSpPr>
          <p:nvPr/>
        </p:nvSpPr>
        <p:spPr bwMode="auto">
          <a:xfrm>
            <a:off x="2773781" y="4263227"/>
            <a:ext cx="33342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CRAWFORD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5" name="Rectangle 381"/>
          <p:cNvSpPr>
            <a:spLocks noChangeArrowheads="1"/>
          </p:cNvSpPr>
          <p:nvPr/>
        </p:nvSpPr>
        <p:spPr bwMode="auto">
          <a:xfrm>
            <a:off x="3361363" y="3878789"/>
            <a:ext cx="18594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JONES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6" name="Rectangle 382"/>
          <p:cNvSpPr>
            <a:spLocks noChangeArrowheads="1"/>
          </p:cNvSpPr>
          <p:nvPr/>
        </p:nvSpPr>
        <p:spPr bwMode="auto">
          <a:xfrm>
            <a:off x="3224631" y="4168190"/>
            <a:ext cx="150813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BIBB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7" name="Rectangle 383"/>
          <p:cNvSpPr>
            <a:spLocks noChangeArrowheads="1"/>
          </p:cNvSpPr>
          <p:nvPr/>
        </p:nvSpPr>
        <p:spPr bwMode="auto">
          <a:xfrm>
            <a:off x="3478631" y="4330115"/>
            <a:ext cx="60325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8" name="Rectangle 384"/>
          <p:cNvSpPr>
            <a:spLocks noChangeArrowheads="1"/>
          </p:cNvSpPr>
          <p:nvPr/>
        </p:nvSpPr>
        <p:spPr bwMode="auto">
          <a:xfrm>
            <a:off x="3511968" y="4326940"/>
            <a:ext cx="214313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WIGGS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9" name="Rectangle 385"/>
          <p:cNvSpPr>
            <a:spLocks noChangeArrowheads="1"/>
          </p:cNvSpPr>
          <p:nvPr/>
        </p:nvSpPr>
        <p:spPr bwMode="auto">
          <a:xfrm>
            <a:off x="3041924" y="4486692"/>
            <a:ext cx="19396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PEACH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82" name="Rectangle 388"/>
          <p:cNvSpPr>
            <a:spLocks noChangeArrowheads="1"/>
          </p:cNvSpPr>
          <p:nvPr/>
        </p:nvSpPr>
        <p:spPr bwMode="auto">
          <a:xfrm>
            <a:off x="3202184" y="3482390"/>
            <a:ext cx="209993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JASPER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83" name="Rectangle 389"/>
          <p:cNvSpPr>
            <a:spLocks noChangeArrowheads="1"/>
          </p:cNvSpPr>
          <p:nvPr/>
        </p:nvSpPr>
        <p:spPr bwMode="auto">
          <a:xfrm>
            <a:off x="2983331" y="3172958"/>
            <a:ext cx="26289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NEWTON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88" name="Rectangle 394"/>
          <p:cNvSpPr>
            <a:spLocks noChangeArrowheads="1"/>
          </p:cNvSpPr>
          <p:nvPr/>
        </p:nvSpPr>
        <p:spPr bwMode="auto">
          <a:xfrm>
            <a:off x="4727615" y="4459755"/>
            <a:ext cx="28533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EMANUEL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91" name="Rectangle 397"/>
          <p:cNvSpPr>
            <a:spLocks noChangeArrowheads="1"/>
          </p:cNvSpPr>
          <p:nvPr/>
        </p:nvSpPr>
        <p:spPr bwMode="auto">
          <a:xfrm>
            <a:off x="5126986" y="4189671"/>
            <a:ext cx="238847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JENKINS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94" name="Rectangle 400"/>
          <p:cNvSpPr>
            <a:spLocks noChangeArrowheads="1"/>
          </p:cNvSpPr>
          <p:nvPr/>
        </p:nvSpPr>
        <p:spPr bwMode="auto">
          <a:xfrm>
            <a:off x="5489500" y="4253171"/>
            <a:ext cx="26609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500">
                <a:solidFill>
                  <a:srgbClr val="FFFFFF"/>
                </a:solidFill>
                <a:latin typeface="Myriad Pro" panose="020B0503030403020204" pitchFamily="34" charset="0"/>
              </a:rPr>
              <a:t>SCRE</a:t>
            </a: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VEN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95" name="Rectangle 401"/>
          <p:cNvSpPr>
            <a:spLocks noChangeArrowheads="1"/>
          </p:cNvSpPr>
          <p:nvPr/>
        </p:nvSpPr>
        <p:spPr bwMode="auto">
          <a:xfrm>
            <a:off x="5371177" y="4724026"/>
            <a:ext cx="27732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BULLOCH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99" name="Rectangle 405"/>
          <p:cNvSpPr>
            <a:spLocks noChangeArrowheads="1"/>
          </p:cNvSpPr>
          <p:nvPr/>
        </p:nvSpPr>
        <p:spPr bwMode="auto">
          <a:xfrm>
            <a:off x="4970235" y="4730960"/>
            <a:ext cx="27411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CANDLER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00" name="Rectangle 407"/>
          <p:cNvSpPr>
            <a:spLocks noChangeArrowheads="1"/>
          </p:cNvSpPr>
          <p:nvPr/>
        </p:nvSpPr>
        <p:spPr bwMode="auto">
          <a:xfrm>
            <a:off x="5749967" y="4715571"/>
            <a:ext cx="40167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EFFINGHAM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03" name="Rectangle 410"/>
          <p:cNvSpPr>
            <a:spLocks noChangeArrowheads="1"/>
          </p:cNvSpPr>
          <p:nvPr/>
        </p:nvSpPr>
        <p:spPr bwMode="auto">
          <a:xfrm>
            <a:off x="5244349" y="5026657"/>
            <a:ext cx="19396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EVANS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06" name="Rectangle 413"/>
          <p:cNvSpPr>
            <a:spLocks noChangeArrowheads="1"/>
          </p:cNvSpPr>
          <p:nvPr/>
        </p:nvSpPr>
        <p:spPr bwMode="auto">
          <a:xfrm>
            <a:off x="5668500" y="5094183"/>
            <a:ext cx="20037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BRYAN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10" name="Rectangle 417"/>
          <p:cNvSpPr>
            <a:spLocks noChangeArrowheads="1"/>
          </p:cNvSpPr>
          <p:nvPr/>
        </p:nvSpPr>
        <p:spPr bwMode="auto">
          <a:xfrm>
            <a:off x="6069599" y="5199904"/>
            <a:ext cx="293350" cy="76944"/>
          </a:xfrm>
          <a:prstGeom prst="rect">
            <a:avLst/>
          </a:prstGeom>
          <a:solidFill>
            <a:srgbClr val="9C98F0"/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CHATHAM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15" name="Rectangle 422"/>
          <p:cNvSpPr>
            <a:spLocks noChangeArrowheads="1"/>
          </p:cNvSpPr>
          <p:nvPr/>
        </p:nvSpPr>
        <p:spPr bwMode="auto">
          <a:xfrm>
            <a:off x="5656680" y="5460416"/>
            <a:ext cx="23564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LIBERTY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0" name="Rectangle 427"/>
          <p:cNvSpPr>
            <a:spLocks noChangeArrowheads="1"/>
          </p:cNvSpPr>
          <p:nvPr/>
        </p:nvSpPr>
        <p:spPr bwMode="auto">
          <a:xfrm>
            <a:off x="5429627" y="5581066"/>
            <a:ext cx="16831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LONG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1" name="Rectangle 428"/>
          <p:cNvSpPr>
            <a:spLocks noChangeArrowheads="1"/>
          </p:cNvSpPr>
          <p:nvPr/>
        </p:nvSpPr>
        <p:spPr bwMode="auto">
          <a:xfrm>
            <a:off x="5728240" y="5883485"/>
            <a:ext cx="30296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McINTOSH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5" name="Rectangle 432"/>
          <p:cNvSpPr>
            <a:spLocks noChangeArrowheads="1"/>
          </p:cNvSpPr>
          <p:nvPr/>
        </p:nvSpPr>
        <p:spPr bwMode="auto">
          <a:xfrm>
            <a:off x="5219741" y="5851785"/>
            <a:ext cx="21480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WAYNE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2" name="Rectangle 439"/>
          <p:cNvSpPr>
            <a:spLocks noChangeArrowheads="1"/>
          </p:cNvSpPr>
          <p:nvPr/>
        </p:nvSpPr>
        <p:spPr bwMode="auto">
          <a:xfrm>
            <a:off x="5027019" y="5238166"/>
            <a:ext cx="298159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TATTNALL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4" name="Rectangle 441"/>
          <p:cNvSpPr>
            <a:spLocks noChangeArrowheads="1"/>
          </p:cNvSpPr>
          <p:nvPr/>
        </p:nvSpPr>
        <p:spPr bwMode="auto">
          <a:xfrm>
            <a:off x="4712827" y="5060788"/>
            <a:ext cx="25487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500">
                <a:solidFill>
                  <a:srgbClr val="FFFFFF"/>
                </a:solidFill>
                <a:latin typeface="Myriad Pro" panose="020B0503030403020204" pitchFamily="34" charset="0"/>
              </a:rPr>
              <a:t>T</a:t>
            </a: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OOMBS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5" name="Rectangle 447"/>
          <p:cNvSpPr>
            <a:spLocks noChangeArrowheads="1"/>
          </p:cNvSpPr>
          <p:nvPr/>
        </p:nvSpPr>
        <p:spPr bwMode="auto">
          <a:xfrm>
            <a:off x="4430466" y="4700003"/>
            <a:ext cx="30136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TREUTLEN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6" name="Rectangle 448"/>
          <p:cNvSpPr>
            <a:spLocks noChangeArrowheads="1"/>
          </p:cNvSpPr>
          <p:nvPr/>
        </p:nvSpPr>
        <p:spPr bwMode="auto">
          <a:xfrm>
            <a:off x="4040784" y="4606438"/>
            <a:ext cx="27090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LAURENS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9" name="Rectangle 451"/>
          <p:cNvSpPr>
            <a:spLocks noChangeArrowheads="1"/>
          </p:cNvSpPr>
          <p:nvPr/>
        </p:nvSpPr>
        <p:spPr bwMode="auto">
          <a:xfrm>
            <a:off x="3594180" y="4654016"/>
            <a:ext cx="234038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BLECKLEY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2" name="Rectangle 454"/>
          <p:cNvSpPr>
            <a:spLocks noChangeArrowheads="1"/>
          </p:cNvSpPr>
          <p:nvPr/>
        </p:nvSpPr>
        <p:spPr bwMode="auto">
          <a:xfrm>
            <a:off x="3192703" y="4645494"/>
            <a:ext cx="307777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HOUSTON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8" name="Rectangle 460"/>
          <p:cNvSpPr>
            <a:spLocks noChangeArrowheads="1"/>
          </p:cNvSpPr>
          <p:nvPr/>
        </p:nvSpPr>
        <p:spPr bwMode="auto">
          <a:xfrm>
            <a:off x="2791243" y="4758206"/>
            <a:ext cx="22281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MACON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9" name="Rectangle 461"/>
          <p:cNvSpPr>
            <a:spLocks noChangeArrowheads="1"/>
          </p:cNvSpPr>
          <p:nvPr/>
        </p:nvSpPr>
        <p:spPr bwMode="auto">
          <a:xfrm rot="1570239">
            <a:off x="2500245" y="4888481"/>
            <a:ext cx="179536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SCHLEY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52" name="Rectangle 464"/>
          <p:cNvSpPr>
            <a:spLocks noChangeArrowheads="1"/>
          </p:cNvSpPr>
          <p:nvPr/>
        </p:nvSpPr>
        <p:spPr bwMode="auto">
          <a:xfrm rot="18524624">
            <a:off x="1877663" y="4779561"/>
            <a:ext cx="368691" cy="53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5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CHATTAHOOCHEE</a:t>
            </a:r>
            <a:endParaRPr kumimoji="0" lang="en-US" altLang="en-US" sz="3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0" name="Rectangle 472"/>
          <p:cNvSpPr>
            <a:spLocks noChangeArrowheads="1"/>
          </p:cNvSpPr>
          <p:nvPr/>
        </p:nvSpPr>
        <p:spPr bwMode="auto">
          <a:xfrm>
            <a:off x="2218575" y="4776462"/>
            <a:ext cx="23884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MARION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1" name="Rectangle 473"/>
          <p:cNvSpPr>
            <a:spLocks noChangeArrowheads="1"/>
          </p:cNvSpPr>
          <p:nvPr/>
        </p:nvSpPr>
        <p:spPr bwMode="auto">
          <a:xfrm>
            <a:off x="3050006" y="5037397"/>
            <a:ext cx="20839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DOOLY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4" name="Rectangle 476"/>
          <p:cNvSpPr>
            <a:spLocks noChangeArrowheads="1"/>
          </p:cNvSpPr>
          <p:nvPr/>
        </p:nvSpPr>
        <p:spPr bwMode="auto">
          <a:xfrm>
            <a:off x="3403224" y="4941304"/>
            <a:ext cx="246063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PULASKI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5" name="Rectangle 477"/>
          <p:cNvSpPr>
            <a:spLocks noChangeArrowheads="1"/>
          </p:cNvSpPr>
          <p:nvPr/>
        </p:nvSpPr>
        <p:spPr bwMode="auto">
          <a:xfrm>
            <a:off x="3797718" y="5023853"/>
            <a:ext cx="233363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DODGE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6" name="Rectangle 478"/>
          <p:cNvSpPr>
            <a:spLocks noChangeArrowheads="1"/>
          </p:cNvSpPr>
          <p:nvPr/>
        </p:nvSpPr>
        <p:spPr bwMode="auto">
          <a:xfrm>
            <a:off x="4207293" y="5059623"/>
            <a:ext cx="27732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WHEELER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7" name="Rectangle 479"/>
          <p:cNvSpPr>
            <a:spLocks noChangeArrowheads="1"/>
          </p:cNvSpPr>
          <p:nvPr/>
        </p:nvSpPr>
        <p:spPr bwMode="auto">
          <a:xfrm>
            <a:off x="4027905" y="5350507"/>
            <a:ext cx="23083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TELFAIR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0" name="Rectangle 482"/>
          <p:cNvSpPr>
            <a:spLocks noChangeArrowheads="1"/>
          </p:cNvSpPr>
          <p:nvPr/>
        </p:nvSpPr>
        <p:spPr bwMode="auto">
          <a:xfrm>
            <a:off x="4354931" y="5499310"/>
            <a:ext cx="17312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JEFF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500">
                <a:solidFill>
                  <a:srgbClr val="FFFFFF"/>
                </a:solidFill>
                <a:latin typeface="Myriad Pro" panose="020B0503030403020204" pitchFamily="34" charset="0"/>
              </a:rPr>
              <a:t>DAVIS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4" name="Rectangle 486"/>
          <p:cNvSpPr>
            <a:spLocks noChangeArrowheads="1"/>
          </p:cNvSpPr>
          <p:nvPr/>
        </p:nvSpPr>
        <p:spPr bwMode="auto">
          <a:xfrm>
            <a:off x="4758155" y="5558841"/>
            <a:ext cx="261938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APPLING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5" name="Rectangle 487"/>
          <p:cNvSpPr>
            <a:spLocks noChangeArrowheads="1"/>
          </p:cNvSpPr>
          <p:nvPr/>
        </p:nvSpPr>
        <p:spPr bwMode="auto">
          <a:xfrm>
            <a:off x="4622211" y="5843103"/>
            <a:ext cx="20839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BACON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9" name="Rectangle 491"/>
          <p:cNvSpPr>
            <a:spLocks noChangeArrowheads="1"/>
          </p:cNvSpPr>
          <p:nvPr/>
        </p:nvSpPr>
        <p:spPr bwMode="auto">
          <a:xfrm>
            <a:off x="4882423" y="6096098"/>
            <a:ext cx="20037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PIERCE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2" name="Rectangle 494"/>
          <p:cNvSpPr>
            <a:spLocks noChangeArrowheads="1"/>
          </p:cNvSpPr>
          <p:nvPr/>
        </p:nvSpPr>
        <p:spPr bwMode="auto">
          <a:xfrm>
            <a:off x="5124188" y="6340313"/>
            <a:ext cx="304571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BRANTLEY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7" name="Rectangle 499"/>
          <p:cNvSpPr>
            <a:spLocks noChangeArrowheads="1"/>
          </p:cNvSpPr>
          <p:nvPr/>
        </p:nvSpPr>
        <p:spPr bwMode="auto">
          <a:xfrm>
            <a:off x="5664420" y="6254054"/>
            <a:ext cx="20518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GLYNN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2" name="Rectangle 504"/>
          <p:cNvSpPr>
            <a:spLocks noChangeArrowheads="1"/>
          </p:cNvSpPr>
          <p:nvPr/>
        </p:nvSpPr>
        <p:spPr bwMode="auto">
          <a:xfrm>
            <a:off x="5479214" y="6675177"/>
            <a:ext cx="25487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CAMDEN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4" name="Rectangle 506"/>
          <p:cNvSpPr>
            <a:spLocks noChangeArrowheads="1"/>
          </p:cNvSpPr>
          <p:nvPr/>
        </p:nvSpPr>
        <p:spPr bwMode="auto">
          <a:xfrm>
            <a:off x="4889617" y="6720725"/>
            <a:ext cx="320601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CHARLTON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8" name="Rectangle 510"/>
          <p:cNvSpPr>
            <a:spLocks noChangeArrowheads="1"/>
          </p:cNvSpPr>
          <p:nvPr/>
        </p:nvSpPr>
        <p:spPr bwMode="auto">
          <a:xfrm>
            <a:off x="4626393" y="6349416"/>
            <a:ext cx="16991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WARE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1" name="Rectangle 513"/>
          <p:cNvSpPr>
            <a:spLocks noChangeArrowheads="1"/>
          </p:cNvSpPr>
          <p:nvPr/>
        </p:nvSpPr>
        <p:spPr bwMode="auto">
          <a:xfrm>
            <a:off x="4141937" y="5851785"/>
            <a:ext cx="21961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COFFEE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2" name="Rectangle 514"/>
          <p:cNvSpPr>
            <a:spLocks noChangeArrowheads="1"/>
          </p:cNvSpPr>
          <p:nvPr/>
        </p:nvSpPr>
        <p:spPr bwMode="auto">
          <a:xfrm>
            <a:off x="3758031" y="5535189"/>
            <a:ext cx="12663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BEN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HILL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4" name="Rectangle 516"/>
          <p:cNvSpPr>
            <a:spLocks noChangeArrowheads="1"/>
          </p:cNvSpPr>
          <p:nvPr/>
        </p:nvSpPr>
        <p:spPr bwMode="auto">
          <a:xfrm>
            <a:off x="3702432" y="5806541"/>
            <a:ext cx="17152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IRWIN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6" name="Rectangle 518"/>
          <p:cNvSpPr>
            <a:spLocks noChangeArrowheads="1"/>
          </p:cNvSpPr>
          <p:nvPr/>
        </p:nvSpPr>
        <p:spPr bwMode="auto">
          <a:xfrm>
            <a:off x="3444917" y="5249279"/>
            <a:ext cx="22762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WILCOX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1" name="Rectangle 523"/>
          <p:cNvSpPr>
            <a:spLocks noChangeArrowheads="1"/>
          </p:cNvSpPr>
          <p:nvPr/>
        </p:nvSpPr>
        <p:spPr bwMode="auto">
          <a:xfrm>
            <a:off x="3127793" y="5328653"/>
            <a:ext cx="184150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CRISP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2" name="Rectangle 524"/>
          <p:cNvSpPr>
            <a:spLocks noChangeArrowheads="1"/>
          </p:cNvSpPr>
          <p:nvPr/>
        </p:nvSpPr>
        <p:spPr bwMode="auto">
          <a:xfrm>
            <a:off x="2592805" y="5182603"/>
            <a:ext cx="27090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SUMTER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3" name="Rectangle 525"/>
          <p:cNvSpPr>
            <a:spLocks noChangeArrowheads="1"/>
          </p:cNvSpPr>
          <p:nvPr/>
        </p:nvSpPr>
        <p:spPr bwMode="auto">
          <a:xfrm>
            <a:off x="2199106" y="5169903"/>
            <a:ext cx="241300" cy="53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5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WEBSTER</a:t>
            </a:r>
            <a:endParaRPr kumimoji="0" lang="en-US" altLang="en-US" sz="3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14" name="Rectangle 526"/>
          <p:cNvSpPr>
            <a:spLocks noChangeArrowheads="1"/>
          </p:cNvSpPr>
          <p:nvPr/>
        </p:nvSpPr>
        <p:spPr bwMode="auto">
          <a:xfrm>
            <a:off x="1851696" y="5114341"/>
            <a:ext cx="275717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STEWART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4" name="Rectangle 536"/>
          <p:cNvSpPr>
            <a:spLocks noChangeArrowheads="1"/>
          </p:cNvSpPr>
          <p:nvPr/>
        </p:nvSpPr>
        <p:spPr bwMode="auto">
          <a:xfrm rot="1919797">
            <a:off x="1670587" y="5410657"/>
            <a:ext cx="234038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QUITMAN</a:t>
            </a:r>
            <a:endParaRPr kumimoji="0" lang="en-US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6" name="Rectangle 538"/>
          <p:cNvSpPr>
            <a:spLocks noChangeArrowheads="1"/>
          </p:cNvSpPr>
          <p:nvPr/>
        </p:nvSpPr>
        <p:spPr bwMode="auto">
          <a:xfrm>
            <a:off x="1915361" y="5565402"/>
            <a:ext cx="327013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RANDOLPH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7" name="Rectangle 539"/>
          <p:cNvSpPr>
            <a:spLocks noChangeArrowheads="1"/>
          </p:cNvSpPr>
          <p:nvPr/>
        </p:nvSpPr>
        <p:spPr bwMode="auto">
          <a:xfrm>
            <a:off x="2337218" y="5504866"/>
            <a:ext cx="255588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TERRELL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8" name="Rectangle 540"/>
          <p:cNvSpPr>
            <a:spLocks noChangeArrowheads="1"/>
          </p:cNvSpPr>
          <p:nvPr/>
        </p:nvSpPr>
        <p:spPr bwMode="auto">
          <a:xfrm>
            <a:off x="2721393" y="5546141"/>
            <a:ext cx="123825" cy="90488"/>
          </a:xfrm>
          <a:prstGeom prst="rect">
            <a:avLst/>
          </a:prstGeom>
          <a:solidFill>
            <a:srgbClr val="9C98F0"/>
          </a:solidFill>
          <a:ln>
            <a:noFill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LEE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9" name="Rectangle 541"/>
          <p:cNvSpPr>
            <a:spLocks noChangeArrowheads="1"/>
          </p:cNvSpPr>
          <p:nvPr/>
        </p:nvSpPr>
        <p:spPr bwMode="auto">
          <a:xfrm rot="3235311">
            <a:off x="1696544" y="5784064"/>
            <a:ext cx="264413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CLAY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2" name="Rectangle 544"/>
          <p:cNvSpPr>
            <a:spLocks noChangeArrowheads="1"/>
          </p:cNvSpPr>
          <p:nvPr/>
        </p:nvSpPr>
        <p:spPr bwMode="auto">
          <a:xfrm>
            <a:off x="2084805" y="5858878"/>
            <a:ext cx="68263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3" name="Rectangle 545"/>
          <p:cNvSpPr>
            <a:spLocks noChangeArrowheads="1"/>
          </p:cNvSpPr>
          <p:nvPr/>
        </p:nvSpPr>
        <p:spPr bwMode="auto">
          <a:xfrm>
            <a:off x="2119730" y="5858878"/>
            <a:ext cx="2667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ALHOUN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4" name="Rectangle 546"/>
          <p:cNvSpPr>
            <a:spLocks noChangeArrowheads="1"/>
          </p:cNvSpPr>
          <p:nvPr/>
        </p:nvSpPr>
        <p:spPr bwMode="auto">
          <a:xfrm>
            <a:off x="2502990" y="5874383"/>
            <a:ext cx="36708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DOUGHERTY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8" name="Rectangle 550"/>
          <p:cNvSpPr>
            <a:spLocks noChangeArrowheads="1"/>
          </p:cNvSpPr>
          <p:nvPr/>
        </p:nvSpPr>
        <p:spPr bwMode="auto">
          <a:xfrm>
            <a:off x="3047076" y="5889885"/>
            <a:ext cx="29503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WORTH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0" name="Rectangle 552"/>
          <p:cNvSpPr>
            <a:spLocks noChangeArrowheads="1"/>
          </p:cNvSpPr>
          <p:nvPr/>
        </p:nvSpPr>
        <p:spPr bwMode="auto">
          <a:xfrm>
            <a:off x="3154780" y="5890628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1" name="Rectangle 553"/>
          <p:cNvSpPr>
            <a:spLocks noChangeArrowheads="1"/>
          </p:cNvSpPr>
          <p:nvPr/>
        </p:nvSpPr>
        <p:spPr bwMode="auto">
          <a:xfrm>
            <a:off x="3235743" y="5625516"/>
            <a:ext cx="244475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TURNER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2" name="Rectangle 554"/>
          <p:cNvSpPr>
            <a:spLocks noChangeArrowheads="1"/>
          </p:cNvSpPr>
          <p:nvPr/>
        </p:nvSpPr>
        <p:spPr bwMode="auto">
          <a:xfrm>
            <a:off x="3423068" y="5974766"/>
            <a:ext cx="139700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TIFT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4" name="Rectangle 556"/>
          <p:cNvSpPr>
            <a:spLocks noChangeArrowheads="1"/>
          </p:cNvSpPr>
          <p:nvPr/>
        </p:nvSpPr>
        <p:spPr bwMode="auto">
          <a:xfrm>
            <a:off x="4090741" y="6188544"/>
            <a:ext cx="30136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ATKINSON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5" name="Rectangle 557"/>
          <p:cNvSpPr>
            <a:spLocks noChangeArrowheads="1"/>
          </p:cNvSpPr>
          <p:nvPr/>
        </p:nvSpPr>
        <p:spPr bwMode="auto">
          <a:xfrm>
            <a:off x="1838743" y="6095838"/>
            <a:ext cx="18594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EARLY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8" name="Rectangle 560"/>
          <p:cNvSpPr>
            <a:spLocks noChangeArrowheads="1"/>
          </p:cNvSpPr>
          <p:nvPr/>
        </p:nvSpPr>
        <p:spPr bwMode="auto">
          <a:xfrm>
            <a:off x="2299118" y="6119228"/>
            <a:ext cx="203200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BAKER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9" name="Rectangle 561"/>
          <p:cNvSpPr>
            <a:spLocks noChangeArrowheads="1"/>
          </p:cNvSpPr>
          <p:nvPr/>
        </p:nvSpPr>
        <p:spPr bwMode="auto">
          <a:xfrm>
            <a:off x="1989555" y="6333541"/>
            <a:ext cx="225425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MILLER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0" name="Rectangle 562"/>
          <p:cNvSpPr>
            <a:spLocks noChangeArrowheads="1"/>
          </p:cNvSpPr>
          <p:nvPr/>
        </p:nvSpPr>
        <p:spPr bwMode="auto">
          <a:xfrm rot="1632120">
            <a:off x="1799519" y="6600629"/>
            <a:ext cx="245271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SEMINOLE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1" name="Rectangle 563"/>
          <p:cNvSpPr>
            <a:spLocks noChangeArrowheads="1"/>
          </p:cNvSpPr>
          <p:nvPr/>
        </p:nvSpPr>
        <p:spPr bwMode="auto">
          <a:xfrm>
            <a:off x="2148829" y="6710200"/>
            <a:ext cx="27411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DECATUR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7" name="Rectangle 569"/>
          <p:cNvSpPr>
            <a:spLocks noChangeArrowheads="1"/>
          </p:cNvSpPr>
          <p:nvPr/>
        </p:nvSpPr>
        <p:spPr bwMode="auto">
          <a:xfrm>
            <a:off x="2550746" y="6321794"/>
            <a:ext cx="288541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MITCHELL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8" name="Rectangle 570"/>
          <p:cNvSpPr>
            <a:spLocks noChangeArrowheads="1"/>
          </p:cNvSpPr>
          <p:nvPr/>
        </p:nvSpPr>
        <p:spPr bwMode="auto">
          <a:xfrm>
            <a:off x="2552742" y="6713003"/>
            <a:ext cx="20358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GRADY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3" name="Rectangle 575"/>
          <p:cNvSpPr>
            <a:spLocks noChangeArrowheads="1"/>
          </p:cNvSpPr>
          <p:nvPr/>
        </p:nvSpPr>
        <p:spPr bwMode="auto">
          <a:xfrm>
            <a:off x="2911893" y="6716338"/>
            <a:ext cx="253274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THOMAS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6" name="Rectangle 578"/>
          <p:cNvSpPr>
            <a:spLocks noChangeArrowheads="1"/>
          </p:cNvSpPr>
          <p:nvPr/>
        </p:nvSpPr>
        <p:spPr bwMode="auto">
          <a:xfrm>
            <a:off x="3057943" y="6325232"/>
            <a:ext cx="29655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COLQUITT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2" name="Rectangle 584"/>
          <p:cNvSpPr>
            <a:spLocks noChangeArrowheads="1"/>
          </p:cNvSpPr>
          <p:nvPr/>
        </p:nvSpPr>
        <p:spPr bwMode="auto">
          <a:xfrm>
            <a:off x="3500855" y="6400216"/>
            <a:ext cx="16991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COOK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4" name="Rectangle 586"/>
          <p:cNvSpPr>
            <a:spLocks noChangeArrowheads="1"/>
          </p:cNvSpPr>
          <p:nvPr/>
        </p:nvSpPr>
        <p:spPr bwMode="auto">
          <a:xfrm>
            <a:off x="3724293" y="6192253"/>
            <a:ext cx="24686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BERRIEN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5" name="Rectangle 587"/>
          <p:cNvSpPr>
            <a:spLocks noChangeArrowheads="1"/>
          </p:cNvSpPr>
          <p:nvPr/>
        </p:nvSpPr>
        <p:spPr bwMode="auto">
          <a:xfrm>
            <a:off x="3903330" y="6536741"/>
            <a:ext cx="191669" cy="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LANIER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6" name="Rectangle 588"/>
          <p:cNvSpPr>
            <a:spLocks noChangeArrowheads="1"/>
          </p:cNvSpPr>
          <p:nvPr/>
        </p:nvSpPr>
        <p:spPr bwMode="auto">
          <a:xfrm>
            <a:off x="3688181" y="6728084"/>
            <a:ext cx="31787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LOWNDES</a:t>
            </a: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0" name="Rectangle 592"/>
          <p:cNvSpPr>
            <a:spLocks noChangeArrowheads="1"/>
          </p:cNvSpPr>
          <p:nvPr/>
        </p:nvSpPr>
        <p:spPr bwMode="auto">
          <a:xfrm>
            <a:off x="3290537" y="6727822"/>
            <a:ext cx="24365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BROOKS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1" name="Rectangle 593"/>
          <p:cNvSpPr>
            <a:spLocks noChangeArrowheads="1"/>
          </p:cNvSpPr>
          <p:nvPr/>
        </p:nvSpPr>
        <p:spPr bwMode="auto">
          <a:xfrm>
            <a:off x="4259436" y="6643103"/>
            <a:ext cx="214802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CLINCH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2" name="Rectangle 594"/>
          <p:cNvSpPr>
            <a:spLocks noChangeArrowheads="1"/>
          </p:cNvSpPr>
          <p:nvPr/>
        </p:nvSpPr>
        <p:spPr bwMode="auto">
          <a:xfrm>
            <a:off x="4075200" y="6966953"/>
            <a:ext cx="232436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ECHOLS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5" name="Rectangle 478"/>
          <p:cNvSpPr>
            <a:spLocks noChangeArrowheads="1"/>
          </p:cNvSpPr>
          <p:nvPr/>
        </p:nvSpPr>
        <p:spPr bwMode="auto">
          <a:xfrm rot="3560486">
            <a:off x="4451673" y="4995750"/>
            <a:ext cx="266098" cy="4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00">
                <a:solidFill>
                  <a:srgbClr val="FFFFFF"/>
                </a:solidFill>
                <a:latin typeface="Myriad Pro" panose="020B0503030403020204" pitchFamily="34" charset="0"/>
              </a:rPr>
              <a:t>MONTGOMERY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6" name="Rectangle 326"/>
          <p:cNvSpPr>
            <a:spLocks noChangeArrowheads="1"/>
          </p:cNvSpPr>
          <p:nvPr/>
        </p:nvSpPr>
        <p:spPr bwMode="auto">
          <a:xfrm>
            <a:off x="2434056" y="3131911"/>
            <a:ext cx="228599" cy="53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5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Myriad Pro" panose="020B0503030403020204" pitchFamily="34" charset="0"/>
              </a:rPr>
              <a:t>CLAYTON</a:t>
            </a:r>
            <a:endParaRPr kumimoji="0" lang="en-US" altLang="en-US" sz="3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8003" y="287659"/>
            <a:ext cx="41440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>
                <a:latin typeface="Century Gothic" panose="020B0502020202020204" pitchFamily="34" charset="0"/>
              </a:rPr>
              <a:t>DFCS Districts </a:t>
            </a:r>
          </a:p>
          <a:p>
            <a:pPr algn="ctr"/>
            <a:r>
              <a:rPr lang="en-US" sz="1800" b="1">
                <a:latin typeface="Century Gothic" panose="020B0502020202020204" pitchFamily="34" charset="0"/>
              </a:rPr>
              <a:t>Child Welfare Field Operations</a:t>
            </a:r>
          </a:p>
          <a:p>
            <a:pPr algn="ctr"/>
            <a:r>
              <a:rPr lang="en-US" sz="1800" b="1">
                <a:latin typeface="Century Gothic" panose="020B0502020202020204" pitchFamily="34" charset="0"/>
              </a:rPr>
              <a:t>North, Metro, and South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2030" y="8717296"/>
            <a:ext cx="50580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latin typeface="Century Gothic" panose="020B0502020202020204" pitchFamily="34" charset="0"/>
              </a:rPr>
              <a:t>Ashley Parham, District Director, North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78952" y="8780296"/>
            <a:ext cx="4923014" cy="815206"/>
            <a:chOff x="1317798" y="7871470"/>
            <a:chExt cx="4203629" cy="815206"/>
          </a:xfrm>
        </p:grpSpPr>
        <p:sp>
          <p:nvSpPr>
            <p:cNvPr id="3" name="Rectangle 2"/>
            <p:cNvSpPr/>
            <p:nvPr/>
          </p:nvSpPr>
          <p:spPr>
            <a:xfrm>
              <a:off x="1320581" y="7871470"/>
              <a:ext cx="215743" cy="212554"/>
            </a:xfrm>
            <a:prstGeom prst="rect">
              <a:avLst/>
            </a:prstGeom>
            <a:solidFill>
              <a:schemeClr val="bg2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Rectangle 330"/>
            <p:cNvSpPr/>
            <p:nvPr/>
          </p:nvSpPr>
          <p:spPr>
            <a:xfrm>
              <a:off x="1319630" y="8148468"/>
              <a:ext cx="216694" cy="197137"/>
            </a:xfrm>
            <a:prstGeom prst="rect">
              <a:avLst/>
            </a:prstGeom>
            <a:solidFill>
              <a:srgbClr val="F9B1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Rectangle 331"/>
            <p:cNvSpPr/>
            <p:nvPr/>
          </p:nvSpPr>
          <p:spPr>
            <a:xfrm>
              <a:off x="1317798" y="8406767"/>
              <a:ext cx="225530" cy="191323"/>
            </a:xfrm>
            <a:prstGeom prst="rect">
              <a:avLst/>
            </a:prstGeom>
            <a:solidFill>
              <a:srgbClr val="9C98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TextBox 334"/>
            <p:cNvSpPr txBox="1"/>
            <p:nvPr/>
          </p:nvSpPr>
          <p:spPr>
            <a:xfrm>
              <a:off x="1595939" y="8081770"/>
              <a:ext cx="39254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latin typeface="Century Gothic" panose="020B0502020202020204" pitchFamily="34" charset="0"/>
                </a:rPr>
                <a:t>Travis Moses, District Director, Metro</a:t>
              </a:r>
            </a:p>
          </p:txBody>
        </p:sp>
        <p:sp>
          <p:nvSpPr>
            <p:cNvPr id="337" name="TextBox 336"/>
            <p:cNvSpPr txBox="1"/>
            <p:nvPr/>
          </p:nvSpPr>
          <p:spPr>
            <a:xfrm>
              <a:off x="1578744" y="8348122"/>
              <a:ext cx="36469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LaCharn Dennard, District Director, South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66274" y="1905228"/>
            <a:ext cx="1222414" cy="44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Garamond" panose="02020404030301010803" pitchFamily="18" charset="0"/>
              </a:rPr>
              <a:t>North</a:t>
            </a:r>
          </a:p>
        </p:txBody>
      </p:sp>
      <p:sp>
        <p:nvSpPr>
          <p:cNvPr id="340" name="TextBox 339"/>
          <p:cNvSpPr txBox="1"/>
          <p:nvPr/>
        </p:nvSpPr>
        <p:spPr>
          <a:xfrm>
            <a:off x="2353095" y="2528273"/>
            <a:ext cx="110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Garamond" panose="02020404030301010803" pitchFamily="18" charset="0"/>
              </a:rPr>
              <a:t>Metro</a:t>
            </a:r>
          </a:p>
        </p:txBody>
      </p:sp>
      <p:sp>
        <p:nvSpPr>
          <p:cNvPr id="341" name="TextBox 340"/>
          <p:cNvSpPr txBox="1"/>
          <p:nvPr/>
        </p:nvSpPr>
        <p:spPr>
          <a:xfrm>
            <a:off x="3616348" y="4609515"/>
            <a:ext cx="1108868" cy="44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Garamond" panose="02020404030301010803" pitchFamily="18" charset="0"/>
              </a:rPr>
              <a:t>South</a:t>
            </a:r>
          </a:p>
        </p:txBody>
      </p:sp>
      <p:sp>
        <p:nvSpPr>
          <p:cNvPr id="339" name="TextBox 338"/>
          <p:cNvSpPr txBox="1"/>
          <p:nvPr/>
        </p:nvSpPr>
        <p:spPr>
          <a:xfrm>
            <a:off x="351891" y="7655962"/>
            <a:ext cx="7117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b="1" dirty="0">
              <a:latin typeface="Century Gothic" panose="020B0502020202020204" pitchFamily="34" charset="0"/>
            </a:endParaRPr>
          </a:p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Holly Campolong, Deputy Commissioner, Child Welfare</a:t>
            </a:r>
          </a:p>
          <a:p>
            <a:pPr algn="ctr"/>
            <a:endParaRPr lang="en-US" sz="1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185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Rectangle 182"/>
          <p:cNvSpPr>
            <a:spLocks noChangeArrowheads="1"/>
          </p:cNvSpPr>
          <p:nvPr/>
        </p:nvSpPr>
        <p:spPr bwMode="auto">
          <a:xfrm>
            <a:off x="1856328" y="1874675"/>
            <a:ext cx="30296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entury Gothic" panose="020B0502020202020204" pitchFamily="34" charset="0"/>
              </a:rPr>
              <a:t>GORDON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28" name="TextBox 1"/>
          <p:cNvSpPr txBox="1"/>
          <p:nvPr/>
        </p:nvSpPr>
        <p:spPr>
          <a:xfrm>
            <a:off x="1220447" y="504179"/>
            <a:ext cx="4995827" cy="44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31749" rtl="0" eaLnBrk="1" latinLnBrk="0" hangingPunct="1">
              <a:defRPr sz="23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5875" algn="l" defTabSz="1131749" rtl="0" eaLnBrk="1" latinLnBrk="0" hangingPunct="1">
              <a:defRPr sz="23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1749" algn="l" defTabSz="1131749" rtl="0" eaLnBrk="1" latinLnBrk="0" hangingPunct="1">
              <a:defRPr sz="23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7626" algn="l" defTabSz="1131749" rtl="0" eaLnBrk="1" latinLnBrk="0" hangingPunct="1">
              <a:defRPr sz="23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497" algn="l" defTabSz="1131749" rtl="0" eaLnBrk="1" latinLnBrk="0" hangingPunct="1">
              <a:defRPr sz="23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375" algn="l" defTabSz="1131749" rtl="0" eaLnBrk="1" latinLnBrk="0" hangingPunct="1">
              <a:defRPr sz="23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5248" algn="l" defTabSz="1131749" rtl="0" eaLnBrk="1" latinLnBrk="0" hangingPunct="1">
              <a:defRPr sz="23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61123" algn="l" defTabSz="1131749" rtl="0" eaLnBrk="1" latinLnBrk="0" hangingPunct="1">
              <a:defRPr sz="23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26999" algn="l" defTabSz="1131749" rtl="0" eaLnBrk="1" latinLnBrk="0" hangingPunct="1">
              <a:defRPr sz="23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>
                <a:latin typeface="Century Gothic" panose="020B0502020202020204" pitchFamily="34" charset="0"/>
              </a:rPr>
              <a:t>DFCS Regions | Child Welfare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54757" y="6875712"/>
            <a:ext cx="1981200" cy="7762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1: </a:t>
            </a:r>
            <a:r>
              <a:rPr kumimoji="0" lang="en-US" sz="1000" b="0" i="0" u="none" strike="noStrike" cap="none" normalizeH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n-US" sz="1100" b="1" dirty="0">
                <a:solidFill>
                  <a:schemeClr val="accent3"/>
                </a:solidFill>
                <a:latin typeface="Century Gothic" panose="020B0502020202020204" pitchFamily="34" charset="0"/>
                <a:cs typeface="Arial" pitchFamily="34" charset="0"/>
              </a:rPr>
              <a:t>Danny Nuckolls</a:t>
            </a:r>
            <a:endParaRPr kumimoji="0" lang="en-US" sz="1100" b="0" i="0" u="none" strike="noStrike" cap="none" normalizeH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Catoosa, Chattooga, Cherokee, Dade, Fannin, Gilmer, Gordon, Murray, Pickens, Walker, Whitfield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54756" y="7765505"/>
            <a:ext cx="2111753" cy="876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2: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  </a:t>
            </a: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Latisha Flesher</a:t>
            </a:r>
            <a:r>
              <a:rPr lang="en-US" sz="1100" b="1" dirty="0">
                <a:solidFill>
                  <a:schemeClr val="accent3"/>
                </a:solidFill>
                <a:latin typeface="Century Gothic" panose="020B0502020202020204" pitchFamily="34" charset="0"/>
                <a:cs typeface="Arial" pitchFamily="34" charset="0"/>
              </a:rPr>
              <a:t>	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Banks, Dawson, Forsyth, Franklin, Habersham, Hall, Hart, Lumpkin, Rabun, Stephens, Towns, Union, White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54757" y="8736262"/>
            <a:ext cx="2062110" cy="77140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3:</a:t>
            </a:r>
            <a:r>
              <a:rPr lang="en-US" sz="1000" dirty="0">
                <a:solidFill>
                  <a:srgbClr val="000080"/>
                </a:solidFill>
                <a:latin typeface="Century Gothic" panose="020B0502020202020204" pitchFamily="34" charset="0"/>
                <a:cs typeface="Arial" pitchFamily="34" charset="0"/>
              </a:rPr>
              <a:t>  </a:t>
            </a:r>
            <a:r>
              <a:rPr lang="en-US" sz="1100" b="1" dirty="0">
                <a:solidFill>
                  <a:schemeClr val="accent3"/>
                </a:solidFill>
                <a:latin typeface="Century Gothic" panose="020B0502020202020204" pitchFamily="34" charset="0"/>
                <a:cs typeface="Arial" pitchFamily="34" charset="0"/>
              </a:rPr>
              <a:t>Jason Airman-Interim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Bartow, Douglas, Floyd, Haralson, Paulding, Polk</a:t>
            </a:r>
          </a:p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en-US" sz="1000" b="1" dirty="0">
              <a:solidFill>
                <a:schemeClr val="accent3"/>
              </a:solidFill>
              <a:latin typeface="Century Gothic"/>
              <a:cs typeface="Arial"/>
            </a:endParaRPr>
          </a:p>
          <a:p>
            <a:pPr defTabSz="914400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chemeClr val="accent3"/>
                </a:solidFill>
                <a:latin typeface="Century Gothic"/>
                <a:cs typeface="Arial"/>
              </a:rPr>
              <a:t>July 2026</a:t>
            </a:r>
            <a:r>
              <a:rPr lang="en-US" sz="10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Century Gothic"/>
                <a:cs typeface="Arial"/>
              </a:rPr>
              <a:t>	</a:t>
            </a:r>
            <a:endParaRPr lang="en-US" sz="1000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862427" y="6844173"/>
            <a:ext cx="2095008" cy="90685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4: </a:t>
            </a: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Jason Airman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rgbClr val="000080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Butts, Carroll, Coweta, Fayette, Heard, Henry,</a:t>
            </a:r>
            <a:r>
              <a:rPr kumimoji="0" lang="en-US" sz="800" b="0" i="0" u="none" strike="noStrike" cap="none" normalizeH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Lamar, Meriwether, Pike, Spalding, Troup, Upson</a:t>
            </a:r>
            <a:endParaRPr kumimoji="0" lang="en-US" sz="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831852" y="7755584"/>
            <a:ext cx="2274041" cy="87709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5:  </a:t>
            </a:r>
            <a:r>
              <a:rPr lang="en-US" sz="1100" b="1" dirty="0">
                <a:solidFill>
                  <a:schemeClr val="accent3"/>
                </a:solidFill>
                <a:latin typeface="Century Gothic" panose="020B0502020202020204" pitchFamily="34" charset="0"/>
                <a:cs typeface="Arial" pitchFamily="34" charset="0"/>
              </a:rPr>
              <a:t>Christina Garrett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Barrow, Clarke, Elbert, Greene, Jackson, Madison, Morgan, Newton, Oconee, Oglethorpe, Rockdale, Walton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831851" y="8717212"/>
            <a:ext cx="2544633" cy="7175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6: 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  </a:t>
            </a:r>
            <a:r>
              <a:rPr lang="en-US" sz="1100" b="1" dirty="0">
                <a:solidFill>
                  <a:schemeClr val="accent3"/>
                </a:solidFill>
                <a:latin typeface="Century Gothic" panose="020B0502020202020204" pitchFamily="34" charset="0"/>
                <a:cs typeface="Arial" pitchFamily="34" charset="0"/>
              </a:rPr>
              <a:t>S</a:t>
            </a:r>
            <a:r>
              <a:rPr kumimoji="0" lang="en-US" sz="1100" b="1" i="0" u="none" strike="noStrike" cap="none" normalizeH="0" dirty="0">
                <a:ln>
                  <a:noFill/>
                </a:ln>
                <a:solidFill>
                  <a:schemeClr val="accent3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hay Thornton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Baldwin, Bibb, Crawford, Houston, Jasper,</a:t>
            </a:r>
            <a:r>
              <a:rPr kumimoji="0" lang="en-US" sz="800" b="0" i="0" u="none" strike="noStrike" cap="none" normalizeH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Jones, Monroe, Peach, Putnam, Twiggs, Wilkinson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	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376486" y="1197683"/>
            <a:ext cx="2066924" cy="102462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7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52489E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: </a:t>
            </a:r>
            <a:r>
              <a:rPr lang="en-US" sz="1000" b="1" dirty="0">
                <a:solidFill>
                  <a:schemeClr val="accent3"/>
                </a:solidFill>
                <a:latin typeface="Century Gothic" panose="020B0502020202020204" pitchFamily="34" charset="0"/>
                <a:cs typeface="Arial" pitchFamily="34" charset="0"/>
              </a:rPr>
              <a:t>Kimberly Denson-Interim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Burke, Columbia, Glascock, Hancock, Jefferson, Jenkins, Lincoln, McDuffie, Richmond, Screven, Taliaferro, Warren, Washington, Wilkes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376485" y="2249081"/>
            <a:ext cx="2395915" cy="102462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8:  </a:t>
            </a: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Shannon Fields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Chattahoochee, Clay, Crisp, Dooly, Harris, Macon, Marion, Muscogee, Quitman, Randolph, Schley, Stewart, Sumter, Talbot, Taylor, Webster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376486" y="3227706"/>
            <a:ext cx="1905000" cy="107869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9: </a:t>
            </a:r>
            <a:r>
              <a:rPr lang="en-US" sz="1000" b="1" dirty="0">
                <a:solidFill>
                  <a:srgbClr val="00B0F0"/>
                </a:solidFill>
                <a:latin typeface="Century Gothic" panose="020B0502020202020204" pitchFamily="34" charset="0"/>
                <a:cs typeface="Arial" pitchFamily="34" charset="0"/>
              </a:rPr>
              <a:t>Shay Thornton-Interim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highlight>
                <a:srgbClr val="FFFF00"/>
              </a:highlight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800" dirty="0">
                <a:solidFill>
                  <a:srgbClr val="000080"/>
                </a:solidFill>
                <a:latin typeface="Century Gothic" panose="020B0502020202020204" pitchFamily="34" charset="0"/>
                <a:cs typeface="Arial" pitchFamily="34" charset="0"/>
              </a:rPr>
              <a:t>Appling, Bleckley, Candler, Dodge, </a:t>
            </a: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Emanuel, Evans, Jeff Davis, Johnson, Laurens, Montgomery, Pulaski, Tattnall, Telfair, Toombs, Treutlen, Wayne, Wheeler, Wilcox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376485" y="4465858"/>
            <a:ext cx="2249799" cy="9318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10:</a:t>
            </a:r>
            <a:r>
              <a:rPr lang="en-US" sz="1000" dirty="0">
                <a:solidFill>
                  <a:srgbClr val="000080"/>
                </a:solidFill>
                <a:latin typeface="Century Gothic" panose="020B0502020202020204" pitchFamily="34" charset="0"/>
                <a:cs typeface="Arial" pitchFamily="34" charset="0"/>
              </a:rPr>
              <a:t>  </a:t>
            </a:r>
            <a:r>
              <a:rPr lang="en-US" sz="1100" b="1" dirty="0">
                <a:solidFill>
                  <a:schemeClr val="accent3"/>
                </a:solidFill>
                <a:latin typeface="Century Gothic" panose="020B0502020202020204" pitchFamily="34" charset="0"/>
                <a:cs typeface="Arial" pitchFamily="34" charset="0"/>
              </a:rPr>
              <a:t>Kimberly Denson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rgbClr val="000080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Baker, Calhoun, Colquitt, Decatur, Dougherty, Early, Grady, Lee, Miller, Mitchell, Seminole, Terrell, Thomas, Worth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376486" y="5439014"/>
            <a:ext cx="2066924" cy="88489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11: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n-US" sz="1000" b="1" dirty="0">
                <a:solidFill>
                  <a:srgbClr val="00B0F0"/>
                </a:solidFill>
                <a:latin typeface="Century Gothic" panose="020B0502020202020204" pitchFamily="34" charset="0"/>
                <a:cs typeface="Arial" pitchFamily="34" charset="0"/>
              </a:rPr>
              <a:t>Meredith Jones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highlight>
                <a:srgbClr val="FFFF00"/>
              </a:highlight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Atkinson, Bacon, Ben Hill, Berrien, Brantley, Brooks, Charlton, Clinch, Coffee, Cook, Echols, Irwin, Lanier, Lowndes, Pierce, Tift, Turner, Ware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5376486" y="6407160"/>
            <a:ext cx="2324942" cy="73711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12:  </a:t>
            </a:r>
            <a:r>
              <a:rPr lang="en-US" sz="1100" b="1" dirty="0">
                <a:solidFill>
                  <a:schemeClr val="accent3"/>
                </a:solidFill>
                <a:latin typeface="Century Gothic" panose="020B0502020202020204" pitchFamily="34" charset="0"/>
                <a:cs typeface="Arial" pitchFamily="34" charset="0"/>
              </a:rPr>
              <a:t>Amanda Chapman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Bryan, Bulloch, Camden, Chatham, Effingham, Glynn, Liberty, Long, McIntosh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387168" y="7727310"/>
            <a:ext cx="2324942" cy="65693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ts val="1000"/>
              </a:spcAft>
            </a:pPr>
            <a:r>
              <a:rPr kumimoji="0" lang="de-DE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14:  </a:t>
            </a:r>
            <a:r>
              <a:rPr kumimoji="0" lang="de-DE" sz="11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Travis Moses-Interim</a:t>
            </a:r>
            <a:endParaRPr lang="en-US" sz="1100" b="1" dirty="0">
              <a:solidFill>
                <a:schemeClr val="accent3"/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defTabSz="914400" fontAlgn="base">
              <a:spcBef>
                <a:spcPct val="0"/>
              </a:spcBef>
              <a:spcAft>
                <a:spcPts val="1000"/>
              </a:spcAft>
            </a:pPr>
            <a:r>
              <a:rPr lang="de-DE" sz="800" dirty="0">
                <a:solidFill>
                  <a:srgbClr val="000080"/>
                </a:solidFill>
                <a:latin typeface="Century Gothic" panose="020B0502020202020204" pitchFamily="34" charset="0"/>
                <a:cs typeface="Arial" pitchFamily="34" charset="0"/>
              </a:rPr>
              <a:t>DeKalb, Fulton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Regional Directors noted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in Blue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376486" y="7184050"/>
            <a:ext cx="2066925" cy="58145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DE" sz="1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Region 13: </a:t>
            </a:r>
            <a:r>
              <a:rPr kumimoji="0" lang="de-DE" sz="11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Siobhan Ming</a:t>
            </a:r>
            <a:endParaRPr kumimoji="0" lang="de-DE" sz="1100" b="0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DE" sz="8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Clayton, Cobb, Gwinnett 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59" name="Rectangle 186"/>
          <p:cNvSpPr>
            <a:spLocks noChangeArrowheads="1"/>
          </p:cNvSpPr>
          <p:nvPr/>
        </p:nvSpPr>
        <p:spPr bwMode="auto">
          <a:xfrm>
            <a:off x="1305029" y="1797731"/>
            <a:ext cx="3612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entury Gothic" panose="020B0502020202020204" pitchFamily="34" charset="0"/>
              </a:rPr>
              <a:t>GORDON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grpSp>
        <p:nvGrpSpPr>
          <p:cNvPr id="361" name="Group 360"/>
          <p:cNvGrpSpPr/>
          <p:nvPr/>
        </p:nvGrpSpPr>
        <p:grpSpPr>
          <a:xfrm>
            <a:off x="328990" y="1128554"/>
            <a:ext cx="4895192" cy="5283879"/>
            <a:chOff x="1200568" y="1264653"/>
            <a:chExt cx="5329238" cy="6200776"/>
          </a:xfrm>
        </p:grpSpPr>
        <p:sp>
          <p:nvSpPr>
            <p:cNvPr id="363" name="Freeform 5"/>
            <p:cNvSpPr>
              <a:spLocks/>
            </p:cNvSpPr>
            <p:nvPr/>
          </p:nvSpPr>
          <p:spPr bwMode="auto">
            <a:xfrm>
              <a:off x="2338806" y="3657016"/>
              <a:ext cx="331788" cy="319088"/>
            </a:xfrm>
            <a:custGeom>
              <a:avLst/>
              <a:gdLst>
                <a:gd name="T0" fmla="*/ 17 w 209"/>
                <a:gd name="T1" fmla="*/ 201 h 201"/>
                <a:gd name="T2" fmla="*/ 24 w 209"/>
                <a:gd name="T3" fmla="*/ 199 h 201"/>
                <a:gd name="T4" fmla="*/ 29 w 209"/>
                <a:gd name="T5" fmla="*/ 192 h 201"/>
                <a:gd name="T6" fmla="*/ 29 w 209"/>
                <a:gd name="T7" fmla="*/ 190 h 201"/>
                <a:gd name="T8" fmla="*/ 31 w 209"/>
                <a:gd name="T9" fmla="*/ 190 h 201"/>
                <a:gd name="T10" fmla="*/ 36 w 209"/>
                <a:gd name="T11" fmla="*/ 180 h 201"/>
                <a:gd name="T12" fmla="*/ 97 w 209"/>
                <a:gd name="T13" fmla="*/ 182 h 201"/>
                <a:gd name="T14" fmla="*/ 128 w 209"/>
                <a:gd name="T15" fmla="*/ 185 h 201"/>
                <a:gd name="T16" fmla="*/ 171 w 209"/>
                <a:gd name="T17" fmla="*/ 178 h 201"/>
                <a:gd name="T18" fmla="*/ 178 w 209"/>
                <a:gd name="T19" fmla="*/ 185 h 201"/>
                <a:gd name="T20" fmla="*/ 192 w 209"/>
                <a:gd name="T21" fmla="*/ 152 h 201"/>
                <a:gd name="T22" fmla="*/ 206 w 209"/>
                <a:gd name="T23" fmla="*/ 145 h 201"/>
                <a:gd name="T24" fmla="*/ 206 w 209"/>
                <a:gd name="T25" fmla="*/ 130 h 201"/>
                <a:gd name="T26" fmla="*/ 206 w 209"/>
                <a:gd name="T27" fmla="*/ 126 h 201"/>
                <a:gd name="T28" fmla="*/ 206 w 209"/>
                <a:gd name="T29" fmla="*/ 114 h 201"/>
                <a:gd name="T30" fmla="*/ 209 w 209"/>
                <a:gd name="T31" fmla="*/ 102 h 201"/>
                <a:gd name="T32" fmla="*/ 209 w 209"/>
                <a:gd name="T33" fmla="*/ 81 h 201"/>
                <a:gd name="T34" fmla="*/ 209 w 209"/>
                <a:gd name="T35" fmla="*/ 59 h 201"/>
                <a:gd name="T36" fmla="*/ 194 w 209"/>
                <a:gd name="T37" fmla="*/ 19 h 201"/>
                <a:gd name="T38" fmla="*/ 154 w 209"/>
                <a:gd name="T39" fmla="*/ 19 h 201"/>
                <a:gd name="T40" fmla="*/ 126 w 209"/>
                <a:gd name="T41" fmla="*/ 17 h 201"/>
                <a:gd name="T42" fmla="*/ 111 w 209"/>
                <a:gd name="T43" fmla="*/ 7 h 201"/>
                <a:gd name="T44" fmla="*/ 107 w 209"/>
                <a:gd name="T45" fmla="*/ 3 h 201"/>
                <a:gd name="T46" fmla="*/ 62 w 209"/>
                <a:gd name="T47" fmla="*/ 5 h 201"/>
                <a:gd name="T48" fmla="*/ 52 w 209"/>
                <a:gd name="T49" fmla="*/ 7 h 201"/>
                <a:gd name="T50" fmla="*/ 48 w 209"/>
                <a:gd name="T51" fmla="*/ 7 h 201"/>
                <a:gd name="T52" fmla="*/ 43 w 209"/>
                <a:gd name="T53" fmla="*/ 17 h 201"/>
                <a:gd name="T54" fmla="*/ 33 w 209"/>
                <a:gd name="T55" fmla="*/ 22 h 201"/>
                <a:gd name="T56" fmla="*/ 24 w 209"/>
                <a:gd name="T57" fmla="*/ 29 h 201"/>
                <a:gd name="T58" fmla="*/ 26 w 209"/>
                <a:gd name="T59" fmla="*/ 33 h 201"/>
                <a:gd name="T60" fmla="*/ 22 w 209"/>
                <a:gd name="T61" fmla="*/ 50 h 201"/>
                <a:gd name="T62" fmla="*/ 17 w 209"/>
                <a:gd name="T63" fmla="*/ 59 h 201"/>
                <a:gd name="T64" fmla="*/ 17 w 209"/>
                <a:gd name="T65" fmla="*/ 74 h 201"/>
                <a:gd name="T66" fmla="*/ 17 w 209"/>
                <a:gd name="T67" fmla="*/ 88 h 201"/>
                <a:gd name="T68" fmla="*/ 10 w 209"/>
                <a:gd name="T69" fmla="*/ 93 h 201"/>
                <a:gd name="T70" fmla="*/ 12 w 209"/>
                <a:gd name="T71" fmla="*/ 97 h 201"/>
                <a:gd name="T72" fmla="*/ 14 w 209"/>
                <a:gd name="T73" fmla="*/ 100 h 201"/>
                <a:gd name="T74" fmla="*/ 22 w 209"/>
                <a:gd name="T75" fmla="*/ 104 h 201"/>
                <a:gd name="T76" fmla="*/ 17 w 209"/>
                <a:gd name="T77" fmla="*/ 109 h 201"/>
                <a:gd name="T78" fmla="*/ 17 w 209"/>
                <a:gd name="T79" fmla="*/ 109 h 201"/>
                <a:gd name="T80" fmla="*/ 12 w 209"/>
                <a:gd name="T81" fmla="*/ 109 h 201"/>
                <a:gd name="T82" fmla="*/ 12 w 209"/>
                <a:gd name="T83" fmla="*/ 119 h 201"/>
                <a:gd name="T84" fmla="*/ 12 w 209"/>
                <a:gd name="T85" fmla="*/ 128 h 201"/>
                <a:gd name="T86" fmla="*/ 7 w 209"/>
                <a:gd name="T87" fmla="*/ 140 h 201"/>
                <a:gd name="T88" fmla="*/ 5 w 209"/>
                <a:gd name="T89" fmla="*/ 140 h 201"/>
                <a:gd name="T90" fmla="*/ 3 w 209"/>
                <a:gd name="T91" fmla="*/ 145 h 201"/>
                <a:gd name="T92" fmla="*/ 5 w 209"/>
                <a:gd name="T93" fmla="*/ 152 h 201"/>
                <a:gd name="T94" fmla="*/ 5 w 209"/>
                <a:gd name="T95" fmla="*/ 159 h 201"/>
                <a:gd name="T96" fmla="*/ 5 w 209"/>
                <a:gd name="T97" fmla="*/ 171 h 201"/>
                <a:gd name="T98" fmla="*/ 7 w 209"/>
                <a:gd name="T99" fmla="*/ 178 h 201"/>
                <a:gd name="T100" fmla="*/ 7 w 209"/>
                <a:gd name="T101" fmla="*/ 190 h 201"/>
                <a:gd name="T102" fmla="*/ 12 w 209"/>
                <a:gd name="T103" fmla="*/ 197 h 201"/>
                <a:gd name="T104" fmla="*/ 10 w 209"/>
                <a:gd name="T10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09" h="201">
                  <a:moveTo>
                    <a:pt x="10" y="201"/>
                  </a:moveTo>
                  <a:lnTo>
                    <a:pt x="10" y="201"/>
                  </a:lnTo>
                  <a:lnTo>
                    <a:pt x="17" y="201"/>
                  </a:lnTo>
                  <a:lnTo>
                    <a:pt x="22" y="199"/>
                  </a:lnTo>
                  <a:lnTo>
                    <a:pt x="24" y="199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9" y="194"/>
                  </a:lnTo>
                  <a:lnTo>
                    <a:pt x="29" y="192"/>
                  </a:lnTo>
                  <a:lnTo>
                    <a:pt x="26" y="190"/>
                  </a:lnTo>
                  <a:lnTo>
                    <a:pt x="26" y="190"/>
                  </a:lnTo>
                  <a:lnTo>
                    <a:pt x="29" y="190"/>
                  </a:lnTo>
                  <a:lnTo>
                    <a:pt x="29" y="190"/>
                  </a:lnTo>
                  <a:lnTo>
                    <a:pt x="29" y="190"/>
                  </a:lnTo>
                  <a:lnTo>
                    <a:pt x="31" y="190"/>
                  </a:lnTo>
                  <a:lnTo>
                    <a:pt x="31" y="187"/>
                  </a:lnTo>
                  <a:lnTo>
                    <a:pt x="31" y="185"/>
                  </a:lnTo>
                  <a:lnTo>
                    <a:pt x="36" y="180"/>
                  </a:lnTo>
                  <a:lnTo>
                    <a:pt x="85" y="182"/>
                  </a:lnTo>
                  <a:lnTo>
                    <a:pt x="88" y="182"/>
                  </a:lnTo>
                  <a:lnTo>
                    <a:pt x="97" y="182"/>
                  </a:lnTo>
                  <a:lnTo>
                    <a:pt x="121" y="182"/>
                  </a:lnTo>
                  <a:lnTo>
                    <a:pt x="126" y="185"/>
                  </a:lnTo>
                  <a:lnTo>
                    <a:pt x="128" y="185"/>
                  </a:lnTo>
                  <a:lnTo>
                    <a:pt x="156" y="185"/>
                  </a:lnTo>
                  <a:lnTo>
                    <a:pt x="171" y="185"/>
                  </a:lnTo>
                  <a:lnTo>
                    <a:pt x="171" y="178"/>
                  </a:lnTo>
                  <a:lnTo>
                    <a:pt x="175" y="178"/>
                  </a:lnTo>
                  <a:lnTo>
                    <a:pt x="175" y="180"/>
                  </a:lnTo>
                  <a:lnTo>
                    <a:pt x="178" y="185"/>
                  </a:lnTo>
                  <a:lnTo>
                    <a:pt x="187" y="185"/>
                  </a:lnTo>
                  <a:lnTo>
                    <a:pt x="192" y="185"/>
                  </a:lnTo>
                  <a:lnTo>
                    <a:pt x="192" y="152"/>
                  </a:lnTo>
                  <a:lnTo>
                    <a:pt x="199" y="152"/>
                  </a:lnTo>
                  <a:lnTo>
                    <a:pt x="199" y="145"/>
                  </a:lnTo>
                  <a:lnTo>
                    <a:pt x="206" y="145"/>
                  </a:lnTo>
                  <a:lnTo>
                    <a:pt x="206" y="145"/>
                  </a:lnTo>
                  <a:lnTo>
                    <a:pt x="206" y="130"/>
                  </a:lnTo>
                  <a:lnTo>
                    <a:pt x="206" y="130"/>
                  </a:lnTo>
                  <a:lnTo>
                    <a:pt x="206" y="126"/>
                  </a:lnTo>
                  <a:lnTo>
                    <a:pt x="206" y="126"/>
                  </a:lnTo>
                  <a:lnTo>
                    <a:pt x="206" y="126"/>
                  </a:lnTo>
                  <a:lnTo>
                    <a:pt x="206" y="123"/>
                  </a:lnTo>
                  <a:lnTo>
                    <a:pt x="209" y="114"/>
                  </a:lnTo>
                  <a:lnTo>
                    <a:pt x="206" y="114"/>
                  </a:lnTo>
                  <a:lnTo>
                    <a:pt x="206" y="114"/>
                  </a:lnTo>
                  <a:lnTo>
                    <a:pt x="209" y="111"/>
                  </a:lnTo>
                  <a:lnTo>
                    <a:pt x="209" y="102"/>
                  </a:lnTo>
                  <a:lnTo>
                    <a:pt x="209" y="93"/>
                  </a:lnTo>
                  <a:lnTo>
                    <a:pt x="209" y="85"/>
                  </a:lnTo>
                  <a:lnTo>
                    <a:pt x="209" y="81"/>
                  </a:lnTo>
                  <a:lnTo>
                    <a:pt x="209" y="69"/>
                  </a:lnTo>
                  <a:lnTo>
                    <a:pt x="209" y="64"/>
                  </a:lnTo>
                  <a:lnTo>
                    <a:pt x="209" y="59"/>
                  </a:lnTo>
                  <a:lnTo>
                    <a:pt x="209" y="50"/>
                  </a:lnTo>
                  <a:lnTo>
                    <a:pt x="209" y="19"/>
                  </a:lnTo>
                  <a:lnTo>
                    <a:pt x="194" y="19"/>
                  </a:lnTo>
                  <a:lnTo>
                    <a:pt x="187" y="19"/>
                  </a:lnTo>
                  <a:lnTo>
                    <a:pt x="180" y="19"/>
                  </a:lnTo>
                  <a:lnTo>
                    <a:pt x="154" y="19"/>
                  </a:lnTo>
                  <a:lnTo>
                    <a:pt x="140" y="17"/>
                  </a:lnTo>
                  <a:lnTo>
                    <a:pt x="135" y="17"/>
                  </a:lnTo>
                  <a:lnTo>
                    <a:pt x="126" y="17"/>
                  </a:lnTo>
                  <a:lnTo>
                    <a:pt x="119" y="17"/>
                  </a:lnTo>
                  <a:lnTo>
                    <a:pt x="121" y="7"/>
                  </a:lnTo>
                  <a:lnTo>
                    <a:pt x="111" y="7"/>
                  </a:lnTo>
                  <a:lnTo>
                    <a:pt x="104" y="7"/>
                  </a:lnTo>
                  <a:lnTo>
                    <a:pt x="107" y="7"/>
                  </a:lnTo>
                  <a:lnTo>
                    <a:pt x="107" y="3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62" y="5"/>
                  </a:lnTo>
                  <a:lnTo>
                    <a:pt x="59" y="7"/>
                  </a:lnTo>
                  <a:lnTo>
                    <a:pt x="52" y="10"/>
                  </a:lnTo>
                  <a:lnTo>
                    <a:pt x="52" y="7"/>
                  </a:lnTo>
                  <a:lnTo>
                    <a:pt x="50" y="7"/>
                  </a:lnTo>
                  <a:lnTo>
                    <a:pt x="48" y="7"/>
                  </a:lnTo>
                  <a:lnTo>
                    <a:pt x="48" y="7"/>
                  </a:lnTo>
                  <a:lnTo>
                    <a:pt x="48" y="12"/>
                  </a:lnTo>
                  <a:lnTo>
                    <a:pt x="45" y="14"/>
                  </a:lnTo>
                  <a:lnTo>
                    <a:pt x="43" y="17"/>
                  </a:lnTo>
                  <a:lnTo>
                    <a:pt x="38" y="19"/>
                  </a:lnTo>
                  <a:lnTo>
                    <a:pt x="36" y="19"/>
                  </a:lnTo>
                  <a:lnTo>
                    <a:pt x="33" y="22"/>
                  </a:lnTo>
                  <a:lnTo>
                    <a:pt x="29" y="24"/>
                  </a:lnTo>
                  <a:lnTo>
                    <a:pt x="29" y="26"/>
                  </a:lnTo>
                  <a:lnTo>
                    <a:pt x="24" y="29"/>
                  </a:lnTo>
                  <a:lnTo>
                    <a:pt x="24" y="29"/>
                  </a:lnTo>
                  <a:lnTo>
                    <a:pt x="26" y="31"/>
                  </a:lnTo>
                  <a:lnTo>
                    <a:pt x="26" y="33"/>
                  </a:lnTo>
                  <a:lnTo>
                    <a:pt x="24" y="38"/>
                  </a:lnTo>
                  <a:lnTo>
                    <a:pt x="24" y="45"/>
                  </a:lnTo>
                  <a:lnTo>
                    <a:pt x="22" y="50"/>
                  </a:lnTo>
                  <a:lnTo>
                    <a:pt x="19" y="52"/>
                  </a:lnTo>
                  <a:lnTo>
                    <a:pt x="19" y="52"/>
                  </a:lnTo>
                  <a:lnTo>
                    <a:pt x="17" y="59"/>
                  </a:lnTo>
                  <a:lnTo>
                    <a:pt x="22" y="64"/>
                  </a:lnTo>
                  <a:lnTo>
                    <a:pt x="19" y="69"/>
                  </a:lnTo>
                  <a:lnTo>
                    <a:pt x="17" y="74"/>
                  </a:lnTo>
                  <a:lnTo>
                    <a:pt x="14" y="81"/>
                  </a:lnTo>
                  <a:lnTo>
                    <a:pt x="17" y="85"/>
                  </a:lnTo>
                  <a:lnTo>
                    <a:pt x="17" y="88"/>
                  </a:lnTo>
                  <a:lnTo>
                    <a:pt x="14" y="90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0" y="97"/>
                  </a:lnTo>
                  <a:lnTo>
                    <a:pt x="10" y="97"/>
                  </a:lnTo>
                  <a:lnTo>
                    <a:pt x="12" y="97"/>
                  </a:lnTo>
                  <a:lnTo>
                    <a:pt x="14" y="97"/>
                  </a:lnTo>
                  <a:lnTo>
                    <a:pt x="14" y="97"/>
                  </a:lnTo>
                  <a:lnTo>
                    <a:pt x="14" y="100"/>
                  </a:lnTo>
                  <a:lnTo>
                    <a:pt x="17" y="100"/>
                  </a:lnTo>
                  <a:lnTo>
                    <a:pt x="22" y="104"/>
                  </a:lnTo>
                  <a:lnTo>
                    <a:pt x="22" y="104"/>
                  </a:lnTo>
                  <a:lnTo>
                    <a:pt x="19" y="109"/>
                  </a:lnTo>
                  <a:lnTo>
                    <a:pt x="19" y="109"/>
                  </a:lnTo>
                  <a:lnTo>
                    <a:pt x="17" y="109"/>
                  </a:lnTo>
                  <a:lnTo>
                    <a:pt x="17" y="109"/>
                  </a:lnTo>
                  <a:lnTo>
                    <a:pt x="17" y="109"/>
                  </a:lnTo>
                  <a:lnTo>
                    <a:pt x="17" y="109"/>
                  </a:lnTo>
                  <a:lnTo>
                    <a:pt x="17" y="107"/>
                  </a:lnTo>
                  <a:lnTo>
                    <a:pt x="14" y="107"/>
                  </a:lnTo>
                  <a:lnTo>
                    <a:pt x="12" y="109"/>
                  </a:lnTo>
                  <a:lnTo>
                    <a:pt x="12" y="109"/>
                  </a:lnTo>
                  <a:lnTo>
                    <a:pt x="10" y="116"/>
                  </a:lnTo>
                  <a:lnTo>
                    <a:pt x="12" y="119"/>
                  </a:lnTo>
                  <a:lnTo>
                    <a:pt x="12" y="121"/>
                  </a:lnTo>
                  <a:lnTo>
                    <a:pt x="12" y="123"/>
                  </a:lnTo>
                  <a:lnTo>
                    <a:pt x="12" y="128"/>
                  </a:lnTo>
                  <a:lnTo>
                    <a:pt x="12" y="128"/>
                  </a:lnTo>
                  <a:lnTo>
                    <a:pt x="12" y="130"/>
                  </a:lnTo>
                  <a:lnTo>
                    <a:pt x="7" y="140"/>
                  </a:lnTo>
                  <a:lnTo>
                    <a:pt x="7" y="140"/>
                  </a:lnTo>
                  <a:lnTo>
                    <a:pt x="7" y="140"/>
                  </a:lnTo>
                  <a:lnTo>
                    <a:pt x="5" y="140"/>
                  </a:lnTo>
                  <a:lnTo>
                    <a:pt x="5" y="140"/>
                  </a:lnTo>
                  <a:lnTo>
                    <a:pt x="3" y="140"/>
                  </a:lnTo>
                  <a:lnTo>
                    <a:pt x="3" y="145"/>
                  </a:lnTo>
                  <a:lnTo>
                    <a:pt x="3" y="149"/>
                  </a:lnTo>
                  <a:lnTo>
                    <a:pt x="5" y="152"/>
                  </a:lnTo>
                  <a:lnTo>
                    <a:pt x="5" y="152"/>
                  </a:lnTo>
                  <a:lnTo>
                    <a:pt x="3" y="154"/>
                  </a:lnTo>
                  <a:lnTo>
                    <a:pt x="5" y="156"/>
                  </a:lnTo>
                  <a:lnTo>
                    <a:pt x="5" y="159"/>
                  </a:lnTo>
                  <a:lnTo>
                    <a:pt x="0" y="164"/>
                  </a:lnTo>
                  <a:lnTo>
                    <a:pt x="0" y="166"/>
                  </a:lnTo>
                  <a:lnTo>
                    <a:pt x="5" y="171"/>
                  </a:lnTo>
                  <a:lnTo>
                    <a:pt x="7" y="173"/>
                  </a:lnTo>
                  <a:lnTo>
                    <a:pt x="10" y="175"/>
                  </a:lnTo>
                  <a:lnTo>
                    <a:pt x="7" y="178"/>
                  </a:lnTo>
                  <a:lnTo>
                    <a:pt x="5" y="180"/>
                  </a:lnTo>
                  <a:lnTo>
                    <a:pt x="7" y="187"/>
                  </a:lnTo>
                  <a:lnTo>
                    <a:pt x="7" y="190"/>
                  </a:lnTo>
                  <a:lnTo>
                    <a:pt x="10" y="192"/>
                  </a:lnTo>
                  <a:lnTo>
                    <a:pt x="12" y="194"/>
                  </a:lnTo>
                  <a:lnTo>
                    <a:pt x="12" y="197"/>
                  </a:lnTo>
                  <a:lnTo>
                    <a:pt x="12" y="199"/>
                  </a:lnTo>
                  <a:lnTo>
                    <a:pt x="10" y="199"/>
                  </a:lnTo>
                  <a:lnTo>
                    <a:pt x="10" y="201"/>
                  </a:lnTo>
                  <a:lnTo>
                    <a:pt x="10" y="201"/>
                  </a:lnTo>
                  <a:lnTo>
                    <a:pt x="10" y="20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64" name="Freeform 6"/>
            <p:cNvSpPr>
              <a:spLocks/>
            </p:cNvSpPr>
            <p:nvPr/>
          </p:nvSpPr>
          <p:spPr bwMode="auto">
            <a:xfrm>
              <a:off x="2376906" y="3466516"/>
              <a:ext cx="473075" cy="236538"/>
            </a:xfrm>
            <a:custGeom>
              <a:avLst/>
              <a:gdLst>
                <a:gd name="T0" fmla="*/ 21 w 298"/>
                <a:gd name="T1" fmla="*/ 134 h 149"/>
                <a:gd name="T2" fmla="*/ 24 w 298"/>
                <a:gd name="T3" fmla="*/ 127 h 149"/>
                <a:gd name="T4" fmla="*/ 28 w 298"/>
                <a:gd name="T5" fmla="*/ 130 h 149"/>
                <a:gd name="T6" fmla="*/ 40 w 298"/>
                <a:gd name="T7" fmla="*/ 120 h 149"/>
                <a:gd name="T8" fmla="*/ 83 w 298"/>
                <a:gd name="T9" fmla="*/ 127 h 149"/>
                <a:gd name="T10" fmla="*/ 97 w 298"/>
                <a:gd name="T11" fmla="*/ 127 h 149"/>
                <a:gd name="T12" fmla="*/ 111 w 298"/>
                <a:gd name="T13" fmla="*/ 137 h 149"/>
                <a:gd name="T14" fmla="*/ 156 w 298"/>
                <a:gd name="T15" fmla="*/ 139 h 149"/>
                <a:gd name="T16" fmla="*/ 185 w 298"/>
                <a:gd name="T17" fmla="*/ 139 h 149"/>
                <a:gd name="T18" fmla="*/ 201 w 298"/>
                <a:gd name="T19" fmla="*/ 146 h 149"/>
                <a:gd name="T20" fmla="*/ 220 w 298"/>
                <a:gd name="T21" fmla="*/ 146 h 149"/>
                <a:gd name="T22" fmla="*/ 258 w 298"/>
                <a:gd name="T23" fmla="*/ 149 h 149"/>
                <a:gd name="T24" fmla="*/ 272 w 298"/>
                <a:gd name="T25" fmla="*/ 149 h 149"/>
                <a:gd name="T26" fmla="*/ 272 w 298"/>
                <a:gd name="T27" fmla="*/ 118 h 149"/>
                <a:gd name="T28" fmla="*/ 272 w 298"/>
                <a:gd name="T29" fmla="*/ 92 h 149"/>
                <a:gd name="T30" fmla="*/ 275 w 298"/>
                <a:gd name="T31" fmla="*/ 90 h 149"/>
                <a:gd name="T32" fmla="*/ 284 w 298"/>
                <a:gd name="T33" fmla="*/ 75 h 149"/>
                <a:gd name="T34" fmla="*/ 296 w 298"/>
                <a:gd name="T35" fmla="*/ 59 h 149"/>
                <a:gd name="T36" fmla="*/ 291 w 298"/>
                <a:gd name="T37" fmla="*/ 52 h 149"/>
                <a:gd name="T38" fmla="*/ 284 w 298"/>
                <a:gd name="T39" fmla="*/ 47 h 149"/>
                <a:gd name="T40" fmla="*/ 277 w 298"/>
                <a:gd name="T41" fmla="*/ 45 h 149"/>
                <a:gd name="T42" fmla="*/ 272 w 298"/>
                <a:gd name="T43" fmla="*/ 47 h 149"/>
                <a:gd name="T44" fmla="*/ 263 w 298"/>
                <a:gd name="T45" fmla="*/ 35 h 149"/>
                <a:gd name="T46" fmla="*/ 253 w 298"/>
                <a:gd name="T47" fmla="*/ 35 h 149"/>
                <a:gd name="T48" fmla="*/ 253 w 298"/>
                <a:gd name="T49" fmla="*/ 23 h 149"/>
                <a:gd name="T50" fmla="*/ 239 w 298"/>
                <a:gd name="T51" fmla="*/ 16 h 149"/>
                <a:gd name="T52" fmla="*/ 187 w 298"/>
                <a:gd name="T53" fmla="*/ 16 h 149"/>
                <a:gd name="T54" fmla="*/ 187 w 298"/>
                <a:gd name="T55" fmla="*/ 2 h 149"/>
                <a:gd name="T56" fmla="*/ 151 w 298"/>
                <a:gd name="T57" fmla="*/ 2 h 149"/>
                <a:gd name="T58" fmla="*/ 111 w 298"/>
                <a:gd name="T59" fmla="*/ 0 h 149"/>
                <a:gd name="T60" fmla="*/ 90 w 298"/>
                <a:gd name="T61" fmla="*/ 7 h 149"/>
                <a:gd name="T62" fmla="*/ 90 w 298"/>
                <a:gd name="T63" fmla="*/ 9 h 149"/>
                <a:gd name="T64" fmla="*/ 85 w 298"/>
                <a:gd name="T65" fmla="*/ 16 h 149"/>
                <a:gd name="T66" fmla="*/ 90 w 298"/>
                <a:gd name="T67" fmla="*/ 21 h 149"/>
                <a:gd name="T68" fmla="*/ 90 w 298"/>
                <a:gd name="T69" fmla="*/ 28 h 149"/>
                <a:gd name="T70" fmla="*/ 83 w 298"/>
                <a:gd name="T71" fmla="*/ 30 h 149"/>
                <a:gd name="T72" fmla="*/ 83 w 298"/>
                <a:gd name="T73" fmla="*/ 33 h 149"/>
                <a:gd name="T74" fmla="*/ 80 w 298"/>
                <a:gd name="T75" fmla="*/ 40 h 149"/>
                <a:gd name="T76" fmla="*/ 76 w 298"/>
                <a:gd name="T77" fmla="*/ 40 h 149"/>
                <a:gd name="T78" fmla="*/ 71 w 298"/>
                <a:gd name="T79" fmla="*/ 49 h 149"/>
                <a:gd name="T80" fmla="*/ 66 w 298"/>
                <a:gd name="T81" fmla="*/ 49 h 149"/>
                <a:gd name="T82" fmla="*/ 59 w 298"/>
                <a:gd name="T83" fmla="*/ 61 h 149"/>
                <a:gd name="T84" fmla="*/ 57 w 298"/>
                <a:gd name="T85" fmla="*/ 71 h 149"/>
                <a:gd name="T86" fmla="*/ 54 w 298"/>
                <a:gd name="T87" fmla="*/ 80 h 149"/>
                <a:gd name="T88" fmla="*/ 19 w 298"/>
                <a:gd name="T89" fmla="*/ 80 h 149"/>
                <a:gd name="T90" fmla="*/ 9 w 298"/>
                <a:gd name="T91" fmla="*/ 80 h 149"/>
                <a:gd name="T92" fmla="*/ 7 w 298"/>
                <a:gd name="T93" fmla="*/ 85 h 149"/>
                <a:gd name="T94" fmla="*/ 2 w 298"/>
                <a:gd name="T95" fmla="*/ 87 h 149"/>
                <a:gd name="T96" fmla="*/ 2 w 298"/>
                <a:gd name="T97" fmla="*/ 97 h 149"/>
                <a:gd name="T98" fmla="*/ 5 w 298"/>
                <a:gd name="T99" fmla="*/ 94 h 149"/>
                <a:gd name="T100" fmla="*/ 5 w 298"/>
                <a:gd name="T101" fmla="*/ 101 h 149"/>
                <a:gd name="T102" fmla="*/ 2 w 298"/>
                <a:gd name="T103" fmla="*/ 104 h 149"/>
                <a:gd name="T104" fmla="*/ 5 w 298"/>
                <a:gd name="T105" fmla="*/ 111 h 149"/>
                <a:gd name="T106" fmla="*/ 9 w 298"/>
                <a:gd name="T107" fmla="*/ 120 h 149"/>
                <a:gd name="T108" fmla="*/ 14 w 298"/>
                <a:gd name="T109" fmla="*/ 130 h 149"/>
                <a:gd name="T110" fmla="*/ 9 w 298"/>
                <a:gd name="T111" fmla="*/ 137 h 149"/>
                <a:gd name="T112" fmla="*/ 12 w 298"/>
                <a:gd name="T113" fmla="*/ 13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98" h="149">
                  <a:moveTo>
                    <a:pt x="14" y="139"/>
                  </a:moveTo>
                  <a:lnTo>
                    <a:pt x="19" y="137"/>
                  </a:lnTo>
                  <a:lnTo>
                    <a:pt x="21" y="134"/>
                  </a:lnTo>
                  <a:lnTo>
                    <a:pt x="24" y="132"/>
                  </a:lnTo>
                  <a:lnTo>
                    <a:pt x="24" y="127"/>
                  </a:lnTo>
                  <a:lnTo>
                    <a:pt x="24" y="127"/>
                  </a:lnTo>
                  <a:lnTo>
                    <a:pt x="26" y="127"/>
                  </a:lnTo>
                  <a:lnTo>
                    <a:pt x="28" y="127"/>
                  </a:lnTo>
                  <a:lnTo>
                    <a:pt x="28" y="130"/>
                  </a:lnTo>
                  <a:lnTo>
                    <a:pt x="35" y="127"/>
                  </a:lnTo>
                  <a:lnTo>
                    <a:pt x="38" y="125"/>
                  </a:lnTo>
                  <a:lnTo>
                    <a:pt x="40" y="120"/>
                  </a:lnTo>
                  <a:lnTo>
                    <a:pt x="40" y="120"/>
                  </a:lnTo>
                  <a:lnTo>
                    <a:pt x="83" y="123"/>
                  </a:lnTo>
                  <a:lnTo>
                    <a:pt x="83" y="127"/>
                  </a:lnTo>
                  <a:lnTo>
                    <a:pt x="80" y="127"/>
                  </a:lnTo>
                  <a:lnTo>
                    <a:pt x="87" y="127"/>
                  </a:lnTo>
                  <a:lnTo>
                    <a:pt x="97" y="127"/>
                  </a:lnTo>
                  <a:lnTo>
                    <a:pt x="95" y="137"/>
                  </a:lnTo>
                  <a:lnTo>
                    <a:pt x="102" y="137"/>
                  </a:lnTo>
                  <a:lnTo>
                    <a:pt x="111" y="137"/>
                  </a:lnTo>
                  <a:lnTo>
                    <a:pt x="116" y="137"/>
                  </a:lnTo>
                  <a:lnTo>
                    <a:pt x="130" y="139"/>
                  </a:lnTo>
                  <a:lnTo>
                    <a:pt x="156" y="139"/>
                  </a:lnTo>
                  <a:lnTo>
                    <a:pt x="163" y="139"/>
                  </a:lnTo>
                  <a:lnTo>
                    <a:pt x="170" y="139"/>
                  </a:lnTo>
                  <a:lnTo>
                    <a:pt x="185" y="139"/>
                  </a:lnTo>
                  <a:lnTo>
                    <a:pt x="199" y="139"/>
                  </a:lnTo>
                  <a:lnTo>
                    <a:pt x="201" y="144"/>
                  </a:lnTo>
                  <a:lnTo>
                    <a:pt x="201" y="146"/>
                  </a:lnTo>
                  <a:lnTo>
                    <a:pt x="206" y="146"/>
                  </a:lnTo>
                  <a:lnTo>
                    <a:pt x="211" y="146"/>
                  </a:lnTo>
                  <a:lnTo>
                    <a:pt x="220" y="146"/>
                  </a:lnTo>
                  <a:lnTo>
                    <a:pt x="222" y="149"/>
                  </a:lnTo>
                  <a:lnTo>
                    <a:pt x="232" y="149"/>
                  </a:lnTo>
                  <a:lnTo>
                    <a:pt x="258" y="149"/>
                  </a:lnTo>
                  <a:lnTo>
                    <a:pt x="265" y="149"/>
                  </a:lnTo>
                  <a:lnTo>
                    <a:pt x="270" y="149"/>
                  </a:lnTo>
                  <a:lnTo>
                    <a:pt x="272" y="149"/>
                  </a:lnTo>
                  <a:lnTo>
                    <a:pt x="272" y="139"/>
                  </a:lnTo>
                  <a:lnTo>
                    <a:pt x="272" y="127"/>
                  </a:lnTo>
                  <a:lnTo>
                    <a:pt x="272" y="118"/>
                  </a:lnTo>
                  <a:lnTo>
                    <a:pt x="272" y="118"/>
                  </a:lnTo>
                  <a:lnTo>
                    <a:pt x="272" y="94"/>
                  </a:lnTo>
                  <a:lnTo>
                    <a:pt x="272" y="92"/>
                  </a:lnTo>
                  <a:lnTo>
                    <a:pt x="277" y="94"/>
                  </a:lnTo>
                  <a:lnTo>
                    <a:pt x="277" y="90"/>
                  </a:lnTo>
                  <a:lnTo>
                    <a:pt x="275" y="90"/>
                  </a:lnTo>
                  <a:lnTo>
                    <a:pt x="275" y="87"/>
                  </a:lnTo>
                  <a:lnTo>
                    <a:pt x="275" y="85"/>
                  </a:lnTo>
                  <a:lnTo>
                    <a:pt x="284" y="75"/>
                  </a:lnTo>
                  <a:lnTo>
                    <a:pt x="289" y="71"/>
                  </a:lnTo>
                  <a:lnTo>
                    <a:pt x="298" y="59"/>
                  </a:lnTo>
                  <a:lnTo>
                    <a:pt x="296" y="59"/>
                  </a:lnTo>
                  <a:lnTo>
                    <a:pt x="296" y="56"/>
                  </a:lnTo>
                  <a:lnTo>
                    <a:pt x="296" y="54"/>
                  </a:lnTo>
                  <a:lnTo>
                    <a:pt x="291" y="52"/>
                  </a:lnTo>
                  <a:lnTo>
                    <a:pt x="289" y="47"/>
                  </a:lnTo>
                  <a:lnTo>
                    <a:pt x="284" y="45"/>
                  </a:lnTo>
                  <a:lnTo>
                    <a:pt x="284" y="47"/>
                  </a:lnTo>
                  <a:lnTo>
                    <a:pt x="284" y="47"/>
                  </a:lnTo>
                  <a:lnTo>
                    <a:pt x="282" y="49"/>
                  </a:lnTo>
                  <a:lnTo>
                    <a:pt x="277" y="45"/>
                  </a:lnTo>
                  <a:lnTo>
                    <a:pt x="275" y="45"/>
                  </a:lnTo>
                  <a:lnTo>
                    <a:pt x="275" y="45"/>
                  </a:lnTo>
                  <a:lnTo>
                    <a:pt x="272" y="47"/>
                  </a:lnTo>
                  <a:lnTo>
                    <a:pt x="265" y="42"/>
                  </a:lnTo>
                  <a:lnTo>
                    <a:pt x="263" y="40"/>
                  </a:lnTo>
                  <a:lnTo>
                    <a:pt x="263" y="35"/>
                  </a:lnTo>
                  <a:lnTo>
                    <a:pt x="263" y="35"/>
                  </a:lnTo>
                  <a:lnTo>
                    <a:pt x="258" y="35"/>
                  </a:lnTo>
                  <a:lnTo>
                    <a:pt x="253" y="35"/>
                  </a:lnTo>
                  <a:lnTo>
                    <a:pt x="253" y="35"/>
                  </a:lnTo>
                  <a:lnTo>
                    <a:pt x="253" y="30"/>
                  </a:lnTo>
                  <a:lnTo>
                    <a:pt x="253" y="23"/>
                  </a:lnTo>
                  <a:lnTo>
                    <a:pt x="253" y="16"/>
                  </a:lnTo>
                  <a:lnTo>
                    <a:pt x="241" y="16"/>
                  </a:lnTo>
                  <a:lnTo>
                    <a:pt x="239" y="16"/>
                  </a:lnTo>
                  <a:lnTo>
                    <a:pt x="234" y="16"/>
                  </a:lnTo>
                  <a:lnTo>
                    <a:pt x="189" y="16"/>
                  </a:lnTo>
                  <a:lnTo>
                    <a:pt x="187" y="16"/>
                  </a:lnTo>
                  <a:lnTo>
                    <a:pt x="187" y="14"/>
                  </a:lnTo>
                  <a:lnTo>
                    <a:pt x="187" y="7"/>
                  </a:lnTo>
                  <a:lnTo>
                    <a:pt x="187" y="2"/>
                  </a:lnTo>
                  <a:lnTo>
                    <a:pt x="180" y="2"/>
                  </a:lnTo>
                  <a:lnTo>
                    <a:pt x="175" y="2"/>
                  </a:lnTo>
                  <a:lnTo>
                    <a:pt x="151" y="2"/>
                  </a:lnTo>
                  <a:lnTo>
                    <a:pt x="149" y="2"/>
                  </a:lnTo>
                  <a:lnTo>
                    <a:pt x="137" y="2"/>
                  </a:lnTo>
                  <a:lnTo>
                    <a:pt x="111" y="0"/>
                  </a:lnTo>
                  <a:lnTo>
                    <a:pt x="102" y="0"/>
                  </a:lnTo>
                  <a:lnTo>
                    <a:pt x="87" y="0"/>
                  </a:lnTo>
                  <a:lnTo>
                    <a:pt x="90" y="7"/>
                  </a:lnTo>
                  <a:lnTo>
                    <a:pt x="90" y="11"/>
                  </a:lnTo>
                  <a:lnTo>
                    <a:pt x="90" y="11"/>
                  </a:lnTo>
                  <a:lnTo>
                    <a:pt x="90" y="9"/>
                  </a:lnTo>
                  <a:lnTo>
                    <a:pt x="87" y="9"/>
                  </a:lnTo>
                  <a:lnTo>
                    <a:pt x="87" y="11"/>
                  </a:lnTo>
                  <a:lnTo>
                    <a:pt x="85" y="16"/>
                  </a:lnTo>
                  <a:lnTo>
                    <a:pt x="85" y="19"/>
                  </a:lnTo>
                  <a:lnTo>
                    <a:pt x="87" y="19"/>
                  </a:lnTo>
                  <a:lnTo>
                    <a:pt x="90" y="21"/>
                  </a:lnTo>
                  <a:lnTo>
                    <a:pt x="87" y="23"/>
                  </a:lnTo>
                  <a:lnTo>
                    <a:pt x="87" y="26"/>
                  </a:lnTo>
                  <a:lnTo>
                    <a:pt x="90" y="28"/>
                  </a:lnTo>
                  <a:lnTo>
                    <a:pt x="87" y="30"/>
                  </a:lnTo>
                  <a:lnTo>
                    <a:pt x="85" y="30"/>
                  </a:lnTo>
                  <a:lnTo>
                    <a:pt x="83" y="30"/>
                  </a:lnTo>
                  <a:lnTo>
                    <a:pt x="83" y="30"/>
                  </a:lnTo>
                  <a:lnTo>
                    <a:pt x="83" y="33"/>
                  </a:lnTo>
                  <a:lnTo>
                    <a:pt x="83" y="33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0" y="40"/>
                  </a:lnTo>
                  <a:lnTo>
                    <a:pt x="80" y="42"/>
                  </a:lnTo>
                  <a:lnTo>
                    <a:pt x="78" y="40"/>
                  </a:lnTo>
                  <a:lnTo>
                    <a:pt x="76" y="40"/>
                  </a:lnTo>
                  <a:lnTo>
                    <a:pt x="73" y="42"/>
                  </a:lnTo>
                  <a:lnTo>
                    <a:pt x="71" y="49"/>
                  </a:lnTo>
                  <a:lnTo>
                    <a:pt x="71" y="49"/>
                  </a:lnTo>
                  <a:lnTo>
                    <a:pt x="69" y="52"/>
                  </a:lnTo>
                  <a:lnTo>
                    <a:pt x="66" y="49"/>
                  </a:lnTo>
                  <a:lnTo>
                    <a:pt x="66" y="49"/>
                  </a:lnTo>
                  <a:lnTo>
                    <a:pt x="64" y="49"/>
                  </a:lnTo>
                  <a:lnTo>
                    <a:pt x="61" y="59"/>
                  </a:lnTo>
                  <a:lnTo>
                    <a:pt x="59" y="61"/>
                  </a:lnTo>
                  <a:lnTo>
                    <a:pt x="57" y="66"/>
                  </a:lnTo>
                  <a:lnTo>
                    <a:pt x="54" y="68"/>
                  </a:lnTo>
                  <a:lnTo>
                    <a:pt x="57" y="71"/>
                  </a:lnTo>
                  <a:lnTo>
                    <a:pt x="57" y="73"/>
                  </a:lnTo>
                  <a:lnTo>
                    <a:pt x="54" y="80"/>
                  </a:lnTo>
                  <a:lnTo>
                    <a:pt x="54" y="80"/>
                  </a:lnTo>
                  <a:lnTo>
                    <a:pt x="31" y="80"/>
                  </a:lnTo>
                  <a:lnTo>
                    <a:pt x="28" y="80"/>
                  </a:lnTo>
                  <a:lnTo>
                    <a:pt x="19" y="80"/>
                  </a:lnTo>
                  <a:lnTo>
                    <a:pt x="14" y="80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9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5" y="85"/>
                  </a:lnTo>
                  <a:lnTo>
                    <a:pt x="2" y="87"/>
                  </a:lnTo>
                  <a:lnTo>
                    <a:pt x="0" y="90"/>
                  </a:lnTo>
                  <a:lnTo>
                    <a:pt x="0" y="94"/>
                  </a:lnTo>
                  <a:lnTo>
                    <a:pt x="2" y="97"/>
                  </a:lnTo>
                  <a:lnTo>
                    <a:pt x="2" y="97"/>
                  </a:lnTo>
                  <a:lnTo>
                    <a:pt x="2" y="94"/>
                  </a:lnTo>
                  <a:lnTo>
                    <a:pt x="5" y="94"/>
                  </a:lnTo>
                  <a:lnTo>
                    <a:pt x="7" y="99"/>
                  </a:lnTo>
                  <a:lnTo>
                    <a:pt x="7" y="101"/>
                  </a:lnTo>
                  <a:lnTo>
                    <a:pt x="5" y="101"/>
                  </a:lnTo>
                  <a:lnTo>
                    <a:pt x="2" y="104"/>
                  </a:lnTo>
                  <a:lnTo>
                    <a:pt x="2" y="104"/>
                  </a:lnTo>
                  <a:lnTo>
                    <a:pt x="2" y="104"/>
                  </a:lnTo>
                  <a:lnTo>
                    <a:pt x="2" y="106"/>
                  </a:lnTo>
                  <a:lnTo>
                    <a:pt x="5" y="111"/>
                  </a:lnTo>
                  <a:lnTo>
                    <a:pt x="5" y="111"/>
                  </a:lnTo>
                  <a:lnTo>
                    <a:pt x="7" y="116"/>
                  </a:lnTo>
                  <a:lnTo>
                    <a:pt x="9" y="120"/>
                  </a:lnTo>
                  <a:lnTo>
                    <a:pt x="9" y="120"/>
                  </a:lnTo>
                  <a:lnTo>
                    <a:pt x="9" y="125"/>
                  </a:lnTo>
                  <a:lnTo>
                    <a:pt x="12" y="127"/>
                  </a:lnTo>
                  <a:lnTo>
                    <a:pt x="14" y="130"/>
                  </a:lnTo>
                  <a:lnTo>
                    <a:pt x="12" y="130"/>
                  </a:lnTo>
                  <a:lnTo>
                    <a:pt x="12" y="132"/>
                  </a:lnTo>
                  <a:lnTo>
                    <a:pt x="9" y="137"/>
                  </a:lnTo>
                  <a:lnTo>
                    <a:pt x="9" y="139"/>
                  </a:lnTo>
                  <a:lnTo>
                    <a:pt x="9" y="142"/>
                  </a:lnTo>
                  <a:lnTo>
                    <a:pt x="12" y="139"/>
                  </a:lnTo>
                  <a:lnTo>
                    <a:pt x="14" y="139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65" name="Freeform 7"/>
            <p:cNvSpPr>
              <a:spLocks/>
            </p:cNvSpPr>
            <p:nvPr/>
          </p:nvSpPr>
          <p:spPr bwMode="auto">
            <a:xfrm>
              <a:off x="2343568" y="3939591"/>
              <a:ext cx="465138" cy="412750"/>
            </a:xfrm>
            <a:custGeom>
              <a:avLst/>
              <a:gdLst>
                <a:gd name="T0" fmla="*/ 191 w 293"/>
                <a:gd name="T1" fmla="*/ 220 h 260"/>
                <a:gd name="T2" fmla="*/ 196 w 293"/>
                <a:gd name="T3" fmla="*/ 229 h 260"/>
                <a:gd name="T4" fmla="*/ 196 w 293"/>
                <a:gd name="T5" fmla="*/ 232 h 260"/>
                <a:gd name="T6" fmla="*/ 206 w 293"/>
                <a:gd name="T7" fmla="*/ 224 h 260"/>
                <a:gd name="T8" fmla="*/ 215 w 293"/>
                <a:gd name="T9" fmla="*/ 224 h 260"/>
                <a:gd name="T10" fmla="*/ 210 w 293"/>
                <a:gd name="T11" fmla="*/ 229 h 260"/>
                <a:gd name="T12" fmla="*/ 222 w 293"/>
                <a:gd name="T13" fmla="*/ 236 h 260"/>
                <a:gd name="T14" fmla="*/ 227 w 293"/>
                <a:gd name="T15" fmla="*/ 250 h 260"/>
                <a:gd name="T16" fmla="*/ 234 w 293"/>
                <a:gd name="T17" fmla="*/ 260 h 260"/>
                <a:gd name="T18" fmla="*/ 260 w 293"/>
                <a:gd name="T19" fmla="*/ 196 h 260"/>
                <a:gd name="T20" fmla="*/ 291 w 293"/>
                <a:gd name="T21" fmla="*/ 168 h 260"/>
                <a:gd name="T22" fmla="*/ 291 w 293"/>
                <a:gd name="T23" fmla="*/ 127 h 260"/>
                <a:gd name="T24" fmla="*/ 293 w 293"/>
                <a:gd name="T25" fmla="*/ 12 h 260"/>
                <a:gd name="T26" fmla="*/ 284 w 293"/>
                <a:gd name="T27" fmla="*/ 9 h 260"/>
                <a:gd name="T28" fmla="*/ 220 w 293"/>
                <a:gd name="T29" fmla="*/ 9 h 260"/>
                <a:gd name="T30" fmla="*/ 175 w 293"/>
                <a:gd name="T31" fmla="*/ 7 h 260"/>
                <a:gd name="T32" fmla="*/ 168 w 293"/>
                <a:gd name="T33" fmla="*/ 7 h 260"/>
                <a:gd name="T34" fmla="*/ 118 w 293"/>
                <a:gd name="T35" fmla="*/ 4 h 260"/>
                <a:gd name="T36" fmla="*/ 33 w 293"/>
                <a:gd name="T37" fmla="*/ 2 h 260"/>
                <a:gd name="T38" fmla="*/ 26 w 293"/>
                <a:gd name="T39" fmla="*/ 12 h 260"/>
                <a:gd name="T40" fmla="*/ 23 w 293"/>
                <a:gd name="T41" fmla="*/ 12 h 260"/>
                <a:gd name="T42" fmla="*/ 21 w 293"/>
                <a:gd name="T43" fmla="*/ 21 h 260"/>
                <a:gd name="T44" fmla="*/ 7 w 293"/>
                <a:gd name="T45" fmla="*/ 23 h 260"/>
                <a:gd name="T46" fmla="*/ 4 w 293"/>
                <a:gd name="T47" fmla="*/ 23 h 260"/>
                <a:gd name="T48" fmla="*/ 2 w 293"/>
                <a:gd name="T49" fmla="*/ 30 h 260"/>
                <a:gd name="T50" fmla="*/ 7 w 293"/>
                <a:gd name="T51" fmla="*/ 30 h 260"/>
                <a:gd name="T52" fmla="*/ 11 w 293"/>
                <a:gd name="T53" fmla="*/ 42 h 260"/>
                <a:gd name="T54" fmla="*/ 9 w 293"/>
                <a:gd name="T55" fmla="*/ 49 h 260"/>
                <a:gd name="T56" fmla="*/ 4 w 293"/>
                <a:gd name="T57" fmla="*/ 59 h 260"/>
                <a:gd name="T58" fmla="*/ 7 w 293"/>
                <a:gd name="T59" fmla="*/ 68 h 260"/>
                <a:gd name="T60" fmla="*/ 7 w 293"/>
                <a:gd name="T61" fmla="*/ 71 h 260"/>
                <a:gd name="T62" fmla="*/ 16 w 293"/>
                <a:gd name="T63" fmla="*/ 71 h 260"/>
                <a:gd name="T64" fmla="*/ 19 w 293"/>
                <a:gd name="T65" fmla="*/ 97 h 260"/>
                <a:gd name="T66" fmla="*/ 26 w 293"/>
                <a:gd name="T67" fmla="*/ 97 h 260"/>
                <a:gd name="T68" fmla="*/ 40 w 293"/>
                <a:gd name="T69" fmla="*/ 101 h 260"/>
                <a:gd name="T70" fmla="*/ 35 w 293"/>
                <a:gd name="T71" fmla="*/ 111 h 260"/>
                <a:gd name="T72" fmla="*/ 30 w 293"/>
                <a:gd name="T73" fmla="*/ 120 h 260"/>
                <a:gd name="T74" fmla="*/ 40 w 293"/>
                <a:gd name="T75" fmla="*/ 120 h 260"/>
                <a:gd name="T76" fmla="*/ 54 w 293"/>
                <a:gd name="T77" fmla="*/ 135 h 260"/>
                <a:gd name="T78" fmla="*/ 64 w 293"/>
                <a:gd name="T79" fmla="*/ 146 h 260"/>
                <a:gd name="T80" fmla="*/ 71 w 293"/>
                <a:gd name="T81" fmla="*/ 135 h 260"/>
                <a:gd name="T82" fmla="*/ 87 w 293"/>
                <a:gd name="T83" fmla="*/ 144 h 260"/>
                <a:gd name="T84" fmla="*/ 92 w 293"/>
                <a:gd name="T85" fmla="*/ 153 h 260"/>
                <a:gd name="T86" fmla="*/ 97 w 293"/>
                <a:gd name="T87" fmla="*/ 163 h 260"/>
                <a:gd name="T88" fmla="*/ 111 w 293"/>
                <a:gd name="T89" fmla="*/ 187 h 260"/>
                <a:gd name="T90" fmla="*/ 123 w 293"/>
                <a:gd name="T91" fmla="*/ 189 h 260"/>
                <a:gd name="T92" fmla="*/ 125 w 293"/>
                <a:gd name="T93" fmla="*/ 182 h 260"/>
                <a:gd name="T94" fmla="*/ 130 w 293"/>
                <a:gd name="T95" fmla="*/ 182 h 260"/>
                <a:gd name="T96" fmla="*/ 137 w 293"/>
                <a:gd name="T97" fmla="*/ 198 h 260"/>
                <a:gd name="T98" fmla="*/ 144 w 293"/>
                <a:gd name="T99" fmla="*/ 198 h 260"/>
                <a:gd name="T100" fmla="*/ 156 w 293"/>
                <a:gd name="T101" fmla="*/ 206 h 260"/>
                <a:gd name="T102" fmla="*/ 165 w 293"/>
                <a:gd name="T103" fmla="*/ 201 h 260"/>
                <a:gd name="T104" fmla="*/ 168 w 293"/>
                <a:gd name="T105" fmla="*/ 206 h 260"/>
                <a:gd name="T106" fmla="*/ 175 w 293"/>
                <a:gd name="T107" fmla="*/ 215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93" h="260">
                  <a:moveTo>
                    <a:pt x="175" y="215"/>
                  </a:moveTo>
                  <a:lnTo>
                    <a:pt x="184" y="217"/>
                  </a:lnTo>
                  <a:lnTo>
                    <a:pt x="189" y="217"/>
                  </a:lnTo>
                  <a:lnTo>
                    <a:pt x="191" y="220"/>
                  </a:lnTo>
                  <a:lnTo>
                    <a:pt x="191" y="220"/>
                  </a:lnTo>
                  <a:lnTo>
                    <a:pt x="194" y="224"/>
                  </a:lnTo>
                  <a:lnTo>
                    <a:pt x="196" y="227"/>
                  </a:lnTo>
                  <a:lnTo>
                    <a:pt x="196" y="229"/>
                  </a:lnTo>
                  <a:lnTo>
                    <a:pt x="194" y="232"/>
                  </a:lnTo>
                  <a:lnTo>
                    <a:pt x="196" y="234"/>
                  </a:lnTo>
                  <a:lnTo>
                    <a:pt x="196" y="234"/>
                  </a:lnTo>
                  <a:lnTo>
                    <a:pt x="196" y="232"/>
                  </a:lnTo>
                  <a:lnTo>
                    <a:pt x="196" y="232"/>
                  </a:lnTo>
                  <a:lnTo>
                    <a:pt x="198" y="229"/>
                  </a:lnTo>
                  <a:lnTo>
                    <a:pt x="203" y="227"/>
                  </a:lnTo>
                  <a:lnTo>
                    <a:pt x="206" y="224"/>
                  </a:lnTo>
                  <a:lnTo>
                    <a:pt x="208" y="220"/>
                  </a:lnTo>
                  <a:lnTo>
                    <a:pt x="210" y="220"/>
                  </a:lnTo>
                  <a:lnTo>
                    <a:pt x="213" y="222"/>
                  </a:lnTo>
                  <a:lnTo>
                    <a:pt x="215" y="224"/>
                  </a:lnTo>
                  <a:lnTo>
                    <a:pt x="215" y="224"/>
                  </a:lnTo>
                  <a:lnTo>
                    <a:pt x="213" y="227"/>
                  </a:lnTo>
                  <a:lnTo>
                    <a:pt x="213" y="227"/>
                  </a:lnTo>
                  <a:lnTo>
                    <a:pt x="210" y="229"/>
                  </a:lnTo>
                  <a:lnTo>
                    <a:pt x="210" y="234"/>
                  </a:lnTo>
                  <a:lnTo>
                    <a:pt x="210" y="234"/>
                  </a:lnTo>
                  <a:lnTo>
                    <a:pt x="213" y="234"/>
                  </a:lnTo>
                  <a:lnTo>
                    <a:pt x="222" y="236"/>
                  </a:lnTo>
                  <a:lnTo>
                    <a:pt x="225" y="239"/>
                  </a:lnTo>
                  <a:lnTo>
                    <a:pt x="225" y="243"/>
                  </a:lnTo>
                  <a:lnTo>
                    <a:pt x="227" y="248"/>
                  </a:lnTo>
                  <a:lnTo>
                    <a:pt x="227" y="250"/>
                  </a:lnTo>
                  <a:lnTo>
                    <a:pt x="229" y="253"/>
                  </a:lnTo>
                  <a:lnTo>
                    <a:pt x="232" y="253"/>
                  </a:lnTo>
                  <a:lnTo>
                    <a:pt x="234" y="255"/>
                  </a:lnTo>
                  <a:lnTo>
                    <a:pt x="234" y="260"/>
                  </a:lnTo>
                  <a:lnTo>
                    <a:pt x="239" y="250"/>
                  </a:lnTo>
                  <a:lnTo>
                    <a:pt x="239" y="250"/>
                  </a:lnTo>
                  <a:lnTo>
                    <a:pt x="251" y="217"/>
                  </a:lnTo>
                  <a:lnTo>
                    <a:pt x="260" y="196"/>
                  </a:lnTo>
                  <a:lnTo>
                    <a:pt x="270" y="172"/>
                  </a:lnTo>
                  <a:lnTo>
                    <a:pt x="272" y="168"/>
                  </a:lnTo>
                  <a:lnTo>
                    <a:pt x="277" y="168"/>
                  </a:lnTo>
                  <a:lnTo>
                    <a:pt x="291" y="168"/>
                  </a:lnTo>
                  <a:lnTo>
                    <a:pt x="291" y="151"/>
                  </a:lnTo>
                  <a:lnTo>
                    <a:pt x="291" y="142"/>
                  </a:lnTo>
                  <a:lnTo>
                    <a:pt x="291" y="127"/>
                  </a:lnTo>
                  <a:lnTo>
                    <a:pt x="291" y="127"/>
                  </a:lnTo>
                  <a:lnTo>
                    <a:pt x="291" y="73"/>
                  </a:lnTo>
                  <a:lnTo>
                    <a:pt x="291" y="68"/>
                  </a:lnTo>
                  <a:lnTo>
                    <a:pt x="291" y="59"/>
                  </a:lnTo>
                  <a:lnTo>
                    <a:pt x="293" y="12"/>
                  </a:lnTo>
                  <a:lnTo>
                    <a:pt x="293" y="9"/>
                  </a:lnTo>
                  <a:lnTo>
                    <a:pt x="286" y="9"/>
                  </a:lnTo>
                  <a:lnTo>
                    <a:pt x="284" y="9"/>
                  </a:lnTo>
                  <a:lnTo>
                    <a:pt x="284" y="9"/>
                  </a:lnTo>
                  <a:lnTo>
                    <a:pt x="236" y="9"/>
                  </a:lnTo>
                  <a:lnTo>
                    <a:pt x="234" y="9"/>
                  </a:lnTo>
                  <a:lnTo>
                    <a:pt x="229" y="9"/>
                  </a:lnTo>
                  <a:lnTo>
                    <a:pt x="220" y="9"/>
                  </a:lnTo>
                  <a:lnTo>
                    <a:pt x="215" y="7"/>
                  </a:lnTo>
                  <a:lnTo>
                    <a:pt x="189" y="7"/>
                  </a:lnTo>
                  <a:lnTo>
                    <a:pt x="184" y="7"/>
                  </a:lnTo>
                  <a:lnTo>
                    <a:pt x="175" y="7"/>
                  </a:lnTo>
                  <a:lnTo>
                    <a:pt x="172" y="2"/>
                  </a:lnTo>
                  <a:lnTo>
                    <a:pt x="172" y="0"/>
                  </a:lnTo>
                  <a:lnTo>
                    <a:pt x="168" y="0"/>
                  </a:lnTo>
                  <a:lnTo>
                    <a:pt x="168" y="7"/>
                  </a:lnTo>
                  <a:lnTo>
                    <a:pt x="153" y="7"/>
                  </a:lnTo>
                  <a:lnTo>
                    <a:pt x="125" y="7"/>
                  </a:lnTo>
                  <a:lnTo>
                    <a:pt x="123" y="7"/>
                  </a:lnTo>
                  <a:lnTo>
                    <a:pt x="118" y="4"/>
                  </a:lnTo>
                  <a:lnTo>
                    <a:pt x="94" y="4"/>
                  </a:lnTo>
                  <a:lnTo>
                    <a:pt x="85" y="4"/>
                  </a:lnTo>
                  <a:lnTo>
                    <a:pt x="82" y="4"/>
                  </a:lnTo>
                  <a:lnTo>
                    <a:pt x="33" y="2"/>
                  </a:lnTo>
                  <a:lnTo>
                    <a:pt x="28" y="7"/>
                  </a:lnTo>
                  <a:lnTo>
                    <a:pt x="28" y="9"/>
                  </a:lnTo>
                  <a:lnTo>
                    <a:pt x="28" y="12"/>
                  </a:lnTo>
                  <a:lnTo>
                    <a:pt x="26" y="12"/>
                  </a:lnTo>
                  <a:lnTo>
                    <a:pt x="26" y="12"/>
                  </a:lnTo>
                  <a:lnTo>
                    <a:pt x="26" y="12"/>
                  </a:lnTo>
                  <a:lnTo>
                    <a:pt x="23" y="12"/>
                  </a:lnTo>
                  <a:lnTo>
                    <a:pt x="23" y="12"/>
                  </a:lnTo>
                  <a:lnTo>
                    <a:pt x="26" y="14"/>
                  </a:lnTo>
                  <a:lnTo>
                    <a:pt x="26" y="16"/>
                  </a:lnTo>
                  <a:lnTo>
                    <a:pt x="23" y="19"/>
                  </a:lnTo>
                  <a:lnTo>
                    <a:pt x="21" y="21"/>
                  </a:lnTo>
                  <a:lnTo>
                    <a:pt x="21" y="21"/>
                  </a:lnTo>
                  <a:lnTo>
                    <a:pt x="19" y="21"/>
                  </a:lnTo>
                  <a:lnTo>
                    <a:pt x="14" y="23"/>
                  </a:lnTo>
                  <a:lnTo>
                    <a:pt x="7" y="23"/>
                  </a:lnTo>
                  <a:lnTo>
                    <a:pt x="7" y="23"/>
                  </a:lnTo>
                  <a:lnTo>
                    <a:pt x="7" y="23"/>
                  </a:lnTo>
                  <a:lnTo>
                    <a:pt x="7" y="23"/>
                  </a:lnTo>
                  <a:lnTo>
                    <a:pt x="4" y="23"/>
                  </a:lnTo>
                  <a:lnTo>
                    <a:pt x="2" y="23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4" y="30"/>
                  </a:lnTo>
                  <a:lnTo>
                    <a:pt x="7" y="30"/>
                  </a:lnTo>
                  <a:lnTo>
                    <a:pt x="7" y="30"/>
                  </a:lnTo>
                  <a:lnTo>
                    <a:pt x="9" y="33"/>
                  </a:lnTo>
                  <a:lnTo>
                    <a:pt x="11" y="38"/>
                  </a:lnTo>
                  <a:lnTo>
                    <a:pt x="11" y="40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9" y="45"/>
                  </a:lnTo>
                  <a:lnTo>
                    <a:pt x="9" y="47"/>
                  </a:lnTo>
                  <a:lnTo>
                    <a:pt x="9" y="49"/>
                  </a:lnTo>
                  <a:lnTo>
                    <a:pt x="9" y="54"/>
                  </a:lnTo>
                  <a:lnTo>
                    <a:pt x="9" y="54"/>
                  </a:lnTo>
                  <a:lnTo>
                    <a:pt x="7" y="56"/>
                  </a:lnTo>
                  <a:lnTo>
                    <a:pt x="4" y="59"/>
                  </a:lnTo>
                  <a:lnTo>
                    <a:pt x="4" y="61"/>
                  </a:lnTo>
                  <a:lnTo>
                    <a:pt x="7" y="61"/>
                  </a:lnTo>
                  <a:lnTo>
                    <a:pt x="7" y="66"/>
                  </a:lnTo>
                  <a:lnTo>
                    <a:pt x="7" y="68"/>
                  </a:lnTo>
                  <a:lnTo>
                    <a:pt x="4" y="68"/>
                  </a:lnTo>
                  <a:lnTo>
                    <a:pt x="4" y="68"/>
                  </a:lnTo>
                  <a:lnTo>
                    <a:pt x="4" y="71"/>
                  </a:lnTo>
                  <a:lnTo>
                    <a:pt x="7" y="71"/>
                  </a:lnTo>
                  <a:lnTo>
                    <a:pt x="7" y="71"/>
                  </a:lnTo>
                  <a:lnTo>
                    <a:pt x="11" y="68"/>
                  </a:lnTo>
                  <a:lnTo>
                    <a:pt x="14" y="71"/>
                  </a:lnTo>
                  <a:lnTo>
                    <a:pt x="16" y="71"/>
                  </a:lnTo>
                  <a:lnTo>
                    <a:pt x="19" y="80"/>
                  </a:lnTo>
                  <a:lnTo>
                    <a:pt x="19" y="83"/>
                  </a:lnTo>
                  <a:lnTo>
                    <a:pt x="16" y="94"/>
                  </a:lnTo>
                  <a:lnTo>
                    <a:pt x="19" y="97"/>
                  </a:lnTo>
                  <a:lnTo>
                    <a:pt x="19" y="97"/>
                  </a:lnTo>
                  <a:lnTo>
                    <a:pt x="21" y="97"/>
                  </a:lnTo>
                  <a:lnTo>
                    <a:pt x="23" y="97"/>
                  </a:lnTo>
                  <a:lnTo>
                    <a:pt x="26" y="97"/>
                  </a:lnTo>
                  <a:lnTo>
                    <a:pt x="30" y="99"/>
                  </a:lnTo>
                  <a:lnTo>
                    <a:pt x="33" y="99"/>
                  </a:lnTo>
                  <a:lnTo>
                    <a:pt x="35" y="101"/>
                  </a:lnTo>
                  <a:lnTo>
                    <a:pt x="40" y="101"/>
                  </a:lnTo>
                  <a:lnTo>
                    <a:pt x="42" y="104"/>
                  </a:lnTo>
                  <a:lnTo>
                    <a:pt x="42" y="106"/>
                  </a:lnTo>
                  <a:lnTo>
                    <a:pt x="40" y="106"/>
                  </a:lnTo>
                  <a:lnTo>
                    <a:pt x="35" y="111"/>
                  </a:lnTo>
                  <a:lnTo>
                    <a:pt x="30" y="113"/>
                  </a:lnTo>
                  <a:lnTo>
                    <a:pt x="30" y="116"/>
                  </a:lnTo>
                  <a:lnTo>
                    <a:pt x="30" y="118"/>
                  </a:lnTo>
                  <a:lnTo>
                    <a:pt x="30" y="120"/>
                  </a:lnTo>
                  <a:lnTo>
                    <a:pt x="35" y="123"/>
                  </a:lnTo>
                  <a:lnTo>
                    <a:pt x="37" y="123"/>
                  </a:lnTo>
                  <a:lnTo>
                    <a:pt x="37" y="120"/>
                  </a:lnTo>
                  <a:lnTo>
                    <a:pt x="40" y="120"/>
                  </a:lnTo>
                  <a:lnTo>
                    <a:pt x="47" y="123"/>
                  </a:lnTo>
                  <a:lnTo>
                    <a:pt x="52" y="130"/>
                  </a:lnTo>
                  <a:lnTo>
                    <a:pt x="52" y="132"/>
                  </a:lnTo>
                  <a:lnTo>
                    <a:pt x="54" y="135"/>
                  </a:lnTo>
                  <a:lnTo>
                    <a:pt x="54" y="142"/>
                  </a:lnTo>
                  <a:lnTo>
                    <a:pt x="54" y="142"/>
                  </a:lnTo>
                  <a:lnTo>
                    <a:pt x="59" y="146"/>
                  </a:lnTo>
                  <a:lnTo>
                    <a:pt x="64" y="146"/>
                  </a:lnTo>
                  <a:lnTo>
                    <a:pt x="66" y="144"/>
                  </a:lnTo>
                  <a:lnTo>
                    <a:pt x="68" y="137"/>
                  </a:lnTo>
                  <a:lnTo>
                    <a:pt x="71" y="135"/>
                  </a:lnTo>
                  <a:lnTo>
                    <a:pt x="71" y="135"/>
                  </a:lnTo>
                  <a:lnTo>
                    <a:pt x="78" y="135"/>
                  </a:lnTo>
                  <a:lnTo>
                    <a:pt x="80" y="135"/>
                  </a:lnTo>
                  <a:lnTo>
                    <a:pt x="85" y="137"/>
                  </a:lnTo>
                  <a:lnTo>
                    <a:pt x="87" y="144"/>
                  </a:lnTo>
                  <a:lnTo>
                    <a:pt x="87" y="146"/>
                  </a:lnTo>
                  <a:lnTo>
                    <a:pt x="87" y="149"/>
                  </a:lnTo>
                  <a:lnTo>
                    <a:pt x="90" y="151"/>
                  </a:lnTo>
                  <a:lnTo>
                    <a:pt x="92" y="153"/>
                  </a:lnTo>
                  <a:lnTo>
                    <a:pt x="92" y="153"/>
                  </a:lnTo>
                  <a:lnTo>
                    <a:pt x="92" y="158"/>
                  </a:lnTo>
                  <a:lnTo>
                    <a:pt x="94" y="161"/>
                  </a:lnTo>
                  <a:lnTo>
                    <a:pt x="97" y="163"/>
                  </a:lnTo>
                  <a:lnTo>
                    <a:pt x="99" y="172"/>
                  </a:lnTo>
                  <a:lnTo>
                    <a:pt x="101" y="177"/>
                  </a:lnTo>
                  <a:lnTo>
                    <a:pt x="106" y="184"/>
                  </a:lnTo>
                  <a:lnTo>
                    <a:pt x="111" y="187"/>
                  </a:lnTo>
                  <a:lnTo>
                    <a:pt x="116" y="187"/>
                  </a:lnTo>
                  <a:lnTo>
                    <a:pt x="120" y="187"/>
                  </a:lnTo>
                  <a:lnTo>
                    <a:pt x="120" y="187"/>
                  </a:lnTo>
                  <a:lnTo>
                    <a:pt x="123" y="189"/>
                  </a:lnTo>
                  <a:lnTo>
                    <a:pt x="125" y="189"/>
                  </a:lnTo>
                  <a:lnTo>
                    <a:pt x="125" y="189"/>
                  </a:lnTo>
                  <a:lnTo>
                    <a:pt x="127" y="189"/>
                  </a:lnTo>
                  <a:lnTo>
                    <a:pt x="125" y="182"/>
                  </a:lnTo>
                  <a:lnTo>
                    <a:pt x="125" y="182"/>
                  </a:lnTo>
                  <a:lnTo>
                    <a:pt x="125" y="182"/>
                  </a:lnTo>
                  <a:lnTo>
                    <a:pt x="127" y="182"/>
                  </a:lnTo>
                  <a:lnTo>
                    <a:pt x="130" y="182"/>
                  </a:lnTo>
                  <a:lnTo>
                    <a:pt x="132" y="189"/>
                  </a:lnTo>
                  <a:lnTo>
                    <a:pt x="135" y="191"/>
                  </a:lnTo>
                  <a:lnTo>
                    <a:pt x="135" y="194"/>
                  </a:lnTo>
                  <a:lnTo>
                    <a:pt x="137" y="198"/>
                  </a:lnTo>
                  <a:lnTo>
                    <a:pt x="137" y="201"/>
                  </a:lnTo>
                  <a:lnTo>
                    <a:pt x="139" y="201"/>
                  </a:lnTo>
                  <a:lnTo>
                    <a:pt x="142" y="201"/>
                  </a:lnTo>
                  <a:lnTo>
                    <a:pt x="144" y="198"/>
                  </a:lnTo>
                  <a:lnTo>
                    <a:pt x="146" y="198"/>
                  </a:lnTo>
                  <a:lnTo>
                    <a:pt x="149" y="201"/>
                  </a:lnTo>
                  <a:lnTo>
                    <a:pt x="153" y="206"/>
                  </a:lnTo>
                  <a:lnTo>
                    <a:pt x="156" y="206"/>
                  </a:lnTo>
                  <a:lnTo>
                    <a:pt x="158" y="203"/>
                  </a:lnTo>
                  <a:lnTo>
                    <a:pt x="163" y="201"/>
                  </a:lnTo>
                  <a:lnTo>
                    <a:pt x="163" y="201"/>
                  </a:lnTo>
                  <a:lnTo>
                    <a:pt x="165" y="201"/>
                  </a:lnTo>
                  <a:lnTo>
                    <a:pt x="165" y="203"/>
                  </a:lnTo>
                  <a:lnTo>
                    <a:pt x="165" y="206"/>
                  </a:lnTo>
                  <a:lnTo>
                    <a:pt x="168" y="206"/>
                  </a:lnTo>
                  <a:lnTo>
                    <a:pt x="168" y="206"/>
                  </a:lnTo>
                  <a:lnTo>
                    <a:pt x="172" y="208"/>
                  </a:lnTo>
                  <a:lnTo>
                    <a:pt x="172" y="210"/>
                  </a:lnTo>
                  <a:lnTo>
                    <a:pt x="175" y="213"/>
                  </a:lnTo>
                  <a:lnTo>
                    <a:pt x="175" y="215"/>
                  </a:lnTo>
                  <a:lnTo>
                    <a:pt x="175" y="215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66" name="Freeform 8"/>
            <p:cNvSpPr>
              <a:spLocks/>
            </p:cNvSpPr>
            <p:nvPr/>
          </p:nvSpPr>
          <p:spPr bwMode="auto">
            <a:xfrm>
              <a:off x="2245143" y="3195053"/>
              <a:ext cx="274638" cy="395289"/>
            </a:xfrm>
            <a:custGeom>
              <a:avLst/>
              <a:gdLst>
                <a:gd name="T0" fmla="*/ 135 w 173"/>
                <a:gd name="T1" fmla="*/ 249 h 249"/>
                <a:gd name="T2" fmla="*/ 137 w 173"/>
                <a:gd name="T3" fmla="*/ 234 h 249"/>
                <a:gd name="T4" fmla="*/ 144 w 173"/>
                <a:gd name="T5" fmla="*/ 218 h 249"/>
                <a:gd name="T6" fmla="*/ 152 w 173"/>
                <a:gd name="T7" fmla="*/ 216 h 249"/>
                <a:gd name="T8" fmla="*/ 159 w 173"/>
                <a:gd name="T9" fmla="*/ 208 h 249"/>
                <a:gd name="T10" fmla="*/ 163 w 173"/>
                <a:gd name="T11" fmla="*/ 204 h 249"/>
                <a:gd name="T12" fmla="*/ 163 w 173"/>
                <a:gd name="T13" fmla="*/ 197 h 249"/>
                <a:gd name="T14" fmla="*/ 170 w 173"/>
                <a:gd name="T15" fmla="*/ 194 h 249"/>
                <a:gd name="T16" fmla="*/ 168 w 173"/>
                <a:gd name="T17" fmla="*/ 185 h 249"/>
                <a:gd name="T18" fmla="*/ 170 w 173"/>
                <a:gd name="T19" fmla="*/ 178 h 249"/>
                <a:gd name="T20" fmla="*/ 168 w 173"/>
                <a:gd name="T21" fmla="*/ 168 h 249"/>
                <a:gd name="T22" fmla="*/ 166 w 173"/>
                <a:gd name="T23" fmla="*/ 156 h 249"/>
                <a:gd name="T24" fmla="*/ 168 w 173"/>
                <a:gd name="T25" fmla="*/ 149 h 249"/>
                <a:gd name="T26" fmla="*/ 168 w 173"/>
                <a:gd name="T27" fmla="*/ 145 h 249"/>
                <a:gd name="T28" fmla="*/ 166 w 173"/>
                <a:gd name="T29" fmla="*/ 140 h 249"/>
                <a:gd name="T30" fmla="*/ 166 w 173"/>
                <a:gd name="T31" fmla="*/ 137 h 249"/>
                <a:gd name="T32" fmla="*/ 166 w 173"/>
                <a:gd name="T33" fmla="*/ 130 h 249"/>
                <a:gd name="T34" fmla="*/ 170 w 173"/>
                <a:gd name="T35" fmla="*/ 126 h 249"/>
                <a:gd name="T36" fmla="*/ 168 w 173"/>
                <a:gd name="T37" fmla="*/ 119 h 249"/>
                <a:gd name="T38" fmla="*/ 159 w 173"/>
                <a:gd name="T39" fmla="*/ 111 h 249"/>
                <a:gd name="T40" fmla="*/ 159 w 173"/>
                <a:gd name="T41" fmla="*/ 97 h 249"/>
                <a:gd name="T42" fmla="*/ 173 w 173"/>
                <a:gd name="T43" fmla="*/ 90 h 249"/>
                <a:gd name="T44" fmla="*/ 168 w 173"/>
                <a:gd name="T45" fmla="*/ 85 h 249"/>
                <a:gd name="T46" fmla="*/ 173 w 173"/>
                <a:gd name="T47" fmla="*/ 76 h 249"/>
                <a:gd name="T48" fmla="*/ 170 w 173"/>
                <a:gd name="T49" fmla="*/ 69 h 249"/>
                <a:gd name="T50" fmla="*/ 168 w 173"/>
                <a:gd name="T51" fmla="*/ 62 h 249"/>
                <a:gd name="T52" fmla="*/ 154 w 173"/>
                <a:gd name="T53" fmla="*/ 50 h 249"/>
                <a:gd name="T54" fmla="*/ 142 w 173"/>
                <a:gd name="T55" fmla="*/ 29 h 249"/>
                <a:gd name="T56" fmla="*/ 133 w 173"/>
                <a:gd name="T57" fmla="*/ 0 h 249"/>
                <a:gd name="T58" fmla="*/ 109 w 173"/>
                <a:gd name="T59" fmla="*/ 3 h 249"/>
                <a:gd name="T60" fmla="*/ 50 w 173"/>
                <a:gd name="T61" fmla="*/ 19 h 249"/>
                <a:gd name="T62" fmla="*/ 24 w 173"/>
                <a:gd name="T63" fmla="*/ 26 h 249"/>
                <a:gd name="T64" fmla="*/ 14 w 173"/>
                <a:gd name="T65" fmla="*/ 33 h 249"/>
                <a:gd name="T66" fmla="*/ 12 w 173"/>
                <a:gd name="T67" fmla="*/ 43 h 249"/>
                <a:gd name="T68" fmla="*/ 7 w 173"/>
                <a:gd name="T69" fmla="*/ 52 h 249"/>
                <a:gd name="T70" fmla="*/ 0 w 173"/>
                <a:gd name="T71" fmla="*/ 62 h 249"/>
                <a:gd name="T72" fmla="*/ 0 w 173"/>
                <a:gd name="T73" fmla="*/ 71 h 249"/>
                <a:gd name="T74" fmla="*/ 0 w 173"/>
                <a:gd name="T75" fmla="*/ 85 h 249"/>
                <a:gd name="T76" fmla="*/ 0 w 173"/>
                <a:gd name="T77" fmla="*/ 93 h 249"/>
                <a:gd name="T78" fmla="*/ 7 w 173"/>
                <a:gd name="T79" fmla="*/ 116 h 249"/>
                <a:gd name="T80" fmla="*/ 12 w 173"/>
                <a:gd name="T81" fmla="*/ 128 h 249"/>
                <a:gd name="T82" fmla="*/ 24 w 173"/>
                <a:gd name="T83" fmla="*/ 142 h 249"/>
                <a:gd name="T84" fmla="*/ 28 w 173"/>
                <a:gd name="T85" fmla="*/ 154 h 249"/>
                <a:gd name="T86" fmla="*/ 33 w 173"/>
                <a:gd name="T87" fmla="*/ 161 h 249"/>
                <a:gd name="T88" fmla="*/ 38 w 173"/>
                <a:gd name="T89" fmla="*/ 168 h 249"/>
                <a:gd name="T90" fmla="*/ 47 w 173"/>
                <a:gd name="T91" fmla="*/ 175 h 249"/>
                <a:gd name="T92" fmla="*/ 62 w 173"/>
                <a:gd name="T93" fmla="*/ 180 h 249"/>
                <a:gd name="T94" fmla="*/ 64 w 173"/>
                <a:gd name="T95" fmla="*/ 182 h 249"/>
                <a:gd name="T96" fmla="*/ 66 w 173"/>
                <a:gd name="T97" fmla="*/ 187 h 249"/>
                <a:gd name="T98" fmla="*/ 73 w 173"/>
                <a:gd name="T99" fmla="*/ 194 h 249"/>
                <a:gd name="T100" fmla="*/ 73 w 173"/>
                <a:gd name="T101" fmla="*/ 199 h 249"/>
                <a:gd name="T102" fmla="*/ 78 w 173"/>
                <a:gd name="T103" fmla="*/ 211 h 249"/>
                <a:gd name="T104" fmla="*/ 76 w 173"/>
                <a:gd name="T105" fmla="*/ 218 h 249"/>
                <a:gd name="T106" fmla="*/ 81 w 173"/>
                <a:gd name="T107" fmla="*/ 227 h 249"/>
                <a:gd name="T108" fmla="*/ 83 w 173"/>
                <a:gd name="T109" fmla="*/ 225 h 249"/>
                <a:gd name="T110" fmla="*/ 85 w 173"/>
                <a:gd name="T111" fmla="*/ 234 h 249"/>
                <a:gd name="T112" fmla="*/ 90 w 173"/>
                <a:gd name="T113" fmla="*/ 2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73" h="249">
                  <a:moveTo>
                    <a:pt x="99" y="246"/>
                  </a:moveTo>
                  <a:lnTo>
                    <a:pt x="109" y="249"/>
                  </a:lnTo>
                  <a:lnTo>
                    <a:pt x="111" y="249"/>
                  </a:lnTo>
                  <a:lnTo>
                    <a:pt x="135" y="249"/>
                  </a:lnTo>
                  <a:lnTo>
                    <a:pt x="135" y="246"/>
                  </a:lnTo>
                  <a:lnTo>
                    <a:pt x="137" y="242"/>
                  </a:lnTo>
                  <a:lnTo>
                    <a:pt x="137" y="239"/>
                  </a:lnTo>
                  <a:lnTo>
                    <a:pt x="137" y="234"/>
                  </a:lnTo>
                  <a:lnTo>
                    <a:pt x="137" y="232"/>
                  </a:lnTo>
                  <a:lnTo>
                    <a:pt x="140" y="227"/>
                  </a:lnTo>
                  <a:lnTo>
                    <a:pt x="142" y="227"/>
                  </a:lnTo>
                  <a:lnTo>
                    <a:pt x="144" y="218"/>
                  </a:lnTo>
                  <a:lnTo>
                    <a:pt x="147" y="218"/>
                  </a:lnTo>
                  <a:lnTo>
                    <a:pt x="147" y="218"/>
                  </a:lnTo>
                  <a:lnTo>
                    <a:pt x="149" y="218"/>
                  </a:lnTo>
                  <a:lnTo>
                    <a:pt x="152" y="216"/>
                  </a:lnTo>
                  <a:lnTo>
                    <a:pt x="152" y="216"/>
                  </a:lnTo>
                  <a:lnTo>
                    <a:pt x="154" y="211"/>
                  </a:lnTo>
                  <a:lnTo>
                    <a:pt x="156" y="208"/>
                  </a:lnTo>
                  <a:lnTo>
                    <a:pt x="159" y="208"/>
                  </a:lnTo>
                  <a:lnTo>
                    <a:pt x="161" y="208"/>
                  </a:lnTo>
                  <a:lnTo>
                    <a:pt x="161" y="208"/>
                  </a:lnTo>
                  <a:lnTo>
                    <a:pt x="163" y="206"/>
                  </a:lnTo>
                  <a:lnTo>
                    <a:pt x="163" y="204"/>
                  </a:lnTo>
                  <a:lnTo>
                    <a:pt x="163" y="201"/>
                  </a:lnTo>
                  <a:lnTo>
                    <a:pt x="163" y="199"/>
                  </a:lnTo>
                  <a:lnTo>
                    <a:pt x="163" y="199"/>
                  </a:lnTo>
                  <a:lnTo>
                    <a:pt x="163" y="197"/>
                  </a:lnTo>
                  <a:lnTo>
                    <a:pt x="168" y="199"/>
                  </a:lnTo>
                  <a:lnTo>
                    <a:pt x="168" y="199"/>
                  </a:lnTo>
                  <a:lnTo>
                    <a:pt x="170" y="194"/>
                  </a:lnTo>
                  <a:lnTo>
                    <a:pt x="170" y="194"/>
                  </a:lnTo>
                  <a:lnTo>
                    <a:pt x="170" y="192"/>
                  </a:lnTo>
                  <a:lnTo>
                    <a:pt x="170" y="190"/>
                  </a:lnTo>
                  <a:lnTo>
                    <a:pt x="168" y="187"/>
                  </a:lnTo>
                  <a:lnTo>
                    <a:pt x="168" y="185"/>
                  </a:lnTo>
                  <a:lnTo>
                    <a:pt x="166" y="182"/>
                  </a:lnTo>
                  <a:lnTo>
                    <a:pt x="168" y="180"/>
                  </a:lnTo>
                  <a:lnTo>
                    <a:pt x="168" y="178"/>
                  </a:lnTo>
                  <a:lnTo>
                    <a:pt x="170" y="178"/>
                  </a:lnTo>
                  <a:lnTo>
                    <a:pt x="170" y="180"/>
                  </a:lnTo>
                  <a:lnTo>
                    <a:pt x="170" y="178"/>
                  </a:lnTo>
                  <a:lnTo>
                    <a:pt x="170" y="175"/>
                  </a:lnTo>
                  <a:lnTo>
                    <a:pt x="168" y="168"/>
                  </a:lnTo>
                  <a:lnTo>
                    <a:pt x="168" y="163"/>
                  </a:lnTo>
                  <a:lnTo>
                    <a:pt x="163" y="161"/>
                  </a:lnTo>
                  <a:lnTo>
                    <a:pt x="163" y="159"/>
                  </a:lnTo>
                  <a:lnTo>
                    <a:pt x="166" y="156"/>
                  </a:lnTo>
                  <a:lnTo>
                    <a:pt x="163" y="152"/>
                  </a:lnTo>
                  <a:lnTo>
                    <a:pt x="163" y="149"/>
                  </a:lnTo>
                  <a:lnTo>
                    <a:pt x="166" y="149"/>
                  </a:lnTo>
                  <a:lnTo>
                    <a:pt x="168" y="149"/>
                  </a:lnTo>
                  <a:lnTo>
                    <a:pt x="170" y="147"/>
                  </a:lnTo>
                  <a:lnTo>
                    <a:pt x="168" y="145"/>
                  </a:lnTo>
                  <a:lnTo>
                    <a:pt x="168" y="145"/>
                  </a:lnTo>
                  <a:lnTo>
                    <a:pt x="168" y="145"/>
                  </a:lnTo>
                  <a:lnTo>
                    <a:pt x="166" y="142"/>
                  </a:lnTo>
                  <a:lnTo>
                    <a:pt x="166" y="140"/>
                  </a:lnTo>
                  <a:lnTo>
                    <a:pt x="166" y="140"/>
                  </a:lnTo>
                  <a:lnTo>
                    <a:pt x="166" y="140"/>
                  </a:lnTo>
                  <a:lnTo>
                    <a:pt x="166" y="140"/>
                  </a:lnTo>
                  <a:lnTo>
                    <a:pt x="163" y="137"/>
                  </a:lnTo>
                  <a:lnTo>
                    <a:pt x="163" y="137"/>
                  </a:lnTo>
                  <a:lnTo>
                    <a:pt x="166" y="137"/>
                  </a:lnTo>
                  <a:lnTo>
                    <a:pt x="166" y="135"/>
                  </a:lnTo>
                  <a:lnTo>
                    <a:pt x="163" y="135"/>
                  </a:lnTo>
                  <a:lnTo>
                    <a:pt x="163" y="133"/>
                  </a:lnTo>
                  <a:lnTo>
                    <a:pt x="166" y="130"/>
                  </a:lnTo>
                  <a:lnTo>
                    <a:pt x="166" y="130"/>
                  </a:lnTo>
                  <a:lnTo>
                    <a:pt x="168" y="130"/>
                  </a:lnTo>
                  <a:lnTo>
                    <a:pt x="168" y="130"/>
                  </a:lnTo>
                  <a:lnTo>
                    <a:pt x="170" y="126"/>
                  </a:lnTo>
                  <a:lnTo>
                    <a:pt x="168" y="123"/>
                  </a:lnTo>
                  <a:lnTo>
                    <a:pt x="168" y="121"/>
                  </a:lnTo>
                  <a:lnTo>
                    <a:pt x="170" y="121"/>
                  </a:lnTo>
                  <a:lnTo>
                    <a:pt x="168" y="119"/>
                  </a:lnTo>
                  <a:lnTo>
                    <a:pt x="166" y="119"/>
                  </a:lnTo>
                  <a:lnTo>
                    <a:pt x="166" y="114"/>
                  </a:lnTo>
                  <a:lnTo>
                    <a:pt x="166" y="111"/>
                  </a:lnTo>
                  <a:lnTo>
                    <a:pt x="159" y="111"/>
                  </a:lnTo>
                  <a:lnTo>
                    <a:pt x="159" y="107"/>
                  </a:lnTo>
                  <a:lnTo>
                    <a:pt x="159" y="104"/>
                  </a:lnTo>
                  <a:lnTo>
                    <a:pt x="159" y="102"/>
                  </a:lnTo>
                  <a:lnTo>
                    <a:pt x="159" y="97"/>
                  </a:lnTo>
                  <a:lnTo>
                    <a:pt x="166" y="97"/>
                  </a:lnTo>
                  <a:lnTo>
                    <a:pt x="166" y="90"/>
                  </a:lnTo>
                  <a:lnTo>
                    <a:pt x="170" y="90"/>
                  </a:lnTo>
                  <a:lnTo>
                    <a:pt x="173" y="90"/>
                  </a:lnTo>
                  <a:lnTo>
                    <a:pt x="170" y="88"/>
                  </a:lnTo>
                  <a:lnTo>
                    <a:pt x="168" y="90"/>
                  </a:lnTo>
                  <a:lnTo>
                    <a:pt x="168" y="88"/>
                  </a:lnTo>
                  <a:lnTo>
                    <a:pt x="168" y="85"/>
                  </a:lnTo>
                  <a:lnTo>
                    <a:pt x="170" y="83"/>
                  </a:lnTo>
                  <a:lnTo>
                    <a:pt x="170" y="81"/>
                  </a:lnTo>
                  <a:lnTo>
                    <a:pt x="170" y="78"/>
                  </a:lnTo>
                  <a:lnTo>
                    <a:pt x="173" y="76"/>
                  </a:lnTo>
                  <a:lnTo>
                    <a:pt x="173" y="76"/>
                  </a:lnTo>
                  <a:lnTo>
                    <a:pt x="170" y="71"/>
                  </a:lnTo>
                  <a:lnTo>
                    <a:pt x="170" y="71"/>
                  </a:lnTo>
                  <a:lnTo>
                    <a:pt x="170" y="69"/>
                  </a:lnTo>
                  <a:lnTo>
                    <a:pt x="170" y="69"/>
                  </a:lnTo>
                  <a:lnTo>
                    <a:pt x="170" y="64"/>
                  </a:lnTo>
                  <a:lnTo>
                    <a:pt x="168" y="62"/>
                  </a:lnTo>
                  <a:lnTo>
                    <a:pt x="168" y="62"/>
                  </a:lnTo>
                  <a:lnTo>
                    <a:pt x="166" y="62"/>
                  </a:lnTo>
                  <a:lnTo>
                    <a:pt x="163" y="57"/>
                  </a:lnTo>
                  <a:lnTo>
                    <a:pt x="159" y="52"/>
                  </a:lnTo>
                  <a:lnTo>
                    <a:pt x="154" y="50"/>
                  </a:lnTo>
                  <a:lnTo>
                    <a:pt x="149" y="50"/>
                  </a:lnTo>
                  <a:lnTo>
                    <a:pt x="147" y="48"/>
                  </a:lnTo>
                  <a:lnTo>
                    <a:pt x="147" y="36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7" y="19"/>
                  </a:lnTo>
                  <a:lnTo>
                    <a:pt x="137" y="14"/>
                  </a:lnTo>
                  <a:lnTo>
                    <a:pt x="133" y="0"/>
                  </a:lnTo>
                  <a:lnTo>
                    <a:pt x="128" y="0"/>
                  </a:lnTo>
                  <a:lnTo>
                    <a:pt x="121" y="0"/>
                  </a:lnTo>
                  <a:lnTo>
                    <a:pt x="109" y="3"/>
                  </a:lnTo>
                  <a:lnTo>
                    <a:pt x="109" y="3"/>
                  </a:lnTo>
                  <a:lnTo>
                    <a:pt x="102" y="5"/>
                  </a:lnTo>
                  <a:lnTo>
                    <a:pt x="73" y="12"/>
                  </a:lnTo>
                  <a:lnTo>
                    <a:pt x="59" y="17"/>
                  </a:lnTo>
                  <a:lnTo>
                    <a:pt x="50" y="19"/>
                  </a:lnTo>
                  <a:lnTo>
                    <a:pt x="40" y="22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19" y="31"/>
                  </a:lnTo>
                  <a:lnTo>
                    <a:pt x="17" y="31"/>
                  </a:lnTo>
                  <a:lnTo>
                    <a:pt x="14" y="33"/>
                  </a:lnTo>
                  <a:lnTo>
                    <a:pt x="14" y="36"/>
                  </a:lnTo>
                  <a:lnTo>
                    <a:pt x="14" y="38"/>
                  </a:lnTo>
                  <a:lnTo>
                    <a:pt x="14" y="40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2" y="48"/>
                  </a:lnTo>
                  <a:lnTo>
                    <a:pt x="9" y="48"/>
                  </a:lnTo>
                  <a:lnTo>
                    <a:pt x="7" y="52"/>
                  </a:lnTo>
                  <a:lnTo>
                    <a:pt x="7" y="57"/>
                  </a:lnTo>
                  <a:lnTo>
                    <a:pt x="2" y="57"/>
                  </a:lnTo>
                  <a:lnTo>
                    <a:pt x="2" y="59"/>
                  </a:lnTo>
                  <a:lnTo>
                    <a:pt x="0" y="62"/>
                  </a:lnTo>
                  <a:lnTo>
                    <a:pt x="2" y="64"/>
                  </a:lnTo>
                  <a:lnTo>
                    <a:pt x="2" y="69"/>
                  </a:lnTo>
                  <a:lnTo>
                    <a:pt x="2" y="71"/>
                  </a:lnTo>
                  <a:lnTo>
                    <a:pt x="0" y="71"/>
                  </a:lnTo>
                  <a:lnTo>
                    <a:pt x="2" y="74"/>
                  </a:lnTo>
                  <a:lnTo>
                    <a:pt x="0" y="76"/>
                  </a:lnTo>
                  <a:lnTo>
                    <a:pt x="0" y="83"/>
                  </a:lnTo>
                  <a:lnTo>
                    <a:pt x="0" y="85"/>
                  </a:lnTo>
                  <a:lnTo>
                    <a:pt x="0" y="90"/>
                  </a:lnTo>
                  <a:lnTo>
                    <a:pt x="0" y="93"/>
                  </a:lnTo>
                  <a:lnTo>
                    <a:pt x="0" y="93"/>
                  </a:lnTo>
                  <a:lnTo>
                    <a:pt x="0" y="93"/>
                  </a:lnTo>
                  <a:lnTo>
                    <a:pt x="2" y="95"/>
                  </a:lnTo>
                  <a:lnTo>
                    <a:pt x="5" y="107"/>
                  </a:lnTo>
                  <a:lnTo>
                    <a:pt x="5" y="111"/>
                  </a:lnTo>
                  <a:lnTo>
                    <a:pt x="7" y="116"/>
                  </a:lnTo>
                  <a:lnTo>
                    <a:pt x="7" y="119"/>
                  </a:lnTo>
                  <a:lnTo>
                    <a:pt x="9" y="126"/>
                  </a:lnTo>
                  <a:lnTo>
                    <a:pt x="12" y="126"/>
                  </a:lnTo>
                  <a:lnTo>
                    <a:pt x="12" y="128"/>
                  </a:lnTo>
                  <a:lnTo>
                    <a:pt x="12" y="128"/>
                  </a:lnTo>
                  <a:lnTo>
                    <a:pt x="12" y="130"/>
                  </a:lnTo>
                  <a:lnTo>
                    <a:pt x="19" y="137"/>
                  </a:lnTo>
                  <a:lnTo>
                    <a:pt x="24" y="142"/>
                  </a:lnTo>
                  <a:lnTo>
                    <a:pt x="24" y="145"/>
                  </a:lnTo>
                  <a:lnTo>
                    <a:pt x="24" y="147"/>
                  </a:lnTo>
                  <a:lnTo>
                    <a:pt x="26" y="152"/>
                  </a:lnTo>
                  <a:lnTo>
                    <a:pt x="28" y="154"/>
                  </a:lnTo>
                  <a:lnTo>
                    <a:pt x="28" y="161"/>
                  </a:lnTo>
                  <a:lnTo>
                    <a:pt x="31" y="163"/>
                  </a:lnTo>
                  <a:lnTo>
                    <a:pt x="31" y="163"/>
                  </a:lnTo>
                  <a:lnTo>
                    <a:pt x="33" y="161"/>
                  </a:lnTo>
                  <a:lnTo>
                    <a:pt x="36" y="161"/>
                  </a:lnTo>
                  <a:lnTo>
                    <a:pt x="36" y="163"/>
                  </a:lnTo>
                  <a:lnTo>
                    <a:pt x="36" y="166"/>
                  </a:lnTo>
                  <a:lnTo>
                    <a:pt x="38" y="168"/>
                  </a:lnTo>
                  <a:lnTo>
                    <a:pt x="40" y="171"/>
                  </a:lnTo>
                  <a:lnTo>
                    <a:pt x="43" y="173"/>
                  </a:lnTo>
                  <a:lnTo>
                    <a:pt x="45" y="175"/>
                  </a:lnTo>
                  <a:lnTo>
                    <a:pt x="47" y="175"/>
                  </a:lnTo>
                  <a:lnTo>
                    <a:pt x="52" y="175"/>
                  </a:lnTo>
                  <a:lnTo>
                    <a:pt x="57" y="178"/>
                  </a:lnTo>
                  <a:lnTo>
                    <a:pt x="57" y="180"/>
                  </a:lnTo>
                  <a:lnTo>
                    <a:pt x="62" y="180"/>
                  </a:lnTo>
                  <a:lnTo>
                    <a:pt x="64" y="180"/>
                  </a:lnTo>
                  <a:lnTo>
                    <a:pt x="64" y="180"/>
                  </a:lnTo>
                  <a:lnTo>
                    <a:pt x="64" y="182"/>
                  </a:lnTo>
                  <a:lnTo>
                    <a:pt x="64" y="182"/>
                  </a:lnTo>
                  <a:lnTo>
                    <a:pt x="64" y="185"/>
                  </a:lnTo>
                  <a:lnTo>
                    <a:pt x="64" y="185"/>
                  </a:lnTo>
                  <a:lnTo>
                    <a:pt x="66" y="187"/>
                  </a:lnTo>
                  <a:lnTo>
                    <a:pt x="66" y="187"/>
                  </a:lnTo>
                  <a:lnTo>
                    <a:pt x="66" y="187"/>
                  </a:lnTo>
                  <a:lnTo>
                    <a:pt x="69" y="190"/>
                  </a:lnTo>
                  <a:lnTo>
                    <a:pt x="69" y="192"/>
                  </a:lnTo>
                  <a:lnTo>
                    <a:pt x="73" y="194"/>
                  </a:lnTo>
                  <a:lnTo>
                    <a:pt x="73" y="197"/>
                  </a:lnTo>
                  <a:lnTo>
                    <a:pt x="76" y="197"/>
                  </a:lnTo>
                  <a:lnTo>
                    <a:pt x="73" y="199"/>
                  </a:lnTo>
                  <a:lnTo>
                    <a:pt x="73" y="199"/>
                  </a:lnTo>
                  <a:lnTo>
                    <a:pt x="73" y="204"/>
                  </a:lnTo>
                  <a:lnTo>
                    <a:pt x="76" y="204"/>
                  </a:lnTo>
                  <a:lnTo>
                    <a:pt x="78" y="208"/>
                  </a:lnTo>
                  <a:lnTo>
                    <a:pt x="78" y="211"/>
                  </a:lnTo>
                  <a:lnTo>
                    <a:pt x="76" y="213"/>
                  </a:lnTo>
                  <a:lnTo>
                    <a:pt x="76" y="216"/>
                  </a:lnTo>
                  <a:lnTo>
                    <a:pt x="76" y="216"/>
                  </a:lnTo>
                  <a:lnTo>
                    <a:pt x="76" y="218"/>
                  </a:lnTo>
                  <a:lnTo>
                    <a:pt x="78" y="220"/>
                  </a:lnTo>
                  <a:lnTo>
                    <a:pt x="78" y="225"/>
                  </a:lnTo>
                  <a:lnTo>
                    <a:pt x="78" y="227"/>
                  </a:lnTo>
                  <a:lnTo>
                    <a:pt x="81" y="227"/>
                  </a:lnTo>
                  <a:lnTo>
                    <a:pt x="81" y="227"/>
                  </a:lnTo>
                  <a:lnTo>
                    <a:pt x="83" y="227"/>
                  </a:lnTo>
                  <a:lnTo>
                    <a:pt x="83" y="225"/>
                  </a:lnTo>
                  <a:lnTo>
                    <a:pt x="83" y="225"/>
                  </a:lnTo>
                  <a:lnTo>
                    <a:pt x="85" y="225"/>
                  </a:lnTo>
                  <a:lnTo>
                    <a:pt x="83" y="230"/>
                  </a:lnTo>
                  <a:lnTo>
                    <a:pt x="83" y="232"/>
                  </a:lnTo>
                  <a:lnTo>
                    <a:pt x="85" y="234"/>
                  </a:lnTo>
                  <a:lnTo>
                    <a:pt x="88" y="242"/>
                  </a:lnTo>
                  <a:lnTo>
                    <a:pt x="88" y="242"/>
                  </a:lnTo>
                  <a:lnTo>
                    <a:pt x="88" y="246"/>
                  </a:lnTo>
                  <a:lnTo>
                    <a:pt x="90" y="246"/>
                  </a:lnTo>
                  <a:lnTo>
                    <a:pt x="95" y="246"/>
                  </a:lnTo>
                  <a:lnTo>
                    <a:pt x="99" y="246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67" name="Freeform 9"/>
            <p:cNvSpPr>
              <a:spLocks/>
            </p:cNvSpPr>
            <p:nvPr/>
          </p:nvSpPr>
          <p:spPr bwMode="auto">
            <a:xfrm>
              <a:off x="3350043" y="2655303"/>
              <a:ext cx="414338" cy="355600"/>
            </a:xfrm>
            <a:custGeom>
              <a:avLst/>
              <a:gdLst>
                <a:gd name="T0" fmla="*/ 237 w 261"/>
                <a:gd name="T1" fmla="*/ 97 h 224"/>
                <a:gd name="T2" fmla="*/ 225 w 261"/>
                <a:gd name="T3" fmla="*/ 94 h 224"/>
                <a:gd name="T4" fmla="*/ 225 w 261"/>
                <a:gd name="T5" fmla="*/ 87 h 224"/>
                <a:gd name="T6" fmla="*/ 223 w 261"/>
                <a:gd name="T7" fmla="*/ 80 h 224"/>
                <a:gd name="T8" fmla="*/ 213 w 261"/>
                <a:gd name="T9" fmla="*/ 78 h 224"/>
                <a:gd name="T10" fmla="*/ 206 w 261"/>
                <a:gd name="T11" fmla="*/ 78 h 224"/>
                <a:gd name="T12" fmla="*/ 199 w 261"/>
                <a:gd name="T13" fmla="*/ 75 h 224"/>
                <a:gd name="T14" fmla="*/ 192 w 261"/>
                <a:gd name="T15" fmla="*/ 68 h 224"/>
                <a:gd name="T16" fmla="*/ 182 w 261"/>
                <a:gd name="T17" fmla="*/ 56 h 224"/>
                <a:gd name="T18" fmla="*/ 178 w 261"/>
                <a:gd name="T19" fmla="*/ 52 h 224"/>
                <a:gd name="T20" fmla="*/ 171 w 261"/>
                <a:gd name="T21" fmla="*/ 47 h 224"/>
                <a:gd name="T22" fmla="*/ 166 w 261"/>
                <a:gd name="T23" fmla="*/ 42 h 224"/>
                <a:gd name="T24" fmla="*/ 161 w 261"/>
                <a:gd name="T25" fmla="*/ 37 h 224"/>
                <a:gd name="T26" fmla="*/ 152 w 261"/>
                <a:gd name="T27" fmla="*/ 33 h 224"/>
                <a:gd name="T28" fmla="*/ 145 w 261"/>
                <a:gd name="T29" fmla="*/ 35 h 224"/>
                <a:gd name="T30" fmla="*/ 137 w 261"/>
                <a:gd name="T31" fmla="*/ 33 h 224"/>
                <a:gd name="T32" fmla="*/ 128 w 261"/>
                <a:gd name="T33" fmla="*/ 33 h 224"/>
                <a:gd name="T34" fmla="*/ 121 w 261"/>
                <a:gd name="T35" fmla="*/ 30 h 224"/>
                <a:gd name="T36" fmla="*/ 109 w 261"/>
                <a:gd name="T37" fmla="*/ 28 h 224"/>
                <a:gd name="T38" fmla="*/ 100 w 261"/>
                <a:gd name="T39" fmla="*/ 30 h 224"/>
                <a:gd name="T40" fmla="*/ 88 w 261"/>
                <a:gd name="T41" fmla="*/ 21 h 224"/>
                <a:gd name="T42" fmla="*/ 85 w 261"/>
                <a:gd name="T43" fmla="*/ 14 h 224"/>
                <a:gd name="T44" fmla="*/ 81 w 261"/>
                <a:gd name="T45" fmla="*/ 4 h 224"/>
                <a:gd name="T46" fmla="*/ 48 w 261"/>
                <a:gd name="T47" fmla="*/ 18 h 224"/>
                <a:gd name="T48" fmla="*/ 0 w 261"/>
                <a:gd name="T49" fmla="*/ 49 h 224"/>
                <a:gd name="T50" fmla="*/ 7 w 261"/>
                <a:gd name="T51" fmla="*/ 52 h 224"/>
                <a:gd name="T52" fmla="*/ 10 w 261"/>
                <a:gd name="T53" fmla="*/ 61 h 224"/>
                <a:gd name="T54" fmla="*/ 14 w 261"/>
                <a:gd name="T55" fmla="*/ 66 h 224"/>
                <a:gd name="T56" fmla="*/ 38 w 261"/>
                <a:gd name="T57" fmla="*/ 71 h 224"/>
                <a:gd name="T58" fmla="*/ 43 w 261"/>
                <a:gd name="T59" fmla="*/ 73 h 224"/>
                <a:gd name="T60" fmla="*/ 43 w 261"/>
                <a:gd name="T61" fmla="*/ 85 h 224"/>
                <a:gd name="T62" fmla="*/ 50 w 261"/>
                <a:gd name="T63" fmla="*/ 99 h 224"/>
                <a:gd name="T64" fmla="*/ 59 w 261"/>
                <a:gd name="T65" fmla="*/ 101 h 224"/>
                <a:gd name="T66" fmla="*/ 76 w 261"/>
                <a:gd name="T67" fmla="*/ 115 h 224"/>
                <a:gd name="T68" fmla="*/ 83 w 261"/>
                <a:gd name="T69" fmla="*/ 120 h 224"/>
                <a:gd name="T70" fmla="*/ 97 w 261"/>
                <a:gd name="T71" fmla="*/ 125 h 224"/>
                <a:gd name="T72" fmla="*/ 107 w 261"/>
                <a:gd name="T73" fmla="*/ 134 h 224"/>
                <a:gd name="T74" fmla="*/ 116 w 261"/>
                <a:gd name="T75" fmla="*/ 137 h 224"/>
                <a:gd name="T76" fmla="*/ 121 w 261"/>
                <a:gd name="T77" fmla="*/ 151 h 224"/>
                <a:gd name="T78" fmla="*/ 133 w 261"/>
                <a:gd name="T79" fmla="*/ 175 h 224"/>
                <a:gd name="T80" fmla="*/ 137 w 261"/>
                <a:gd name="T81" fmla="*/ 184 h 224"/>
                <a:gd name="T82" fmla="*/ 140 w 261"/>
                <a:gd name="T83" fmla="*/ 201 h 224"/>
                <a:gd name="T84" fmla="*/ 147 w 261"/>
                <a:gd name="T85" fmla="*/ 208 h 224"/>
                <a:gd name="T86" fmla="*/ 156 w 261"/>
                <a:gd name="T87" fmla="*/ 212 h 224"/>
                <a:gd name="T88" fmla="*/ 168 w 261"/>
                <a:gd name="T89" fmla="*/ 224 h 224"/>
                <a:gd name="T90" fmla="*/ 249 w 261"/>
                <a:gd name="T91" fmla="*/ 194 h 224"/>
                <a:gd name="T92" fmla="*/ 244 w 261"/>
                <a:gd name="T93" fmla="*/ 191 h 224"/>
                <a:gd name="T94" fmla="*/ 249 w 261"/>
                <a:gd name="T95" fmla="*/ 179 h 224"/>
                <a:gd name="T96" fmla="*/ 256 w 261"/>
                <a:gd name="T97" fmla="*/ 172 h 224"/>
                <a:gd name="T98" fmla="*/ 254 w 261"/>
                <a:gd name="T99" fmla="*/ 160 h 224"/>
                <a:gd name="T100" fmla="*/ 254 w 261"/>
                <a:gd name="T101" fmla="*/ 149 h 224"/>
                <a:gd name="T102" fmla="*/ 246 w 261"/>
                <a:gd name="T103" fmla="*/ 134 h 224"/>
                <a:gd name="T104" fmla="*/ 246 w 261"/>
                <a:gd name="T105" fmla="*/ 130 h 224"/>
                <a:gd name="T106" fmla="*/ 251 w 261"/>
                <a:gd name="T107" fmla="*/ 97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1" h="224">
                  <a:moveTo>
                    <a:pt x="244" y="97"/>
                  </a:moveTo>
                  <a:lnTo>
                    <a:pt x="244" y="97"/>
                  </a:lnTo>
                  <a:lnTo>
                    <a:pt x="237" y="97"/>
                  </a:lnTo>
                  <a:lnTo>
                    <a:pt x="237" y="97"/>
                  </a:lnTo>
                  <a:lnTo>
                    <a:pt x="237" y="94"/>
                  </a:lnTo>
                  <a:lnTo>
                    <a:pt x="232" y="92"/>
                  </a:lnTo>
                  <a:lnTo>
                    <a:pt x="227" y="94"/>
                  </a:lnTo>
                  <a:lnTo>
                    <a:pt x="225" y="94"/>
                  </a:lnTo>
                  <a:lnTo>
                    <a:pt x="225" y="92"/>
                  </a:lnTo>
                  <a:lnTo>
                    <a:pt x="223" y="89"/>
                  </a:lnTo>
                  <a:lnTo>
                    <a:pt x="223" y="89"/>
                  </a:lnTo>
                  <a:lnTo>
                    <a:pt x="225" y="87"/>
                  </a:lnTo>
                  <a:lnTo>
                    <a:pt x="225" y="87"/>
                  </a:lnTo>
                  <a:lnTo>
                    <a:pt x="225" y="85"/>
                  </a:lnTo>
                  <a:lnTo>
                    <a:pt x="225" y="85"/>
                  </a:lnTo>
                  <a:lnTo>
                    <a:pt x="223" y="80"/>
                  </a:lnTo>
                  <a:lnTo>
                    <a:pt x="220" y="80"/>
                  </a:lnTo>
                  <a:lnTo>
                    <a:pt x="220" y="80"/>
                  </a:lnTo>
                  <a:lnTo>
                    <a:pt x="218" y="78"/>
                  </a:lnTo>
                  <a:lnTo>
                    <a:pt x="213" y="78"/>
                  </a:lnTo>
                  <a:lnTo>
                    <a:pt x="211" y="78"/>
                  </a:lnTo>
                  <a:lnTo>
                    <a:pt x="211" y="73"/>
                  </a:lnTo>
                  <a:lnTo>
                    <a:pt x="209" y="75"/>
                  </a:lnTo>
                  <a:lnTo>
                    <a:pt x="206" y="78"/>
                  </a:lnTo>
                  <a:lnTo>
                    <a:pt x="206" y="78"/>
                  </a:lnTo>
                  <a:lnTo>
                    <a:pt x="204" y="78"/>
                  </a:lnTo>
                  <a:lnTo>
                    <a:pt x="201" y="78"/>
                  </a:lnTo>
                  <a:lnTo>
                    <a:pt x="199" y="75"/>
                  </a:lnTo>
                  <a:lnTo>
                    <a:pt x="199" y="73"/>
                  </a:lnTo>
                  <a:lnTo>
                    <a:pt x="197" y="66"/>
                  </a:lnTo>
                  <a:lnTo>
                    <a:pt x="194" y="66"/>
                  </a:lnTo>
                  <a:lnTo>
                    <a:pt x="192" y="68"/>
                  </a:lnTo>
                  <a:lnTo>
                    <a:pt x="190" y="63"/>
                  </a:lnTo>
                  <a:lnTo>
                    <a:pt x="187" y="63"/>
                  </a:lnTo>
                  <a:lnTo>
                    <a:pt x="187" y="61"/>
                  </a:lnTo>
                  <a:lnTo>
                    <a:pt x="182" y="56"/>
                  </a:lnTo>
                  <a:lnTo>
                    <a:pt x="182" y="56"/>
                  </a:lnTo>
                  <a:lnTo>
                    <a:pt x="180" y="56"/>
                  </a:lnTo>
                  <a:lnTo>
                    <a:pt x="178" y="54"/>
                  </a:lnTo>
                  <a:lnTo>
                    <a:pt x="178" y="52"/>
                  </a:lnTo>
                  <a:lnTo>
                    <a:pt x="178" y="52"/>
                  </a:lnTo>
                  <a:lnTo>
                    <a:pt x="175" y="49"/>
                  </a:lnTo>
                  <a:lnTo>
                    <a:pt x="173" y="47"/>
                  </a:lnTo>
                  <a:lnTo>
                    <a:pt x="171" y="47"/>
                  </a:lnTo>
                  <a:lnTo>
                    <a:pt x="171" y="45"/>
                  </a:lnTo>
                  <a:lnTo>
                    <a:pt x="168" y="45"/>
                  </a:lnTo>
                  <a:lnTo>
                    <a:pt x="168" y="42"/>
                  </a:lnTo>
                  <a:lnTo>
                    <a:pt x="166" y="42"/>
                  </a:lnTo>
                  <a:lnTo>
                    <a:pt x="164" y="40"/>
                  </a:lnTo>
                  <a:lnTo>
                    <a:pt x="164" y="42"/>
                  </a:lnTo>
                  <a:lnTo>
                    <a:pt x="161" y="40"/>
                  </a:lnTo>
                  <a:lnTo>
                    <a:pt x="161" y="37"/>
                  </a:lnTo>
                  <a:lnTo>
                    <a:pt x="159" y="35"/>
                  </a:lnTo>
                  <a:lnTo>
                    <a:pt x="156" y="33"/>
                  </a:lnTo>
                  <a:lnTo>
                    <a:pt x="154" y="33"/>
                  </a:lnTo>
                  <a:lnTo>
                    <a:pt x="152" y="33"/>
                  </a:lnTo>
                  <a:lnTo>
                    <a:pt x="149" y="35"/>
                  </a:lnTo>
                  <a:lnTo>
                    <a:pt x="147" y="37"/>
                  </a:lnTo>
                  <a:lnTo>
                    <a:pt x="145" y="37"/>
                  </a:lnTo>
                  <a:lnTo>
                    <a:pt x="145" y="35"/>
                  </a:lnTo>
                  <a:lnTo>
                    <a:pt x="145" y="35"/>
                  </a:lnTo>
                  <a:lnTo>
                    <a:pt x="142" y="35"/>
                  </a:lnTo>
                  <a:lnTo>
                    <a:pt x="142" y="35"/>
                  </a:lnTo>
                  <a:lnTo>
                    <a:pt x="137" y="33"/>
                  </a:lnTo>
                  <a:lnTo>
                    <a:pt x="137" y="35"/>
                  </a:lnTo>
                  <a:lnTo>
                    <a:pt x="135" y="35"/>
                  </a:lnTo>
                  <a:lnTo>
                    <a:pt x="130" y="33"/>
                  </a:lnTo>
                  <a:lnTo>
                    <a:pt x="128" y="33"/>
                  </a:lnTo>
                  <a:lnTo>
                    <a:pt x="126" y="33"/>
                  </a:lnTo>
                  <a:lnTo>
                    <a:pt x="126" y="30"/>
                  </a:lnTo>
                  <a:lnTo>
                    <a:pt x="123" y="28"/>
                  </a:lnTo>
                  <a:lnTo>
                    <a:pt x="121" y="30"/>
                  </a:lnTo>
                  <a:lnTo>
                    <a:pt x="116" y="30"/>
                  </a:lnTo>
                  <a:lnTo>
                    <a:pt x="114" y="30"/>
                  </a:lnTo>
                  <a:lnTo>
                    <a:pt x="111" y="28"/>
                  </a:lnTo>
                  <a:lnTo>
                    <a:pt x="109" y="28"/>
                  </a:lnTo>
                  <a:lnTo>
                    <a:pt x="107" y="28"/>
                  </a:lnTo>
                  <a:lnTo>
                    <a:pt x="104" y="30"/>
                  </a:lnTo>
                  <a:lnTo>
                    <a:pt x="102" y="28"/>
                  </a:lnTo>
                  <a:lnTo>
                    <a:pt x="100" y="30"/>
                  </a:lnTo>
                  <a:lnTo>
                    <a:pt x="97" y="28"/>
                  </a:lnTo>
                  <a:lnTo>
                    <a:pt x="95" y="28"/>
                  </a:lnTo>
                  <a:lnTo>
                    <a:pt x="90" y="21"/>
                  </a:lnTo>
                  <a:lnTo>
                    <a:pt x="88" y="21"/>
                  </a:lnTo>
                  <a:lnTo>
                    <a:pt x="88" y="18"/>
                  </a:lnTo>
                  <a:lnTo>
                    <a:pt x="85" y="16"/>
                  </a:lnTo>
                  <a:lnTo>
                    <a:pt x="85" y="16"/>
                  </a:lnTo>
                  <a:lnTo>
                    <a:pt x="85" y="14"/>
                  </a:lnTo>
                  <a:lnTo>
                    <a:pt x="85" y="14"/>
                  </a:lnTo>
                  <a:lnTo>
                    <a:pt x="85" y="14"/>
                  </a:lnTo>
                  <a:lnTo>
                    <a:pt x="81" y="4"/>
                  </a:lnTo>
                  <a:lnTo>
                    <a:pt x="81" y="4"/>
                  </a:lnTo>
                  <a:lnTo>
                    <a:pt x="76" y="0"/>
                  </a:lnTo>
                  <a:lnTo>
                    <a:pt x="55" y="14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36" y="26"/>
                  </a:lnTo>
                  <a:lnTo>
                    <a:pt x="24" y="35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3" y="52"/>
                  </a:lnTo>
                  <a:lnTo>
                    <a:pt x="3" y="49"/>
                  </a:lnTo>
                  <a:lnTo>
                    <a:pt x="7" y="52"/>
                  </a:lnTo>
                  <a:lnTo>
                    <a:pt x="10" y="54"/>
                  </a:lnTo>
                  <a:lnTo>
                    <a:pt x="10" y="56"/>
                  </a:lnTo>
                  <a:lnTo>
                    <a:pt x="10" y="61"/>
                  </a:lnTo>
                  <a:lnTo>
                    <a:pt x="10" y="61"/>
                  </a:lnTo>
                  <a:lnTo>
                    <a:pt x="10" y="66"/>
                  </a:lnTo>
                  <a:lnTo>
                    <a:pt x="12" y="66"/>
                  </a:lnTo>
                  <a:lnTo>
                    <a:pt x="14" y="68"/>
                  </a:lnTo>
                  <a:lnTo>
                    <a:pt x="14" y="66"/>
                  </a:lnTo>
                  <a:lnTo>
                    <a:pt x="19" y="68"/>
                  </a:lnTo>
                  <a:lnTo>
                    <a:pt x="24" y="71"/>
                  </a:lnTo>
                  <a:lnTo>
                    <a:pt x="24" y="71"/>
                  </a:lnTo>
                  <a:lnTo>
                    <a:pt x="38" y="71"/>
                  </a:lnTo>
                  <a:lnTo>
                    <a:pt x="43" y="68"/>
                  </a:lnTo>
                  <a:lnTo>
                    <a:pt x="43" y="68"/>
                  </a:lnTo>
                  <a:lnTo>
                    <a:pt x="45" y="71"/>
                  </a:lnTo>
                  <a:lnTo>
                    <a:pt x="43" y="73"/>
                  </a:lnTo>
                  <a:lnTo>
                    <a:pt x="43" y="75"/>
                  </a:lnTo>
                  <a:lnTo>
                    <a:pt x="40" y="82"/>
                  </a:lnTo>
                  <a:lnTo>
                    <a:pt x="40" y="85"/>
                  </a:lnTo>
                  <a:lnTo>
                    <a:pt x="43" y="85"/>
                  </a:lnTo>
                  <a:lnTo>
                    <a:pt x="50" y="92"/>
                  </a:lnTo>
                  <a:lnTo>
                    <a:pt x="50" y="94"/>
                  </a:lnTo>
                  <a:lnTo>
                    <a:pt x="50" y="99"/>
                  </a:lnTo>
                  <a:lnTo>
                    <a:pt x="50" y="99"/>
                  </a:lnTo>
                  <a:lnTo>
                    <a:pt x="52" y="99"/>
                  </a:lnTo>
                  <a:lnTo>
                    <a:pt x="55" y="99"/>
                  </a:lnTo>
                  <a:lnTo>
                    <a:pt x="55" y="99"/>
                  </a:lnTo>
                  <a:lnTo>
                    <a:pt x="59" y="101"/>
                  </a:lnTo>
                  <a:lnTo>
                    <a:pt x="59" y="104"/>
                  </a:lnTo>
                  <a:lnTo>
                    <a:pt x="71" y="111"/>
                  </a:lnTo>
                  <a:lnTo>
                    <a:pt x="71" y="113"/>
                  </a:lnTo>
                  <a:lnTo>
                    <a:pt x="76" y="115"/>
                  </a:lnTo>
                  <a:lnTo>
                    <a:pt x="81" y="118"/>
                  </a:lnTo>
                  <a:lnTo>
                    <a:pt x="81" y="118"/>
                  </a:lnTo>
                  <a:lnTo>
                    <a:pt x="81" y="120"/>
                  </a:lnTo>
                  <a:lnTo>
                    <a:pt x="83" y="120"/>
                  </a:lnTo>
                  <a:lnTo>
                    <a:pt x="85" y="123"/>
                  </a:lnTo>
                  <a:lnTo>
                    <a:pt x="88" y="123"/>
                  </a:lnTo>
                  <a:lnTo>
                    <a:pt x="90" y="125"/>
                  </a:lnTo>
                  <a:lnTo>
                    <a:pt x="97" y="125"/>
                  </a:lnTo>
                  <a:lnTo>
                    <a:pt x="102" y="125"/>
                  </a:lnTo>
                  <a:lnTo>
                    <a:pt x="104" y="127"/>
                  </a:lnTo>
                  <a:lnTo>
                    <a:pt x="107" y="132"/>
                  </a:lnTo>
                  <a:lnTo>
                    <a:pt x="107" y="134"/>
                  </a:lnTo>
                  <a:lnTo>
                    <a:pt x="107" y="134"/>
                  </a:lnTo>
                  <a:lnTo>
                    <a:pt x="116" y="137"/>
                  </a:lnTo>
                  <a:lnTo>
                    <a:pt x="116" y="137"/>
                  </a:lnTo>
                  <a:lnTo>
                    <a:pt x="116" y="137"/>
                  </a:lnTo>
                  <a:lnTo>
                    <a:pt x="114" y="139"/>
                  </a:lnTo>
                  <a:lnTo>
                    <a:pt x="114" y="139"/>
                  </a:lnTo>
                  <a:lnTo>
                    <a:pt x="114" y="142"/>
                  </a:lnTo>
                  <a:lnTo>
                    <a:pt x="121" y="151"/>
                  </a:lnTo>
                  <a:lnTo>
                    <a:pt x="123" y="153"/>
                  </a:lnTo>
                  <a:lnTo>
                    <a:pt x="123" y="156"/>
                  </a:lnTo>
                  <a:lnTo>
                    <a:pt x="128" y="163"/>
                  </a:lnTo>
                  <a:lnTo>
                    <a:pt x="133" y="175"/>
                  </a:lnTo>
                  <a:lnTo>
                    <a:pt x="133" y="175"/>
                  </a:lnTo>
                  <a:lnTo>
                    <a:pt x="135" y="182"/>
                  </a:lnTo>
                  <a:lnTo>
                    <a:pt x="135" y="184"/>
                  </a:lnTo>
                  <a:lnTo>
                    <a:pt x="137" y="184"/>
                  </a:lnTo>
                  <a:lnTo>
                    <a:pt x="135" y="191"/>
                  </a:lnTo>
                  <a:lnTo>
                    <a:pt x="137" y="194"/>
                  </a:lnTo>
                  <a:lnTo>
                    <a:pt x="140" y="196"/>
                  </a:lnTo>
                  <a:lnTo>
                    <a:pt x="140" y="201"/>
                  </a:lnTo>
                  <a:lnTo>
                    <a:pt x="140" y="203"/>
                  </a:lnTo>
                  <a:lnTo>
                    <a:pt x="140" y="205"/>
                  </a:lnTo>
                  <a:lnTo>
                    <a:pt x="145" y="208"/>
                  </a:lnTo>
                  <a:lnTo>
                    <a:pt x="147" y="208"/>
                  </a:lnTo>
                  <a:lnTo>
                    <a:pt x="154" y="210"/>
                  </a:lnTo>
                  <a:lnTo>
                    <a:pt x="156" y="210"/>
                  </a:lnTo>
                  <a:lnTo>
                    <a:pt x="156" y="212"/>
                  </a:lnTo>
                  <a:lnTo>
                    <a:pt x="156" y="212"/>
                  </a:lnTo>
                  <a:lnTo>
                    <a:pt x="159" y="215"/>
                  </a:lnTo>
                  <a:lnTo>
                    <a:pt x="159" y="217"/>
                  </a:lnTo>
                  <a:lnTo>
                    <a:pt x="166" y="222"/>
                  </a:lnTo>
                  <a:lnTo>
                    <a:pt x="168" y="224"/>
                  </a:lnTo>
                  <a:lnTo>
                    <a:pt x="194" y="215"/>
                  </a:lnTo>
                  <a:lnTo>
                    <a:pt x="246" y="196"/>
                  </a:lnTo>
                  <a:lnTo>
                    <a:pt x="249" y="196"/>
                  </a:lnTo>
                  <a:lnTo>
                    <a:pt x="249" y="194"/>
                  </a:lnTo>
                  <a:lnTo>
                    <a:pt x="246" y="191"/>
                  </a:lnTo>
                  <a:lnTo>
                    <a:pt x="246" y="191"/>
                  </a:lnTo>
                  <a:lnTo>
                    <a:pt x="244" y="191"/>
                  </a:lnTo>
                  <a:lnTo>
                    <a:pt x="244" y="191"/>
                  </a:lnTo>
                  <a:lnTo>
                    <a:pt x="244" y="186"/>
                  </a:lnTo>
                  <a:lnTo>
                    <a:pt x="249" y="186"/>
                  </a:lnTo>
                  <a:lnTo>
                    <a:pt x="249" y="182"/>
                  </a:lnTo>
                  <a:lnTo>
                    <a:pt x="249" y="179"/>
                  </a:lnTo>
                  <a:lnTo>
                    <a:pt x="254" y="179"/>
                  </a:lnTo>
                  <a:lnTo>
                    <a:pt x="254" y="177"/>
                  </a:lnTo>
                  <a:lnTo>
                    <a:pt x="256" y="172"/>
                  </a:lnTo>
                  <a:lnTo>
                    <a:pt x="256" y="172"/>
                  </a:lnTo>
                  <a:lnTo>
                    <a:pt x="256" y="170"/>
                  </a:lnTo>
                  <a:lnTo>
                    <a:pt x="254" y="165"/>
                  </a:lnTo>
                  <a:lnTo>
                    <a:pt x="254" y="163"/>
                  </a:lnTo>
                  <a:lnTo>
                    <a:pt x="254" y="160"/>
                  </a:lnTo>
                  <a:lnTo>
                    <a:pt x="256" y="153"/>
                  </a:lnTo>
                  <a:lnTo>
                    <a:pt x="256" y="149"/>
                  </a:lnTo>
                  <a:lnTo>
                    <a:pt x="254" y="149"/>
                  </a:lnTo>
                  <a:lnTo>
                    <a:pt x="254" y="149"/>
                  </a:lnTo>
                  <a:lnTo>
                    <a:pt x="251" y="146"/>
                  </a:lnTo>
                  <a:lnTo>
                    <a:pt x="246" y="142"/>
                  </a:lnTo>
                  <a:lnTo>
                    <a:pt x="246" y="137"/>
                  </a:lnTo>
                  <a:lnTo>
                    <a:pt x="246" y="134"/>
                  </a:lnTo>
                  <a:lnTo>
                    <a:pt x="246" y="132"/>
                  </a:lnTo>
                  <a:lnTo>
                    <a:pt x="249" y="132"/>
                  </a:lnTo>
                  <a:lnTo>
                    <a:pt x="249" y="132"/>
                  </a:lnTo>
                  <a:lnTo>
                    <a:pt x="246" y="130"/>
                  </a:lnTo>
                  <a:lnTo>
                    <a:pt x="242" y="130"/>
                  </a:lnTo>
                  <a:lnTo>
                    <a:pt x="237" y="130"/>
                  </a:lnTo>
                  <a:lnTo>
                    <a:pt x="261" y="99"/>
                  </a:lnTo>
                  <a:lnTo>
                    <a:pt x="251" y="97"/>
                  </a:lnTo>
                  <a:lnTo>
                    <a:pt x="244" y="97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68" name="Freeform 10"/>
            <p:cNvSpPr>
              <a:spLocks/>
            </p:cNvSpPr>
            <p:nvPr/>
          </p:nvSpPr>
          <p:spPr bwMode="auto">
            <a:xfrm>
              <a:off x="2437231" y="3071228"/>
              <a:ext cx="244475" cy="395288"/>
            </a:xfrm>
            <a:custGeom>
              <a:avLst/>
              <a:gdLst>
                <a:gd name="T0" fmla="*/ 19 w 154"/>
                <a:gd name="T1" fmla="*/ 100 h 249"/>
                <a:gd name="T2" fmla="*/ 28 w 154"/>
                <a:gd name="T3" fmla="*/ 116 h 249"/>
                <a:gd name="T4" fmla="*/ 35 w 154"/>
                <a:gd name="T5" fmla="*/ 130 h 249"/>
                <a:gd name="T6" fmla="*/ 47 w 154"/>
                <a:gd name="T7" fmla="*/ 142 h 249"/>
                <a:gd name="T8" fmla="*/ 52 w 154"/>
                <a:gd name="T9" fmla="*/ 144 h 249"/>
                <a:gd name="T10" fmla="*/ 52 w 154"/>
                <a:gd name="T11" fmla="*/ 152 h 249"/>
                <a:gd name="T12" fmla="*/ 54 w 154"/>
                <a:gd name="T13" fmla="*/ 159 h 249"/>
                <a:gd name="T14" fmla="*/ 52 w 154"/>
                <a:gd name="T15" fmla="*/ 163 h 249"/>
                <a:gd name="T16" fmla="*/ 49 w 154"/>
                <a:gd name="T17" fmla="*/ 171 h 249"/>
                <a:gd name="T18" fmla="*/ 52 w 154"/>
                <a:gd name="T19" fmla="*/ 173 h 249"/>
                <a:gd name="T20" fmla="*/ 40 w 154"/>
                <a:gd name="T21" fmla="*/ 178 h 249"/>
                <a:gd name="T22" fmla="*/ 40 w 154"/>
                <a:gd name="T23" fmla="*/ 187 h 249"/>
                <a:gd name="T24" fmla="*/ 47 w 154"/>
                <a:gd name="T25" fmla="*/ 194 h 249"/>
                <a:gd name="T26" fmla="*/ 49 w 154"/>
                <a:gd name="T27" fmla="*/ 201 h 249"/>
                <a:gd name="T28" fmla="*/ 52 w 154"/>
                <a:gd name="T29" fmla="*/ 206 h 249"/>
                <a:gd name="T30" fmla="*/ 47 w 154"/>
                <a:gd name="T31" fmla="*/ 213 h 249"/>
                <a:gd name="T32" fmla="*/ 45 w 154"/>
                <a:gd name="T33" fmla="*/ 218 h 249"/>
                <a:gd name="T34" fmla="*/ 45 w 154"/>
                <a:gd name="T35" fmla="*/ 218 h 249"/>
                <a:gd name="T36" fmla="*/ 47 w 154"/>
                <a:gd name="T37" fmla="*/ 220 h 249"/>
                <a:gd name="T38" fmla="*/ 47 w 154"/>
                <a:gd name="T39" fmla="*/ 225 h 249"/>
                <a:gd name="T40" fmla="*/ 49 w 154"/>
                <a:gd name="T41" fmla="*/ 227 h 249"/>
                <a:gd name="T42" fmla="*/ 47 w 154"/>
                <a:gd name="T43" fmla="*/ 232 h 249"/>
                <a:gd name="T44" fmla="*/ 47 w 154"/>
                <a:gd name="T45" fmla="*/ 237 h 249"/>
                <a:gd name="T46" fmla="*/ 49 w 154"/>
                <a:gd name="T47" fmla="*/ 246 h 249"/>
                <a:gd name="T48" fmla="*/ 73 w 154"/>
                <a:gd name="T49" fmla="*/ 249 h 249"/>
                <a:gd name="T50" fmla="*/ 73 w 154"/>
                <a:gd name="T51" fmla="*/ 213 h 249"/>
                <a:gd name="T52" fmla="*/ 73 w 154"/>
                <a:gd name="T53" fmla="*/ 180 h 249"/>
                <a:gd name="T54" fmla="*/ 94 w 154"/>
                <a:gd name="T55" fmla="*/ 187 h 249"/>
                <a:gd name="T56" fmla="*/ 109 w 154"/>
                <a:gd name="T57" fmla="*/ 187 h 249"/>
                <a:gd name="T58" fmla="*/ 109 w 154"/>
                <a:gd name="T59" fmla="*/ 180 h 249"/>
                <a:gd name="T60" fmla="*/ 116 w 154"/>
                <a:gd name="T61" fmla="*/ 178 h 249"/>
                <a:gd name="T62" fmla="*/ 116 w 154"/>
                <a:gd name="T63" fmla="*/ 144 h 249"/>
                <a:gd name="T64" fmla="*/ 123 w 154"/>
                <a:gd name="T65" fmla="*/ 130 h 249"/>
                <a:gd name="T66" fmla="*/ 125 w 154"/>
                <a:gd name="T67" fmla="*/ 116 h 249"/>
                <a:gd name="T68" fmla="*/ 121 w 154"/>
                <a:gd name="T69" fmla="*/ 100 h 249"/>
                <a:gd name="T70" fmla="*/ 118 w 154"/>
                <a:gd name="T71" fmla="*/ 88 h 249"/>
                <a:gd name="T72" fmla="*/ 125 w 154"/>
                <a:gd name="T73" fmla="*/ 85 h 249"/>
                <a:gd name="T74" fmla="*/ 139 w 154"/>
                <a:gd name="T75" fmla="*/ 81 h 249"/>
                <a:gd name="T76" fmla="*/ 139 w 154"/>
                <a:gd name="T77" fmla="*/ 69 h 249"/>
                <a:gd name="T78" fmla="*/ 139 w 154"/>
                <a:gd name="T79" fmla="*/ 57 h 249"/>
                <a:gd name="T80" fmla="*/ 147 w 154"/>
                <a:gd name="T81" fmla="*/ 50 h 249"/>
                <a:gd name="T82" fmla="*/ 147 w 154"/>
                <a:gd name="T83" fmla="*/ 43 h 249"/>
                <a:gd name="T84" fmla="*/ 139 w 154"/>
                <a:gd name="T85" fmla="*/ 36 h 249"/>
                <a:gd name="T86" fmla="*/ 139 w 154"/>
                <a:gd name="T87" fmla="*/ 17 h 249"/>
                <a:gd name="T88" fmla="*/ 128 w 154"/>
                <a:gd name="T89" fmla="*/ 10 h 249"/>
                <a:gd name="T90" fmla="*/ 128 w 154"/>
                <a:gd name="T91" fmla="*/ 5 h 249"/>
                <a:gd name="T92" fmla="*/ 116 w 154"/>
                <a:gd name="T93" fmla="*/ 3 h 249"/>
                <a:gd name="T94" fmla="*/ 94 w 154"/>
                <a:gd name="T95" fmla="*/ 3 h 249"/>
                <a:gd name="T96" fmla="*/ 78 w 154"/>
                <a:gd name="T97" fmla="*/ 0 h 249"/>
                <a:gd name="T98" fmla="*/ 68 w 154"/>
                <a:gd name="T99" fmla="*/ 0 h 249"/>
                <a:gd name="T100" fmla="*/ 57 w 154"/>
                <a:gd name="T101" fmla="*/ 0 h 249"/>
                <a:gd name="T102" fmla="*/ 31 w 154"/>
                <a:gd name="T103" fmla="*/ 0 h 249"/>
                <a:gd name="T104" fmla="*/ 16 w 154"/>
                <a:gd name="T105" fmla="*/ 0 h 249"/>
                <a:gd name="T106" fmla="*/ 7 w 154"/>
                <a:gd name="T107" fmla="*/ 5 h 249"/>
                <a:gd name="T108" fmla="*/ 2 w 154"/>
                <a:gd name="T109" fmla="*/ 0 h 249"/>
                <a:gd name="T110" fmla="*/ 2 w 154"/>
                <a:gd name="T111" fmla="*/ 19 h 249"/>
                <a:gd name="T112" fmla="*/ 2 w 154"/>
                <a:gd name="T113" fmla="*/ 29 h 249"/>
                <a:gd name="T114" fmla="*/ 2 w 154"/>
                <a:gd name="T115" fmla="*/ 55 h 249"/>
                <a:gd name="T116" fmla="*/ 2 w 154"/>
                <a:gd name="T117" fmla="*/ 69 h 249"/>
                <a:gd name="T118" fmla="*/ 2 w 154"/>
                <a:gd name="T119" fmla="*/ 81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4" h="249">
                  <a:moveTo>
                    <a:pt x="14" y="83"/>
                  </a:moveTo>
                  <a:lnTo>
                    <a:pt x="19" y="95"/>
                  </a:lnTo>
                  <a:lnTo>
                    <a:pt x="19" y="100"/>
                  </a:lnTo>
                  <a:lnTo>
                    <a:pt x="19" y="104"/>
                  </a:lnTo>
                  <a:lnTo>
                    <a:pt x="23" y="111"/>
                  </a:lnTo>
                  <a:lnTo>
                    <a:pt x="28" y="116"/>
                  </a:lnTo>
                  <a:lnTo>
                    <a:pt x="28" y="130"/>
                  </a:lnTo>
                  <a:lnTo>
                    <a:pt x="31" y="130"/>
                  </a:lnTo>
                  <a:lnTo>
                    <a:pt x="35" y="130"/>
                  </a:lnTo>
                  <a:lnTo>
                    <a:pt x="40" y="133"/>
                  </a:lnTo>
                  <a:lnTo>
                    <a:pt x="45" y="137"/>
                  </a:lnTo>
                  <a:lnTo>
                    <a:pt x="47" y="142"/>
                  </a:lnTo>
                  <a:lnTo>
                    <a:pt x="47" y="142"/>
                  </a:lnTo>
                  <a:lnTo>
                    <a:pt x="49" y="142"/>
                  </a:lnTo>
                  <a:lnTo>
                    <a:pt x="52" y="144"/>
                  </a:lnTo>
                  <a:lnTo>
                    <a:pt x="52" y="149"/>
                  </a:lnTo>
                  <a:lnTo>
                    <a:pt x="52" y="152"/>
                  </a:lnTo>
                  <a:lnTo>
                    <a:pt x="52" y="152"/>
                  </a:lnTo>
                  <a:lnTo>
                    <a:pt x="52" y="154"/>
                  </a:lnTo>
                  <a:lnTo>
                    <a:pt x="54" y="156"/>
                  </a:lnTo>
                  <a:lnTo>
                    <a:pt x="54" y="159"/>
                  </a:lnTo>
                  <a:lnTo>
                    <a:pt x="52" y="159"/>
                  </a:lnTo>
                  <a:lnTo>
                    <a:pt x="52" y="161"/>
                  </a:lnTo>
                  <a:lnTo>
                    <a:pt x="52" y="163"/>
                  </a:lnTo>
                  <a:lnTo>
                    <a:pt x="49" y="166"/>
                  </a:lnTo>
                  <a:lnTo>
                    <a:pt x="49" y="168"/>
                  </a:lnTo>
                  <a:lnTo>
                    <a:pt x="49" y="171"/>
                  </a:lnTo>
                  <a:lnTo>
                    <a:pt x="52" y="171"/>
                  </a:lnTo>
                  <a:lnTo>
                    <a:pt x="52" y="171"/>
                  </a:lnTo>
                  <a:lnTo>
                    <a:pt x="52" y="173"/>
                  </a:lnTo>
                  <a:lnTo>
                    <a:pt x="47" y="173"/>
                  </a:lnTo>
                  <a:lnTo>
                    <a:pt x="47" y="178"/>
                  </a:lnTo>
                  <a:lnTo>
                    <a:pt x="40" y="178"/>
                  </a:lnTo>
                  <a:lnTo>
                    <a:pt x="40" y="182"/>
                  </a:lnTo>
                  <a:lnTo>
                    <a:pt x="40" y="187"/>
                  </a:lnTo>
                  <a:lnTo>
                    <a:pt x="40" y="187"/>
                  </a:lnTo>
                  <a:lnTo>
                    <a:pt x="40" y="192"/>
                  </a:lnTo>
                  <a:lnTo>
                    <a:pt x="45" y="192"/>
                  </a:lnTo>
                  <a:lnTo>
                    <a:pt x="47" y="194"/>
                  </a:lnTo>
                  <a:lnTo>
                    <a:pt x="47" y="199"/>
                  </a:lnTo>
                  <a:lnTo>
                    <a:pt x="49" y="199"/>
                  </a:lnTo>
                  <a:lnTo>
                    <a:pt x="49" y="201"/>
                  </a:lnTo>
                  <a:lnTo>
                    <a:pt x="49" y="204"/>
                  </a:lnTo>
                  <a:lnTo>
                    <a:pt x="49" y="206"/>
                  </a:lnTo>
                  <a:lnTo>
                    <a:pt x="52" y="206"/>
                  </a:lnTo>
                  <a:lnTo>
                    <a:pt x="49" y="211"/>
                  </a:lnTo>
                  <a:lnTo>
                    <a:pt x="49" y="213"/>
                  </a:lnTo>
                  <a:lnTo>
                    <a:pt x="47" y="213"/>
                  </a:lnTo>
                  <a:lnTo>
                    <a:pt x="47" y="213"/>
                  </a:lnTo>
                  <a:lnTo>
                    <a:pt x="45" y="213"/>
                  </a:lnTo>
                  <a:lnTo>
                    <a:pt x="45" y="218"/>
                  </a:lnTo>
                  <a:lnTo>
                    <a:pt x="47" y="218"/>
                  </a:lnTo>
                  <a:lnTo>
                    <a:pt x="45" y="218"/>
                  </a:lnTo>
                  <a:lnTo>
                    <a:pt x="45" y="218"/>
                  </a:lnTo>
                  <a:lnTo>
                    <a:pt x="45" y="218"/>
                  </a:lnTo>
                  <a:lnTo>
                    <a:pt x="47" y="220"/>
                  </a:lnTo>
                  <a:lnTo>
                    <a:pt x="47" y="220"/>
                  </a:lnTo>
                  <a:lnTo>
                    <a:pt x="47" y="220"/>
                  </a:lnTo>
                  <a:lnTo>
                    <a:pt x="47" y="220"/>
                  </a:lnTo>
                  <a:lnTo>
                    <a:pt x="47" y="225"/>
                  </a:lnTo>
                  <a:lnTo>
                    <a:pt x="49" y="227"/>
                  </a:lnTo>
                  <a:lnTo>
                    <a:pt x="49" y="225"/>
                  </a:lnTo>
                  <a:lnTo>
                    <a:pt x="49" y="227"/>
                  </a:lnTo>
                  <a:lnTo>
                    <a:pt x="49" y="230"/>
                  </a:lnTo>
                  <a:lnTo>
                    <a:pt x="49" y="230"/>
                  </a:lnTo>
                  <a:lnTo>
                    <a:pt x="47" y="232"/>
                  </a:lnTo>
                  <a:lnTo>
                    <a:pt x="45" y="232"/>
                  </a:lnTo>
                  <a:lnTo>
                    <a:pt x="42" y="232"/>
                  </a:lnTo>
                  <a:lnTo>
                    <a:pt x="47" y="237"/>
                  </a:lnTo>
                  <a:lnTo>
                    <a:pt x="45" y="241"/>
                  </a:lnTo>
                  <a:lnTo>
                    <a:pt x="45" y="244"/>
                  </a:lnTo>
                  <a:lnTo>
                    <a:pt x="49" y="246"/>
                  </a:lnTo>
                  <a:lnTo>
                    <a:pt x="49" y="249"/>
                  </a:lnTo>
                  <a:lnTo>
                    <a:pt x="64" y="249"/>
                  </a:lnTo>
                  <a:lnTo>
                    <a:pt x="73" y="249"/>
                  </a:lnTo>
                  <a:lnTo>
                    <a:pt x="73" y="237"/>
                  </a:lnTo>
                  <a:lnTo>
                    <a:pt x="73" y="227"/>
                  </a:lnTo>
                  <a:lnTo>
                    <a:pt x="73" y="213"/>
                  </a:lnTo>
                  <a:lnTo>
                    <a:pt x="73" y="211"/>
                  </a:lnTo>
                  <a:lnTo>
                    <a:pt x="73" y="192"/>
                  </a:lnTo>
                  <a:lnTo>
                    <a:pt x="73" y="180"/>
                  </a:lnTo>
                  <a:lnTo>
                    <a:pt x="90" y="180"/>
                  </a:lnTo>
                  <a:lnTo>
                    <a:pt x="94" y="180"/>
                  </a:lnTo>
                  <a:lnTo>
                    <a:pt x="94" y="187"/>
                  </a:lnTo>
                  <a:lnTo>
                    <a:pt x="97" y="187"/>
                  </a:lnTo>
                  <a:lnTo>
                    <a:pt x="109" y="187"/>
                  </a:lnTo>
                  <a:lnTo>
                    <a:pt x="109" y="187"/>
                  </a:lnTo>
                  <a:lnTo>
                    <a:pt x="109" y="182"/>
                  </a:lnTo>
                  <a:lnTo>
                    <a:pt x="109" y="182"/>
                  </a:lnTo>
                  <a:lnTo>
                    <a:pt x="109" y="180"/>
                  </a:lnTo>
                  <a:lnTo>
                    <a:pt x="116" y="180"/>
                  </a:lnTo>
                  <a:lnTo>
                    <a:pt x="116" y="180"/>
                  </a:lnTo>
                  <a:lnTo>
                    <a:pt x="116" y="178"/>
                  </a:lnTo>
                  <a:lnTo>
                    <a:pt x="116" y="175"/>
                  </a:lnTo>
                  <a:lnTo>
                    <a:pt x="116" y="161"/>
                  </a:lnTo>
                  <a:lnTo>
                    <a:pt x="116" y="144"/>
                  </a:lnTo>
                  <a:lnTo>
                    <a:pt x="116" y="140"/>
                  </a:lnTo>
                  <a:lnTo>
                    <a:pt x="123" y="140"/>
                  </a:lnTo>
                  <a:lnTo>
                    <a:pt x="123" y="130"/>
                  </a:lnTo>
                  <a:lnTo>
                    <a:pt x="123" y="123"/>
                  </a:lnTo>
                  <a:lnTo>
                    <a:pt x="123" y="118"/>
                  </a:lnTo>
                  <a:lnTo>
                    <a:pt x="125" y="116"/>
                  </a:lnTo>
                  <a:lnTo>
                    <a:pt x="125" y="104"/>
                  </a:lnTo>
                  <a:lnTo>
                    <a:pt x="125" y="100"/>
                  </a:lnTo>
                  <a:lnTo>
                    <a:pt x="121" y="100"/>
                  </a:lnTo>
                  <a:lnTo>
                    <a:pt x="118" y="97"/>
                  </a:lnTo>
                  <a:lnTo>
                    <a:pt x="118" y="92"/>
                  </a:lnTo>
                  <a:lnTo>
                    <a:pt x="118" y="88"/>
                  </a:lnTo>
                  <a:lnTo>
                    <a:pt x="118" y="85"/>
                  </a:lnTo>
                  <a:lnTo>
                    <a:pt x="125" y="85"/>
                  </a:lnTo>
                  <a:lnTo>
                    <a:pt x="125" y="85"/>
                  </a:lnTo>
                  <a:lnTo>
                    <a:pt x="132" y="85"/>
                  </a:lnTo>
                  <a:lnTo>
                    <a:pt x="137" y="85"/>
                  </a:lnTo>
                  <a:lnTo>
                    <a:pt x="139" y="81"/>
                  </a:lnTo>
                  <a:lnTo>
                    <a:pt x="139" y="76"/>
                  </a:lnTo>
                  <a:lnTo>
                    <a:pt x="139" y="74"/>
                  </a:lnTo>
                  <a:lnTo>
                    <a:pt x="139" y="69"/>
                  </a:lnTo>
                  <a:lnTo>
                    <a:pt x="139" y="64"/>
                  </a:lnTo>
                  <a:lnTo>
                    <a:pt x="139" y="59"/>
                  </a:lnTo>
                  <a:lnTo>
                    <a:pt x="139" y="57"/>
                  </a:lnTo>
                  <a:lnTo>
                    <a:pt x="147" y="57"/>
                  </a:lnTo>
                  <a:lnTo>
                    <a:pt x="147" y="55"/>
                  </a:lnTo>
                  <a:lnTo>
                    <a:pt x="147" y="50"/>
                  </a:lnTo>
                  <a:lnTo>
                    <a:pt x="154" y="50"/>
                  </a:lnTo>
                  <a:lnTo>
                    <a:pt x="154" y="43"/>
                  </a:lnTo>
                  <a:lnTo>
                    <a:pt x="147" y="43"/>
                  </a:lnTo>
                  <a:lnTo>
                    <a:pt x="147" y="43"/>
                  </a:lnTo>
                  <a:lnTo>
                    <a:pt x="147" y="36"/>
                  </a:lnTo>
                  <a:lnTo>
                    <a:pt x="139" y="36"/>
                  </a:lnTo>
                  <a:lnTo>
                    <a:pt x="139" y="21"/>
                  </a:lnTo>
                  <a:lnTo>
                    <a:pt x="139" y="17"/>
                  </a:lnTo>
                  <a:lnTo>
                    <a:pt x="139" y="17"/>
                  </a:lnTo>
                  <a:lnTo>
                    <a:pt x="132" y="17"/>
                  </a:lnTo>
                  <a:lnTo>
                    <a:pt x="132" y="10"/>
                  </a:lnTo>
                  <a:lnTo>
                    <a:pt x="128" y="10"/>
                  </a:lnTo>
                  <a:lnTo>
                    <a:pt x="128" y="7"/>
                  </a:lnTo>
                  <a:lnTo>
                    <a:pt x="128" y="5"/>
                  </a:lnTo>
                  <a:lnTo>
                    <a:pt x="128" y="5"/>
                  </a:lnTo>
                  <a:lnTo>
                    <a:pt x="128" y="3"/>
                  </a:lnTo>
                  <a:lnTo>
                    <a:pt x="125" y="3"/>
                  </a:lnTo>
                  <a:lnTo>
                    <a:pt x="116" y="3"/>
                  </a:lnTo>
                  <a:lnTo>
                    <a:pt x="97" y="3"/>
                  </a:lnTo>
                  <a:lnTo>
                    <a:pt x="94" y="3"/>
                  </a:lnTo>
                  <a:lnTo>
                    <a:pt x="94" y="3"/>
                  </a:lnTo>
                  <a:lnTo>
                    <a:pt x="92" y="3"/>
                  </a:lnTo>
                  <a:lnTo>
                    <a:pt x="87" y="3"/>
                  </a:lnTo>
                  <a:lnTo>
                    <a:pt x="78" y="0"/>
                  </a:lnTo>
                  <a:lnTo>
                    <a:pt x="76" y="0"/>
                  </a:lnTo>
                  <a:lnTo>
                    <a:pt x="71" y="0"/>
                  </a:lnTo>
                  <a:lnTo>
                    <a:pt x="68" y="0"/>
                  </a:lnTo>
                  <a:lnTo>
                    <a:pt x="64" y="0"/>
                  </a:lnTo>
                  <a:lnTo>
                    <a:pt x="61" y="0"/>
                  </a:lnTo>
                  <a:lnTo>
                    <a:pt x="57" y="0"/>
                  </a:lnTo>
                  <a:lnTo>
                    <a:pt x="47" y="0"/>
                  </a:lnTo>
                  <a:lnTo>
                    <a:pt x="45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23" y="0"/>
                  </a:lnTo>
                  <a:lnTo>
                    <a:pt x="16" y="0"/>
                  </a:lnTo>
                  <a:lnTo>
                    <a:pt x="12" y="0"/>
                  </a:lnTo>
                  <a:lnTo>
                    <a:pt x="9" y="5"/>
                  </a:lnTo>
                  <a:lnTo>
                    <a:pt x="7" y="5"/>
                  </a:lnTo>
                  <a:lnTo>
                    <a:pt x="7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7"/>
                  </a:lnTo>
                  <a:lnTo>
                    <a:pt x="2" y="17"/>
                  </a:lnTo>
                  <a:lnTo>
                    <a:pt x="2" y="19"/>
                  </a:lnTo>
                  <a:lnTo>
                    <a:pt x="2" y="24"/>
                  </a:lnTo>
                  <a:lnTo>
                    <a:pt x="2" y="26"/>
                  </a:lnTo>
                  <a:lnTo>
                    <a:pt x="2" y="29"/>
                  </a:lnTo>
                  <a:lnTo>
                    <a:pt x="2" y="40"/>
                  </a:lnTo>
                  <a:lnTo>
                    <a:pt x="2" y="52"/>
                  </a:lnTo>
                  <a:lnTo>
                    <a:pt x="2" y="55"/>
                  </a:lnTo>
                  <a:lnTo>
                    <a:pt x="2" y="64"/>
                  </a:lnTo>
                  <a:lnTo>
                    <a:pt x="2" y="69"/>
                  </a:lnTo>
                  <a:lnTo>
                    <a:pt x="2" y="69"/>
                  </a:lnTo>
                  <a:lnTo>
                    <a:pt x="0" y="74"/>
                  </a:lnTo>
                  <a:lnTo>
                    <a:pt x="2" y="78"/>
                  </a:lnTo>
                  <a:lnTo>
                    <a:pt x="2" y="81"/>
                  </a:lnTo>
                  <a:lnTo>
                    <a:pt x="7" y="83"/>
                  </a:lnTo>
                  <a:lnTo>
                    <a:pt x="14" y="83"/>
                  </a:lnTo>
                  <a:close/>
                </a:path>
              </a:pathLst>
            </a:custGeom>
            <a:solidFill>
              <a:srgbClr val="53D2FF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69" name="Freeform 11"/>
            <p:cNvSpPr>
              <a:spLocks/>
            </p:cNvSpPr>
            <p:nvPr/>
          </p:nvSpPr>
          <p:spPr bwMode="auto">
            <a:xfrm>
              <a:off x="2407068" y="5746166"/>
              <a:ext cx="544513" cy="280988"/>
            </a:xfrm>
            <a:custGeom>
              <a:avLst/>
              <a:gdLst>
                <a:gd name="T0" fmla="*/ 331 w 343"/>
                <a:gd name="T1" fmla="*/ 161 h 177"/>
                <a:gd name="T2" fmla="*/ 343 w 343"/>
                <a:gd name="T3" fmla="*/ 156 h 177"/>
                <a:gd name="T4" fmla="*/ 343 w 343"/>
                <a:gd name="T5" fmla="*/ 149 h 177"/>
                <a:gd name="T6" fmla="*/ 331 w 343"/>
                <a:gd name="T7" fmla="*/ 146 h 177"/>
                <a:gd name="T8" fmla="*/ 331 w 343"/>
                <a:gd name="T9" fmla="*/ 116 h 177"/>
                <a:gd name="T10" fmla="*/ 331 w 343"/>
                <a:gd name="T11" fmla="*/ 111 h 177"/>
                <a:gd name="T12" fmla="*/ 331 w 343"/>
                <a:gd name="T13" fmla="*/ 90 h 177"/>
                <a:gd name="T14" fmla="*/ 343 w 343"/>
                <a:gd name="T15" fmla="*/ 83 h 177"/>
                <a:gd name="T16" fmla="*/ 343 w 343"/>
                <a:gd name="T17" fmla="*/ 73 h 177"/>
                <a:gd name="T18" fmla="*/ 331 w 343"/>
                <a:gd name="T19" fmla="*/ 73 h 177"/>
                <a:gd name="T20" fmla="*/ 334 w 343"/>
                <a:gd name="T21" fmla="*/ 64 h 177"/>
                <a:gd name="T22" fmla="*/ 334 w 343"/>
                <a:gd name="T23" fmla="*/ 42 h 177"/>
                <a:gd name="T24" fmla="*/ 327 w 343"/>
                <a:gd name="T25" fmla="*/ 21 h 177"/>
                <a:gd name="T26" fmla="*/ 322 w 343"/>
                <a:gd name="T27" fmla="*/ 21 h 177"/>
                <a:gd name="T28" fmla="*/ 322 w 343"/>
                <a:gd name="T29" fmla="*/ 14 h 177"/>
                <a:gd name="T30" fmla="*/ 329 w 343"/>
                <a:gd name="T31" fmla="*/ 7 h 177"/>
                <a:gd name="T32" fmla="*/ 336 w 343"/>
                <a:gd name="T33" fmla="*/ 0 h 177"/>
                <a:gd name="T34" fmla="*/ 310 w 343"/>
                <a:gd name="T35" fmla="*/ 0 h 177"/>
                <a:gd name="T36" fmla="*/ 305 w 343"/>
                <a:gd name="T37" fmla="*/ 4 h 177"/>
                <a:gd name="T38" fmla="*/ 301 w 343"/>
                <a:gd name="T39" fmla="*/ 16 h 177"/>
                <a:gd name="T40" fmla="*/ 196 w 343"/>
                <a:gd name="T41" fmla="*/ 21 h 177"/>
                <a:gd name="T42" fmla="*/ 187 w 343"/>
                <a:gd name="T43" fmla="*/ 21 h 177"/>
                <a:gd name="T44" fmla="*/ 166 w 343"/>
                <a:gd name="T45" fmla="*/ 21 h 177"/>
                <a:gd name="T46" fmla="*/ 149 w 343"/>
                <a:gd name="T47" fmla="*/ 21 h 177"/>
                <a:gd name="T48" fmla="*/ 116 w 343"/>
                <a:gd name="T49" fmla="*/ 21 h 177"/>
                <a:gd name="T50" fmla="*/ 109 w 343"/>
                <a:gd name="T51" fmla="*/ 21 h 177"/>
                <a:gd name="T52" fmla="*/ 16 w 343"/>
                <a:gd name="T53" fmla="*/ 19 h 177"/>
                <a:gd name="T54" fmla="*/ 7 w 343"/>
                <a:gd name="T55" fmla="*/ 19 h 177"/>
                <a:gd name="T56" fmla="*/ 7 w 343"/>
                <a:gd name="T57" fmla="*/ 26 h 177"/>
                <a:gd name="T58" fmla="*/ 9 w 343"/>
                <a:gd name="T59" fmla="*/ 33 h 177"/>
                <a:gd name="T60" fmla="*/ 7 w 343"/>
                <a:gd name="T61" fmla="*/ 40 h 177"/>
                <a:gd name="T62" fmla="*/ 0 w 343"/>
                <a:gd name="T63" fmla="*/ 52 h 177"/>
                <a:gd name="T64" fmla="*/ 2 w 343"/>
                <a:gd name="T65" fmla="*/ 57 h 177"/>
                <a:gd name="T66" fmla="*/ 5 w 343"/>
                <a:gd name="T67" fmla="*/ 61 h 177"/>
                <a:gd name="T68" fmla="*/ 2 w 343"/>
                <a:gd name="T69" fmla="*/ 68 h 177"/>
                <a:gd name="T70" fmla="*/ 2 w 343"/>
                <a:gd name="T71" fmla="*/ 80 h 177"/>
                <a:gd name="T72" fmla="*/ 7 w 343"/>
                <a:gd name="T73" fmla="*/ 83 h 177"/>
                <a:gd name="T74" fmla="*/ 9 w 343"/>
                <a:gd name="T75" fmla="*/ 94 h 177"/>
                <a:gd name="T76" fmla="*/ 12 w 343"/>
                <a:gd name="T77" fmla="*/ 97 h 177"/>
                <a:gd name="T78" fmla="*/ 14 w 343"/>
                <a:gd name="T79" fmla="*/ 113 h 177"/>
                <a:gd name="T80" fmla="*/ 16 w 343"/>
                <a:gd name="T81" fmla="*/ 116 h 177"/>
                <a:gd name="T82" fmla="*/ 21 w 343"/>
                <a:gd name="T83" fmla="*/ 123 h 177"/>
                <a:gd name="T84" fmla="*/ 26 w 343"/>
                <a:gd name="T85" fmla="*/ 130 h 177"/>
                <a:gd name="T86" fmla="*/ 24 w 343"/>
                <a:gd name="T87" fmla="*/ 137 h 177"/>
                <a:gd name="T88" fmla="*/ 21 w 343"/>
                <a:gd name="T89" fmla="*/ 139 h 177"/>
                <a:gd name="T90" fmla="*/ 24 w 343"/>
                <a:gd name="T91" fmla="*/ 144 h 177"/>
                <a:gd name="T92" fmla="*/ 28 w 343"/>
                <a:gd name="T93" fmla="*/ 146 h 177"/>
                <a:gd name="T94" fmla="*/ 31 w 343"/>
                <a:gd name="T95" fmla="*/ 154 h 177"/>
                <a:gd name="T96" fmla="*/ 33 w 343"/>
                <a:gd name="T97" fmla="*/ 158 h 177"/>
                <a:gd name="T98" fmla="*/ 28 w 343"/>
                <a:gd name="T99" fmla="*/ 163 h 177"/>
                <a:gd name="T100" fmla="*/ 26 w 343"/>
                <a:gd name="T101" fmla="*/ 165 h 177"/>
                <a:gd name="T102" fmla="*/ 24 w 343"/>
                <a:gd name="T103" fmla="*/ 165 h 177"/>
                <a:gd name="T104" fmla="*/ 21 w 343"/>
                <a:gd name="T105" fmla="*/ 168 h 177"/>
                <a:gd name="T106" fmla="*/ 19 w 343"/>
                <a:gd name="T107" fmla="*/ 175 h 177"/>
                <a:gd name="T108" fmla="*/ 59 w 343"/>
                <a:gd name="T109" fmla="*/ 177 h 177"/>
                <a:gd name="T110" fmla="*/ 130 w 343"/>
                <a:gd name="T111" fmla="*/ 177 h 177"/>
                <a:gd name="T112" fmla="*/ 177 w 343"/>
                <a:gd name="T113" fmla="*/ 177 h 177"/>
                <a:gd name="T114" fmla="*/ 215 w 343"/>
                <a:gd name="T115" fmla="*/ 175 h 177"/>
                <a:gd name="T116" fmla="*/ 227 w 343"/>
                <a:gd name="T117" fmla="*/ 175 h 177"/>
                <a:gd name="T118" fmla="*/ 230 w 343"/>
                <a:gd name="T119" fmla="*/ 172 h 177"/>
                <a:gd name="T120" fmla="*/ 246 w 343"/>
                <a:gd name="T121" fmla="*/ 172 h 177"/>
                <a:gd name="T122" fmla="*/ 329 w 343"/>
                <a:gd name="T123" fmla="*/ 172 h 177"/>
                <a:gd name="T124" fmla="*/ 331 w 343"/>
                <a:gd name="T125" fmla="*/ 172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3" h="177">
                  <a:moveTo>
                    <a:pt x="331" y="165"/>
                  </a:moveTo>
                  <a:lnTo>
                    <a:pt x="331" y="161"/>
                  </a:lnTo>
                  <a:lnTo>
                    <a:pt x="331" y="156"/>
                  </a:lnTo>
                  <a:lnTo>
                    <a:pt x="343" y="156"/>
                  </a:lnTo>
                  <a:lnTo>
                    <a:pt x="343" y="156"/>
                  </a:lnTo>
                  <a:lnTo>
                    <a:pt x="343" y="149"/>
                  </a:lnTo>
                  <a:lnTo>
                    <a:pt x="343" y="146"/>
                  </a:lnTo>
                  <a:lnTo>
                    <a:pt x="331" y="146"/>
                  </a:lnTo>
                  <a:lnTo>
                    <a:pt x="331" y="118"/>
                  </a:lnTo>
                  <a:lnTo>
                    <a:pt x="331" y="116"/>
                  </a:lnTo>
                  <a:lnTo>
                    <a:pt x="331" y="111"/>
                  </a:lnTo>
                  <a:lnTo>
                    <a:pt x="331" y="111"/>
                  </a:lnTo>
                  <a:lnTo>
                    <a:pt x="331" y="109"/>
                  </a:lnTo>
                  <a:lnTo>
                    <a:pt x="331" y="90"/>
                  </a:lnTo>
                  <a:lnTo>
                    <a:pt x="334" y="83"/>
                  </a:lnTo>
                  <a:lnTo>
                    <a:pt x="343" y="83"/>
                  </a:lnTo>
                  <a:lnTo>
                    <a:pt x="343" y="80"/>
                  </a:lnTo>
                  <a:lnTo>
                    <a:pt x="343" y="73"/>
                  </a:lnTo>
                  <a:lnTo>
                    <a:pt x="338" y="73"/>
                  </a:lnTo>
                  <a:lnTo>
                    <a:pt x="331" y="73"/>
                  </a:lnTo>
                  <a:lnTo>
                    <a:pt x="331" y="71"/>
                  </a:lnTo>
                  <a:lnTo>
                    <a:pt x="334" y="64"/>
                  </a:lnTo>
                  <a:lnTo>
                    <a:pt x="334" y="42"/>
                  </a:lnTo>
                  <a:lnTo>
                    <a:pt x="334" y="42"/>
                  </a:lnTo>
                  <a:lnTo>
                    <a:pt x="334" y="21"/>
                  </a:lnTo>
                  <a:lnTo>
                    <a:pt x="327" y="21"/>
                  </a:lnTo>
                  <a:lnTo>
                    <a:pt x="322" y="21"/>
                  </a:lnTo>
                  <a:lnTo>
                    <a:pt x="322" y="21"/>
                  </a:lnTo>
                  <a:lnTo>
                    <a:pt x="322" y="19"/>
                  </a:lnTo>
                  <a:lnTo>
                    <a:pt x="322" y="14"/>
                  </a:lnTo>
                  <a:lnTo>
                    <a:pt x="329" y="14"/>
                  </a:lnTo>
                  <a:lnTo>
                    <a:pt x="329" y="7"/>
                  </a:lnTo>
                  <a:lnTo>
                    <a:pt x="336" y="7"/>
                  </a:lnTo>
                  <a:lnTo>
                    <a:pt x="336" y="0"/>
                  </a:lnTo>
                  <a:lnTo>
                    <a:pt x="317" y="0"/>
                  </a:lnTo>
                  <a:lnTo>
                    <a:pt x="310" y="0"/>
                  </a:lnTo>
                  <a:lnTo>
                    <a:pt x="310" y="0"/>
                  </a:lnTo>
                  <a:lnTo>
                    <a:pt x="305" y="4"/>
                  </a:lnTo>
                  <a:lnTo>
                    <a:pt x="305" y="9"/>
                  </a:lnTo>
                  <a:lnTo>
                    <a:pt x="301" y="16"/>
                  </a:lnTo>
                  <a:lnTo>
                    <a:pt x="301" y="21"/>
                  </a:lnTo>
                  <a:lnTo>
                    <a:pt x="196" y="21"/>
                  </a:lnTo>
                  <a:lnTo>
                    <a:pt x="192" y="21"/>
                  </a:lnTo>
                  <a:lnTo>
                    <a:pt x="187" y="21"/>
                  </a:lnTo>
                  <a:lnTo>
                    <a:pt x="185" y="21"/>
                  </a:lnTo>
                  <a:lnTo>
                    <a:pt x="166" y="21"/>
                  </a:lnTo>
                  <a:lnTo>
                    <a:pt x="151" y="21"/>
                  </a:lnTo>
                  <a:lnTo>
                    <a:pt x="149" y="21"/>
                  </a:lnTo>
                  <a:lnTo>
                    <a:pt x="147" y="21"/>
                  </a:lnTo>
                  <a:lnTo>
                    <a:pt x="116" y="21"/>
                  </a:lnTo>
                  <a:lnTo>
                    <a:pt x="113" y="21"/>
                  </a:lnTo>
                  <a:lnTo>
                    <a:pt x="109" y="21"/>
                  </a:lnTo>
                  <a:lnTo>
                    <a:pt x="80" y="21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7" y="19"/>
                  </a:lnTo>
                  <a:lnTo>
                    <a:pt x="7" y="23"/>
                  </a:lnTo>
                  <a:lnTo>
                    <a:pt x="7" y="26"/>
                  </a:lnTo>
                  <a:lnTo>
                    <a:pt x="7" y="28"/>
                  </a:lnTo>
                  <a:lnTo>
                    <a:pt x="9" y="33"/>
                  </a:lnTo>
                  <a:lnTo>
                    <a:pt x="9" y="35"/>
                  </a:lnTo>
                  <a:lnTo>
                    <a:pt x="7" y="40"/>
                  </a:lnTo>
                  <a:lnTo>
                    <a:pt x="2" y="49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2" y="57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5" y="66"/>
                  </a:lnTo>
                  <a:lnTo>
                    <a:pt x="2" y="68"/>
                  </a:lnTo>
                  <a:lnTo>
                    <a:pt x="2" y="75"/>
                  </a:lnTo>
                  <a:lnTo>
                    <a:pt x="2" y="80"/>
                  </a:lnTo>
                  <a:lnTo>
                    <a:pt x="2" y="83"/>
                  </a:lnTo>
                  <a:lnTo>
                    <a:pt x="7" y="83"/>
                  </a:lnTo>
                  <a:lnTo>
                    <a:pt x="7" y="85"/>
                  </a:lnTo>
                  <a:lnTo>
                    <a:pt x="9" y="94"/>
                  </a:lnTo>
                  <a:lnTo>
                    <a:pt x="9" y="97"/>
                  </a:lnTo>
                  <a:lnTo>
                    <a:pt x="12" y="97"/>
                  </a:lnTo>
                  <a:lnTo>
                    <a:pt x="14" y="104"/>
                  </a:lnTo>
                  <a:lnTo>
                    <a:pt x="14" y="113"/>
                  </a:lnTo>
                  <a:lnTo>
                    <a:pt x="14" y="116"/>
                  </a:lnTo>
                  <a:lnTo>
                    <a:pt x="16" y="116"/>
                  </a:lnTo>
                  <a:lnTo>
                    <a:pt x="19" y="116"/>
                  </a:lnTo>
                  <a:lnTo>
                    <a:pt x="21" y="123"/>
                  </a:lnTo>
                  <a:lnTo>
                    <a:pt x="24" y="125"/>
                  </a:lnTo>
                  <a:lnTo>
                    <a:pt x="26" y="130"/>
                  </a:lnTo>
                  <a:lnTo>
                    <a:pt x="26" y="132"/>
                  </a:lnTo>
                  <a:lnTo>
                    <a:pt x="24" y="137"/>
                  </a:lnTo>
                  <a:lnTo>
                    <a:pt x="21" y="139"/>
                  </a:lnTo>
                  <a:lnTo>
                    <a:pt x="21" y="139"/>
                  </a:lnTo>
                  <a:lnTo>
                    <a:pt x="24" y="144"/>
                  </a:lnTo>
                  <a:lnTo>
                    <a:pt x="24" y="144"/>
                  </a:lnTo>
                  <a:lnTo>
                    <a:pt x="26" y="144"/>
                  </a:lnTo>
                  <a:lnTo>
                    <a:pt x="28" y="146"/>
                  </a:lnTo>
                  <a:lnTo>
                    <a:pt x="28" y="146"/>
                  </a:lnTo>
                  <a:lnTo>
                    <a:pt x="31" y="154"/>
                  </a:lnTo>
                  <a:lnTo>
                    <a:pt x="31" y="156"/>
                  </a:lnTo>
                  <a:lnTo>
                    <a:pt x="33" y="158"/>
                  </a:lnTo>
                  <a:lnTo>
                    <a:pt x="28" y="161"/>
                  </a:lnTo>
                  <a:lnTo>
                    <a:pt x="28" y="163"/>
                  </a:lnTo>
                  <a:lnTo>
                    <a:pt x="26" y="163"/>
                  </a:lnTo>
                  <a:lnTo>
                    <a:pt x="26" y="165"/>
                  </a:lnTo>
                  <a:lnTo>
                    <a:pt x="26" y="165"/>
                  </a:lnTo>
                  <a:lnTo>
                    <a:pt x="24" y="165"/>
                  </a:lnTo>
                  <a:lnTo>
                    <a:pt x="21" y="165"/>
                  </a:lnTo>
                  <a:lnTo>
                    <a:pt x="21" y="168"/>
                  </a:lnTo>
                  <a:lnTo>
                    <a:pt x="21" y="170"/>
                  </a:lnTo>
                  <a:lnTo>
                    <a:pt x="19" y="175"/>
                  </a:lnTo>
                  <a:lnTo>
                    <a:pt x="19" y="175"/>
                  </a:lnTo>
                  <a:lnTo>
                    <a:pt x="59" y="177"/>
                  </a:lnTo>
                  <a:lnTo>
                    <a:pt x="85" y="177"/>
                  </a:lnTo>
                  <a:lnTo>
                    <a:pt x="130" y="177"/>
                  </a:lnTo>
                  <a:lnTo>
                    <a:pt x="177" y="177"/>
                  </a:lnTo>
                  <a:lnTo>
                    <a:pt x="177" y="177"/>
                  </a:lnTo>
                  <a:lnTo>
                    <a:pt x="177" y="175"/>
                  </a:lnTo>
                  <a:lnTo>
                    <a:pt x="215" y="175"/>
                  </a:lnTo>
                  <a:lnTo>
                    <a:pt x="227" y="175"/>
                  </a:lnTo>
                  <a:lnTo>
                    <a:pt x="227" y="175"/>
                  </a:lnTo>
                  <a:lnTo>
                    <a:pt x="227" y="175"/>
                  </a:lnTo>
                  <a:lnTo>
                    <a:pt x="230" y="172"/>
                  </a:lnTo>
                  <a:lnTo>
                    <a:pt x="244" y="172"/>
                  </a:lnTo>
                  <a:lnTo>
                    <a:pt x="246" y="172"/>
                  </a:lnTo>
                  <a:lnTo>
                    <a:pt x="315" y="172"/>
                  </a:lnTo>
                  <a:lnTo>
                    <a:pt x="329" y="172"/>
                  </a:lnTo>
                  <a:lnTo>
                    <a:pt x="331" y="172"/>
                  </a:lnTo>
                  <a:lnTo>
                    <a:pt x="331" y="172"/>
                  </a:lnTo>
                  <a:lnTo>
                    <a:pt x="331" y="165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0" name="Freeform 12"/>
            <p:cNvSpPr>
              <a:spLocks/>
            </p:cNvSpPr>
            <p:nvPr/>
          </p:nvSpPr>
          <p:spPr bwMode="auto">
            <a:xfrm>
              <a:off x="2245143" y="5317541"/>
              <a:ext cx="395288" cy="461963"/>
            </a:xfrm>
            <a:custGeom>
              <a:avLst/>
              <a:gdLst>
                <a:gd name="T0" fmla="*/ 211 w 249"/>
                <a:gd name="T1" fmla="*/ 291 h 291"/>
                <a:gd name="T2" fmla="*/ 220 w 249"/>
                <a:gd name="T3" fmla="*/ 260 h 291"/>
                <a:gd name="T4" fmla="*/ 220 w 249"/>
                <a:gd name="T5" fmla="*/ 232 h 291"/>
                <a:gd name="T6" fmla="*/ 206 w 249"/>
                <a:gd name="T7" fmla="*/ 239 h 291"/>
                <a:gd name="T8" fmla="*/ 213 w 249"/>
                <a:gd name="T9" fmla="*/ 227 h 291"/>
                <a:gd name="T10" fmla="*/ 223 w 249"/>
                <a:gd name="T11" fmla="*/ 187 h 291"/>
                <a:gd name="T12" fmla="*/ 227 w 249"/>
                <a:gd name="T13" fmla="*/ 177 h 291"/>
                <a:gd name="T14" fmla="*/ 227 w 249"/>
                <a:gd name="T15" fmla="*/ 154 h 291"/>
                <a:gd name="T16" fmla="*/ 246 w 249"/>
                <a:gd name="T17" fmla="*/ 149 h 291"/>
                <a:gd name="T18" fmla="*/ 244 w 249"/>
                <a:gd name="T19" fmla="*/ 135 h 291"/>
                <a:gd name="T20" fmla="*/ 246 w 249"/>
                <a:gd name="T21" fmla="*/ 123 h 291"/>
                <a:gd name="T22" fmla="*/ 244 w 249"/>
                <a:gd name="T23" fmla="*/ 114 h 291"/>
                <a:gd name="T24" fmla="*/ 234 w 249"/>
                <a:gd name="T25" fmla="*/ 99 h 291"/>
                <a:gd name="T26" fmla="*/ 223 w 249"/>
                <a:gd name="T27" fmla="*/ 90 h 291"/>
                <a:gd name="T28" fmla="*/ 220 w 249"/>
                <a:gd name="T29" fmla="*/ 85 h 291"/>
                <a:gd name="T30" fmla="*/ 208 w 249"/>
                <a:gd name="T31" fmla="*/ 83 h 291"/>
                <a:gd name="T32" fmla="*/ 194 w 249"/>
                <a:gd name="T33" fmla="*/ 78 h 291"/>
                <a:gd name="T34" fmla="*/ 187 w 249"/>
                <a:gd name="T35" fmla="*/ 78 h 291"/>
                <a:gd name="T36" fmla="*/ 180 w 249"/>
                <a:gd name="T37" fmla="*/ 69 h 291"/>
                <a:gd name="T38" fmla="*/ 173 w 249"/>
                <a:gd name="T39" fmla="*/ 59 h 291"/>
                <a:gd name="T40" fmla="*/ 166 w 249"/>
                <a:gd name="T41" fmla="*/ 54 h 291"/>
                <a:gd name="T42" fmla="*/ 161 w 249"/>
                <a:gd name="T43" fmla="*/ 45 h 291"/>
                <a:gd name="T44" fmla="*/ 156 w 249"/>
                <a:gd name="T45" fmla="*/ 40 h 291"/>
                <a:gd name="T46" fmla="*/ 149 w 249"/>
                <a:gd name="T47" fmla="*/ 31 h 291"/>
                <a:gd name="T48" fmla="*/ 142 w 249"/>
                <a:gd name="T49" fmla="*/ 26 h 291"/>
                <a:gd name="T50" fmla="*/ 133 w 249"/>
                <a:gd name="T51" fmla="*/ 19 h 291"/>
                <a:gd name="T52" fmla="*/ 123 w 249"/>
                <a:gd name="T53" fmla="*/ 9 h 291"/>
                <a:gd name="T54" fmla="*/ 118 w 249"/>
                <a:gd name="T55" fmla="*/ 5 h 291"/>
                <a:gd name="T56" fmla="*/ 116 w 249"/>
                <a:gd name="T57" fmla="*/ 17 h 291"/>
                <a:gd name="T58" fmla="*/ 109 w 249"/>
                <a:gd name="T59" fmla="*/ 40 h 291"/>
                <a:gd name="T60" fmla="*/ 73 w 249"/>
                <a:gd name="T61" fmla="*/ 38 h 291"/>
                <a:gd name="T62" fmla="*/ 5 w 249"/>
                <a:gd name="T63" fmla="*/ 38 h 291"/>
                <a:gd name="T64" fmla="*/ 0 w 249"/>
                <a:gd name="T65" fmla="*/ 123 h 291"/>
                <a:gd name="T66" fmla="*/ 28 w 249"/>
                <a:gd name="T67" fmla="*/ 163 h 291"/>
                <a:gd name="T68" fmla="*/ 24 w 249"/>
                <a:gd name="T69" fmla="*/ 170 h 291"/>
                <a:gd name="T70" fmla="*/ 28 w 249"/>
                <a:gd name="T71" fmla="*/ 194 h 291"/>
                <a:gd name="T72" fmla="*/ 33 w 249"/>
                <a:gd name="T73" fmla="*/ 203 h 291"/>
                <a:gd name="T74" fmla="*/ 40 w 249"/>
                <a:gd name="T75" fmla="*/ 211 h 291"/>
                <a:gd name="T76" fmla="*/ 40 w 249"/>
                <a:gd name="T77" fmla="*/ 220 h 291"/>
                <a:gd name="T78" fmla="*/ 47 w 249"/>
                <a:gd name="T79" fmla="*/ 239 h 291"/>
                <a:gd name="T80" fmla="*/ 45 w 249"/>
                <a:gd name="T81" fmla="*/ 267 h 291"/>
                <a:gd name="T82" fmla="*/ 47 w 249"/>
                <a:gd name="T83" fmla="*/ 270 h 291"/>
                <a:gd name="T84" fmla="*/ 40 w 249"/>
                <a:gd name="T85" fmla="*/ 284 h 291"/>
                <a:gd name="T86" fmla="*/ 109 w 249"/>
                <a:gd name="T87" fmla="*/ 289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49" h="291">
                  <a:moveTo>
                    <a:pt x="118" y="289"/>
                  </a:moveTo>
                  <a:lnTo>
                    <a:pt x="182" y="291"/>
                  </a:lnTo>
                  <a:lnTo>
                    <a:pt x="211" y="291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0" y="260"/>
                  </a:lnTo>
                  <a:lnTo>
                    <a:pt x="220" y="244"/>
                  </a:lnTo>
                  <a:lnTo>
                    <a:pt x="220" y="232"/>
                  </a:lnTo>
                  <a:lnTo>
                    <a:pt x="220" y="232"/>
                  </a:lnTo>
                  <a:lnTo>
                    <a:pt x="213" y="232"/>
                  </a:lnTo>
                  <a:lnTo>
                    <a:pt x="213" y="239"/>
                  </a:lnTo>
                  <a:lnTo>
                    <a:pt x="206" y="239"/>
                  </a:lnTo>
                  <a:lnTo>
                    <a:pt x="206" y="232"/>
                  </a:lnTo>
                  <a:lnTo>
                    <a:pt x="213" y="232"/>
                  </a:lnTo>
                  <a:lnTo>
                    <a:pt x="213" y="227"/>
                  </a:lnTo>
                  <a:lnTo>
                    <a:pt x="220" y="227"/>
                  </a:lnTo>
                  <a:lnTo>
                    <a:pt x="223" y="201"/>
                  </a:lnTo>
                  <a:lnTo>
                    <a:pt x="223" y="187"/>
                  </a:lnTo>
                  <a:lnTo>
                    <a:pt x="223" y="182"/>
                  </a:lnTo>
                  <a:lnTo>
                    <a:pt x="227" y="185"/>
                  </a:lnTo>
                  <a:lnTo>
                    <a:pt x="227" y="177"/>
                  </a:lnTo>
                  <a:lnTo>
                    <a:pt x="227" y="175"/>
                  </a:lnTo>
                  <a:lnTo>
                    <a:pt x="227" y="168"/>
                  </a:lnTo>
                  <a:lnTo>
                    <a:pt x="227" y="154"/>
                  </a:lnTo>
                  <a:lnTo>
                    <a:pt x="227" y="149"/>
                  </a:lnTo>
                  <a:lnTo>
                    <a:pt x="249" y="149"/>
                  </a:lnTo>
                  <a:lnTo>
                    <a:pt x="246" y="149"/>
                  </a:lnTo>
                  <a:lnTo>
                    <a:pt x="244" y="144"/>
                  </a:lnTo>
                  <a:lnTo>
                    <a:pt x="246" y="137"/>
                  </a:lnTo>
                  <a:lnTo>
                    <a:pt x="244" y="135"/>
                  </a:lnTo>
                  <a:lnTo>
                    <a:pt x="244" y="130"/>
                  </a:lnTo>
                  <a:lnTo>
                    <a:pt x="246" y="128"/>
                  </a:lnTo>
                  <a:lnTo>
                    <a:pt x="246" y="123"/>
                  </a:lnTo>
                  <a:lnTo>
                    <a:pt x="246" y="118"/>
                  </a:lnTo>
                  <a:lnTo>
                    <a:pt x="244" y="114"/>
                  </a:lnTo>
                  <a:lnTo>
                    <a:pt x="244" y="114"/>
                  </a:lnTo>
                  <a:lnTo>
                    <a:pt x="237" y="106"/>
                  </a:lnTo>
                  <a:lnTo>
                    <a:pt x="234" y="106"/>
                  </a:lnTo>
                  <a:lnTo>
                    <a:pt x="234" y="99"/>
                  </a:lnTo>
                  <a:lnTo>
                    <a:pt x="232" y="97"/>
                  </a:lnTo>
                  <a:lnTo>
                    <a:pt x="225" y="92"/>
                  </a:lnTo>
                  <a:lnTo>
                    <a:pt x="223" y="90"/>
                  </a:lnTo>
                  <a:lnTo>
                    <a:pt x="225" y="88"/>
                  </a:lnTo>
                  <a:lnTo>
                    <a:pt x="223" y="88"/>
                  </a:lnTo>
                  <a:lnTo>
                    <a:pt x="220" y="85"/>
                  </a:lnTo>
                  <a:lnTo>
                    <a:pt x="218" y="83"/>
                  </a:lnTo>
                  <a:lnTo>
                    <a:pt x="213" y="83"/>
                  </a:lnTo>
                  <a:lnTo>
                    <a:pt x="208" y="83"/>
                  </a:lnTo>
                  <a:lnTo>
                    <a:pt x="206" y="83"/>
                  </a:lnTo>
                  <a:lnTo>
                    <a:pt x="197" y="78"/>
                  </a:lnTo>
                  <a:lnTo>
                    <a:pt x="194" y="78"/>
                  </a:lnTo>
                  <a:lnTo>
                    <a:pt x="192" y="78"/>
                  </a:lnTo>
                  <a:lnTo>
                    <a:pt x="189" y="80"/>
                  </a:lnTo>
                  <a:lnTo>
                    <a:pt x="187" y="78"/>
                  </a:lnTo>
                  <a:lnTo>
                    <a:pt x="185" y="76"/>
                  </a:lnTo>
                  <a:lnTo>
                    <a:pt x="185" y="73"/>
                  </a:lnTo>
                  <a:lnTo>
                    <a:pt x="180" y="69"/>
                  </a:lnTo>
                  <a:lnTo>
                    <a:pt x="178" y="69"/>
                  </a:lnTo>
                  <a:lnTo>
                    <a:pt x="175" y="66"/>
                  </a:lnTo>
                  <a:lnTo>
                    <a:pt x="173" y="59"/>
                  </a:lnTo>
                  <a:lnTo>
                    <a:pt x="170" y="59"/>
                  </a:lnTo>
                  <a:lnTo>
                    <a:pt x="170" y="59"/>
                  </a:lnTo>
                  <a:lnTo>
                    <a:pt x="166" y="54"/>
                  </a:lnTo>
                  <a:lnTo>
                    <a:pt x="161" y="47"/>
                  </a:lnTo>
                  <a:lnTo>
                    <a:pt x="161" y="47"/>
                  </a:lnTo>
                  <a:lnTo>
                    <a:pt x="161" y="45"/>
                  </a:lnTo>
                  <a:lnTo>
                    <a:pt x="159" y="43"/>
                  </a:lnTo>
                  <a:lnTo>
                    <a:pt x="159" y="43"/>
                  </a:lnTo>
                  <a:lnTo>
                    <a:pt x="156" y="40"/>
                  </a:lnTo>
                  <a:lnTo>
                    <a:pt x="149" y="35"/>
                  </a:lnTo>
                  <a:lnTo>
                    <a:pt x="149" y="33"/>
                  </a:lnTo>
                  <a:lnTo>
                    <a:pt x="149" y="31"/>
                  </a:lnTo>
                  <a:lnTo>
                    <a:pt x="144" y="26"/>
                  </a:lnTo>
                  <a:lnTo>
                    <a:pt x="142" y="24"/>
                  </a:lnTo>
                  <a:lnTo>
                    <a:pt x="142" y="26"/>
                  </a:lnTo>
                  <a:lnTo>
                    <a:pt x="140" y="26"/>
                  </a:lnTo>
                  <a:lnTo>
                    <a:pt x="133" y="19"/>
                  </a:lnTo>
                  <a:lnTo>
                    <a:pt x="133" y="19"/>
                  </a:lnTo>
                  <a:lnTo>
                    <a:pt x="133" y="17"/>
                  </a:lnTo>
                  <a:lnTo>
                    <a:pt x="126" y="12"/>
                  </a:lnTo>
                  <a:lnTo>
                    <a:pt x="123" y="9"/>
                  </a:lnTo>
                  <a:lnTo>
                    <a:pt x="123" y="7"/>
                  </a:lnTo>
                  <a:lnTo>
                    <a:pt x="121" y="5"/>
                  </a:lnTo>
                  <a:lnTo>
                    <a:pt x="118" y="5"/>
                  </a:lnTo>
                  <a:lnTo>
                    <a:pt x="116" y="0"/>
                  </a:lnTo>
                  <a:lnTo>
                    <a:pt x="116" y="9"/>
                  </a:lnTo>
                  <a:lnTo>
                    <a:pt x="116" y="17"/>
                  </a:lnTo>
                  <a:lnTo>
                    <a:pt x="116" y="33"/>
                  </a:lnTo>
                  <a:lnTo>
                    <a:pt x="109" y="33"/>
                  </a:lnTo>
                  <a:lnTo>
                    <a:pt x="109" y="40"/>
                  </a:lnTo>
                  <a:lnTo>
                    <a:pt x="83" y="40"/>
                  </a:lnTo>
                  <a:lnTo>
                    <a:pt x="78" y="38"/>
                  </a:lnTo>
                  <a:lnTo>
                    <a:pt x="73" y="38"/>
                  </a:lnTo>
                  <a:lnTo>
                    <a:pt x="52" y="38"/>
                  </a:lnTo>
                  <a:lnTo>
                    <a:pt x="45" y="38"/>
                  </a:lnTo>
                  <a:lnTo>
                    <a:pt x="5" y="38"/>
                  </a:lnTo>
                  <a:lnTo>
                    <a:pt x="2" y="73"/>
                  </a:lnTo>
                  <a:lnTo>
                    <a:pt x="2" y="121"/>
                  </a:lnTo>
                  <a:lnTo>
                    <a:pt x="0" y="123"/>
                  </a:lnTo>
                  <a:lnTo>
                    <a:pt x="0" y="154"/>
                  </a:lnTo>
                  <a:lnTo>
                    <a:pt x="0" y="161"/>
                  </a:lnTo>
                  <a:lnTo>
                    <a:pt x="28" y="163"/>
                  </a:lnTo>
                  <a:lnTo>
                    <a:pt x="28" y="166"/>
                  </a:lnTo>
                  <a:lnTo>
                    <a:pt x="26" y="168"/>
                  </a:lnTo>
                  <a:lnTo>
                    <a:pt x="24" y="170"/>
                  </a:lnTo>
                  <a:lnTo>
                    <a:pt x="24" y="175"/>
                  </a:lnTo>
                  <a:lnTo>
                    <a:pt x="26" y="180"/>
                  </a:lnTo>
                  <a:lnTo>
                    <a:pt x="28" y="194"/>
                  </a:lnTo>
                  <a:lnTo>
                    <a:pt x="33" y="199"/>
                  </a:lnTo>
                  <a:lnTo>
                    <a:pt x="33" y="199"/>
                  </a:lnTo>
                  <a:lnTo>
                    <a:pt x="33" y="203"/>
                  </a:lnTo>
                  <a:lnTo>
                    <a:pt x="36" y="206"/>
                  </a:lnTo>
                  <a:lnTo>
                    <a:pt x="38" y="208"/>
                  </a:lnTo>
                  <a:lnTo>
                    <a:pt x="40" y="211"/>
                  </a:lnTo>
                  <a:lnTo>
                    <a:pt x="40" y="215"/>
                  </a:lnTo>
                  <a:lnTo>
                    <a:pt x="40" y="218"/>
                  </a:lnTo>
                  <a:lnTo>
                    <a:pt x="40" y="220"/>
                  </a:lnTo>
                  <a:lnTo>
                    <a:pt x="40" y="220"/>
                  </a:lnTo>
                  <a:lnTo>
                    <a:pt x="43" y="227"/>
                  </a:lnTo>
                  <a:lnTo>
                    <a:pt x="47" y="239"/>
                  </a:lnTo>
                  <a:lnTo>
                    <a:pt x="47" y="244"/>
                  </a:lnTo>
                  <a:lnTo>
                    <a:pt x="45" y="251"/>
                  </a:lnTo>
                  <a:lnTo>
                    <a:pt x="45" y="267"/>
                  </a:lnTo>
                  <a:lnTo>
                    <a:pt x="47" y="267"/>
                  </a:lnTo>
                  <a:lnTo>
                    <a:pt x="47" y="267"/>
                  </a:lnTo>
                  <a:lnTo>
                    <a:pt x="47" y="270"/>
                  </a:lnTo>
                  <a:lnTo>
                    <a:pt x="45" y="274"/>
                  </a:lnTo>
                  <a:lnTo>
                    <a:pt x="43" y="277"/>
                  </a:lnTo>
                  <a:lnTo>
                    <a:pt x="40" y="284"/>
                  </a:lnTo>
                  <a:lnTo>
                    <a:pt x="38" y="289"/>
                  </a:lnTo>
                  <a:lnTo>
                    <a:pt x="109" y="291"/>
                  </a:lnTo>
                  <a:lnTo>
                    <a:pt x="109" y="289"/>
                  </a:lnTo>
                  <a:lnTo>
                    <a:pt x="118" y="289"/>
                  </a:lnTo>
                  <a:lnTo>
                    <a:pt x="118" y="289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1" name="Freeform 13"/>
            <p:cNvSpPr>
              <a:spLocks/>
            </p:cNvSpPr>
            <p:nvPr/>
          </p:nvSpPr>
          <p:spPr bwMode="auto">
            <a:xfrm>
              <a:off x="2448343" y="4701591"/>
              <a:ext cx="280988" cy="360363"/>
            </a:xfrm>
            <a:custGeom>
              <a:avLst/>
              <a:gdLst>
                <a:gd name="T0" fmla="*/ 109 w 177"/>
                <a:gd name="T1" fmla="*/ 222 h 227"/>
                <a:gd name="T2" fmla="*/ 109 w 177"/>
                <a:gd name="T3" fmla="*/ 227 h 227"/>
                <a:gd name="T4" fmla="*/ 116 w 177"/>
                <a:gd name="T5" fmla="*/ 227 h 227"/>
                <a:gd name="T6" fmla="*/ 116 w 177"/>
                <a:gd name="T7" fmla="*/ 220 h 227"/>
                <a:gd name="T8" fmla="*/ 121 w 177"/>
                <a:gd name="T9" fmla="*/ 222 h 227"/>
                <a:gd name="T10" fmla="*/ 121 w 177"/>
                <a:gd name="T11" fmla="*/ 227 h 227"/>
                <a:gd name="T12" fmla="*/ 130 w 177"/>
                <a:gd name="T13" fmla="*/ 227 h 227"/>
                <a:gd name="T14" fmla="*/ 156 w 177"/>
                <a:gd name="T15" fmla="*/ 227 h 227"/>
                <a:gd name="T16" fmla="*/ 177 w 177"/>
                <a:gd name="T17" fmla="*/ 227 h 227"/>
                <a:gd name="T18" fmla="*/ 177 w 177"/>
                <a:gd name="T19" fmla="*/ 168 h 227"/>
                <a:gd name="T20" fmla="*/ 151 w 177"/>
                <a:gd name="T21" fmla="*/ 168 h 227"/>
                <a:gd name="T22" fmla="*/ 151 w 177"/>
                <a:gd name="T23" fmla="*/ 166 h 227"/>
                <a:gd name="T24" fmla="*/ 151 w 177"/>
                <a:gd name="T25" fmla="*/ 142 h 227"/>
                <a:gd name="T26" fmla="*/ 151 w 177"/>
                <a:gd name="T27" fmla="*/ 116 h 227"/>
                <a:gd name="T28" fmla="*/ 151 w 177"/>
                <a:gd name="T29" fmla="*/ 114 h 227"/>
                <a:gd name="T30" fmla="*/ 125 w 177"/>
                <a:gd name="T31" fmla="*/ 111 h 227"/>
                <a:gd name="T32" fmla="*/ 128 w 177"/>
                <a:gd name="T33" fmla="*/ 71 h 227"/>
                <a:gd name="T34" fmla="*/ 128 w 177"/>
                <a:gd name="T35" fmla="*/ 69 h 227"/>
                <a:gd name="T36" fmla="*/ 128 w 177"/>
                <a:gd name="T37" fmla="*/ 47 h 227"/>
                <a:gd name="T38" fmla="*/ 99 w 177"/>
                <a:gd name="T39" fmla="*/ 47 h 227"/>
                <a:gd name="T40" fmla="*/ 85 w 177"/>
                <a:gd name="T41" fmla="*/ 47 h 227"/>
                <a:gd name="T42" fmla="*/ 78 w 177"/>
                <a:gd name="T43" fmla="*/ 47 h 227"/>
                <a:gd name="T44" fmla="*/ 78 w 177"/>
                <a:gd name="T45" fmla="*/ 26 h 227"/>
                <a:gd name="T46" fmla="*/ 64 w 177"/>
                <a:gd name="T47" fmla="*/ 26 h 227"/>
                <a:gd name="T48" fmla="*/ 64 w 177"/>
                <a:gd name="T49" fmla="*/ 35 h 227"/>
                <a:gd name="T50" fmla="*/ 57 w 177"/>
                <a:gd name="T51" fmla="*/ 35 h 227"/>
                <a:gd name="T52" fmla="*/ 57 w 177"/>
                <a:gd name="T53" fmla="*/ 26 h 227"/>
                <a:gd name="T54" fmla="*/ 50 w 177"/>
                <a:gd name="T55" fmla="*/ 26 h 227"/>
                <a:gd name="T56" fmla="*/ 50 w 177"/>
                <a:gd name="T57" fmla="*/ 33 h 227"/>
                <a:gd name="T58" fmla="*/ 42 w 177"/>
                <a:gd name="T59" fmla="*/ 33 h 227"/>
                <a:gd name="T60" fmla="*/ 42 w 177"/>
                <a:gd name="T61" fmla="*/ 26 h 227"/>
                <a:gd name="T62" fmla="*/ 50 w 177"/>
                <a:gd name="T63" fmla="*/ 26 h 227"/>
                <a:gd name="T64" fmla="*/ 52 w 177"/>
                <a:gd name="T65" fmla="*/ 0 h 227"/>
                <a:gd name="T66" fmla="*/ 38 w 177"/>
                <a:gd name="T67" fmla="*/ 0 h 227"/>
                <a:gd name="T68" fmla="*/ 38 w 177"/>
                <a:gd name="T69" fmla="*/ 12 h 227"/>
                <a:gd name="T70" fmla="*/ 31 w 177"/>
                <a:gd name="T71" fmla="*/ 12 h 227"/>
                <a:gd name="T72" fmla="*/ 31 w 177"/>
                <a:gd name="T73" fmla="*/ 45 h 227"/>
                <a:gd name="T74" fmla="*/ 31 w 177"/>
                <a:gd name="T75" fmla="*/ 97 h 227"/>
                <a:gd name="T76" fmla="*/ 31 w 177"/>
                <a:gd name="T77" fmla="*/ 109 h 227"/>
                <a:gd name="T78" fmla="*/ 14 w 177"/>
                <a:gd name="T79" fmla="*/ 109 h 227"/>
                <a:gd name="T80" fmla="*/ 14 w 177"/>
                <a:gd name="T81" fmla="*/ 116 h 227"/>
                <a:gd name="T82" fmla="*/ 16 w 177"/>
                <a:gd name="T83" fmla="*/ 116 h 227"/>
                <a:gd name="T84" fmla="*/ 16 w 177"/>
                <a:gd name="T85" fmla="*/ 130 h 227"/>
                <a:gd name="T86" fmla="*/ 16 w 177"/>
                <a:gd name="T87" fmla="*/ 144 h 227"/>
                <a:gd name="T88" fmla="*/ 14 w 177"/>
                <a:gd name="T89" fmla="*/ 166 h 227"/>
                <a:gd name="T90" fmla="*/ 2 w 177"/>
                <a:gd name="T91" fmla="*/ 163 h 227"/>
                <a:gd name="T92" fmla="*/ 0 w 177"/>
                <a:gd name="T93" fmla="*/ 196 h 227"/>
                <a:gd name="T94" fmla="*/ 0 w 177"/>
                <a:gd name="T95" fmla="*/ 196 h 227"/>
                <a:gd name="T96" fmla="*/ 2 w 177"/>
                <a:gd name="T97" fmla="*/ 196 h 227"/>
                <a:gd name="T98" fmla="*/ 5 w 177"/>
                <a:gd name="T99" fmla="*/ 196 h 227"/>
                <a:gd name="T100" fmla="*/ 7 w 177"/>
                <a:gd name="T101" fmla="*/ 199 h 227"/>
                <a:gd name="T102" fmla="*/ 7 w 177"/>
                <a:gd name="T103" fmla="*/ 199 h 227"/>
                <a:gd name="T104" fmla="*/ 7 w 177"/>
                <a:gd name="T105" fmla="*/ 199 h 227"/>
                <a:gd name="T106" fmla="*/ 7 w 177"/>
                <a:gd name="T107" fmla="*/ 213 h 227"/>
                <a:gd name="T108" fmla="*/ 0 w 177"/>
                <a:gd name="T109" fmla="*/ 213 h 227"/>
                <a:gd name="T110" fmla="*/ 0 w 177"/>
                <a:gd name="T111" fmla="*/ 220 h 227"/>
                <a:gd name="T112" fmla="*/ 76 w 177"/>
                <a:gd name="T113" fmla="*/ 222 h 227"/>
                <a:gd name="T114" fmla="*/ 109 w 177"/>
                <a:gd name="T115" fmla="*/ 222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77" h="227">
                  <a:moveTo>
                    <a:pt x="109" y="222"/>
                  </a:moveTo>
                  <a:lnTo>
                    <a:pt x="109" y="227"/>
                  </a:lnTo>
                  <a:lnTo>
                    <a:pt x="116" y="227"/>
                  </a:lnTo>
                  <a:lnTo>
                    <a:pt x="116" y="220"/>
                  </a:lnTo>
                  <a:lnTo>
                    <a:pt x="121" y="222"/>
                  </a:lnTo>
                  <a:lnTo>
                    <a:pt x="121" y="227"/>
                  </a:lnTo>
                  <a:lnTo>
                    <a:pt x="130" y="227"/>
                  </a:lnTo>
                  <a:lnTo>
                    <a:pt x="156" y="227"/>
                  </a:lnTo>
                  <a:lnTo>
                    <a:pt x="177" y="227"/>
                  </a:lnTo>
                  <a:lnTo>
                    <a:pt x="177" y="168"/>
                  </a:lnTo>
                  <a:lnTo>
                    <a:pt x="151" y="168"/>
                  </a:lnTo>
                  <a:lnTo>
                    <a:pt x="151" y="166"/>
                  </a:lnTo>
                  <a:lnTo>
                    <a:pt x="151" y="142"/>
                  </a:lnTo>
                  <a:lnTo>
                    <a:pt x="151" y="116"/>
                  </a:lnTo>
                  <a:lnTo>
                    <a:pt x="151" y="114"/>
                  </a:lnTo>
                  <a:lnTo>
                    <a:pt x="125" y="111"/>
                  </a:lnTo>
                  <a:lnTo>
                    <a:pt x="128" y="71"/>
                  </a:lnTo>
                  <a:lnTo>
                    <a:pt x="128" y="69"/>
                  </a:lnTo>
                  <a:lnTo>
                    <a:pt x="128" y="47"/>
                  </a:lnTo>
                  <a:lnTo>
                    <a:pt x="99" y="47"/>
                  </a:lnTo>
                  <a:lnTo>
                    <a:pt x="85" y="47"/>
                  </a:lnTo>
                  <a:lnTo>
                    <a:pt x="78" y="47"/>
                  </a:lnTo>
                  <a:lnTo>
                    <a:pt x="78" y="26"/>
                  </a:lnTo>
                  <a:lnTo>
                    <a:pt x="64" y="26"/>
                  </a:lnTo>
                  <a:lnTo>
                    <a:pt x="64" y="35"/>
                  </a:lnTo>
                  <a:lnTo>
                    <a:pt x="57" y="35"/>
                  </a:lnTo>
                  <a:lnTo>
                    <a:pt x="57" y="26"/>
                  </a:lnTo>
                  <a:lnTo>
                    <a:pt x="50" y="26"/>
                  </a:lnTo>
                  <a:lnTo>
                    <a:pt x="50" y="33"/>
                  </a:lnTo>
                  <a:lnTo>
                    <a:pt x="42" y="33"/>
                  </a:lnTo>
                  <a:lnTo>
                    <a:pt x="42" y="26"/>
                  </a:lnTo>
                  <a:lnTo>
                    <a:pt x="50" y="26"/>
                  </a:lnTo>
                  <a:lnTo>
                    <a:pt x="52" y="0"/>
                  </a:lnTo>
                  <a:lnTo>
                    <a:pt x="38" y="0"/>
                  </a:lnTo>
                  <a:lnTo>
                    <a:pt x="38" y="12"/>
                  </a:lnTo>
                  <a:lnTo>
                    <a:pt x="31" y="12"/>
                  </a:lnTo>
                  <a:lnTo>
                    <a:pt x="31" y="45"/>
                  </a:lnTo>
                  <a:lnTo>
                    <a:pt x="31" y="97"/>
                  </a:lnTo>
                  <a:lnTo>
                    <a:pt x="31" y="109"/>
                  </a:lnTo>
                  <a:lnTo>
                    <a:pt x="14" y="109"/>
                  </a:lnTo>
                  <a:lnTo>
                    <a:pt x="14" y="116"/>
                  </a:lnTo>
                  <a:lnTo>
                    <a:pt x="16" y="116"/>
                  </a:lnTo>
                  <a:lnTo>
                    <a:pt x="16" y="130"/>
                  </a:lnTo>
                  <a:lnTo>
                    <a:pt x="16" y="144"/>
                  </a:lnTo>
                  <a:lnTo>
                    <a:pt x="14" y="166"/>
                  </a:lnTo>
                  <a:lnTo>
                    <a:pt x="2" y="163"/>
                  </a:lnTo>
                  <a:lnTo>
                    <a:pt x="0" y="196"/>
                  </a:lnTo>
                  <a:lnTo>
                    <a:pt x="0" y="196"/>
                  </a:lnTo>
                  <a:lnTo>
                    <a:pt x="2" y="196"/>
                  </a:lnTo>
                  <a:lnTo>
                    <a:pt x="5" y="196"/>
                  </a:lnTo>
                  <a:lnTo>
                    <a:pt x="7" y="199"/>
                  </a:lnTo>
                  <a:lnTo>
                    <a:pt x="7" y="199"/>
                  </a:lnTo>
                  <a:lnTo>
                    <a:pt x="7" y="199"/>
                  </a:lnTo>
                  <a:lnTo>
                    <a:pt x="7" y="213"/>
                  </a:lnTo>
                  <a:lnTo>
                    <a:pt x="0" y="213"/>
                  </a:lnTo>
                  <a:lnTo>
                    <a:pt x="0" y="220"/>
                  </a:lnTo>
                  <a:lnTo>
                    <a:pt x="76" y="222"/>
                  </a:lnTo>
                  <a:lnTo>
                    <a:pt x="109" y="222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2" name="Freeform 14"/>
            <p:cNvSpPr>
              <a:spLocks/>
            </p:cNvSpPr>
            <p:nvPr/>
          </p:nvSpPr>
          <p:spPr bwMode="auto">
            <a:xfrm>
              <a:off x="2429293" y="4968291"/>
              <a:ext cx="598488" cy="476250"/>
            </a:xfrm>
            <a:custGeom>
              <a:avLst/>
              <a:gdLst>
                <a:gd name="T0" fmla="*/ 10 w 377"/>
                <a:gd name="T1" fmla="*/ 232 h 300"/>
                <a:gd name="T2" fmla="*/ 24 w 377"/>
                <a:gd name="T3" fmla="*/ 246 h 300"/>
                <a:gd name="T4" fmla="*/ 33 w 377"/>
                <a:gd name="T5" fmla="*/ 251 h 300"/>
                <a:gd name="T6" fmla="*/ 43 w 377"/>
                <a:gd name="T7" fmla="*/ 263 h 300"/>
                <a:gd name="T8" fmla="*/ 45 w 377"/>
                <a:gd name="T9" fmla="*/ 267 h 300"/>
                <a:gd name="T10" fmla="*/ 57 w 377"/>
                <a:gd name="T11" fmla="*/ 279 h 300"/>
                <a:gd name="T12" fmla="*/ 69 w 377"/>
                <a:gd name="T13" fmla="*/ 293 h 300"/>
                <a:gd name="T14" fmla="*/ 76 w 377"/>
                <a:gd name="T15" fmla="*/ 298 h 300"/>
                <a:gd name="T16" fmla="*/ 76 w 377"/>
                <a:gd name="T17" fmla="*/ 263 h 300"/>
                <a:gd name="T18" fmla="*/ 128 w 377"/>
                <a:gd name="T19" fmla="*/ 263 h 300"/>
                <a:gd name="T20" fmla="*/ 173 w 377"/>
                <a:gd name="T21" fmla="*/ 265 h 300"/>
                <a:gd name="T22" fmla="*/ 310 w 377"/>
                <a:gd name="T23" fmla="*/ 267 h 300"/>
                <a:gd name="T24" fmla="*/ 365 w 377"/>
                <a:gd name="T25" fmla="*/ 270 h 300"/>
                <a:gd name="T26" fmla="*/ 377 w 377"/>
                <a:gd name="T27" fmla="*/ 258 h 300"/>
                <a:gd name="T28" fmla="*/ 372 w 377"/>
                <a:gd name="T29" fmla="*/ 248 h 300"/>
                <a:gd name="T30" fmla="*/ 369 w 377"/>
                <a:gd name="T31" fmla="*/ 234 h 300"/>
                <a:gd name="T32" fmla="*/ 365 w 377"/>
                <a:gd name="T33" fmla="*/ 222 h 300"/>
                <a:gd name="T34" fmla="*/ 355 w 377"/>
                <a:gd name="T35" fmla="*/ 201 h 300"/>
                <a:gd name="T36" fmla="*/ 358 w 377"/>
                <a:gd name="T37" fmla="*/ 201 h 300"/>
                <a:gd name="T38" fmla="*/ 355 w 377"/>
                <a:gd name="T39" fmla="*/ 199 h 300"/>
                <a:gd name="T40" fmla="*/ 355 w 377"/>
                <a:gd name="T41" fmla="*/ 187 h 300"/>
                <a:gd name="T42" fmla="*/ 348 w 377"/>
                <a:gd name="T43" fmla="*/ 170 h 300"/>
                <a:gd name="T44" fmla="*/ 341 w 377"/>
                <a:gd name="T45" fmla="*/ 163 h 300"/>
                <a:gd name="T46" fmla="*/ 343 w 377"/>
                <a:gd name="T47" fmla="*/ 156 h 300"/>
                <a:gd name="T48" fmla="*/ 336 w 377"/>
                <a:gd name="T49" fmla="*/ 158 h 300"/>
                <a:gd name="T50" fmla="*/ 336 w 377"/>
                <a:gd name="T51" fmla="*/ 142 h 300"/>
                <a:gd name="T52" fmla="*/ 329 w 377"/>
                <a:gd name="T53" fmla="*/ 135 h 300"/>
                <a:gd name="T54" fmla="*/ 334 w 377"/>
                <a:gd name="T55" fmla="*/ 116 h 300"/>
                <a:gd name="T56" fmla="*/ 322 w 377"/>
                <a:gd name="T57" fmla="*/ 109 h 300"/>
                <a:gd name="T58" fmla="*/ 315 w 377"/>
                <a:gd name="T59" fmla="*/ 97 h 300"/>
                <a:gd name="T60" fmla="*/ 313 w 377"/>
                <a:gd name="T61" fmla="*/ 85 h 300"/>
                <a:gd name="T62" fmla="*/ 308 w 377"/>
                <a:gd name="T63" fmla="*/ 83 h 300"/>
                <a:gd name="T64" fmla="*/ 303 w 377"/>
                <a:gd name="T65" fmla="*/ 73 h 300"/>
                <a:gd name="T66" fmla="*/ 298 w 377"/>
                <a:gd name="T67" fmla="*/ 59 h 300"/>
                <a:gd name="T68" fmla="*/ 298 w 377"/>
                <a:gd name="T69" fmla="*/ 50 h 300"/>
                <a:gd name="T70" fmla="*/ 287 w 377"/>
                <a:gd name="T71" fmla="*/ 40 h 300"/>
                <a:gd name="T72" fmla="*/ 279 w 377"/>
                <a:gd name="T73" fmla="*/ 40 h 300"/>
                <a:gd name="T74" fmla="*/ 268 w 377"/>
                <a:gd name="T75" fmla="*/ 40 h 300"/>
                <a:gd name="T76" fmla="*/ 260 w 377"/>
                <a:gd name="T77" fmla="*/ 35 h 300"/>
                <a:gd name="T78" fmla="*/ 244 w 377"/>
                <a:gd name="T79" fmla="*/ 33 h 300"/>
                <a:gd name="T80" fmla="*/ 239 w 377"/>
                <a:gd name="T81" fmla="*/ 33 h 300"/>
                <a:gd name="T82" fmla="*/ 232 w 377"/>
                <a:gd name="T83" fmla="*/ 33 h 300"/>
                <a:gd name="T84" fmla="*/ 225 w 377"/>
                <a:gd name="T85" fmla="*/ 38 h 300"/>
                <a:gd name="T86" fmla="*/ 189 w 377"/>
                <a:gd name="T87" fmla="*/ 0 h 300"/>
                <a:gd name="T88" fmla="*/ 133 w 377"/>
                <a:gd name="T89" fmla="*/ 59 h 300"/>
                <a:gd name="T90" fmla="*/ 121 w 377"/>
                <a:gd name="T91" fmla="*/ 59 h 300"/>
                <a:gd name="T92" fmla="*/ 12 w 377"/>
                <a:gd name="T93" fmla="*/ 78 h 300"/>
                <a:gd name="T94" fmla="*/ 2 w 377"/>
                <a:gd name="T95" fmla="*/ 156 h 300"/>
                <a:gd name="T96" fmla="*/ 0 w 377"/>
                <a:gd name="T97" fmla="*/ 218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77" h="300">
                  <a:moveTo>
                    <a:pt x="5" y="225"/>
                  </a:moveTo>
                  <a:lnTo>
                    <a:pt x="7" y="227"/>
                  </a:lnTo>
                  <a:lnTo>
                    <a:pt x="7" y="229"/>
                  </a:lnTo>
                  <a:lnTo>
                    <a:pt x="10" y="232"/>
                  </a:lnTo>
                  <a:lnTo>
                    <a:pt x="17" y="237"/>
                  </a:lnTo>
                  <a:lnTo>
                    <a:pt x="17" y="239"/>
                  </a:lnTo>
                  <a:lnTo>
                    <a:pt x="17" y="239"/>
                  </a:lnTo>
                  <a:lnTo>
                    <a:pt x="24" y="246"/>
                  </a:lnTo>
                  <a:lnTo>
                    <a:pt x="26" y="246"/>
                  </a:lnTo>
                  <a:lnTo>
                    <a:pt x="26" y="244"/>
                  </a:lnTo>
                  <a:lnTo>
                    <a:pt x="28" y="246"/>
                  </a:lnTo>
                  <a:lnTo>
                    <a:pt x="33" y="251"/>
                  </a:lnTo>
                  <a:lnTo>
                    <a:pt x="33" y="253"/>
                  </a:lnTo>
                  <a:lnTo>
                    <a:pt x="33" y="255"/>
                  </a:lnTo>
                  <a:lnTo>
                    <a:pt x="40" y="260"/>
                  </a:lnTo>
                  <a:lnTo>
                    <a:pt x="43" y="263"/>
                  </a:lnTo>
                  <a:lnTo>
                    <a:pt x="43" y="263"/>
                  </a:lnTo>
                  <a:lnTo>
                    <a:pt x="45" y="265"/>
                  </a:lnTo>
                  <a:lnTo>
                    <a:pt x="45" y="267"/>
                  </a:lnTo>
                  <a:lnTo>
                    <a:pt x="45" y="267"/>
                  </a:lnTo>
                  <a:lnTo>
                    <a:pt x="50" y="274"/>
                  </a:lnTo>
                  <a:lnTo>
                    <a:pt x="54" y="279"/>
                  </a:lnTo>
                  <a:lnTo>
                    <a:pt x="54" y="279"/>
                  </a:lnTo>
                  <a:lnTo>
                    <a:pt x="57" y="279"/>
                  </a:lnTo>
                  <a:lnTo>
                    <a:pt x="59" y="286"/>
                  </a:lnTo>
                  <a:lnTo>
                    <a:pt x="62" y="289"/>
                  </a:lnTo>
                  <a:lnTo>
                    <a:pt x="64" y="289"/>
                  </a:lnTo>
                  <a:lnTo>
                    <a:pt x="69" y="293"/>
                  </a:lnTo>
                  <a:lnTo>
                    <a:pt x="69" y="296"/>
                  </a:lnTo>
                  <a:lnTo>
                    <a:pt x="71" y="298"/>
                  </a:lnTo>
                  <a:lnTo>
                    <a:pt x="73" y="300"/>
                  </a:lnTo>
                  <a:lnTo>
                    <a:pt x="76" y="298"/>
                  </a:lnTo>
                  <a:lnTo>
                    <a:pt x="76" y="298"/>
                  </a:lnTo>
                  <a:lnTo>
                    <a:pt x="76" y="277"/>
                  </a:lnTo>
                  <a:lnTo>
                    <a:pt x="76" y="272"/>
                  </a:lnTo>
                  <a:lnTo>
                    <a:pt x="76" y="263"/>
                  </a:lnTo>
                  <a:lnTo>
                    <a:pt x="97" y="263"/>
                  </a:lnTo>
                  <a:lnTo>
                    <a:pt x="114" y="265"/>
                  </a:lnTo>
                  <a:lnTo>
                    <a:pt x="114" y="263"/>
                  </a:lnTo>
                  <a:lnTo>
                    <a:pt x="128" y="263"/>
                  </a:lnTo>
                  <a:lnTo>
                    <a:pt x="130" y="263"/>
                  </a:lnTo>
                  <a:lnTo>
                    <a:pt x="133" y="263"/>
                  </a:lnTo>
                  <a:lnTo>
                    <a:pt x="135" y="265"/>
                  </a:lnTo>
                  <a:lnTo>
                    <a:pt x="173" y="265"/>
                  </a:lnTo>
                  <a:lnTo>
                    <a:pt x="218" y="265"/>
                  </a:lnTo>
                  <a:lnTo>
                    <a:pt x="258" y="267"/>
                  </a:lnTo>
                  <a:lnTo>
                    <a:pt x="291" y="267"/>
                  </a:lnTo>
                  <a:lnTo>
                    <a:pt x="310" y="267"/>
                  </a:lnTo>
                  <a:lnTo>
                    <a:pt x="320" y="267"/>
                  </a:lnTo>
                  <a:lnTo>
                    <a:pt x="320" y="267"/>
                  </a:lnTo>
                  <a:lnTo>
                    <a:pt x="362" y="270"/>
                  </a:lnTo>
                  <a:lnTo>
                    <a:pt x="365" y="270"/>
                  </a:lnTo>
                  <a:lnTo>
                    <a:pt x="374" y="270"/>
                  </a:lnTo>
                  <a:lnTo>
                    <a:pt x="374" y="265"/>
                  </a:lnTo>
                  <a:lnTo>
                    <a:pt x="377" y="263"/>
                  </a:lnTo>
                  <a:lnTo>
                    <a:pt x="377" y="258"/>
                  </a:lnTo>
                  <a:lnTo>
                    <a:pt x="374" y="255"/>
                  </a:lnTo>
                  <a:lnTo>
                    <a:pt x="374" y="253"/>
                  </a:lnTo>
                  <a:lnTo>
                    <a:pt x="372" y="251"/>
                  </a:lnTo>
                  <a:lnTo>
                    <a:pt x="372" y="248"/>
                  </a:lnTo>
                  <a:lnTo>
                    <a:pt x="372" y="244"/>
                  </a:lnTo>
                  <a:lnTo>
                    <a:pt x="372" y="241"/>
                  </a:lnTo>
                  <a:lnTo>
                    <a:pt x="372" y="239"/>
                  </a:lnTo>
                  <a:lnTo>
                    <a:pt x="369" y="234"/>
                  </a:lnTo>
                  <a:lnTo>
                    <a:pt x="367" y="229"/>
                  </a:lnTo>
                  <a:lnTo>
                    <a:pt x="367" y="227"/>
                  </a:lnTo>
                  <a:lnTo>
                    <a:pt x="367" y="225"/>
                  </a:lnTo>
                  <a:lnTo>
                    <a:pt x="365" y="222"/>
                  </a:lnTo>
                  <a:lnTo>
                    <a:pt x="362" y="218"/>
                  </a:lnTo>
                  <a:lnTo>
                    <a:pt x="360" y="215"/>
                  </a:lnTo>
                  <a:lnTo>
                    <a:pt x="358" y="208"/>
                  </a:lnTo>
                  <a:lnTo>
                    <a:pt x="355" y="201"/>
                  </a:lnTo>
                  <a:lnTo>
                    <a:pt x="355" y="201"/>
                  </a:lnTo>
                  <a:lnTo>
                    <a:pt x="355" y="201"/>
                  </a:lnTo>
                  <a:lnTo>
                    <a:pt x="358" y="201"/>
                  </a:lnTo>
                  <a:lnTo>
                    <a:pt x="358" y="201"/>
                  </a:lnTo>
                  <a:lnTo>
                    <a:pt x="360" y="199"/>
                  </a:lnTo>
                  <a:lnTo>
                    <a:pt x="358" y="199"/>
                  </a:lnTo>
                  <a:lnTo>
                    <a:pt x="358" y="199"/>
                  </a:lnTo>
                  <a:lnTo>
                    <a:pt x="355" y="199"/>
                  </a:lnTo>
                  <a:lnTo>
                    <a:pt x="355" y="196"/>
                  </a:lnTo>
                  <a:lnTo>
                    <a:pt x="355" y="194"/>
                  </a:lnTo>
                  <a:lnTo>
                    <a:pt x="353" y="194"/>
                  </a:lnTo>
                  <a:lnTo>
                    <a:pt x="355" y="187"/>
                  </a:lnTo>
                  <a:lnTo>
                    <a:pt x="355" y="182"/>
                  </a:lnTo>
                  <a:lnTo>
                    <a:pt x="353" y="180"/>
                  </a:lnTo>
                  <a:lnTo>
                    <a:pt x="348" y="177"/>
                  </a:lnTo>
                  <a:lnTo>
                    <a:pt x="348" y="170"/>
                  </a:lnTo>
                  <a:lnTo>
                    <a:pt x="348" y="168"/>
                  </a:lnTo>
                  <a:lnTo>
                    <a:pt x="346" y="166"/>
                  </a:lnTo>
                  <a:lnTo>
                    <a:pt x="346" y="163"/>
                  </a:lnTo>
                  <a:lnTo>
                    <a:pt x="341" y="163"/>
                  </a:lnTo>
                  <a:lnTo>
                    <a:pt x="341" y="163"/>
                  </a:lnTo>
                  <a:lnTo>
                    <a:pt x="343" y="161"/>
                  </a:lnTo>
                  <a:lnTo>
                    <a:pt x="343" y="158"/>
                  </a:lnTo>
                  <a:lnTo>
                    <a:pt x="343" y="156"/>
                  </a:lnTo>
                  <a:lnTo>
                    <a:pt x="341" y="156"/>
                  </a:lnTo>
                  <a:lnTo>
                    <a:pt x="341" y="156"/>
                  </a:lnTo>
                  <a:lnTo>
                    <a:pt x="341" y="156"/>
                  </a:lnTo>
                  <a:lnTo>
                    <a:pt x="336" y="158"/>
                  </a:lnTo>
                  <a:lnTo>
                    <a:pt x="336" y="158"/>
                  </a:lnTo>
                  <a:lnTo>
                    <a:pt x="334" y="158"/>
                  </a:lnTo>
                  <a:lnTo>
                    <a:pt x="334" y="156"/>
                  </a:lnTo>
                  <a:lnTo>
                    <a:pt x="336" y="142"/>
                  </a:lnTo>
                  <a:lnTo>
                    <a:pt x="336" y="140"/>
                  </a:lnTo>
                  <a:lnTo>
                    <a:pt x="332" y="137"/>
                  </a:lnTo>
                  <a:lnTo>
                    <a:pt x="329" y="135"/>
                  </a:lnTo>
                  <a:lnTo>
                    <a:pt x="329" y="135"/>
                  </a:lnTo>
                  <a:lnTo>
                    <a:pt x="334" y="123"/>
                  </a:lnTo>
                  <a:lnTo>
                    <a:pt x="336" y="118"/>
                  </a:lnTo>
                  <a:lnTo>
                    <a:pt x="334" y="116"/>
                  </a:lnTo>
                  <a:lnTo>
                    <a:pt x="334" y="116"/>
                  </a:lnTo>
                  <a:lnTo>
                    <a:pt x="334" y="116"/>
                  </a:lnTo>
                  <a:lnTo>
                    <a:pt x="332" y="116"/>
                  </a:lnTo>
                  <a:lnTo>
                    <a:pt x="327" y="114"/>
                  </a:lnTo>
                  <a:lnTo>
                    <a:pt x="322" y="109"/>
                  </a:lnTo>
                  <a:lnTo>
                    <a:pt x="320" y="106"/>
                  </a:lnTo>
                  <a:lnTo>
                    <a:pt x="320" y="104"/>
                  </a:lnTo>
                  <a:lnTo>
                    <a:pt x="317" y="99"/>
                  </a:lnTo>
                  <a:lnTo>
                    <a:pt x="315" y="97"/>
                  </a:lnTo>
                  <a:lnTo>
                    <a:pt x="313" y="95"/>
                  </a:lnTo>
                  <a:lnTo>
                    <a:pt x="310" y="95"/>
                  </a:lnTo>
                  <a:lnTo>
                    <a:pt x="313" y="90"/>
                  </a:lnTo>
                  <a:lnTo>
                    <a:pt x="313" y="85"/>
                  </a:lnTo>
                  <a:lnTo>
                    <a:pt x="313" y="85"/>
                  </a:lnTo>
                  <a:lnTo>
                    <a:pt x="313" y="83"/>
                  </a:lnTo>
                  <a:lnTo>
                    <a:pt x="310" y="85"/>
                  </a:lnTo>
                  <a:lnTo>
                    <a:pt x="308" y="83"/>
                  </a:lnTo>
                  <a:lnTo>
                    <a:pt x="305" y="80"/>
                  </a:lnTo>
                  <a:lnTo>
                    <a:pt x="303" y="78"/>
                  </a:lnTo>
                  <a:lnTo>
                    <a:pt x="303" y="78"/>
                  </a:lnTo>
                  <a:lnTo>
                    <a:pt x="303" y="73"/>
                  </a:lnTo>
                  <a:lnTo>
                    <a:pt x="298" y="69"/>
                  </a:lnTo>
                  <a:lnTo>
                    <a:pt x="296" y="66"/>
                  </a:lnTo>
                  <a:lnTo>
                    <a:pt x="298" y="59"/>
                  </a:lnTo>
                  <a:lnTo>
                    <a:pt x="298" y="59"/>
                  </a:lnTo>
                  <a:lnTo>
                    <a:pt x="298" y="59"/>
                  </a:lnTo>
                  <a:lnTo>
                    <a:pt x="301" y="54"/>
                  </a:lnTo>
                  <a:lnTo>
                    <a:pt x="301" y="50"/>
                  </a:lnTo>
                  <a:lnTo>
                    <a:pt x="298" y="50"/>
                  </a:lnTo>
                  <a:lnTo>
                    <a:pt x="291" y="47"/>
                  </a:lnTo>
                  <a:lnTo>
                    <a:pt x="289" y="43"/>
                  </a:lnTo>
                  <a:lnTo>
                    <a:pt x="289" y="43"/>
                  </a:lnTo>
                  <a:lnTo>
                    <a:pt x="287" y="40"/>
                  </a:lnTo>
                  <a:lnTo>
                    <a:pt x="284" y="38"/>
                  </a:lnTo>
                  <a:lnTo>
                    <a:pt x="284" y="38"/>
                  </a:lnTo>
                  <a:lnTo>
                    <a:pt x="282" y="40"/>
                  </a:lnTo>
                  <a:lnTo>
                    <a:pt x="279" y="40"/>
                  </a:lnTo>
                  <a:lnTo>
                    <a:pt x="272" y="38"/>
                  </a:lnTo>
                  <a:lnTo>
                    <a:pt x="272" y="38"/>
                  </a:lnTo>
                  <a:lnTo>
                    <a:pt x="268" y="40"/>
                  </a:lnTo>
                  <a:lnTo>
                    <a:pt x="268" y="40"/>
                  </a:lnTo>
                  <a:lnTo>
                    <a:pt x="268" y="40"/>
                  </a:lnTo>
                  <a:lnTo>
                    <a:pt x="263" y="38"/>
                  </a:lnTo>
                  <a:lnTo>
                    <a:pt x="260" y="35"/>
                  </a:lnTo>
                  <a:lnTo>
                    <a:pt x="260" y="35"/>
                  </a:lnTo>
                  <a:lnTo>
                    <a:pt x="260" y="33"/>
                  </a:lnTo>
                  <a:lnTo>
                    <a:pt x="253" y="33"/>
                  </a:lnTo>
                  <a:lnTo>
                    <a:pt x="246" y="33"/>
                  </a:lnTo>
                  <a:lnTo>
                    <a:pt x="244" y="33"/>
                  </a:lnTo>
                  <a:lnTo>
                    <a:pt x="242" y="33"/>
                  </a:lnTo>
                  <a:lnTo>
                    <a:pt x="242" y="33"/>
                  </a:lnTo>
                  <a:lnTo>
                    <a:pt x="239" y="33"/>
                  </a:lnTo>
                  <a:lnTo>
                    <a:pt x="239" y="33"/>
                  </a:lnTo>
                  <a:lnTo>
                    <a:pt x="239" y="33"/>
                  </a:lnTo>
                  <a:lnTo>
                    <a:pt x="237" y="33"/>
                  </a:lnTo>
                  <a:lnTo>
                    <a:pt x="237" y="33"/>
                  </a:lnTo>
                  <a:lnTo>
                    <a:pt x="232" y="33"/>
                  </a:lnTo>
                  <a:lnTo>
                    <a:pt x="230" y="35"/>
                  </a:lnTo>
                  <a:lnTo>
                    <a:pt x="227" y="35"/>
                  </a:lnTo>
                  <a:lnTo>
                    <a:pt x="227" y="35"/>
                  </a:lnTo>
                  <a:lnTo>
                    <a:pt x="225" y="38"/>
                  </a:lnTo>
                  <a:lnTo>
                    <a:pt x="225" y="35"/>
                  </a:lnTo>
                  <a:lnTo>
                    <a:pt x="225" y="19"/>
                  </a:lnTo>
                  <a:lnTo>
                    <a:pt x="225" y="2"/>
                  </a:lnTo>
                  <a:lnTo>
                    <a:pt x="189" y="0"/>
                  </a:lnTo>
                  <a:lnTo>
                    <a:pt x="189" y="59"/>
                  </a:lnTo>
                  <a:lnTo>
                    <a:pt x="168" y="59"/>
                  </a:lnTo>
                  <a:lnTo>
                    <a:pt x="142" y="59"/>
                  </a:lnTo>
                  <a:lnTo>
                    <a:pt x="133" y="59"/>
                  </a:lnTo>
                  <a:lnTo>
                    <a:pt x="133" y="54"/>
                  </a:lnTo>
                  <a:lnTo>
                    <a:pt x="128" y="52"/>
                  </a:lnTo>
                  <a:lnTo>
                    <a:pt x="128" y="59"/>
                  </a:lnTo>
                  <a:lnTo>
                    <a:pt x="121" y="59"/>
                  </a:lnTo>
                  <a:lnTo>
                    <a:pt x="121" y="54"/>
                  </a:lnTo>
                  <a:lnTo>
                    <a:pt x="88" y="54"/>
                  </a:lnTo>
                  <a:lnTo>
                    <a:pt x="12" y="52"/>
                  </a:lnTo>
                  <a:lnTo>
                    <a:pt x="12" y="78"/>
                  </a:lnTo>
                  <a:lnTo>
                    <a:pt x="10" y="111"/>
                  </a:lnTo>
                  <a:lnTo>
                    <a:pt x="10" y="135"/>
                  </a:lnTo>
                  <a:lnTo>
                    <a:pt x="10" y="156"/>
                  </a:lnTo>
                  <a:lnTo>
                    <a:pt x="2" y="156"/>
                  </a:lnTo>
                  <a:lnTo>
                    <a:pt x="2" y="163"/>
                  </a:lnTo>
                  <a:lnTo>
                    <a:pt x="2" y="168"/>
                  </a:lnTo>
                  <a:lnTo>
                    <a:pt x="0" y="201"/>
                  </a:lnTo>
                  <a:lnTo>
                    <a:pt x="0" y="218"/>
                  </a:lnTo>
                  <a:lnTo>
                    <a:pt x="0" y="220"/>
                  </a:lnTo>
                  <a:lnTo>
                    <a:pt x="2" y="225"/>
                  </a:lnTo>
                  <a:lnTo>
                    <a:pt x="5" y="225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3" name="Freeform 15"/>
            <p:cNvSpPr>
              <a:spLocks/>
            </p:cNvSpPr>
            <p:nvPr/>
          </p:nvSpPr>
          <p:spPr bwMode="auto">
            <a:xfrm>
              <a:off x="2429293" y="4277728"/>
              <a:ext cx="511175" cy="498474"/>
            </a:xfrm>
            <a:custGeom>
              <a:avLst/>
              <a:gdLst>
                <a:gd name="T0" fmla="*/ 69 w 322"/>
                <a:gd name="T1" fmla="*/ 293 h 314"/>
                <a:gd name="T2" fmla="*/ 90 w 322"/>
                <a:gd name="T3" fmla="*/ 293 h 314"/>
                <a:gd name="T4" fmla="*/ 140 w 322"/>
                <a:gd name="T5" fmla="*/ 314 h 314"/>
                <a:gd name="T6" fmla="*/ 144 w 322"/>
                <a:gd name="T7" fmla="*/ 291 h 314"/>
                <a:gd name="T8" fmla="*/ 180 w 322"/>
                <a:gd name="T9" fmla="*/ 291 h 314"/>
                <a:gd name="T10" fmla="*/ 234 w 322"/>
                <a:gd name="T11" fmla="*/ 203 h 314"/>
                <a:gd name="T12" fmla="*/ 251 w 322"/>
                <a:gd name="T13" fmla="*/ 196 h 314"/>
                <a:gd name="T14" fmla="*/ 284 w 322"/>
                <a:gd name="T15" fmla="*/ 191 h 314"/>
                <a:gd name="T16" fmla="*/ 320 w 322"/>
                <a:gd name="T17" fmla="*/ 182 h 314"/>
                <a:gd name="T18" fmla="*/ 315 w 322"/>
                <a:gd name="T19" fmla="*/ 177 h 314"/>
                <a:gd name="T20" fmla="*/ 313 w 322"/>
                <a:gd name="T21" fmla="*/ 168 h 314"/>
                <a:gd name="T22" fmla="*/ 308 w 322"/>
                <a:gd name="T23" fmla="*/ 170 h 314"/>
                <a:gd name="T24" fmla="*/ 294 w 322"/>
                <a:gd name="T25" fmla="*/ 161 h 314"/>
                <a:gd name="T26" fmla="*/ 291 w 322"/>
                <a:gd name="T27" fmla="*/ 156 h 314"/>
                <a:gd name="T28" fmla="*/ 287 w 322"/>
                <a:gd name="T29" fmla="*/ 153 h 314"/>
                <a:gd name="T30" fmla="*/ 284 w 322"/>
                <a:gd name="T31" fmla="*/ 149 h 314"/>
                <a:gd name="T32" fmla="*/ 287 w 322"/>
                <a:gd name="T33" fmla="*/ 146 h 314"/>
                <a:gd name="T34" fmla="*/ 275 w 322"/>
                <a:gd name="T35" fmla="*/ 137 h 314"/>
                <a:gd name="T36" fmla="*/ 277 w 322"/>
                <a:gd name="T37" fmla="*/ 132 h 314"/>
                <a:gd name="T38" fmla="*/ 275 w 322"/>
                <a:gd name="T39" fmla="*/ 132 h 314"/>
                <a:gd name="T40" fmla="*/ 275 w 322"/>
                <a:gd name="T41" fmla="*/ 123 h 314"/>
                <a:gd name="T42" fmla="*/ 275 w 322"/>
                <a:gd name="T43" fmla="*/ 116 h 314"/>
                <a:gd name="T44" fmla="*/ 270 w 322"/>
                <a:gd name="T45" fmla="*/ 104 h 314"/>
                <a:gd name="T46" fmla="*/ 275 w 322"/>
                <a:gd name="T47" fmla="*/ 101 h 314"/>
                <a:gd name="T48" fmla="*/ 284 w 322"/>
                <a:gd name="T49" fmla="*/ 94 h 314"/>
                <a:gd name="T50" fmla="*/ 279 w 322"/>
                <a:gd name="T51" fmla="*/ 94 h 314"/>
                <a:gd name="T52" fmla="*/ 270 w 322"/>
                <a:gd name="T53" fmla="*/ 94 h 314"/>
                <a:gd name="T54" fmla="*/ 256 w 322"/>
                <a:gd name="T55" fmla="*/ 73 h 314"/>
                <a:gd name="T56" fmla="*/ 249 w 322"/>
                <a:gd name="T57" fmla="*/ 61 h 314"/>
                <a:gd name="T58" fmla="*/ 249 w 322"/>
                <a:gd name="T59" fmla="*/ 52 h 314"/>
                <a:gd name="T60" fmla="*/ 242 w 322"/>
                <a:gd name="T61" fmla="*/ 59 h 314"/>
                <a:gd name="T62" fmla="*/ 225 w 322"/>
                <a:gd name="T63" fmla="*/ 56 h 314"/>
                <a:gd name="T64" fmla="*/ 220 w 322"/>
                <a:gd name="T65" fmla="*/ 52 h 314"/>
                <a:gd name="T66" fmla="*/ 199 w 322"/>
                <a:gd name="T67" fmla="*/ 59 h 314"/>
                <a:gd name="T68" fmla="*/ 180 w 322"/>
                <a:gd name="T69" fmla="*/ 47 h 314"/>
                <a:gd name="T70" fmla="*/ 173 w 322"/>
                <a:gd name="T71" fmla="*/ 37 h 314"/>
                <a:gd name="T72" fmla="*/ 168 w 322"/>
                <a:gd name="T73" fmla="*/ 23 h 314"/>
                <a:gd name="T74" fmla="*/ 156 w 322"/>
                <a:gd name="T75" fmla="*/ 16 h 314"/>
                <a:gd name="T76" fmla="*/ 161 w 322"/>
                <a:gd name="T77" fmla="*/ 11 h 314"/>
                <a:gd name="T78" fmla="*/ 152 w 322"/>
                <a:gd name="T79" fmla="*/ 11 h 314"/>
                <a:gd name="T80" fmla="*/ 142 w 322"/>
                <a:gd name="T81" fmla="*/ 19 h 314"/>
                <a:gd name="T82" fmla="*/ 142 w 322"/>
                <a:gd name="T83" fmla="*/ 16 h 314"/>
                <a:gd name="T84" fmla="*/ 137 w 322"/>
                <a:gd name="T85" fmla="*/ 7 h 314"/>
                <a:gd name="T86" fmla="*/ 121 w 322"/>
                <a:gd name="T87" fmla="*/ 2 h 314"/>
                <a:gd name="T88" fmla="*/ 118 w 322"/>
                <a:gd name="T89" fmla="*/ 9 h 314"/>
                <a:gd name="T90" fmla="*/ 109 w 322"/>
                <a:gd name="T91" fmla="*/ 11 h 314"/>
                <a:gd name="T92" fmla="*/ 95 w 322"/>
                <a:gd name="T93" fmla="*/ 21 h 314"/>
                <a:gd name="T94" fmla="*/ 64 w 322"/>
                <a:gd name="T95" fmla="*/ 56 h 314"/>
                <a:gd name="T96" fmla="*/ 57 w 322"/>
                <a:gd name="T97" fmla="*/ 92 h 314"/>
                <a:gd name="T98" fmla="*/ 43 w 322"/>
                <a:gd name="T99" fmla="*/ 106 h 314"/>
                <a:gd name="T100" fmla="*/ 33 w 322"/>
                <a:gd name="T101" fmla="*/ 113 h 314"/>
                <a:gd name="T102" fmla="*/ 12 w 322"/>
                <a:gd name="T103" fmla="*/ 153 h 314"/>
                <a:gd name="T104" fmla="*/ 0 w 322"/>
                <a:gd name="T105" fmla="*/ 177 h 314"/>
                <a:gd name="T106" fmla="*/ 14 w 322"/>
                <a:gd name="T107" fmla="*/ 196 h 314"/>
                <a:gd name="T108" fmla="*/ 31 w 322"/>
                <a:gd name="T109" fmla="*/ 220 h 314"/>
                <a:gd name="T110" fmla="*/ 33 w 322"/>
                <a:gd name="T111" fmla="*/ 253 h 314"/>
                <a:gd name="T112" fmla="*/ 43 w 322"/>
                <a:gd name="T113" fmla="*/ 260 h 314"/>
                <a:gd name="T114" fmla="*/ 50 w 322"/>
                <a:gd name="T115" fmla="*/ 267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22" h="314">
                  <a:moveTo>
                    <a:pt x="50" y="267"/>
                  </a:moveTo>
                  <a:lnTo>
                    <a:pt x="64" y="267"/>
                  </a:lnTo>
                  <a:lnTo>
                    <a:pt x="62" y="293"/>
                  </a:lnTo>
                  <a:lnTo>
                    <a:pt x="69" y="293"/>
                  </a:lnTo>
                  <a:lnTo>
                    <a:pt x="69" y="302"/>
                  </a:lnTo>
                  <a:lnTo>
                    <a:pt x="76" y="302"/>
                  </a:lnTo>
                  <a:lnTo>
                    <a:pt x="76" y="293"/>
                  </a:lnTo>
                  <a:lnTo>
                    <a:pt x="90" y="293"/>
                  </a:lnTo>
                  <a:lnTo>
                    <a:pt x="90" y="314"/>
                  </a:lnTo>
                  <a:lnTo>
                    <a:pt x="97" y="314"/>
                  </a:lnTo>
                  <a:lnTo>
                    <a:pt x="111" y="314"/>
                  </a:lnTo>
                  <a:lnTo>
                    <a:pt x="140" y="314"/>
                  </a:lnTo>
                  <a:lnTo>
                    <a:pt x="140" y="295"/>
                  </a:lnTo>
                  <a:lnTo>
                    <a:pt x="144" y="293"/>
                  </a:lnTo>
                  <a:lnTo>
                    <a:pt x="144" y="293"/>
                  </a:lnTo>
                  <a:lnTo>
                    <a:pt x="144" y="291"/>
                  </a:lnTo>
                  <a:lnTo>
                    <a:pt x="149" y="291"/>
                  </a:lnTo>
                  <a:lnTo>
                    <a:pt x="152" y="291"/>
                  </a:lnTo>
                  <a:lnTo>
                    <a:pt x="161" y="291"/>
                  </a:lnTo>
                  <a:lnTo>
                    <a:pt x="180" y="291"/>
                  </a:lnTo>
                  <a:lnTo>
                    <a:pt x="180" y="291"/>
                  </a:lnTo>
                  <a:lnTo>
                    <a:pt x="199" y="262"/>
                  </a:lnTo>
                  <a:lnTo>
                    <a:pt x="218" y="232"/>
                  </a:lnTo>
                  <a:lnTo>
                    <a:pt x="234" y="203"/>
                  </a:lnTo>
                  <a:lnTo>
                    <a:pt x="239" y="203"/>
                  </a:lnTo>
                  <a:lnTo>
                    <a:pt x="244" y="203"/>
                  </a:lnTo>
                  <a:lnTo>
                    <a:pt x="244" y="196"/>
                  </a:lnTo>
                  <a:lnTo>
                    <a:pt x="251" y="196"/>
                  </a:lnTo>
                  <a:lnTo>
                    <a:pt x="270" y="196"/>
                  </a:lnTo>
                  <a:lnTo>
                    <a:pt x="270" y="191"/>
                  </a:lnTo>
                  <a:lnTo>
                    <a:pt x="279" y="191"/>
                  </a:lnTo>
                  <a:lnTo>
                    <a:pt x="284" y="191"/>
                  </a:lnTo>
                  <a:lnTo>
                    <a:pt x="284" y="189"/>
                  </a:lnTo>
                  <a:lnTo>
                    <a:pt x="284" y="182"/>
                  </a:lnTo>
                  <a:lnTo>
                    <a:pt x="320" y="184"/>
                  </a:lnTo>
                  <a:lnTo>
                    <a:pt x="320" y="182"/>
                  </a:lnTo>
                  <a:lnTo>
                    <a:pt x="322" y="179"/>
                  </a:lnTo>
                  <a:lnTo>
                    <a:pt x="317" y="175"/>
                  </a:lnTo>
                  <a:lnTo>
                    <a:pt x="317" y="175"/>
                  </a:lnTo>
                  <a:lnTo>
                    <a:pt x="315" y="177"/>
                  </a:lnTo>
                  <a:lnTo>
                    <a:pt x="313" y="177"/>
                  </a:lnTo>
                  <a:lnTo>
                    <a:pt x="313" y="170"/>
                  </a:lnTo>
                  <a:lnTo>
                    <a:pt x="313" y="168"/>
                  </a:lnTo>
                  <a:lnTo>
                    <a:pt x="313" y="168"/>
                  </a:lnTo>
                  <a:lnTo>
                    <a:pt x="308" y="165"/>
                  </a:lnTo>
                  <a:lnTo>
                    <a:pt x="308" y="168"/>
                  </a:lnTo>
                  <a:lnTo>
                    <a:pt x="308" y="170"/>
                  </a:lnTo>
                  <a:lnTo>
                    <a:pt x="308" y="170"/>
                  </a:lnTo>
                  <a:lnTo>
                    <a:pt x="308" y="170"/>
                  </a:lnTo>
                  <a:lnTo>
                    <a:pt x="301" y="163"/>
                  </a:lnTo>
                  <a:lnTo>
                    <a:pt x="296" y="161"/>
                  </a:lnTo>
                  <a:lnTo>
                    <a:pt x="294" y="161"/>
                  </a:lnTo>
                  <a:lnTo>
                    <a:pt x="291" y="163"/>
                  </a:lnTo>
                  <a:lnTo>
                    <a:pt x="291" y="161"/>
                  </a:lnTo>
                  <a:lnTo>
                    <a:pt x="289" y="161"/>
                  </a:lnTo>
                  <a:lnTo>
                    <a:pt x="291" y="156"/>
                  </a:lnTo>
                  <a:lnTo>
                    <a:pt x="291" y="153"/>
                  </a:lnTo>
                  <a:lnTo>
                    <a:pt x="289" y="151"/>
                  </a:lnTo>
                  <a:lnTo>
                    <a:pt x="287" y="151"/>
                  </a:lnTo>
                  <a:lnTo>
                    <a:pt x="287" y="153"/>
                  </a:lnTo>
                  <a:lnTo>
                    <a:pt x="287" y="153"/>
                  </a:lnTo>
                  <a:lnTo>
                    <a:pt x="287" y="153"/>
                  </a:lnTo>
                  <a:lnTo>
                    <a:pt x="284" y="153"/>
                  </a:lnTo>
                  <a:lnTo>
                    <a:pt x="284" y="149"/>
                  </a:lnTo>
                  <a:lnTo>
                    <a:pt x="287" y="149"/>
                  </a:lnTo>
                  <a:lnTo>
                    <a:pt x="289" y="146"/>
                  </a:lnTo>
                  <a:lnTo>
                    <a:pt x="287" y="146"/>
                  </a:lnTo>
                  <a:lnTo>
                    <a:pt x="287" y="146"/>
                  </a:lnTo>
                  <a:lnTo>
                    <a:pt x="284" y="146"/>
                  </a:lnTo>
                  <a:lnTo>
                    <a:pt x="279" y="144"/>
                  </a:lnTo>
                  <a:lnTo>
                    <a:pt x="277" y="139"/>
                  </a:lnTo>
                  <a:lnTo>
                    <a:pt x="275" y="137"/>
                  </a:lnTo>
                  <a:lnTo>
                    <a:pt x="275" y="137"/>
                  </a:lnTo>
                  <a:lnTo>
                    <a:pt x="277" y="137"/>
                  </a:lnTo>
                  <a:lnTo>
                    <a:pt x="279" y="134"/>
                  </a:lnTo>
                  <a:lnTo>
                    <a:pt x="277" y="132"/>
                  </a:lnTo>
                  <a:lnTo>
                    <a:pt x="277" y="132"/>
                  </a:lnTo>
                  <a:lnTo>
                    <a:pt x="277" y="134"/>
                  </a:lnTo>
                  <a:lnTo>
                    <a:pt x="275" y="134"/>
                  </a:lnTo>
                  <a:lnTo>
                    <a:pt x="275" y="132"/>
                  </a:lnTo>
                  <a:lnTo>
                    <a:pt x="272" y="132"/>
                  </a:lnTo>
                  <a:lnTo>
                    <a:pt x="272" y="130"/>
                  </a:lnTo>
                  <a:lnTo>
                    <a:pt x="272" y="125"/>
                  </a:lnTo>
                  <a:lnTo>
                    <a:pt x="275" y="123"/>
                  </a:lnTo>
                  <a:lnTo>
                    <a:pt x="275" y="123"/>
                  </a:lnTo>
                  <a:lnTo>
                    <a:pt x="275" y="116"/>
                  </a:lnTo>
                  <a:lnTo>
                    <a:pt x="275" y="116"/>
                  </a:lnTo>
                  <a:lnTo>
                    <a:pt x="275" y="116"/>
                  </a:lnTo>
                  <a:lnTo>
                    <a:pt x="275" y="113"/>
                  </a:lnTo>
                  <a:lnTo>
                    <a:pt x="272" y="111"/>
                  </a:lnTo>
                  <a:lnTo>
                    <a:pt x="272" y="108"/>
                  </a:lnTo>
                  <a:lnTo>
                    <a:pt x="270" y="104"/>
                  </a:lnTo>
                  <a:lnTo>
                    <a:pt x="270" y="104"/>
                  </a:lnTo>
                  <a:lnTo>
                    <a:pt x="272" y="101"/>
                  </a:lnTo>
                  <a:lnTo>
                    <a:pt x="275" y="101"/>
                  </a:lnTo>
                  <a:lnTo>
                    <a:pt x="275" y="101"/>
                  </a:lnTo>
                  <a:lnTo>
                    <a:pt x="279" y="101"/>
                  </a:lnTo>
                  <a:lnTo>
                    <a:pt x="282" y="99"/>
                  </a:lnTo>
                  <a:lnTo>
                    <a:pt x="284" y="94"/>
                  </a:lnTo>
                  <a:lnTo>
                    <a:pt x="284" y="94"/>
                  </a:lnTo>
                  <a:lnTo>
                    <a:pt x="282" y="94"/>
                  </a:lnTo>
                  <a:lnTo>
                    <a:pt x="282" y="94"/>
                  </a:lnTo>
                  <a:lnTo>
                    <a:pt x="279" y="97"/>
                  </a:lnTo>
                  <a:lnTo>
                    <a:pt x="279" y="94"/>
                  </a:lnTo>
                  <a:lnTo>
                    <a:pt x="277" y="92"/>
                  </a:lnTo>
                  <a:lnTo>
                    <a:pt x="272" y="94"/>
                  </a:lnTo>
                  <a:lnTo>
                    <a:pt x="270" y="94"/>
                  </a:lnTo>
                  <a:lnTo>
                    <a:pt x="270" y="94"/>
                  </a:lnTo>
                  <a:lnTo>
                    <a:pt x="270" y="94"/>
                  </a:lnTo>
                  <a:lnTo>
                    <a:pt x="270" y="92"/>
                  </a:lnTo>
                  <a:lnTo>
                    <a:pt x="268" y="85"/>
                  </a:lnTo>
                  <a:lnTo>
                    <a:pt x="256" y="73"/>
                  </a:lnTo>
                  <a:lnTo>
                    <a:pt x="253" y="68"/>
                  </a:lnTo>
                  <a:lnTo>
                    <a:pt x="253" y="66"/>
                  </a:lnTo>
                  <a:lnTo>
                    <a:pt x="249" y="64"/>
                  </a:lnTo>
                  <a:lnTo>
                    <a:pt x="249" y="61"/>
                  </a:lnTo>
                  <a:lnTo>
                    <a:pt x="249" y="56"/>
                  </a:lnTo>
                  <a:lnTo>
                    <a:pt x="249" y="56"/>
                  </a:lnTo>
                  <a:lnTo>
                    <a:pt x="249" y="54"/>
                  </a:lnTo>
                  <a:lnTo>
                    <a:pt x="249" y="52"/>
                  </a:lnTo>
                  <a:lnTo>
                    <a:pt x="242" y="54"/>
                  </a:lnTo>
                  <a:lnTo>
                    <a:pt x="242" y="54"/>
                  </a:lnTo>
                  <a:lnTo>
                    <a:pt x="242" y="59"/>
                  </a:lnTo>
                  <a:lnTo>
                    <a:pt x="242" y="59"/>
                  </a:lnTo>
                  <a:lnTo>
                    <a:pt x="234" y="59"/>
                  </a:lnTo>
                  <a:lnTo>
                    <a:pt x="232" y="61"/>
                  </a:lnTo>
                  <a:lnTo>
                    <a:pt x="227" y="61"/>
                  </a:lnTo>
                  <a:lnTo>
                    <a:pt x="225" y="56"/>
                  </a:lnTo>
                  <a:lnTo>
                    <a:pt x="225" y="56"/>
                  </a:lnTo>
                  <a:lnTo>
                    <a:pt x="225" y="54"/>
                  </a:lnTo>
                  <a:lnTo>
                    <a:pt x="223" y="52"/>
                  </a:lnTo>
                  <a:lnTo>
                    <a:pt x="220" y="52"/>
                  </a:lnTo>
                  <a:lnTo>
                    <a:pt x="218" y="54"/>
                  </a:lnTo>
                  <a:lnTo>
                    <a:pt x="213" y="56"/>
                  </a:lnTo>
                  <a:lnTo>
                    <a:pt x="208" y="59"/>
                  </a:lnTo>
                  <a:lnTo>
                    <a:pt x="199" y="59"/>
                  </a:lnTo>
                  <a:lnTo>
                    <a:pt x="192" y="56"/>
                  </a:lnTo>
                  <a:lnTo>
                    <a:pt x="185" y="54"/>
                  </a:lnTo>
                  <a:lnTo>
                    <a:pt x="180" y="47"/>
                  </a:lnTo>
                  <a:lnTo>
                    <a:pt x="180" y="47"/>
                  </a:lnTo>
                  <a:lnTo>
                    <a:pt x="180" y="42"/>
                  </a:lnTo>
                  <a:lnTo>
                    <a:pt x="178" y="40"/>
                  </a:lnTo>
                  <a:lnTo>
                    <a:pt x="175" y="40"/>
                  </a:lnTo>
                  <a:lnTo>
                    <a:pt x="173" y="37"/>
                  </a:lnTo>
                  <a:lnTo>
                    <a:pt x="173" y="35"/>
                  </a:lnTo>
                  <a:lnTo>
                    <a:pt x="171" y="30"/>
                  </a:lnTo>
                  <a:lnTo>
                    <a:pt x="171" y="26"/>
                  </a:lnTo>
                  <a:lnTo>
                    <a:pt x="168" y="23"/>
                  </a:lnTo>
                  <a:lnTo>
                    <a:pt x="159" y="21"/>
                  </a:lnTo>
                  <a:lnTo>
                    <a:pt x="156" y="21"/>
                  </a:lnTo>
                  <a:lnTo>
                    <a:pt x="156" y="21"/>
                  </a:lnTo>
                  <a:lnTo>
                    <a:pt x="156" y="16"/>
                  </a:lnTo>
                  <a:lnTo>
                    <a:pt x="159" y="14"/>
                  </a:lnTo>
                  <a:lnTo>
                    <a:pt x="159" y="14"/>
                  </a:lnTo>
                  <a:lnTo>
                    <a:pt x="161" y="11"/>
                  </a:lnTo>
                  <a:lnTo>
                    <a:pt x="161" y="11"/>
                  </a:lnTo>
                  <a:lnTo>
                    <a:pt x="159" y="9"/>
                  </a:lnTo>
                  <a:lnTo>
                    <a:pt x="156" y="7"/>
                  </a:lnTo>
                  <a:lnTo>
                    <a:pt x="154" y="7"/>
                  </a:lnTo>
                  <a:lnTo>
                    <a:pt x="152" y="11"/>
                  </a:lnTo>
                  <a:lnTo>
                    <a:pt x="149" y="14"/>
                  </a:lnTo>
                  <a:lnTo>
                    <a:pt x="144" y="16"/>
                  </a:lnTo>
                  <a:lnTo>
                    <a:pt x="142" y="19"/>
                  </a:lnTo>
                  <a:lnTo>
                    <a:pt x="142" y="19"/>
                  </a:lnTo>
                  <a:lnTo>
                    <a:pt x="142" y="21"/>
                  </a:lnTo>
                  <a:lnTo>
                    <a:pt x="142" y="21"/>
                  </a:lnTo>
                  <a:lnTo>
                    <a:pt x="140" y="19"/>
                  </a:lnTo>
                  <a:lnTo>
                    <a:pt x="142" y="16"/>
                  </a:lnTo>
                  <a:lnTo>
                    <a:pt x="142" y="14"/>
                  </a:lnTo>
                  <a:lnTo>
                    <a:pt x="140" y="11"/>
                  </a:lnTo>
                  <a:lnTo>
                    <a:pt x="137" y="7"/>
                  </a:lnTo>
                  <a:lnTo>
                    <a:pt x="137" y="7"/>
                  </a:lnTo>
                  <a:lnTo>
                    <a:pt x="135" y="4"/>
                  </a:lnTo>
                  <a:lnTo>
                    <a:pt x="130" y="4"/>
                  </a:lnTo>
                  <a:lnTo>
                    <a:pt x="121" y="2"/>
                  </a:lnTo>
                  <a:lnTo>
                    <a:pt x="121" y="2"/>
                  </a:lnTo>
                  <a:lnTo>
                    <a:pt x="121" y="0"/>
                  </a:lnTo>
                  <a:lnTo>
                    <a:pt x="118" y="0"/>
                  </a:lnTo>
                  <a:lnTo>
                    <a:pt x="118" y="2"/>
                  </a:lnTo>
                  <a:lnTo>
                    <a:pt x="118" y="9"/>
                  </a:lnTo>
                  <a:lnTo>
                    <a:pt x="118" y="9"/>
                  </a:lnTo>
                  <a:lnTo>
                    <a:pt x="116" y="11"/>
                  </a:lnTo>
                  <a:lnTo>
                    <a:pt x="111" y="9"/>
                  </a:lnTo>
                  <a:lnTo>
                    <a:pt x="109" y="11"/>
                  </a:lnTo>
                  <a:lnTo>
                    <a:pt x="102" y="14"/>
                  </a:lnTo>
                  <a:lnTo>
                    <a:pt x="99" y="16"/>
                  </a:lnTo>
                  <a:lnTo>
                    <a:pt x="95" y="19"/>
                  </a:lnTo>
                  <a:lnTo>
                    <a:pt x="95" y="21"/>
                  </a:lnTo>
                  <a:lnTo>
                    <a:pt x="83" y="21"/>
                  </a:lnTo>
                  <a:lnTo>
                    <a:pt x="83" y="52"/>
                  </a:lnTo>
                  <a:lnTo>
                    <a:pt x="83" y="56"/>
                  </a:lnTo>
                  <a:lnTo>
                    <a:pt x="64" y="56"/>
                  </a:lnTo>
                  <a:lnTo>
                    <a:pt x="57" y="82"/>
                  </a:lnTo>
                  <a:lnTo>
                    <a:pt x="59" y="82"/>
                  </a:lnTo>
                  <a:lnTo>
                    <a:pt x="59" y="87"/>
                  </a:lnTo>
                  <a:lnTo>
                    <a:pt x="57" y="92"/>
                  </a:lnTo>
                  <a:lnTo>
                    <a:pt x="54" y="94"/>
                  </a:lnTo>
                  <a:lnTo>
                    <a:pt x="45" y="104"/>
                  </a:lnTo>
                  <a:lnTo>
                    <a:pt x="45" y="106"/>
                  </a:lnTo>
                  <a:lnTo>
                    <a:pt x="43" y="106"/>
                  </a:lnTo>
                  <a:lnTo>
                    <a:pt x="38" y="108"/>
                  </a:lnTo>
                  <a:lnTo>
                    <a:pt x="38" y="111"/>
                  </a:lnTo>
                  <a:lnTo>
                    <a:pt x="38" y="111"/>
                  </a:lnTo>
                  <a:lnTo>
                    <a:pt x="33" y="113"/>
                  </a:lnTo>
                  <a:lnTo>
                    <a:pt x="31" y="139"/>
                  </a:lnTo>
                  <a:lnTo>
                    <a:pt x="31" y="146"/>
                  </a:lnTo>
                  <a:lnTo>
                    <a:pt x="31" y="153"/>
                  </a:lnTo>
                  <a:lnTo>
                    <a:pt x="12" y="153"/>
                  </a:lnTo>
                  <a:lnTo>
                    <a:pt x="7" y="153"/>
                  </a:lnTo>
                  <a:lnTo>
                    <a:pt x="7" y="170"/>
                  </a:lnTo>
                  <a:lnTo>
                    <a:pt x="0" y="170"/>
                  </a:lnTo>
                  <a:lnTo>
                    <a:pt x="0" y="177"/>
                  </a:lnTo>
                  <a:lnTo>
                    <a:pt x="7" y="177"/>
                  </a:lnTo>
                  <a:lnTo>
                    <a:pt x="7" y="191"/>
                  </a:lnTo>
                  <a:lnTo>
                    <a:pt x="14" y="191"/>
                  </a:lnTo>
                  <a:lnTo>
                    <a:pt x="14" y="196"/>
                  </a:lnTo>
                  <a:lnTo>
                    <a:pt x="14" y="213"/>
                  </a:lnTo>
                  <a:lnTo>
                    <a:pt x="19" y="213"/>
                  </a:lnTo>
                  <a:lnTo>
                    <a:pt x="19" y="220"/>
                  </a:lnTo>
                  <a:lnTo>
                    <a:pt x="31" y="220"/>
                  </a:lnTo>
                  <a:lnTo>
                    <a:pt x="31" y="227"/>
                  </a:lnTo>
                  <a:lnTo>
                    <a:pt x="31" y="232"/>
                  </a:lnTo>
                  <a:lnTo>
                    <a:pt x="31" y="253"/>
                  </a:lnTo>
                  <a:lnTo>
                    <a:pt x="33" y="253"/>
                  </a:lnTo>
                  <a:lnTo>
                    <a:pt x="36" y="255"/>
                  </a:lnTo>
                  <a:lnTo>
                    <a:pt x="36" y="260"/>
                  </a:lnTo>
                  <a:lnTo>
                    <a:pt x="36" y="260"/>
                  </a:lnTo>
                  <a:lnTo>
                    <a:pt x="43" y="260"/>
                  </a:lnTo>
                  <a:lnTo>
                    <a:pt x="43" y="274"/>
                  </a:lnTo>
                  <a:lnTo>
                    <a:pt x="43" y="279"/>
                  </a:lnTo>
                  <a:lnTo>
                    <a:pt x="50" y="279"/>
                  </a:lnTo>
                  <a:lnTo>
                    <a:pt x="50" y="267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4" name="Freeform 16"/>
            <p:cNvSpPr>
              <a:spLocks/>
            </p:cNvSpPr>
            <p:nvPr/>
          </p:nvSpPr>
          <p:spPr bwMode="auto">
            <a:xfrm>
              <a:off x="3102393" y="2436228"/>
              <a:ext cx="368300" cy="312738"/>
            </a:xfrm>
            <a:custGeom>
              <a:avLst/>
              <a:gdLst>
                <a:gd name="T0" fmla="*/ 19 w 232"/>
                <a:gd name="T1" fmla="*/ 48 h 197"/>
                <a:gd name="T2" fmla="*/ 9 w 232"/>
                <a:gd name="T3" fmla="*/ 76 h 197"/>
                <a:gd name="T4" fmla="*/ 2 w 232"/>
                <a:gd name="T5" fmla="*/ 97 h 197"/>
                <a:gd name="T6" fmla="*/ 9 w 232"/>
                <a:gd name="T7" fmla="*/ 112 h 197"/>
                <a:gd name="T8" fmla="*/ 19 w 232"/>
                <a:gd name="T9" fmla="*/ 121 h 197"/>
                <a:gd name="T10" fmla="*/ 24 w 232"/>
                <a:gd name="T11" fmla="*/ 128 h 197"/>
                <a:gd name="T12" fmla="*/ 26 w 232"/>
                <a:gd name="T13" fmla="*/ 133 h 197"/>
                <a:gd name="T14" fmla="*/ 31 w 232"/>
                <a:gd name="T15" fmla="*/ 138 h 197"/>
                <a:gd name="T16" fmla="*/ 35 w 232"/>
                <a:gd name="T17" fmla="*/ 142 h 197"/>
                <a:gd name="T18" fmla="*/ 43 w 232"/>
                <a:gd name="T19" fmla="*/ 154 h 197"/>
                <a:gd name="T20" fmla="*/ 45 w 232"/>
                <a:gd name="T21" fmla="*/ 161 h 197"/>
                <a:gd name="T22" fmla="*/ 57 w 232"/>
                <a:gd name="T23" fmla="*/ 175 h 197"/>
                <a:gd name="T24" fmla="*/ 71 w 232"/>
                <a:gd name="T25" fmla="*/ 185 h 197"/>
                <a:gd name="T26" fmla="*/ 73 w 232"/>
                <a:gd name="T27" fmla="*/ 192 h 197"/>
                <a:gd name="T28" fmla="*/ 83 w 232"/>
                <a:gd name="T29" fmla="*/ 194 h 197"/>
                <a:gd name="T30" fmla="*/ 90 w 232"/>
                <a:gd name="T31" fmla="*/ 190 h 197"/>
                <a:gd name="T32" fmla="*/ 102 w 232"/>
                <a:gd name="T33" fmla="*/ 192 h 197"/>
                <a:gd name="T34" fmla="*/ 114 w 232"/>
                <a:gd name="T35" fmla="*/ 187 h 197"/>
                <a:gd name="T36" fmla="*/ 128 w 232"/>
                <a:gd name="T37" fmla="*/ 183 h 197"/>
                <a:gd name="T38" fmla="*/ 142 w 232"/>
                <a:gd name="T39" fmla="*/ 183 h 197"/>
                <a:gd name="T40" fmla="*/ 156 w 232"/>
                <a:gd name="T41" fmla="*/ 187 h 197"/>
                <a:gd name="T42" fmla="*/ 204 w 232"/>
                <a:gd name="T43" fmla="*/ 156 h 197"/>
                <a:gd name="T44" fmla="*/ 222 w 232"/>
                <a:gd name="T45" fmla="*/ 109 h 197"/>
                <a:gd name="T46" fmla="*/ 213 w 232"/>
                <a:gd name="T47" fmla="*/ 81 h 197"/>
                <a:gd name="T48" fmla="*/ 208 w 232"/>
                <a:gd name="T49" fmla="*/ 81 h 197"/>
                <a:gd name="T50" fmla="*/ 196 w 232"/>
                <a:gd name="T51" fmla="*/ 76 h 197"/>
                <a:gd name="T52" fmla="*/ 185 w 232"/>
                <a:gd name="T53" fmla="*/ 76 h 197"/>
                <a:gd name="T54" fmla="*/ 170 w 232"/>
                <a:gd name="T55" fmla="*/ 71 h 197"/>
                <a:gd name="T56" fmla="*/ 156 w 232"/>
                <a:gd name="T57" fmla="*/ 67 h 197"/>
                <a:gd name="T58" fmla="*/ 154 w 232"/>
                <a:gd name="T59" fmla="*/ 69 h 197"/>
                <a:gd name="T60" fmla="*/ 144 w 232"/>
                <a:gd name="T61" fmla="*/ 64 h 197"/>
                <a:gd name="T62" fmla="*/ 137 w 232"/>
                <a:gd name="T63" fmla="*/ 64 h 197"/>
                <a:gd name="T64" fmla="*/ 132 w 232"/>
                <a:gd name="T65" fmla="*/ 69 h 197"/>
                <a:gd name="T66" fmla="*/ 128 w 232"/>
                <a:gd name="T67" fmla="*/ 67 h 197"/>
                <a:gd name="T68" fmla="*/ 125 w 232"/>
                <a:gd name="T69" fmla="*/ 64 h 197"/>
                <a:gd name="T70" fmla="*/ 118 w 232"/>
                <a:gd name="T71" fmla="*/ 62 h 197"/>
                <a:gd name="T72" fmla="*/ 116 w 232"/>
                <a:gd name="T73" fmla="*/ 69 h 197"/>
                <a:gd name="T74" fmla="*/ 109 w 232"/>
                <a:gd name="T75" fmla="*/ 64 h 197"/>
                <a:gd name="T76" fmla="*/ 109 w 232"/>
                <a:gd name="T77" fmla="*/ 62 h 197"/>
                <a:gd name="T78" fmla="*/ 104 w 232"/>
                <a:gd name="T79" fmla="*/ 59 h 197"/>
                <a:gd name="T80" fmla="*/ 102 w 232"/>
                <a:gd name="T81" fmla="*/ 55 h 197"/>
                <a:gd name="T82" fmla="*/ 92 w 232"/>
                <a:gd name="T83" fmla="*/ 52 h 197"/>
                <a:gd name="T84" fmla="*/ 90 w 232"/>
                <a:gd name="T85" fmla="*/ 52 h 197"/>
                <a:gd name="T86" fmla="*/ 73 w 232"/>
                <a:gd name="T87" fmla="*/ 52 h 197"/>
                <a:gd name="T88" fmla="*/ 66 w 232"/>
                <a:gd name="T89" fmla="*/ 43 h 197"/>
                <a:gd name="T90" fmla="*/ 54 w 232"/>
                <a:gd name="T91" fmla="*/ 36 h 197"/>
                <a:gd name="T92" fmla="*/ 54 w 232"/>
                <a:gd name="T93" fmla="*/ 29 h 197"/>
                <a:gd name="T94" fmla="*/ 43 w 232"/>
                <a:gd name="T95" fmla="*/ 17 h 197"/>
                <a:gd name="T96" fmla="*/ 40 w 232"/>
                <a:gd name="T97" fmla="*/ 10 h 197"/>
                <a:gd name="T98" fmla="*/ 35 w 232"/>
                <a:gd name="T9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32" h="197">
                  <a:moveTo>
                    <a:pt x="26" y="31"/>
                  </a:moveTo>
                  <a:lnTo>
                    <a:pt x="26" y="31"/>
                  </a:lnTo>
                  <a:lnTo>
                    <a:pt x="21" y="45"/>
                  </a:lnTo>
                  <a:lnTo>
                    <a:pt x="19" y="48"/>
                  </a:lnTo>
                  <a:lnTo>
                    <a:pt x="16" y="57"/>
                  </a:lnTo>
                  <a:lnTo>
                    <a:pt x="14" y="64"/>
                  </a:lnTo>
                  <a:lnTo>
                    <a:pt x="12" y="69"/>
                  </a:lnTo>
                  <a:lnTo>
                    <a:pt x="9" y="76"/>
                  </a:lnTo>
                  <a:lnTo>
                    <a:pt x="9" y="78"/>
                  </a:lnTo>
                  <a:lnTo>
                    <a:pt x="7" y="83"/>
                  </a:lnTo>
                  <a:lnTo>
                    <a:pt x="7" y="86"/>
                  </a:lnTo>
                  <a:lnTo>
                    <a:pt x="2" y="97"/>
                  </a:lnTo>
                  <a:lnTo>
                    <a:pt x="0" y="104"/>
                  </a:lnTo>
                  <a:lnTo>
                    <a:pt x="2" y="104"/>
                  </a:lnTo>
                  <a:lnTo>
                    <a:pt x="5" y="107"/>
                  </a:lnTo>
                  <a:lnTo>
                    <a:pt x="9" y="112"/>
                  </a:lnTo>
                  <a:lnTo>
                    <a:pt x="9" y="114"/>
                  </a:lnTo>
                  <a:lnTo>
                    <a:pt x="16" y="119"/>
                  </a:lnTo>
                  <a:lnTo>
                    <a:pt x="19" y="119"/>
                  </a:lnTo>
                  <a:lnTo>
                    <a:pt x="19" y="121"/>
                  </a:lnTo>
                  <a:lnTo>
                    <a:pt x="19" y="121"/>
                  </a:lnTo>
                  <a:lnTo>
                    <a:pt x="21" y="121"/>
                  </a:lnTo>
                  <a:lnTo>
                    <a:pt x="21" y="123"/>
                  </a:lnTo>
                  <a:lnTo>
                    <a:pt x="24" y="128"/>
                  </a:lnTo>
                  <a:lnTo>
                    <a:pt x="24" y="128"/>
                  </a:lnTo>
                  <a:lnTo>
                    <a:pt x="24" y="130"/>
                  </a:lnTo>
                  <a:lnTo>
                    <a:pt x="26" y="133"/>
                  </a:lnTo>
                  <a:lnTo>
                    <a:pt x="26" y="133"/>
                  </a:lnTo>
                  <a:lnTo>
                    <a:pt x="26" y="135"/>
                  </a:lnTo>
                  <a:lnTo>
                    <a:pt x="28" y="138"/>
                  </a:lnTo>
                  <a:lnTo>
                    <a:pt x="31" y="138"/>
                  </a:lnTo>
                  <a:lnTo>
                    <a:pt x="31" y="138"/>
                  </a:lnTo>
                  <a:lnTo>
                    <a:pt x="33" y="140"/>
                  </a:lnTo>
                  <a:lnTo>
                    <a:pt x="33" y="140"/>
                  </a:lnTo>
                  <a:lnTo>
                    <a:pt x="35" y="142"/>
                  </a:lnTo>
                  <a:lnTo>
                    <a:pt x="35" y="142"/>
                  </a:lnTo>
                  <a:lnTo>
                    <a:pt x="40" y="147"/>
                  </a:lnTo>
                  <a:lnTo>
                    <a:pt x="38" y="152"/>
                  </a:lnTo>
                  <a:lnTo>
                    <a:pt x="40" y="152"/>
                  </a:lnTo>
                  <a:lnTo>
                    <a:pt x="43" y="154"/>
                  </a:lnTo>
                  <a:lnTo>
                    <a:pt x="45" y="156"/>
                  </a:lnTo>
                  <a:lnTo>
                    <a:pt x="45" y="159"/>
                  </a:lnTo>
                  <a:lnTo>
                    <a:pt x="45" y="159"/>
                  </a:lnTo>
                  <a:lnTo>
                    <a:pt x="45" y="161"/>
                  </a:lnTo>
                  <a:lnTo>
                    <a:pt x="50" y="166"/>
                  </a:lnTo>
                  <a:lnTo>
                    <a:pt x="50" y="168"/>
                  </a:lnTo>
                  <a:lnTo>
                    <a:pt x="54" y="173"/>
                  </a:lnTo>
                  <a:lnTo>
                    <a:pt x="57" y="175"/>
                  </a:lnTo>
                  <a:lnTo>
                    <a:pt x="61" y="178"/>
                  </a:lnTo>
                  <a:lnTo>
                    <a:pt x="64" y="183"/>
                  </a:lnTo>
                  <a:lnTo>
                    <a:pt x="69" y="185"/>
                  </a:lnTo>
                  <a:lnTo>
                    <a:pt x="71" y="185"/>
                  </a:lnTo>
                  <a:lnTo>
                    <a:pt x="73" y="187"/>
                  </a:lnTo>
                  <a:lnTo>
                    <a:pt x="73" y="187"/>
                  </a:lnTo>
                  <a:lnTo>
                    <a:pt x="73" y="192"/>
                  </a:lnTo>
                  <a:lnTo>
                    <a:pt x="73" y="192"/>
                  </a:lnTo>
                  <a:lnTo>
                    <a:pt x="76" y="197"/>
                  </a:lnTo>
                  <a:lnTo>
                    <a:pt x="78" y="194"/>
                  </a:lnTo>
                  <a:lnTo>
                    <a:pt x="80" y="194"/>
                  </a:lnTo>
                  <a:lnTo>
                    <a:pt x="83" y="194"/>
                  </a:lnTo>
                  <a:lnTo>
                    <a:pt x="85" y="194"/>
                  </a:lnTo>
                  <a:lnTo>
                    <a:pt x="87" y="192"/>
                  </a:lnTo>
                  <a:lnTo>
                    <a:pt x="87" y="187"/>
                  </a:lnTo>
                  <a:lnTo>
                    <a:pt x="90" y="190"/>
                  </a:lnTo>
                  <a:lnTo>
                    <a:pt x="90" y="192"/>
                  </a:lnTo>
                  <a:lnTo>
                    <a:pt x="90" y="194"/>
                  </a:lnTo>
                  <a:lnTo>
                    <a:pt x="99" y="194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106" y="190"/>
                  </a:lnTo>
                  <a:lnTo>
                    <a:pt x="109" y="190"/>
                  </a:lnTo>
                  <a:lnTo>
                    <a:pt x="114" y="187"/>
                  </a:lnTo>
                  <a:lnTo>
                    <a:pt x="116" y="187"/>
                  </a:lnTo>
                  <a:lnTo>
                    <a:pt x="118" y="187"/>
                  </a:lnTo>
                  <a:lnTo>
                    <a:pt x="121" y="183"/>
                  </a:lnTo>
                  <a:lnTo>
                    <a:pt x="128" y="183"/>
                  </a:lnTo>
                  <a:lnTo>
                    <a:pt x="135" y="178"/>
                  </a:lnTo>
                  <a:lnTo>
                    <a:pt x="140" y="178"/>
                  </a:lnTo>
                  <a:lnTo>
                    <a:pt x="142" y="180"/>
                  </a:lnTo>
                  <a:lnTo>
                    <a:pt x="142" y="183"/>
                  </a:lnTo>
                  <a:lnTo>
                    <a:pt x="147" y="183"/>
                  </a:lnTo>
                  <a:lnTo>
                    <a:pt x="149" y="185"/>
                  </a:lnTo>
                  <a:lnTo>
                    <a:pt x="156" y="187"/>
                  </a:lnTo>
                  <a:lnTo>
                    <a:pt x="156" y="187"/>
                  </a:lnTo>
                  <a:lnTo>
                    <a:pt x="180" y="173"/>
                  </a:lnTo>
                  <a:lnTo>
                    <a:pt x="192" y="164"/>
                  </a:lnTo>
                  <a:lnTo>
                    <a:pt x="204" y="156"/>
                  </a:lnTo>
                  <a:lnTo>
                    <a:pt x="204" y="156"/>
                  </a:lnTo>
                  <a:lnTo>
                    <a:pt x="211" y="152"/>
                  </a:lnTo>
                  <a:lnTo>
                    <a:pt x="232" y="138"/>
                  </a:lnTo>
                  <a:lnTo>
                    <a:pt x="225" y="112"/>
                  </a:lnTo>
                  <a:lnTo>
                    <a:pt x="222" y="109"/>
                  </a:lnTo>
                  <a:lnTo>
                    <a:pt x="222" y="107"/>
                  </a:lnTo>
                  <a:lnTo>
                    <a:pt x="222" y="107"/>
                  </a:lnTo>
                  <a:lnTo>
                    <a:pt x="215" y="83"/>
                  </a:lnTo>
                  <a:lnTo>
                    <a:pt x="213" y="81"/>
                  </a:lnTo>
                  <a:lnTo>
                    <a:pt x="213" y="81"/>
                  </a:lnTo>
                  <a:lnTo>
                    <a:pt x="211" y="83"/>
                  </a:lnTo>
                  <a:lnTo>
                    <a:pt x="208" y="83"/>
                  </a:lnTo>
                  <a:lnTo>
                    <a:pt x="208" y="81"/>
                  </a:lnTo>
                  <a:lnTo>
                    <a:pt x="206" y="76"/>
                  </a:lnTo>
                  <a:lnTo>
                    <a:pt x="204" y="76"/>
                  </a:lnTo>
                  <a:lnTo>
                    <a:pt x="199" y="74"/>
                  </a:lnTo>
                  <a:lnTo>
                    <a:pt x="196" y="76"/>
                  </a:lnTo>
                  <a:lnTo>
                    <a:pt x="192" y="78"/>
                  </a:lnTo>
                  <a:lnTo>
                    <a:pt x="192" y="78"/>
                  </a:lnTo>
                  <a:lnTo>
                    <a:pt x="189" y="78"/>
                  </a:lnTo>
                  <a:lnTo>
                    <a:pt x="185" y="76"/>
                  </a:lnTo>
                  <a:lnTo>
                    <a:pt x="180" y="74"/>
                  </a:lnTo>
                  <a:lnTo>
                    <a:pt x="180" y="69"/>
                  </a:lnTo>
                  <a:lnTo>
                    <a:pt x="177" y="69"/>
                  </a:lnTo>
                  <a:lnTo>
                    <a:pt x="170" y="71"/>
                  </a:lnTo>
                  <a:lnTo>
                    <a:pt x="168" y="71"/>
                  </a:lnTo>
                  <a:lnTo>
                    <a:pt x="166" y="69"/>
                  </a:lnTo>
                  <a:lnTo>
                    <a:pt x="159" y="67"/>
                  </a:lnTo>
                  <a:lnTo>
                    <a:pt x="156" y="67"/>
                  </a:lnTo>
                  <a:lnTo>
                    <a:pt x="156" y="67"/>
                  </a:lnTo>
                  <a:lnTo>
                    <a:pt x="156" y="69"/>
                  </a:lnTo>
                  <a:lnTo>
                    <a:pt x="154" y="69"/>
                  </a:lnTo>
                  <a:lnTo>
                    <a:pt x="154" y="69"/>
                  </a:lnTo>
                  <a:lnTo>
                    <a:pt x="149" y="69"/>
                  </a:lnTo>
                  <a:lnTo>
                    <a:pt x="149" y="67"/>
                  </a:lnTo>
                  <a:lnTo>
                    <a:pt x="149" y="64"/>
                  </a:lnTo>
                  <a:lnTo>
                    <a:pt x="144" y="64"/>
                  </a:lnTo>
                  <a:lnTo>
                    <a:pt x="144" y="67"/>
                  </a:lnTo>
                  <a:lnTo>
                    <a:pt x="142" y="69"/>
                  </a:lnTo>
                  <a:lnTo>
                    <a:pt x="140" y="67"/>
                  </a:lnTo>
                  <a:lnTo>
                    <a:pt x="137" y="64"/>
                  </a:lnTo>
                  <a:lnTo>
                    <a:pt x="135" y="64"/>
                  </a:lnTo>
                  <a:lnTo>
                    <a:pt x="132" y="64"/>
                  </a:lnTo>
                  <a:lnTo>
                    <a:pt x="132" y="67"/>
                  </a:lnTo>
                  <a:lnTo>
                    <a:pt x="132" y="69"/>
                  </a:lnTo>
                  <a:lnTo>
                    <a:pt x="130" y="69"/>
                  </a:lnTo>
                  <a:lnTo>
                    <a:pt x="128" y="69"/>
                  </a:lnTo>
                  <a:lnTo>
                    <a:pt x="128" y="67"/>
                  </a:lnTo>
                  <a:lnTo>
                    <a:pt x="128" y="67"/>
                  </a:lnTo>
                  <a:lnTo>
                    <a:pt x="128" y="64"/>
                  </a:lnTo>
                  <a:lnTo>
                    <a:pt x="128" y="64"/>
                  </a:lnTo>
                  <a:lnTo>
                    <a:pt x="125" y="64"/>
                  </a:lnTo>
                  <a:lnTo>
                    <a:pt x="125" y="64"/>
                  </a:lnTo>
                  <a:lnTo>
                    <a:pt x="125" y="64"/>
                  </a:lnTo>
                  <a:lnTo>
                    <a:pt x="121" y="64"/>
                  </a:lnTo>
                  <a:lnTo>
                    <a:pt x="118" y="62"/>
                  </a:lnTo>
                  <a:lnTo>
                    <a:pt x="118" y="62"/>
                  </a:lnTo>
                  <a:lnTo>
                    <a:pt x="118" y="64"/>
                  </a:lnTo>
                  <a:lnTo>
                    <a:pt x="116" y="67"/>
                  </a:lnTo>
                  <a:lnTo>
                    <a:pt x="116" y="67"/>
                  </a:lnTo>
                  <a:lnTo>
                    <a:pt x="116" y="69"/>
                  </a:lnTo>
                  <a:lnTo>
                    <a:pt x="111" y="71"/>
                  </a:lnTo>
                  <a:lnTo>
                    <a:pt x="111" y="69"/>
                  </a:lnTo>
                  <a:lnTo>
                    <a:pt x="109" y="67"/>
                  </a:lnTo>
                  <a:lnTo>
                    <a:pt x="109" y="64"/>
                  </a:lnTo>
                  <a:lnTo>
                    <a:pt x="109" y="64"/>
                  </a:lnTo>
                  <a:lnTo>
                    <a:pt x="109" y="62"/>
                  </a:lnTo>
                  <a:lnTo>
                    <a:pt x="109" y="62"/>
                  </a:lnTo>
                  <a:lnTo>
                    <a:pt x="109" y="62"/>
                  </a:lnTo>
                  <a:lnTo>
                    <a:pt x="106" y="62"/>
                  </a:lnTo>
                  <a:lnTo>
                    <a:pt x="106" y="64"/>
                  </a:lnTo>
                  <a:lnTo>
                    <a:pt x="104" y="62"/>
                  </a:lnTo>
                  <a:lnTo>
                    <a:pt x="104" y="59"/>
                  </a:lnTo>
                  <a:lnTo>
                    <a:pt x="104" y="59"/>
                  </a:lnTo>
                  <a:lnTo>
                    <a:pt x="104" y="55"/>
                  </a:lnTo>
                  <a:lnTo>
                    <a:pt x="104" y="55"/>
                  </a:lnTo>
                  <a:lnTo>
                    <a:pt x="102" y="55"/>
                  </a:lnTo>
                  <a:lnTo>
                    <a:pt x="99" y="57"/>
                  </a:lnTo>
                  <a:lnTo>
                    <a:pt x="97" y="57"/>
                  </a:lnTo>
                  <a:lnTo>
                    <a:pt x="97" y="57"/>
                  </a:lnTo>
                  <a:lnTo>
                    <a:pt x="92" y="52"/>
                  </a:lnTo>
                  <a:lnTo>
                    <a:pt x="90" y="50"/>
                  </a:lnTo>
                  <a:lnTo>
                    <a:pt x="87" y="52"/>
                  </a:lnTo>
                  <a:lnTo>
                    <a:pt x="90" y="52"/>
                  </a:lnTo>
                  <a:lnTo>
                    <a:pt x="90" y="52"/>
                  </a:lnTo>
                  <a:lnTo>
                    <a:pt x="83" y="55"/>
                  </a:lnTo>
                  <a:lnTo>
                    <a:pt x="78" y="52"/>
                  </a:lnTo>
                  <a:lnTo>
                    <a:pt x="76" y="52"/>
                  </a:lnTo>
                  <a:lnTo>
                    <a:pt x="73" y="52"/>
                  </a:lnTo>
                  <a:lnTo>
                    <a:pt x="71" y="52"/>
                  </a:lnTo>
                  <a:lnTo>
                    <a:pt x="71" y="52"/>
                  </a:lnTo>
                  <a:lnTo>
                    <a:pt x="71" y="48"/>
                  </a:lnTo>
                  <a:lnTo>
                    <a:pt x="66" y="43"/>
                  </a:lnTo>
                  <a:lnTo>
                    <a:pt x="66" y="43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4" y="36"/>
                  </a:lnTo>
                  <a:lnTo>
                    <a:pt x="54" y="33"/>
                  </a:lnTo>
                  <a:lnTo>
                    <a:pt x="54" y="33"/>
                  </a:lnTo>
                  <a:lnTo>
                    <a:pt x="57" y="29"/>
                  </a:lnTo>
                  <a:lnTo>
                    <a:pt x="54" y="29"/>
                  </a:lnTo>
                  <a:lnTo>
                    <a:pt x="54" y="29"/>
                  </a:lnTo>
                  <a:lnTo>
                    <a:pt x="54" y="24"/>
                  </a:lnTo>
                  <a:lnTo>
                    <a:pt x="50" y="22"/>
                  </a:lnTo>
                  <a:lnTo>
                    <a:pt x="43" y="17"/>
                  </a:lnTo>
                  <a:lnTo>
                    <a:pt x="38" y="12"/>
                  </a:lnTo>
                  <a:lnTo>
                    <a:pt x="38" y="12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40" y="7"/>
                  </a:lnTo>
                  <a:lnTo>
                    <a:pt x="38" y="3"/>
                  </a:lnTo>
                  <a:lnTo>
                    <a:pt x="38" y="0"/>
                  </a:lnTo>
                  <a:lnTo>
                    <a:pt x="35" y="0"/>
                  </a:lnTo>
                  <a:lnTo>
                    <a:pt x="33" y="10"/>
                  </a:lnTo>
                  <a:lnTo>
                    <a:pt x="26" y="31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5" name="Freeform 17"/>
            <p:cNvSpPr>
              <a:spLocks/>
            </p:cNvSpPr>
            <p:nvPr/>
          </p:nvSpPr>
          <p:spPr bwMode="auto">
            <a:xfrm>
              <a:off x="2561056" y="2642603"/>
              <a:ext cx="368300" cy="477838"/>
            </a:xfrm>
            <a:custGeom>
              <a:avLst/>
              <a:gdLst>
                <a:gd name="T0" fmla="*/ 19 w 232"/>
                <a:gd name="T1" fmla="*/ 273 h 301"/>
                <a:gd name="T2" fmla="*/ 59 w 232"/>
                <a:gd name="T3" fmla="*/ 273 h 301"/>
                <a:gd name="T4" fmla="*/ 76 w 232"/>
                <a:gd name="T5" fmla="*/ 282 h 301"/>
                <a:gd name="T6" fmla="*/ 88 w 232"/>
                <a:gd name="T7" fmla="*/ 273 h 301"/>
                <a:gd name="T8" fmla="*/ 128 w 232"/>
                <a:gd name="T9" fmla="*/ 275 h 301"/>
                <a:gd name="T10" fmla="*/ 135 w 232"/>
                <a:gd name="T11" fmla="*/ 277 h 301"/>
                <a:gd name="T12" fmla="*/ 147 w 232"/>
                <a:gd name="T13" fmla="*/ 282 h 301"/>
                <a:gd name="T14" fmla="*/ 147 w 232"/>
                <a:gd name="T15" fmla="*/ 287 h 301"/>
                <a:gd name="T16" fmla="*/ 159 w 232"/>
                <a:gd name="T17" fmla="*/ 291 h 301"/>
                <a:gd name="T18" fmla="*/ 163 w 232"/>
                <a:gd name="T19" fmla="*/ 294 h 301"/>
                <a:gd name="T20" fmla="*/ 168 w 232"/>
                <a:gd name="T21" fmla="*/ 294 h 301"/>
                <a:gd name="T22" fmla="*/ 177 w 232"/>
                <a:gd name="T23" fmla="*/ 277 h 301"/>
                <a:gd name="T24" fmla="*/ 192 w 232"/>
                <a:gd name="T25" fmla="*/ 242 h 301"/>
                <a:gd name="T26" fmla="*/ 206 w 232"/>
                <a:gd name="T27" fmla="*/ 213 h 301"/>
                <a:gd name="T28" fmla="*/ 218 w 232"/>
                <a:gd name="T29" fmla="*/ 197 h 301"/>
                <a:gd name="T30" fmla="*/ 225 w 232"/>
                <a:gd name="T31" fmla="*/ 183 h 301"/>
                <a:gd name="T32" fmla="*/ 218 w 232"/>
                <a:gd name="T33" fmla="*/ 178 h 301"/>
                <a:gd name="T34" fmla="*/ 213 w 232"/>
                <a:gd name="T35" fmla="*/ 176 h 301"/>
                <a:gd name="T36" fmla="*/ 206 w 232"/>
                <a:gd name="T37" fmla="*/ 168 h 301"/>
                <a:gd name="T38" fmla="*/ 185 w 232"/>
                <a:gd name="T39" fmla="*/ 152 h 301"/>
                <a:gd name="T40" fmla="*/ 175 w 232"/>
                <a:gd name="T41" fmla="*/ 145 h 301"/>
                <a:gd name="T42" fmla="*/ 161 w 232"/>
                <a:gd name="T43" fmla="*/ 128 h 301"/>
                <a:gd name="T44" fmla="*/ 154 w 232"/>
                <a:gd name="T45" fmla="*/ 116 h 301"/>
                <a:gd name="T46" fmla="*/ 137 w 232"/>
                <a:gd name="T47" fmla="*/ 100 h 301"/>
                <a:gd name="T48" fmla="*/ 130 w 232"/>
                <a:gd name="T49" fmla="*/ 97 h 301"/>
                <a:gd name="T50" fmla="*/ 128 w 232"/>
                <a:gd name="T51" fmla="*/ 95 h 301"/>
                <a:gd name="T52" fmla="*/ 118 w 232"/>
                <a:gd name="T53" fmla="*/ 88 h 301"/>
                <a:gd name="T54" fmla="*/ 109 w 232"/>
                <a:gd name="T55" fmla="*/ 83 h 301"/>
                <a:gd name="T56" fmla="*/ 104 w 232"/>
                <a:gd name="T57" fmla="*/ 79 h 301"/>
                <a:gd name="T58" fmla="*/ 95 w 232"/>
                <a:gd name="T59" fmla="*/ 71 h 301"/>
                <a:gd name="T60" fmla="*/ 90 w 232"/>
                <a:gd name="T61" fmla="*/ 64 h 301"/>
                <a:gd name="T62" fmla="*/ 78 w 232"/>
                <a:gd name="T63" fmla="*/ 53 h 301"/>
                <a:gd name="T64" fmla="*/ 69 w 232"/>
                <a:gd name="T65" fmla="*/ 45 h 301"/>
                <a:gd name="T66" fmla="*/ 64 w 232"/>
                <a:gd name="T67" fmla="*/ 34 h 301"/>
                <a:gd name="T68" fmla="*/ 61 w 232"/>
                <a:gd name="T69" fmla="*/ 29 h 301"/>
                <a:gd name="T70" fmla="*/ 59 w 232"/>
                <a:gd name="T71" fmla="*/ 15 h 301"/>
                <a:gd name="T72" fmla="*/ 54 w 232"/>
                <a:gd name="T73" fmla="*/ 12 h 301"/>
                <a:gd name="T74" fmla="*/ 50 w 232"/>
                <a:gd name="T75" fmla="*/ 12 h 301"/>
                <a:gd name="T76" fmla="*/ 35 w 232"/>
                <a:gd name="T77" fmla="*/ 10 h 301"/>
                <a:gd name="T78" fmla="*/ 21 w 232"/>
                <a:gd name="T79" fmla="*/ 3 h 301"/>
                <a:gd name="T80" fmla="*/ 12 w 232"/>
                <a:gd name="T81" fmla="*/ 0 h 301"/>
                <a:gd name="T82" fmla="*/ 5 w 232"/>
                <a:gd name="T83" fmla="*/ 3 h 301"/>
                <a:gd name="T84" fmla="*/ 5 w 232"/>
                <a:gd name="T85" fmla="*/ 8 h 301"/>
                <a:gd name="T86" fmla="*/ 5 w 232"/>
                <a:gd name="T87" fmla="*/ 55 h 301"/>
                <a:gd name="T88" fmla="*/ 5 w 232"/>
                <a:gd name="T89" fmla="*/ 74 h 301"/>
                <a:gd name="T90" fmla="*/ 5 w 232"/>
                <a:gd name="T91" fmla="*/ 90 h 301"/>
                <a:gd name="T92" fmla="*/ 2 w 232"/>
                <a:gd name="T93" fmla="*/ 105 h 301"/>
                <a:gd name="T94" fmla="*/ 2 w 232"/>
                <a:gd name="T95" fmla="*/ 135 h 301"/>
                <a:gd name="T96" fmla="*/ 2 w 232"/>
                <a:gd name="T97" fmla="*/ 150 h 301"/>
                <a:gd name="T98" fmla="*/ 2 w 232"/>
                <a:gd name="T99" fmla="*/ 168 h 301"/>
                <a:gd name="T100" fmla="*/ 2 w 232"/>
                <a:gd name="T101" fmla="*/ 187 h 301"/>
                <a:gd name="T102" fmla="*/ 2 w 232"/>
                <a:gd name="T103" fmla="*/ 206 h 301"/>
                <a:gd name="T104" fmla="*/ 2 w 232"/>
                <a:gd name="T105" fmla="*/ 220 h 301"/>
                <a:gd name="T106" fmla="*/ 2 w 232"/>
                <a:gd name="T107" fmla="*/ 244 h 301"/>
                <a:gd name="T108" fmla="*/ 14 w 232"/>
                <a:gd name="T109" fmla="*/ 273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32" h="301">
                  <a:moveTo>
                    <a:pt x="14" y="273"/>
                  </a:moveTo>
                  <a:lnTo>
                    <a:pt x="16" y="273"/>
                  </a:lnTo>
                  <a:lnTo>
                    <a:pt x="16" y="273"/>
                  </a:lnTo>
                  <a:lnTo>
                    <a:pt x="19" y="273"/>
                  </a:lnTo>
                  <a:lnTo>
                    <a:pt x="38" y="273"/>
                  </a:lnTo>
                  <a:lnTo>
                    <a:pt x="47" y="273"/>
                  </a:lnTo>
                  <a:lnTo>
                    <a:pt x="50" y="273"/>
                  </a:lnTo>
                  <a:lnTo>
                    <a:pt x="59" y="273"/>
                  </a:lnTo>
                  <a:lnTo>
                    <a:pt x="69" y="273"/>
                  </a:lnTo>
                  <a:lnTo>
                    <a:pt x="76" y="273"/>
                  </a:lnTo>
                  <a:lnTo>
                    <a:pt x="76" y="280"/>
                  </a:lnTo>
                  <a:lnTo>
                    <a:pt x="76" y="282"/>
                  </a:lnTo>
                  <a:lnTo>
                    <a:pt x="76" y="287"/>
                  </a:lnTo>
                  <a:lnTo>
                    <a:pt x="88" y="287"/>
                  </a:lnTo>
                  <a:lnTo>
                    <a:pt x="88" y="280"/>
                  </a:lnTo>
                  <a:lnTo>
                    <a:pt x="88" y="273"/>
                  </a:lnTo>
                  <a:lnTo>
                    <a:pt x="116" y="275"/>
                  </a:lnTo>
                  <a:lnTo>
                    <a:pt x="116" y="275"/>
                  </a:lnTo>
                  <a:lnTo>
                    <a:pt x="128" y="275"/>
                  </a:lnTo>
                  <a:lnTo>
                    <a:pt x="128" y="275"/>
                  </a:lnTo>
                  <a:lnTo>
                    <a:pt x="125" y="275"/>
                  </a:lnTo>
                  <a:lnTo>
                    <a:pt x="125" y="277"/>
                  </a:lnTo>
                  <a:lnTo>
                    <a:pt x="133" y="280"/>
                  </a:lnTo>
                  <a:lnTo>
                    <a:pt x="135" y="277"/>
                  </a:lnTo>
                  <a:lnTo>
                    <a:pt x="135" y="275"/>
                  </a:lnTo>
                  <a:lnTo>
                    <a:pt x="137" y="275"/>
                  </a:lnTo>
                  <a:lnTo>
                    <a:pt x="142" y="280"/>
                  </a:lnTo>
                  <a:lnTo>
                    <a:pt x="147" y="282"/>
                  </a:lnTo>
                  <a:lnTo>
                    <a:pt x="147" y="282"/>
                  </a:lnTo>
                  <a:lnTo>
                    <a:pt x="149" y="282"/>
                  </a:lnTo>
                  <a:lnTo>
                    <a:pt x="149" y="284"/>
                  </a:lnTo>
                  <a:lnTo>
                    <a:pt x="147" y="287"/>
                  </a:lnTo>
                  <a:lnTo>
                    <a:pt x="156" y="287"/>
                  </a:lnTo>
                  <a:lnTo>
                    <a:pt x="156" y="287"/>
                  </a:lnTo>
                  <a:lnTo>
                    <a:pt x="156" y="291"/>
                  </a:lnTo>
                  <a:lnTo>
                    <a:pt x="159" y="291"/>
                  </a:lnTo>
                  <a:lnTo>
                    <a:pt x="159" y="291"/>
                  </a:lnTo>
                  <a:lnTo>
                    <a:pt x="159" y="294"/>
                  </a:lnTo>
                  <a:lnTo>
                    <a:pt x="161" y="294"/>
                  </a:lnTo>
                  <a:lnTo>
                    <a:pt x="163" y="294"/>
                  </a:lnTo>
                  <a:lnTo>
                    <a:pt x="166" y="296"/>
                  </a:lnTo>
                  <a:lnTo>
                    <a:pt x="163" y="299"/>
                  </a:lnTo>
                  <a:lnTo>
                    <a:pt x="166" y="301"/>
                  </a:lnTo>
                  <a:lnTo>
                    <a:pt x="168" y="294"/>
                  </a:lnTo>
                  <a:lnTo>
                    <a:pt x="168" y="294"/>
                  </a:lnTo>
                  <a:lnTo>
                    <a:pt x="168" y="291"/>
                  </a:lnTo>
                  <a:lnTo>
                    <a:pt x="173" y="282"/>
                  </a:lnTo>
                  <a:lnTo>
                    <a:pt x="177" y="277"/>
                  </a:lnTo>
                  <a:lnTo>
                    <a:pt x="180" y="270"/>
                  </a:lnTo>
                  <a:lnTo>
                    <a:pt x="185" y="261"/>
                  </a:lnTo>
                  <a:lnTo>
                    <a:pt x="187" y="251"/>
                  </a:lnTo>
                  <a:lnTo>
                    <a:pt x="192" y="242"/>
                  </a:lnTo>
                  <a:lnTo>
                    <a:pt x="194" y="235"/>
                  </a:lnTo>
                  <a:lnTo>
                    <a:pt x="196" y="230"/>
                  </a:lnTo>
                  <a:lnTo>
                    <a:pt x="204" y="218"/>
                  </a:lnTo>
                  <a:lnTo>
                    <a:pt x="206" y="213"/>
                  </a:lnTo>
                  <a:lnTo>
                    <a:pt x="206" y="211"/>
                  </a:lnTo>
                  <a:lnTo>
                    <a:pt x="208" y="206"/>
                  </a:lnTo>
                  <a:lnTo>
                    <a:pt x="215" y="199"/>
                  </a:lnTo>
                  <a:lnTo>
                    <a:pt x="218" y="197"/>
                  </a:lnTo>
                  <a:lnTo>
                    <a:pt x="220" y="194"/>
                  </a:lnTo>
                  <a:lnTo>
                    <a:pt x="232" y="185"/>
                  </a:lnTo>
                  <a:lnTo>
                    <a:pt x="230" y="185"/>
                  </a:lnTo>
                  <a:lnTo>
                    <a:pt x="225" y="183"/>
                  </a:lnTo>
                  <a:lnTo>
                    <a:pt x="220" y="180"/>
                  </a:lnTo>
                  <a:lnTo>
                    <a:pt x="220" y="180"/>
                  </a:lnTo>
                  <a:lnTo>
                    <a:pt x="220" y="180"/>
                  </a:lnTo>
                  <a:lnTo>
                    <a:pt x="218" y="178"/>
                  </a:lnTo>
                  <a:lnTo>
                    <a:pt x="218" y="178"/>
                  </a:lnTo>
                  <a:lnTo>
                    <a:pt x="215" y="176"/>
                  </a:lnTo>
                  <a:lnTo>
                    <a:pt x="213" y="173"/>
                  </a:lnTo>
                  <a:lnTo>
                    <a:pt x="213" y="176"/>
                  </a:lnTo>
                  <a:lnTo>
                    <a:pt x="211" y="173"/>
                  </a:lnTo>
                  <a:lnTo>
                    <a:pt x="208" y="171"/>
                  </a:lnTo>
                  <a:lnTo>
                    <a:pt x="206" y="168"/>
                  </a:lnTo>
                  <a:lnTo>
                    <a:pt x="206" y="168"/>
                  </a:lnTo>
                  <a:lnTo>
                    <a:pt x="199" y="166"/>
                  </a:lnTo>
                  <a:lnTo>
                    <a:pt x="194" y="164"/>
                  </a:lnTo>
                  <a:lnTo>
                    <a:pt x="187" y="154"/>
                  </a:lnTo>
                  <a:lnTo>
                    <a:pt x="185" y="152"/>
                  </a:lnTo>
                  <a:lnTo>
                    <a:pt x="182" y="150"/>
                  </a:lnTo>
                  <a:lnTo>
                    <a:pt x="180" y="147"/>
                  </a:lnTo>
                  <a:lnTo>
                    <a:pt x="177" y="145"/>
                  </a:lnTo>
                  <a:lnTo>
                    <a:pt x="175" y="145"/>
                  </a:lnTo>
                  <a:lnTo>
                    <a:pt x="175" y="142"/>
                  </a:lnTo>
                  <a:lnTo>
                    <a:pt x="168" y="138"/>
                  </a:lnTo>
                  <a:lnTo>
                    <a:pt x="163" y="131"/>
                  </a:lnTo>
                  <a:lnTo>
                    <a:pt x="161" y="128"/>
                  </a:lnTo>
                  <a:lnTo>
                    <a:pt x="161" y="128"/>
                  </a:lnTo>
                  <a:lnTo>
                    <a:pt x="159" y="126"/>
                  </a:lnTo>
                  <a:lnTo>
                    <a:pt x="154" y="119"/>
                  </a:lnTo>
                  <a:lnTo>
                    <a:pt x="154" y="116"/>
                  </a:lnTo>
                  <a:lnTo>
                    <a:pt x="151" y="114"/>
                  </a:lnTo>
                  <a:lnTo>
                    <a:pt x="149" y="112"/>
                  </a:lnTo>
                  <a:lnTo>
                    <a:pt x="144" y="109"/>
                  </a:lnTo>
                  <a:lnTo>
                    <a:pt x="137" y="100"/>
                  </a:lnTo>
                  <a:lnTo>
                    <a:pt x="137" y="100"/>
                  </a:lnTo>
                  <a:lnTo>
                    <a:pt x="135" y="100"/>
                  </a:lnTo>
                  <a:lnTo>
                    <a:pt x="133" y="97"/>
                  </a:lnTo>
                  <a:lnTo>
                    <a:pt x="130" y="97"/>
                  </a:lnTo>
                  <a:lnTo>
                    <a:pt x="130" y="97"/>
                  </a:lnTo>
                  <a:lnTo>
                    <a:pt x="128" y="97"/>
                  </a:lnTo>
                  <a:lnTo>
                    <a:pt x="128" y="95"/>
                  </a:lnTo>
                  <a:lnTo>
                    <a:pt x="128" y="95"/>
                  </a:lnTo>
                  <a:lnTo>
                    <a:pt x="125" y="95"/>
                  </a:lnTo>
                  <a:lnTo>
                    <a:pt x="125" y="93"/>
                  </a:lnTo>
                  <a:lnTo>
                    <a:pt x="121" y="90"/>
                  </a:lnTo>
                  <a:lnTo>
                    <a:pt x="118" y="88"/>
                  </a:lnTo>
                  <a:lnTo>
                    <a:pt x="114" y="88"/>
                  </a:lnTo>
                  <a:lnTo>
                    <a:pt x="114" y="86"/>
                  </a:lnTo>
                  <a:lnTo>
                    <a:pt x="111" y="86"/>
                  </a:lnTo>
                  <a:lnTo>
                    <a:pt x="109" y="83"/>
                  </a:lnTo>
                  <a:lnTo>
                    <a:pt x="106" y="83"/>
                  </a:lnTo>
                  <a:lnTo>
                    <a:pt x="106" y="83"/>
                  </a:lnTo>
                  <a:lnTo>
                    <a:pt x="104" y="79"/>
                  </a:lnTo>
                  <a:lnTo>
                    <a:pt x="104" y="79"/>
                  </a:lnTo>
                  <a:lnTo>
                    <a:pt x="104" y="79"/>
                  </a:lnTo>
                  <a:lnTo>
                    <a:pt x="99" y="74"/>
                  </a:lnTo>
                  <a:lnTo>
                    <a:pt x="97" y="71"/>
                  </a:lnTo>
                  <a:lnTo>
                    <a:pt x="95" y="71"/>
                  </a:lnTo>
                  <a:lnTo>
                    <a:pt x="95" y="69"/>
                  </a:lnTo>
                  <a:lnTo>
                    <a:pt x="92" y="67"/>
                  </a:lnTo>
                  <a:lnTo>
                    <a:pt x="90" y="67"/>
                  </a:lnTo>
                  <a:lnTo>
                    <a:pt x="90" y="64"/>
                  </a:lnTo>
                  <a:lnTo>
                    <a:pt x="85" y="57"/>
                  </a:lnTo>
                  <a:lnTo>
                    <a:pt x="83" y="57"/>
                  </a:lnTo>
                  <a:lnTo>
                    <a:pt x="80" y="55"/>
                  </a:lnTo>
                  <a:lnTo>
                    <a:pt x="78" y="53"/>
                  </a:lnTo>
                  <a:lnTo>
                    <a:pt x="76" y="53"/>
                  </a:lnTo>
                  <a:lnTo>
                    <a:pt x="73" y="50"/>
                  </a:lnTo>
                  <a:lnTo>
                    <a:pt x="71" y="50"/>
                  </a:lnTo>
                  <a:lnTo>
                    <a:pt x="69" y="45"/>
                  </a:lnTo>
                  <a:lnTo>
                    <a:pt x="66" y="43"/>
                  </a:lnTo>
                  <a:lnTo>
                    <a:pt x="66" y="43"/>
                  </a:lnTo>
                  <a:lnTo>
                    <a:pt x="66" y="43"/>
                  </a:lnTo>
                  <a:lnTo>
                    <a:pt x="64" y="34"/>
                  </a:lnTo>
                  <a:lnTo>
                    <a:pt x="61" y="31"/>
                  </a:lnTo>
                  <a:lnTo>
                    <a:pt x="61" y="29"/>
                  </a:lnTo>
                  <a:lnTo>
                    <a:pt x="61" y="29"/>
                  </a:lnTo>
                  <a:lnTo>
                    <a:pt x="61" y="29"/>
                  </a:lnTo>
                  <a:lnTo>
                    <a:pt x="59" y="24"/>
                  </a:lnTo>
                  <a:lnTo>
                    <a:pt x="59" y="22"/>
                  </a:lnTo>
                  <a:lnTo>
                    <a:pt x="61" y="19"/>
                  </a:lnTo>
                  <a:lnTo>
                    <a:pt x="59" y="15"/>
                  </a:lnTo>
                  <a:lnTo>
                    <a:pt x="57" y="12"/>
                  </a:lnTo>
                  <a:lnTo>
                    <a:pt x="54" y="15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4" y="10"/>
                  </a:lnTo>
                  <a:lnTo>
                    <a:pt x="52" y="12"/>
                  </a:lnTo>
                  <a:lnTo>
                    <a:pt x="50" y="12"/>
                  </a:lnTo>
                  <a:lnTo>
                    <a:pt x="43" y="10"/>
                  </a:lnTo>
                  <a:lnTo>
                    <a:pt x="40" y="10"/>
                  </a:lnTo>
                  <a:lnTo>
                    <a:pt x="38" y="10"/>
                  </a:lnTo>
                  <a:lnTo>
                    <a:pt x="35" y="10"/>
                  </a:lnTo>
                  <a:lnTo>
                    <a:pt x="31" y="5"/>
                  </a:lnTo>
                  <a:lnTo>
                    <a:pt x="26" y="3"/>
                  </a:lnTo>
                  <a:lnTo>
                    <a:pt x="26" y="3"/>
                  </a:lnTo>
                  <a:lnTo>
                    <a:pt x="21" y="3"/>
                  </a:lnTo>
                  <a:lnTo>
                    <a:pt x="19" y="3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9" y="0"/>
                  </a:lnTo>
                  <a:lnTo>
                    <a:pt x="7" y="3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8"/>
                  </a:lnTo>
                  <a:lnTo>
                    <a:pt x="5" y="8"/>
                  </a:lnTo>
                  <a:lnTo>
                    <a:pt x="5" y="24"/>
                  </a:lnTo>
                  <a:lnTo>
                    <a:pt x="5" y="31"/>
                  </a:lnTo>
                  <a:lnTo>
                    <a:pt x="5" y="48"/>
                  </a:lnTo>
                  <a:lnTo>
                    <a:pt x="5" y="55"/>
                  </a:lnTo>
                  <a:lnTo>
                    <a:pt x="5" y="57"/>
                  </a:lnTo>
                  <a:lnTo>
                    <a:pt x="5" y="67"/>
                  </a:lnTo>
                  <a:lnTo>
                    <a:pt x="5" y="74"/>
                  </a:lnTo>
                  <a:lnTo>
                    <a:pt x="5" y="74"/>
                  </a:lnTo>
                  <a:lnTo>
                    <a:pt x="5" y="76"/>
                  </a:lnTo>
                  <a:lnTo>
                    <a:pt x="5" y="79"/>
                  </a:lnTo>
                  <a:lnTo>
                    <a:pt x="5" y="88"/>
                  </a:lnTo>
                  <a:lnTo>
                    <a:pt x="5" y="90"/>
                  </a:lnTo>
                  <a:lnTo>
                    <a:pt x="5" y="95"/>
                  </a:lnTo>
                  <a:lnTo>
                    <a:pt x="5" y="97"/>
                  </a:lnTo>
                  <a:lnTo>
                    <a:pt x="5" y="100"/>
                  </a:lnTo>
                  <a:lnTo>
                    <a:pt x="2" y="105"/>
                  </a:lnTo>
                  <a:lnTo>
                    <a:pt x="2" y="121"/>
                  </a:lnTo>
                  <a:lnTo>
                    <a:pt x="2" y="121"/>
                  </a:lnTo>
                  <a:lnTo>
                    <a:pt x="2" y="128"/>
                  </a:lnTo>
                  <a:lnTo>
                    <a:pt x="2" y="135"/>
                  </a:lnTo>
                  <a:lnTo>
                    <a:pt x="2" y="138"/>
                  </a:lnTo>
                  <a:lnTo>
                    <a:pt x="2" y="140"/>
                  </a:lnTo>
                  <a:lnTo>
                    <a:pt x="2" y="145"/>
                  </a:lnTo>
                  <a:lnTo>
                    <a:pt x="2" y="150"/>
                  </a:lnTo>
                  <a:lnTo>
                    <a:pt x="2" y="150"/>
                  </a:lnTo>
                  <a:lnTo>
                    <a:pt x="2" y="164"/>
                  </a:lnTo>
                  <a:lnTo>
                    <a:pt x="2" y="164"/>
                  </a:lnTo>
                  <a:lnTo>
                    <a:pt x="2" y="168"/>
                  </a:lnTo>
                  <a:lnTo>
                    <a:pt x="2" y="173"/>
                  </a:lnTo>
                  <a:lnTo>
                    <a:pt x="2" y="173"/>
                  </a:lnTo>
                  <a:lnTo>
                    <a:pt x="2" y="178"/>
                  </a:lnTo>
                  <a:lnTo>
                    <a:pt x="2" y="187"/>
                  </a:lnTo>
                  <a:lnTo>
                    <a:pt x="2" y="194"/>
                  </a:lnTo>
                  <a:lnTo>
                    <a:pt x="2" y="197"/>
                  </a:lnTo>
                  <a:lnTo>
                    <a:pt x="2" y="202"/>
                  </a:lnTo>
                  <a:lnTo>
                    <a:pt x="2" y="206"/>
                  </a:lnTo>
                  <a:lnTo>
                    <a:pt x="2" y="209"/>
                  </a:lnTo>
                  <a:lnTo>
                    <a:pt x="2" y="213"/>
                  </a:lnTo>
                  <a:lnTo>
                    <a:pt x="2" y="213"/>
                  </a:lnTo>
                  <a:lnTo>
                    <a:pt x="2" y="220"/>
                  </a:lnTo>
                  <a:lnTo>
                    <a:pt x="2" y="230"/>
                  </a:lnTo>
                  <a:lnTo>
                    <a:pt x="2" y="235"/>
                  </a:lnTo>
                  <a:lnTo>
                    <a:pt x="2" y="237"/>
                  </a:lnTo>
                  <a:lnTo>
                    <a:pt x="2" y="244"/>
                  </a:lnTo>
                  <a:lnTo>
                    <a:pt x="0" y="258"/>
                  </a:lnTo>
                  <a:lnTo>
                    <a:pt x="0" y="270"/>
                  </a:lnTo>
                  <a:lnTo>
                    <a:pt x="9" y="273"/>
                  </a:lnTo>
                  <a:lnTo>
                    <a:pt x="14" y="273"/>
                  </a:lnTo>
                  <a:close/>
                </a:path>
              </a:pathLst>
            </a:custGeom>
            <a:solidFill>
              <a:srgbClr val="FFE18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6" name="Freeform 18"/>
            <p:cNvSpPr>
              <a:spLocks/>
            </p:cNvSpPr>
            <p:nvPr/>
          </p:nvSpPr>
          <p:spPr bwMode="auto">
            <a:xfrm>
              <a:off x="3157956" y="2215566"/>
              <a:ext cx="515938" cy="439738"/>
            </a:xfrm>
            <a:custGeom>
              <a:avLst/>
              <a:gdLst>
                <a:gd name="T0" fmla="*/ 5 w 325"/>
                <a:gd name="T1" fmla="*/ 149 h 277"/>
                <a:gd name="T2" fmla="*/ 15 w 325"/>
                <a:gd name="T3" fmla="*/ 161 h 277"/>
                <a:gd name="T4" fmla="*/ 22 w 325"/>
                <a:gd name="T5" fmla="*/ 168 h 277"/>
                <a:gd name="T6" fmla="*/ 24 w 325"/>
                <a:gd name="T7" fmla="*/ 177 h 277"/>
                <a:gd name="T8" fmla="*/ 36 w 325"/>
                <a:gd name="T9" fmla="*/ 187 h 277"/>
                <a:gd name="T10" fmla="*/ 41 w 325"/>
                <a:gd name="T11" fmla="*/ 191 h 277"/>
                <a:gd name="T12" fmla="*/ 55 w 325"/>
                <a:gd name="T13" fmla="*/ 191 h 277"/>
                <a:gd name="T14" fmla="*/ 62 w 325"/>
                <a:gd name="T15" fmla="*/ 196 h 277"/>
                <a:gd name="T16" fmla="*/ 69 w 325"/>
                <a:gd name="T17" fmla="*/ 194 h 277"/>
                <a:gd name="T18" fmla="*/ 69 w 325"/>
                <a:gd name="T19" fmla="*/ 201 h 277"/>
                <a:gd name="T20" fmla="*/ 74 w 325"/>
                <a:gd name="T21" fmla="*/ 201 h 277"/>
                <a:gd name="T22" fmla="*/ 74 w 325"/>
                <a:gd name="T23" fmla="*/ 206 h 277"/>
                <a:gd name="T24" fmla="*/ 81 w 325"/>
                <a:gd name="T25" fmla="*/ 206 h 277"/>
                <a:gd name="T26" fmla="*/ 83 w 325"/>
                <a:gd name="T27" fmla="*/ 201 h 277"/>
                <a:gd name="T28" fmla="*/ 90 w 325"/>
                <a:gd name="T29" fmla="*/ 203 h 277"/>
                <a:gd name="T30" fmla="*/ 93 w 325"/>
                <a:gd name="T31" fmla="*/ 206 h 277"/>
                <a:gd name="T32" fmla="*/ 97 w 325"/>
                <a:gd name="T33" fmla="*/ 206 h 277"/>
                <a:gd name="T34" fmla="*/ 105 w 325"/>
                <a:gd name="T35" fmla="*/ 206 h 277"/>
                <a:gd name="T36" fmla="*/ 114 w 325"/>
                <a:gd name="T37" fmla="*/ 203 h 277"/>
                <a:gd name="T38" fmla="*/ 119 w 325"/>
                <a:gd name="T39" fmla="*/ 208 h 277"/>
                <a:gd name="T40" fmla="*/ 124 w 325"/>
                <a:gd name="T41" fmla="*/ 206 h 277"/>
                <a:gd name="T42" fmla="*/ 142 w 325"/>
                <a:gd name="T43" fmla="*/ 208 h 277"/>
                <a:gd name="T44" fmla="*/ 154 w 325"/>
                <a:gd name="T45" fmla="*/ 217 h 277"/>
                <a:gd name="T46" fmla="*/ 164 w 325"/>
                <a:gd name="T47" fmla="*/ 213 h 277"/>
                <a:gd name="T48" fmla="*/ 173 w 325"/>
                <a:gd name="T49" fmla="*/ 222 h 277"/>
                <a:gd name="T50" fmla="*/ 180 w 325"/>
                <a:gd name="T51" fmla="*/ 222 h 277"/>
                <a:gd name="T52" fmla="*/ 190 w 325"/>
                <a:gd name="T53" fmla="*/ 251 h 277"/>
                <a:gd name="T54" fmla="*/ 223 w 325"/>
                <a:gd name="T55" fmla="*/ 260 h 277"/>
                <a:gd name="T56" fmla="*/ 221 w 325"/>
                <a:gd name="T57" fmla="*/ 248 h 277"/>
                <a:gd name="T58" fmla="*/ 223 w 325"/>
                <a:gd name="T59" fmla="*/ 251 h 277"/>
                <a:gd name="T60" fmla="*/ 228 w 325"/>
                <a:gd name="T61" fmla="*/ 251 h 277"/>
                <a:gd name="T62" fmla="*/ 244 w 325"/>
                <a:gd name="T63" fmla="*/ 251 h 277"/>
                <a:gd name="T64" fmla="*/ 256 w 325"/>
                <a:gd name="T65" fmla="*/ 243 h 277"/>
                <a:gd name="T66" fmla="*/ 303 w 325"/>
                <a:gd name="T67" fmla="*/ 222 h 277"/>
                <a:gd name="T68" fmla="*/ 308 w 325"/>
                <a:gd name="T69" fmla="*/ 220 h 277"/>
                <a:gd name="T70" fmla="*/ 303 w 325"/>
                <a:gd name="T71" fmla="*/ 206 h 277"/>
                <a:gd name="T72" fmla="*/ 308 w 325"/>
                <a:gd name="T73" fmla="*/ 191 h 277"/>
                <a:gd name="T74" fmla="*/ 306 w 325"/>
                <a:gd name="T75" fmla="*/ 182 h 277"/>
                <a:gd name="T76" fmla="*/ 313 w 325"/>
                <a:gd name="T77" fmla="*/ 177 h 277"/>
                <a:gd name="T78" fmla="*/ 318 w 325"/>
                <a:gd name="T79" fmla="*/ 165 h 277"/>
                <a:gd name="T80" fmla="*/ 325 w 325"/>
                <a:gd name="T81" fmla="*/ 146 h 277"/>
                <a:gd name="T82" fmla="*/ 320 w 325"/>
                <a:gd name="T83" fmla="*/ 111 h 277"/>
                <a:gd name="T84" fmla="*/ 299 w 325"/>
                <a:gd name="T85" fmla="*/ 92 h 277"/>
                <a:gd name="T86" fmla="*/ 292 w 325"/>
                <a:gd name="T87" fmla="*/ 83 h 277"/>
                <a:gd name="T88" fmla="*/ 287 w 325"/>
                <a:gd name="T89" fmla="*/ 78 h 277"/>
                <a:gd name="T90" fmla="*/ 277 w 325"/>
                <a:gd name="T91" fmla="*/ 66 h 277"/>
                <a:gd name="T92" fmla="*/ 263 w 325"/>
                <a:gd name="T93" fmla="*/ 54 h 277"/>
                <a:gd name="T94" fmla="*/ 237 w 325"/>
                <a:gd name="T95" fmla="*/ 28 h 277"/>
                <a:gd name="T96" fmla="*/ 228 w 325"/>
                <a:gd name="T97" fmla="*/ 28 h 277"/>
                <a:gd name="T98" fmla="*/ 218 w 325"/>
                <a:gd name="T99" fmla="*/ 33 h 277"/>
                <a:gd name="T100" fmla="*/ 192 w 325"/>
                <a:gd name="T101" fmla="*/ 33 h 277"/>
                <a:gd name="T102" fmla="*/ 180 w 325"/>
                <a:gd name="T103" fmla="*/ 35 h 277"/>
                <a:gd name="T104" fmla="*/ 173 w 325"/>
                <a:gd name="T105" fmla="*/ 30 h 277"/>
                <a:gd name="T106" fmla="*/ 159 w 325"/>
                <a:gd name="T107" fmla="*/ 19 h 277"/>
                <a:gd name="T108" fmla="*/ 147 w 325"/>
                <a:gd name="T109" fmla="*/ 4 h 277"/>
                <a:gd name="T110" fmla="*/ 112 w 325"/>
                <a:gd name="T111" fmla="*/ 28 h 277"/>
                <a:gd name="T112" fmla="*/ 64 w 325"/>
                <a:gd name="T113" fmla="*/ 78 h 277"/>
                <a:gd name="T114" fmla="*/ 0 w 325"/>
                <a:gd name="T115" fmla="*/ 139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25" h="277">
                  <a:moveTo>
                    <a:pt x="3" y="142"/>
                  </a:moveTo>
                  <a:lnTo>
                    <a:pt x="5" y="146"/>
                  </a:lnTo>
                  <a:lnTo>
                    <a:pt x="5" y="149"/>
                  </a:lnTo>
                  <a:lnTo>
                    <a:pt x="5" y="149"/>
                  </a:lnTo>
                  <a:lnTo>
                    <a:pt x="3" y="151"/>
                  </a:lnTo>
                  <a:lnTo>
                    <a:pt x="3" y="151"/>
                  </a:lnTo>
                  <a:lnTo>
                    <a:pt x="8" y="156"/>
                  </a:lnTo>
                  <a:lnTo>
                    <a:pt x="15" y="161"/>
                  </a:lnTo>
                  <a:lnTo>
                    <a:pt x="19" y="163"/>
                  </a:lnTo>
                  <a:lnTo>
                    <a:pt x="19" y="168"/>
                  </a:lnTo>
                  <a:lnTo>
                    <a:pt x="19" y="168"/>
                  </a:lnTo>
                  <a:lnTo>
                    <a:pt x="22" y="168"/>
                  </a:lnTo>
                  <a:lnTo>
                    <a:pt x="19" y="172"/>
                  </a:lnTo>
                  <a:lnTo>
                    <a:pt x="19" y="172"/>
                  </a:lnTo>
                  <a:lnTo>
                    <a:pt x="19" y="175"/>
                  </a:lnTo>
                  <a:lnTo>
                    <a:pt x="24" y="177"/>
                  </a:lnTo>
                  <a:lnTo>
                    <a:pt x="24" y="177"/>
                  </a:lnTo>
                  <a:lnTo>
                    <a:pt x="31" y="182"/>
                  </a:lnTo>
                  <a:lnTo>
                    <a:pt x="31" y="182"/>
                  </a:lnTo>
                  <a:lnTo>
                    <a:pt x="36" y="187"/>
                  </a:lnTo>
                  <a:lnTo>
                    <a:pt x="36" y="191"/>
                  </a:lnTo>
                  <a:lnTo>
                    <a:pt x="36" y="191"/>
                  </a:lnTo>
                  <a:lnTo>
                    <a:pt x="38" y="191"/>
                  </a:lnTo>
                  <a:lnTo>
                    <a:pt x="41" y="191"/>
                  </a:lnTo>
                  <a:lnTo>
                    <a:pt x="43" y="191"/>
                  </a:lnTo>
                  <a:lnTo>
                    <a:pt x="48" y="194"/>
                  </a:lnTo>
                  <a:lnTo>
                    <a:pt x="55" y="191"/>
                  </a:lnTo>
                  <a:lnTo>
                    <a:pt x="55" y="191"/>
                  </a:lnTo>
                  <a:lnTo>
                    <a:pt x="52" y="191"/>
                  </a:lnTo>
                  <a:lnTo>
                    <a:pt x="55" y="189"/>
                  </a:lnTo>
                  <a:lnTo>
                    <a:pt x="57" y="191"/>
                  </a:lnTo>
                  <a:lnTo>
                    <a:pt x="62" y="196"/>
                  </a:lnTo>
                  <a:lnTo>
                    <a:pt x="62" y="196"/>
                  </a:lnTo>
                  <a:lnTo>
                    <a:pt x="64" y="196"/>
                  </a:lnTo>
                  <a:lnTo>
                    <a:pt x="67" y="194"/>
                  </a:lnTo>
                  <a:lnTo>
                    <a:pt x="69" y="194"/>
                  </a:lnTo>
                  <a:lnTo>
                    <a:pt x="69" y="194"/>
                  </a:lnTo>
                  <a:lnTo>
                    <a:pt x="69" y="198"/>
                  </a:lnTo>
                  <a:lnTo>
                    <a:pt x="69" y="198"/>
                  </a:lnTo>
                  <a:lnTo>
                    <a:pt x="69" y="201"/>
                  </a:lnTo>
                  <a:lnTo>
                    <a:pt x="71" y="203"/>
                  </a:lnTo>
                  <a:lnTo>
                    <a:pt x="71" y="201"/>
                  </a:lnTo>
                  <a:lnTo>
                    <a:pt x="74" y="201"/>
                  </a:lnTo>
                  <a:lnTo>
                    <a:pt x="74" y="201"/>
                  </a:lnTo>
                  <a:lnTo>
                    <a:pt x="74" y="201"/>
                  </a:lnTo>
                  <a:lnTo>
                    <a:pt x="74" y="203"/>
                  </a:lnTo>
                  <a:lnTo>
                    <a:pt x="74" y="203"/>
                  </a:lnTo>
                  <a:lnTo>
                    <a:pt x="74" y="206"/>
                  </a:lnTo>
                  <a:lnTo>
                    <a:pt x="76" y="208"/>
                  </a:lnTo>
                  <a:lnTo>
                    <a:pt x="76" y="210"/>
                  </a:lnTo>
                  <a:lnTo>
                    <a:pt x="81" y="208"/>
                  </a:lnTo>
                  <a:lnTo>
                    <a:pt x="81" y="206"/>
                  </a:lnTo>
                  <a:lnTo>
                    <a:pt x="81" y="206"/>
                  </a:lnTo>
                  <a:lnTo>
                    <a:pt x="83" y="203"/>
                  </a:lnTo>
                  <a:lnTo>
                    <a:pt x="83" y="201"/>
                  </a:lnTo>
                  <a:lnTo>
                    <a:pt x="83" y="201"/>
                  </a:lnTo>
                  <a:lnTo>
                    <a:pt x="86" y="203"/>
                  </a:lnTo>
                  <a:lnTo>
                    <a:pt x="90" y="203"/>
                  </a:lnTo>
                  <a:lnTo>
                    <a:pt x="90" y="203"/>
                  </a:lnTo>
                  <a:lnTo>
                    <a:pt x="90" y="203"/>
                  </a:lnTo>
                  <a:lnTo>
                    <a:pt x="93" y="203"/>
                  </a:lnTo>
                  <a:lnTo>
                    <a:pt x="93" y="203"/>
                  </a:lnTo>
                  <a:lnTo>
                    <a:pt x="93" y="206"/>
                  </a:lnTo>
                  <a:lnTo>
                    <a:pt x="93" y="206"/>
                  </a:lnTo>
                  <a:lnTo>
                    <a:pt x="93" y="208"/>
                  </a:lnTo>
                  <a:lnTo>
                    <a:pt x="95" y="208"/>
                  </a:lnTo>
                  <a:lnTo>
                    <a:pt x="97" y="208"/>
                  </a:lnTo>
                  <a:lnTo>
                    <a:pt x="97" y="206"/>
                  </a:lnTo>
                  <a:lnTo>
                    <a:pt x="97" y="203"/>
                  </a:lnTo>
                  <a:lnTo>
                    <a:pt x="100" y="203"/>
                  </a:lnTo>
                  <a:lnTo>
                    <a:pt x="102" y="203"/>
                  </a:lnTo>
                  <a:lnTo>
                    <a:pt x="105" y="206"/>
                  </a:lnTo>
                  <a:lnTo>
                    <a:pt x="107" y="208"/>
                  </a:lnTo>
                  <a:lnTo>
                    <a:pt x="109" y="206"/>
                  </a:lnTo>
                  <a:lnTo>
                    <a:pt x="109" y="203"/>
                  </a:lnTo>
                  <a:lnTo>
                    <a:pt x="114" y="203"/>
                  </a:lnTo>
                  <a:lnTo>
                    <a:pt x="114" y="206"/>
                  </a:lnTo>
                  <a:lnTo>
                    <a:pt x="114" y="208"/>
                  </a:lnTo>
                  <a:lnTo>
                    <a:pt x="119" y="208"/>
                  </a:lnTo>
                  <a:lnTo>
                    <a:pt x="119" y="208"/>
                  </a:lnTo>
                  <a:lnTo>
                    <a:pt x="121" y="208"/>
                  </a:lnTo>
                  <a:lnTo>
                    <a:pt x="121" y="206"/>
                  </a:lnTo>
                  <a:lnTo>
                    <a:pt x="121" y="206"/>
                  </a:lnTo>
                  <a:lnTo>
                    <a:pt x="124" y="206"/>
                  </a:lnTo>
                  <a:lnTo>
                    <a:pt x="131" y="208"/>
                  </a:lnTo>
                  <a:lnTo>
                    <a:pt x="133" y="210"/>
                  </a:lnTo>
                  <a:lnTo>
                    <a:pt x="135" y="210"/>
                  </a:lnTo>
                  <a:lnTo>
                    <a:pt x="142" y="208"/>
                  </a:lnTo>
                  <a:lnTo>
                    <a:pt x="145" y="208"/>
                  </a:lnTo>
                  <a:lnTo>
                    <a:pt x="145" y="213"/>
                  </a:lnTo>
                  <a:lnTo>
                    <a:pt x="150" y="215"/>
                  </a:lnTo>
                  <a:lnTo>
                    <a:pt x="154" y="217"/>
                  </a:lnTo>
                  <a:lnTo>
                    <a:pt x="157" y="217"/>
                  </a:lnTo>
                  <a:lnTo>
                    <a:pt x="157" y="217"/>
                  </a:lnTo>
                  <a:lnTo>
                    <a:pt x="161" y="215"/>
                  </a:lnTo>
                  <a:lnTo>
                    <a:pt x="164" y="213"/>
                  </a:lnTo>
                  <a:lnTo>
                    <a:pt x="169" y="215"/>
                  </a:lnTo>
                  <a:lnTo>
                    <a:pt x="171" y="215"/>
                  </a:lnTo>
                  <a:lnTo>
                    <a:pt x="173" y="220"/>
                  </a:lnTo>
                  <a:lnTo>
                    <a:pt x="173" y="222"/>
                  </a:lnTo>
                  <a:lnTo>
                    <a:pt x="176" y="222"/>
                  </a:lnTo>
                  <a:lnTo>
                    <a:pt x="178" y="220"/>
                  </a:lnTo>
                  <a:lnTo>
                    <a:pt x="178" y="220"/>
                  </a:lnTo>
                  <a:lnTo>
                    <a:pt x="180" y="222"/>
                  </a:lnTo>
                  <a:lnTo>
                    <a:pt x="187" y="246"/>
                  </a:lnTo>
                  <a:lnTo>
                    <a:pt x="187" y="246"/>
                  </a:lnTo>
                  <a:lnTo>
                    <a:pt x="187" y="248"/>
                  </a:lnTo>
                  <a:lnTo>
                    <a:pt x="190" y="251"/>
                  </a:lnTo>
                  <a:lnTo>
                    <a:pt x="197" y="277"/>
                  </a:lnTo>
                  <a:lnTo>
                    <a:pt x="204" y="272"/>
                  </a:lnTo>
                  <a:lnTo>
                    <a:pt x="206" y="272"/>
                  </a:lnTo>
                  <a:lnTo>
                    <a:pt x="223" y="260"/>
                  </a:lnTo>
                  <a:lnTo>
                    <a:pt x="225" y="258"/>
                  </a:lnTo>
                  <a:lnTo>
                    <a:pt x="223" y="258"/>
                  </a:lnTo>
                  <a:lnTo>
                    <a:pt x="223" y="255"/>
                  </a:lnTo>
                  <a:lnTo>
                    <a:pt x="221" y="248"/>
                  </a:lnTo>
                  <a:lnTo>
                    <a:pt x="221" y="248"/>
                  </a:lnTo>
                  <a:lnTo>
                    <a:pt x="221" y="248"/>
                  </a:lnTo>
                  <a:lnTo>
                    <a:pt x="221" y="251"/>
                  </a:lnTo>
                  <a:lnTo>
                    <a:pt x="223" y="251"/>
                  </a:lnTo>
                  <a:lnTo>
                    <a:pt x="225" y="251"/>
                  </a:lnTo>
                  <a:lnTo>
                    <a:pt x="225" y="251"/>
                  </a:lnTo>
                  <a:lnTo>
                    <a:pt x="225" y="251"/>
                  </a:lnTo>
                  <a:lnTo>
                    <a:pt x="228" y="251"/>
                  </a:lnTo>
                  <a:lnTo>
                    <a:pt x="232" y="253"/>
                  </a:lnTo>
                  <a:lnTo>
                    <a:pt x="235" y="253"/>
                  </a:lnTo>
                  <a:lnTo>
                    <a:pt x="235" y="255"/>
                  </a:lnTo>
                  <a:lnTo>
                    <a:pt x="244" y="251"/>
                  </a:lnTo>
                  <a:lnTo>
                    <a:pt x="244" y="251"/>
                  </a:lnTo>
                  <a:lnTo>
                    <a:pt x="249" y="246"/>
                  </a:lnTo>
                  <a:lnTo>
                    <a:pt x="256" y="243"/>
                  </a:lnTo>
                  <a:lnTo>
                    <a:pt x="256" y="243"/>
                  </a:lnTo>
                  <a:lnTo>
                    <a:pt x="275" y="236"/>
                  </a:lnTo>
                  <a:lnTo>
                    <a:pt x="277" y="234"/>
                  </a:lnTo>
                  <a:lnTo>
                    <a:pt x="280" y="234"/>
                  </a:lnTo>
                  <a:lnTo>
                    <a:pt x="303" y="222"/>
                  </a:lnTo>
                  <a:lnTo>
                    <a:pt x="299" y="220"/>
                  </a:lnTo>
                  <a:lnTo>
                    <a:pt x="301" y="217"/>
                  </a:lnTo>
                  <a:lnTo>
                    <a:pt x="303" y="217"/>
                  </a:lnTo>
                  <a:lnTo>
                    <a:pt x="308" y="220"/>
                  </a:lnTo>
                  <a:lnTo>
                    <a:pt x="308" y="222"/>
                  </a:lnTo>
                  <a:lnTo>
                    <a:pt x="311" y="220"/>
                  </a:lnTo>
                  <a:lnTo>
                    <a:pt x="322" y="215"/>
                  </a:lnTo>
                  <a:lnTo>
                    <a:pt x="303" y="206"/>
                  </a:lnTo>
                  <a:lnTo>
                    <a:pt x="303" y="206"/>
                  </a:lnTo>
                  <a:lnTo>
                    <a:pt x="306" y="198"/>
                  </a:lnTo>
                  <a:lnTo>
                    <a:pt x="306" y="194"/>
                  </a:lnTo>
                  <a:lnTo>
                    <a:pt x="308" y="191"/>
                  </a:lnTo>
                  <a:lnTo>
                    <a:pt x="311" y="191"/>
                  </a:lnTo>
                  <a:lnTo>
                    <a:pt x="311" y="189"/>
                  </a:lnTo>
                  <a:lnTo>
                    <a:pt x="311" y="187"/>
                  </a:lnTo>
                  <a:lnTo>
                    <a:pt x="306" y="182"/>
                  </a:lnTo>
                  <a:lnTo>
                    <a:pt x="308" y="182"/>
                  </a:lnTo>
                  <a:lnTo>
                    <a:pt x="311" y="180"/>
                  </a:lnTo>
                  <a:lnTo>
                    <a:pt x="313" y="180"/>
                  </a:lnTo>
                  <a:lnTo>
                    <a:pt x="313" y="177"/>
                  </a:lnTo>
                  <a:lnTo>
                    <a:pt x="313" y="175"/>
                  </a:lnTo>
                  <a:lnTo>
                    <a:pt x="313" y="172"/>
                  </a:lnTo>
                  <a:lnTo>
                    <a:pt x="313" y="170"/>
                  </a:lnTo>
                  <a:lnTo>
                    <a:pt x="318" y="165"/>
                  </a:lnTo>
                  <a:lnTo>
                    <a:pt x="315" y="163"/>
                  </a:lnTo>
                  <a:lnTo>
                    <a:pt x="320" y="156"/>
                  </a:lnTo>
                  <a:lnTo>
                    <a:pt x="325" y="151"/>
                  </a:lnTo>
                  <a:lnTo>
                    <a:pt x="325" y="146"/>
                  </a:lnTo>
                  <a:lnTo>
                    <a:pt x="322" y="135"/>
                  </a:lnTo>
                  <a:lnTo>
                    <a:pt x="322" y="123"/>
                  </a:lnTo>
                  <a:lnTo>
                    <a:pt x="320" y="116"/>
                  </a:lnTo>
                  <a:lnTo>
                    <a:pt x="320" y="111"/>
                  </a:lnTo>
                  <a:lnTo>
                    <a:pt x="308" y="104"/>
                  </a:lnTo>
                  <a:lnTo>
                    <a:pt x="303" y="94"/>
                  </a:lnTo>
                  <a:lnTo>
                    <a:pt x="299" y="92"/>
                  </a:lnTo>
                  <a:lnTo>
                    <a:pt x="299" y="92"/>
                  </a:lnTo>
                  <a:lnTo>
                    <a:pt x="296" y="90"/>
                  </a:lnTo>
                  <a:lnTo>
                    <a:pt x="294" y="85"/>
                  </a:lnTo>
                  <a:lnTo>
                    <a:pt x="294" y="83"/>
                  </a:lnTo>
                  <a:lnTo>
                    <a:pt x="292" y="83"/>
                  </a:lnTo>
                  <a:lnTo>
                    <a:pt x="292" y="83"/>
                  </a:lnTo>
                  <a:lnTo>
                    <a:pt x="289" y="80"/>
                  </a:lnTo>
                  <a:lnTo>
                    <a:pt x="289" y="78"/>
                  </a:lnTo>
                  <a:lnTo>
                    <a:pt x="287" y="78"/>
                  </a:lnTo>
                  <a:lnTo>
                    <a:pt x="285" y="75"/>
                  </a:lnTo>
                  <a:lnTo>
                    <a:pt x="277" y="68"/>
                  </a:lnTo>
                  <a:lnTo>
                    <a:pt x="277" y="66"/>
                  </a:lnTo>
                  <a:lnTo>
                    <a:pt x="277" y="66"/>
                  </a:lnTo>
                  <a:lnTo>
                    <a:pt x="275" y="64"/>
                  </a:lnTo>
                  <a:lnTo>
                    <a:pt x="273" y="61"/>
                  </a:lnTo>
                  <a:lnTo>
                    <a:pt x="263" y="54"/>
                  </a:lnTo>
                  <a:lnTo>
                    <a:pt x="263" y="54"/>
                  </a:lnTo>
                  <a:lnTo>
                    <a:pt x="258" y="49"/>
                  </a:lnTo>
                  <a:lnTo>
                    <a:pt x="254" y="45"/>
                  </a:lnTo>
                  <a:lnTo>
                    <a:pt x="244" y="35"/>
                  </a:lnTo>
                  <a:lnTo>
                    <a:pt x="237" y="28"/>
                  </a:lnTo>
                  <a:lnTo>
                    <a:pt x="237" y="28"/>
                  </a:lnTo>
                  <a:lnTo>
                    <a:pt x="232" y="33"/>
                  </a:lnTo>
                  <a:lnTo>
                    <a:pt x="230" y="33"/>
                  </a:lnTo>
                  <a:lnTo>
                    <a:pt x="228" y="28"/>
                  </a:lnTo>
                  <a:lnTo>
                    <a:pt x="225" y="30"/>
                  </a:lnTo>
                  <a:lnTo>
                    <a:pt x="225" y="30"/>
                  </a:lnTo>
                  <a:lnTo>
                    <a:pt x="223" y="30"/>
                  </a:lnTo>
                  <a:lnTo>
                    <a:pt x="218" y="33"/>
                  </a:lnTo>
                  <a:lnTo>
                    <a:pt x="202" y="33"/>
                  </a:lnTo>
                  <a:lnTo>
                    <a:pt x="197" y="33"/>
                  </a:lnTo>
                  <a:lnTo>
                    <a:pt x="192" y="33"/>
                  </a:lnTo>
                  <a:lnTo>
                    <a:pt x="192" y="33"/>
                  </a:lnTo>
                  <a:lnTo>
                    <a:pt x="192" y="33"/>
                  </a:lnTo>
                  <a:lnTo>
                    <a:pt x="190" y="33"/>
                  </a:lnTo>
                  <a:lnTo>
                    <a:pt x="180" y="35"/>
                  </a:lnTo>
                  <a:lnTo>
                    <a:pt x="180" y="35"/>
                  </a:lnTo>
                  <a:lnTo>
                    <a:pt x="180" y="35"/>
                  </a:lnTo>
                  <a:lnTo>
                    <a:pt x="178" y="33"/>
                  </a:lnTo>
                  <a:lnTo>
                    <a:pt x="173" y="30"/>
                  </a:lnTo>
                  <a:lnTo>
                    <a:pt x="173" y="30"/>
                  </a:lnTo>
                  <a:lnTo>
                    <a:pt x="169" y="26"/>
                  </a:lnTo>
                  <a:lnTo>
                    <a:pt x="164" y="23"/>
                  </a:lnTo>
                  <a:lnTo>
                    <a:pt x="164" y="21"/>
                  </a:lnTo>
                  <a:lnTo>
                    <a:pt x="159" y="19"/>
                  </a:lnTo>
                  <a:lnTo>
                    <a:pt x="157" y="14"/>
                  </a:lnTo>
                  <a:lnTo>
                    <a:pt x="157" y="12"/>
                  </a:lnTo>
                  <a:lnTo>
                    <a:pt x="152" y="9"/>
                  </a:lnTo>
                  <a:lnTo>
                    <a:pt x="147" y="4"/>
                  </a:lnTo>
                  <a:lnTo>
                    <a:pt x="145" y="4"/>
                  </a:lnTo>
                  <a:lnTo>
                    <a:pt x="142" y="2"/>
                  </a:lnTo>
                  <a:lnTo>
                    <a:pt x="140" y="0"/>
                  </a:lnTo>
                  <a:lnTo>
                    <a:pt x="112" y="28"/>
                  </a:lnTo>
                  <a:lnTo>
                    <a:pt x="95" y="45"/>
                  </a:lnTo>
                  <a:lnTo>
                    <a:pt x="93" y="47"/>
                  </a:lnTo>
                  <a:lnTo>
                    <a:pt x="88" y="54"/>
                  </a:lnTo>
                  <a:lnTo>
                    <a:pt x="64" y="78"/>
                  </a:lnTo>
                  <a:lnTo>
                    <a:pt x="50" y="90"/>
                  </a:lnTo>
                  <a:lnTo>
                    <a:pt x="45" y="97"/>
                  </a:lnTo>
                  <a:lnTo>
                    <a:pt x="34" y="10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142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7" name="Freeform 19"/>
            <p:cNvSpPr>
              <a:spLocks/>
            </p:cNvSpPr>
            <p:nvPr/>
          </p:nvSpPr>
          <p:spPr bwMode="auto">
            <a:xfrm>
              <a:off x="3470692" y="2556878"/>
              <a:ext cx="330200" cy="255588"/>
            </a:xfrm>
            <a:custGeom>
              <a:avLst/>
              <a:gdLst>
                <a:gd name="T0" fmla="*/ 106 w 208"/>
                <a:gd name="T1" fmla="*/ 2 h 161"/>
                <a:gd name="T2" fmla="*/ 106 w 208"/>
                <a:gd name="T3" fmla="*/ 7 h 161"/>
                <a:gd name="T4" fmla="*/ 78 w 208"/>
                <a:gd name="T5" fmla="*/ 21 h 161"/>
                <a:gd name="T6" fmla="*/ 52 w 208"/>
                <a:gd name="T7" fmla="*/ 31 h 161"/>
                <a:gd name="T8" fmla="*/ 38 w 208"/>
                <a:gd name="T9" fmla="*/ 40 h 161"/>
                <a:gd name="T10" fmla="*/ 31 w 208"/>
                <a:gd name="T11" fmla="*/ 36 h 161"/>
                <a:gd name="T12" fmla="*/ 28 w 208"/>
                <a:gd name="T13" fmla="*/ 36 h 161"/>
                <a:gd name="T14" fmla="*/ 24 w 208"/>
                <a:gd name="T15" fmla="*/ 33 h 161"/>
                <a:gd name="T16" fmla="*/ 26 w 208"/>
                <a:gd name="T17" fmla="*/ 40 h 161"/>
                <a:gd name="T18" fmla="*/ 26 w 208"/>
                <a:gd name="T19" fmla="*/ 45 h 161"/>
                <a:gd name="T20" fmla="*/ 0 w 208"/>
                <a:gd name="T21" fmla="*/ 62 h 161"/>
                <a:gd name="T22" fmla="*/ 9 w 208"/>
                <a:gd name="T23" fmla="*/ 76 h 161"/>
                <a:gd name="T24" fmla="*/ 9 w 208"/>
                <a:gd name="T25" fmla="*/ 78 h 161"/>
                <a:gd name="T26" fmla="*/ 12 w 208"/>
                <a:gd name="T27" fmla="*/ 83 h 161"/>
                <a:gd name="T28" fmla="*/ 21 w 208"/>
                <a:gd name="T29" fmla="*/ 90 h 161"/>
                <a:gd name="T30" fmla="*/ 28 w 208"/>
                <a:gd name="T31" fmla="*/ 92 h 161"/>
                <a:gd name="T32" fmla="*/ 35 w 208"/>
                <a:gd name="T33" fmla="*/ 90 h 161"/>
                <a:gd name="T34" fmla="*/ 45 w 208"/>
                <a:gd name="T35" fmla="*/ 92 h 161"/>
                <a:gd name="T36" fmla="*/ 50 w 208"/>
                <a:gd name="T37" fmla="*/ 95 h 161"/>
                <a:gd name="T38" fmla="*/ 59 w 208"/>
                <a:gd name="T39" fmla="*/ 97 h 161"/>
                <a:gd name="T40" fmla="*/ 66 w 208"/>
                <a:gd name="T41" fmla="*/ 97 h 161"/>
                <a:gd name="T42" fmla="*/ 69 w 208"/>
                <a:gd name="T43" fmla="*/ 97 h 161"/>
                <a:gd name="T44" fmla="*/ 73 w 208"/>
                <a:gd name="T45" fmla="*/ 97 h 161"/>
                <a:gd name="T46" fmla="*/ 80 w 208"/>
                <a:gd name="T47" fmla="*/ 95 h 161"/>
                <a:gd name="T48" fmla="*/ 85 w 208"/>
                <a:gd name="T49" fmla="*/ 102 h 161"/>
                <a:gd name="T50" fmla="*/ 90 w 208"/>
                <a:gd name="T51" fmla="*/ 104 h 161"/>
                <a:gd name="T52" fmla="*/ 95 w 208"/>
                <a:gd name="T53" fmla="*/ 107 h 161"/>
                <a:gd name="T54" fmla="*/ 99 w 208"/>
                <a:gd name="T55" fmla="*/ 111 h 161"/>
                <a:gd name="T56" fmla="*/ 102 w 208"/>
                <a:gd name="T57" fmla="*/ 116 h 161"/>
                <a:gd name="T58" fmla="*/ 106 w 208"/>
                <a:gd name="T59" fmla="*/ 118 h 161"/>
                <a:gd name="T60" fmla="*/ 114 w 208"/>
                <a:gd name="T61" fmla="*/ 125 h 161"/>
                <a:gd name="T62" fmla="*/ 121 w 208"/>
                <a:gd name="T63" fmla="*/ 128 h 161"/>
                <a:gd name="T64" fmla="*/ 125 w 208"/>
                <a:gd name="T65" fmla="*/ 140 h 161"/>
                <a:gd name="T66" fmla="*/ 130 w 208"/>
                <a:gd name="T67" fmla="*/ 140 h 161"/>
                <a:gd name="T68" fmla="*/ 135 w 208"/>
                <a:gd name="T69" fmla="*/ 140 h 161"/>
                <a:gd name="T70" fmla="*/ 144 w 208"/>
                <a:gd name="T71" fmla="*/ 142 h 161"/>
                <a:gd name="T72" fmla="*/ 149 w 208"/>
                <a:gd name="T73" fmla="*/ 147 h 161"/>
                <a:gd name="T74" fmla="*/ 149 w 208"/>
                <a:gd name="T75" fmla="*/ 149 h 161"/>
                <a:gd name="T76" fmla="*/ 149 w 208"/>
                <a:gd name="T77" fmla="*/ 154 h 161"/>
                <a:gd name="T78" fmla="*/ 156 w 208"/>
                <a:gd name="T79" fmla="*/ 154 h 161"/>
                <a:gd name="T80" fmla="*/ 161 w 208"/>
                <a:gd name="T81" fmla="*/ 159 h 161"/>
                <a:gd name="T82" fmla="*/ 175 w 208"/>
                <a:gd name="T83" fmla="*/ 159 h 161"/>
                <a:gd name="T84" fmla="*/ 189 w 208"/>
                <a:gd name="T85" fmla="*/ 151 h 161"/>
                <a:gd name="T86" fmla="*/ 194 w 208"/>
                <a:gd name="T87" fmla="*/ 140 h 161"/>
                <a:gd name="T88" fmla="*/ 206 w 208"/>
                <a:gd name="T89" fmla="*/ 118 h 161"/>
                <a:gd name="T90" fmla="*/ 201 w 208"/>
                <a:gd name="T91" fmla="*/ 107 h 161"/>
                <a:gd name="T92" fmla="*/ 196 w 208"/>
                <a:gd name="T93" fmla="*/ 97 h 161"/>
                <a:gd name="T94" fmla="*/ 182 w 208"/>
                <a:gd name="T95" fmla="*/ 73 h 161"/>
                <a:gd name="T96" fmla="*/ 187 w 208"/>
                <a:gd name="T97" fmla="*/ 69 h 161"/>
                <a:gd name="T98" fmla="*/ 192 w 208"/>
                <a:gd name="T99" fmla="*/ 59 h 161"/>
                <a:gd name="T100" fmla="*/ 187 w 208"/>
                <a:gd name="T101" fmla="*/ 54 h 161"/>
                <a:gd name="T102" fmla="*/ 189 w 208"/>
                <a:gd name="T103" fmla="*/ 50 h 161"/>
                <a:gd name="T104" fmla="*/ 196 w 208"/>
                <a:gd name="T105" fmla="*/ 33 h 161"/>
                <a:gd name="T106" fmla="*/ 192 w 208"/>
                <a:gd name="T107" fmla="*/ 28 h 161"/>
                <a:gd name="T108" fmla="*/ 180 w 208"/>
                <a:gd name="T109" fmla="*/ 31 h 161"/>
                <a:gd name="T110" fmla="*/ 178 w 208"/>
                <a:gd name="T111" fmla="*/ 28 h 161"/>
                <a:gd name="T112" fmla="*/ 170 w 208"/>
                <a:gd name="T113" fmla="*/ 26 h 161"/>
                <a:gd name="T114" fmla="*/ 161 w 208"/>
                <a:gd name="T115" fmla="*/ 19 h 161"/>
                <a:gd name="T116" fmla="*/ 156 w 208"/>
                <a:gd name="T117" fmla="*/ 14 h 161"/>
                <a:gd name="T118" fmla="*/ 144 w 208"/>
                <a:gd name="T119" fmla="*/ 7 h 161"/>
                <a:gd name="T120" fmla="*/ 125 w 208"/>
                <a:gd name="T121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08" h="161">
                  <a:moveTo>
                    <a:pt x="111" y="7"/>
                  </a:moveTo>
                  <a:lnTo>
                    <a:pt x="111" y="5"/>
                  </a:lnTo>
                  <a:lnTo>
                    <a:pt x="106" y="2"/>
                  </a:lnTo>
                  <a:lnTo>
                    <a:pt x="104" y="2"/>
                  </a:lnTo>
                  <a:lnTo>
                    <a:pt x="102" y="5"/>
                  </a:lnTo>
                  <a:lnTo>
                    <a:pt x="106" y="7"/>
                  </a:lnTo>
                  <a:lnTo>
                    <a:pt x="83" y="19"/>
                  </a:lnTo>
                  <a:lnTo>
                    <a:pt x="80" y="19"/>
                  </a:lnTo>
                  <a:lnTo>
                    <a:pt x="78" y="21"/>
                  </a:lnTo>
                  <a:lnTo>
                    <a:pt x="59" y="28"/>
                  </a:lnTo>
                  <a:lnTo>
                    <a:pt x="59" y="28"/>
                  </a:lnTo>
                  <a:lnTo>
                    <a:pt x="52" y="31"/>
                  </a:lnTo>
                  <a:lnTo>
                    <a:pt x="47" y="36"/>
                  </a:lnTo>
                  <a:lnTo>
                    <a:pt x="47" y="36"/>
                  </a:lnTo>
                  <a:lnTo>
                    <a:pt x="38" y="40"/>
                  </a:lnTo>
                  <a:lnTo>
                    <a:pt x="38" y="38"/>
                  </a:lnTo>
                  <a:lnTo>
                    <a:pt x="35" y="38"/>
                  </a:lnTo>
                  <a:lnTo>
                    <a:pt x="31" y="36"/>
                  </a:lnTo>
                  <a:lnTo>
                    <a:pt x="28" y="36"/>
                  </a:lnTo>
                  <a:lnTo>
                    <a:pt x="28" y="36"/>
                  </a:lnTo>
                  <a:lnTo>
                    <a:pt x="28" y="36"/>
                  </a:lnTo>
                  <a:lnTo>
                    <a:pt x="26" y="36"/>
                  </a:lnTo>
                  <a:lnTo>
                    <a:pt x="24" y="36"/>
                  </a:lnTo>
                  <a:lnTo>
                    <a:pt x="24" y="33"/>
                  </a:lnTo>
                  <a:lnTo>
                    <a:pt x="24" y="33"/>
                  </a:lnTo>
                  <a:lnTo>
                    <a:pt x="24" y="33"/>
                  </a:lnTo>
                  <a:lnTo>
                    <a:pt x="26" y="40"/>
                  </a:lnTo>
                  <a:lnTo>
                    <a:pt x="26" y="43"/>
                  </a:lnTo>
                  <a:lnTo>
                    <a:pt x="28" y="43"/>
                  </a:lnTo>
                  <a:lnTo>
                    <a:pt x="26" y="45"/>
                  </a:lnTo>
                  <a:lnTo>
                    <a:pt x="9" y="57"/>
                  </a:lnTo>
                  <a:lnTo>
                    <a:pt x="7" y="57"/>
                  </a:lnTo>
                  <a:lnTo>
                    <a:pt x="0" y="62"/>
                  </a:lnTo>
                  <a:lnTo>
                    <a:pt x="5" y="66"/>
                  </a:lnTo>
                  <a:lnTo>
                    <a:pt x="5" y="66"/>
                  </a:lnTo>
                  <a:lnTo>
                    <a:pt x="9" y="76"/>
                  </a:lnTo>
                  <a:lnTo>
                    <a:pt x="9" y="76"/>
                  </a:lnTo>
                  <a:lnTo>
                    <a:pt x="9" y="76"/>
                  </a:lnTo>
                  <a:lnTo>
                    <a:pt x="9" y="78"/>
                  </a:lnTo>
                  <a:lnTo>
                    <a:pt x="9" y="78"/>
                  </a:lnTo>
                  <a:lnTo>
                    <a:pt x="12" y="80"/>
                  </a:lnTo>
                  <a:lnTo>
                    <a:pt x="12" y="83"/>
                  </a:lnTo>
                  <a:lnTo>
                    <a:pt x="14" y="83"/>
                  </a:lnTo>
                  <a:lnTo>
                    <a:pt x="19" y="90"/>
                  </a:lnTo>
                  <a:lnTo>
                    <a:pt x="21" y="90"/>
                  </a:lnTo>
                  <a:lnTo>
                    <a:pt x="24" y="92"/>
                  </a:lnTo>
                  <a:lnTo>
                    <a:pt x="26" y="90"/>
                  </a:lnTo>
                  <a:lnTo>
                    <a:pt x="28" y="92"/>
                  </a:lnTo>
                  <a:lnTo>
                    <a:pt x="31" y="90"/>
                  </a:lnTo>
                  <a:lnTo>
                    <a:pt x="33" y="90"/>
                  </a:lnTo>
                  <a:lnTo>
                    <a:pt x="35" y="90"/>
                  </a:lnTo>
                  <a:lnTo>
                    <a:pt x="38" y="92"/>
                  </a:lnTo>
                  <a:lnTo>
                    <a:pt x="40" y="92"/>
                  </a:lnTo>
                  <a:lnTo>
                    <a:pt x="45" y="92"/>
                  </a:lnTo>
                  <a:lnTo>
                    <a:pt x="47" y="90"/>
                  </a:lnTo>
                  <a:lnTo>
                    <a:pt x="50" y="92"/>
                  </a:lnTo>
                  <a:lnTo>
                    <a:pt x="50" y="95"/>
                  </a:lnTo>
                  <a:lnTo>
                    <a:pt x="52" y="95"/>
                  </a:lnTo>
                  <a:lnTo>
                    <a:pt x="54" y="95"/>
                  </a:lnTo>
                  <a:lnTo>
                    <a:pt x="59" y="97"/>
                  </a:lnTo>
                  <a:lnTo>
                    <a:pt x="61" y="97"/>
                  </a:lnTo>
                  <a:lnTo>
                    <a:pt x="61" y="95"/>
                  </a:lnTo>
                  <a:lnTo>
                    <a:pt x="66" y="97"/>
                  </a:lnTo>
                  <a:lnTo>
                    <a:pt x="66" y="97"/>
                  </a:lnTo>
                  <a:lnTo>
                    <a:pt x="69" y="97"/>
                  </a:lnTo>
                  <a:lnTo>
                    <a:pt x="69" y="97"/>
                  </a:lnTo>
                  <a:lnTo>
                    <a:pt x="69" y="99"/>
                  </a:lnTo>
                  <a:lnTo>
                    <a:pt x="71" y="99"/>
                  </a:lnTo>
                  <a:lnTo>
                    <a:pt x="73" y="97"/>
                  </a:lnTo>
                  <a:lnTo>
                    <a:pt x="76" y="95"/>
                  </a:lnTo>
                  <a:lnTo>
                    <a:pt x="78" y="95"/>
                  </a:lnTo>
                  <a:lnTo>
                    <a:pt x="80" y="95"/>
                  </a:lnTo>
                  <a:lnTo>
                    <a:pt x="83" y="97"/>
                  </a:lnTo>
                  <a:lnTo>
                    <a:pt x="85" y="99"/>
                  </a:lnTo>
                  <a:lnTo>
                    <a:pt x="85" y="102"/>
                  </a:lnTo>
                  <a:lnTo>
                    <a:pt x="88" y="104"/>
                  </a:lnTo>
                  <a:lnTo>
                    <a:pt x="88" y="102"/>
                  </a:lnTo>
                  <a:lnTo>
                    <a:pt x="90" y="104"/>
                  </a:lnTo>
                  <a:lnTo>
                    <a:pt x="92" y="104"/>
                  </a:lnTo>
                  <a:lnTo>
                    <a:pt x="92" y="107"/>
                  </a:lnTo>
                  <a:lnTo>
                    <a:pt x="95" y="107"/>
                  </a:lnTo>
                  <a:lnTo>
                    <a:pt x="95" y="109"/>
                  </a:lnTo>
                  <a:lnTo>
                    <a:pt x="97" y="109"/>
                  </a:lnTo>
                  <a:lnTo>
                    <a:pt x="99" y="111"/>
                  </a:lnTo>
                  <a:lnTo>
                    <a:pt x="102" y="114"/>
                  </a:lnTo>
                  <a:lnTo>
                    <a:pt x="102" y="114"/>
                  </a:lnTo>
                  <a:lnTo>
                    <a:pt x="102" y="116"/>
                  </a:lnTo>
                  <a:lnTo>
                    <a:pt x="104" y="118"/>
                  </a:lnTo>
                  <a:lnTo>
                    <a:pt x="106" y="118"/>
                  </a:lnTo>
                  <a:lnTo>
                    <a:pt x="106" y="118"/>
                  </a:lnTo>
                  <a:lnTo>
                    <a:pt x="111" y="123"/>
                  </a:lnTo>
                  <a:lnTo>
                    <a:pt x="111" y="125"/>
                  </a:lnTo>
                  <a:lnTo>
                    <a:pt x="114" y="125"/>
                  </a:lnTo>
                  <a:lnTo>
                    <a:pt x="116" y="130"/>
                  </a:lnTo>
                  <a:lnTo>
                    <a:pt x="118" y="128"/>
                  </a:lnTo>
                  <a:lnTo>
                    <a:pt x="121" y="128"/>
                  </a:lnTo>
                  <a:lnTo>
                    <a:pt x="123" y="135"/>
                  </a:lnTo>
                  <a:lnTo>
                    <a:pt x="123" y="137"/>
                  </a:lnTo>
                  <a:lnTo>
                    <a:pt x="125" y="140"/>
                  </a:lnTo>
                  <a:lnTo>
                    <a:pt x="128" y="140"/>
                  </a:lnTo>
                  <a:lnTo>
                    <a:pt x="130" y="140"/>
                  </a:lnTo>
                  <a:lnTo>
                    <a:pt x="130" y="140"/>
                  </a:lnTo>
                  <a:lnTo>
                    <a:pt x="133" y="137"/>
                  </a:lnTo>
                  <a:lnTo>
                    <a:pt x="135" y="135"/>
                  </a:lnTo>
                  <a:lnTo>
                    <a:pt x="135" y="140"/>
                  </a:lnTo>
                  <a:lnTo>
                    <a:pt x="137" y="140"/>
                  </a:lnTo>
                  <a:lnTo>
                    <a:pt x="142" y="140"/>
                  </a:lnTo>
                  <a:lnTo>
                    <a:pt x="144" y="142"/>
                  </a:lnTo>
                  <a:lnTo>
                    <a:pt x="144" y="142"/>
                  </a:lnTo>
                  <a:lnTo>
                    <a:pt x="147" y="142"/>
                  </a:lnTo>
                  <a:lnTo>
                    <a:pt x="149" y="147"/>
                  </a:lnTo>
                  <a:lnTo>
                    <a:pt x="149" y="147"/>
                  </a:lnTo>
                  <a:lnTo>
                    <a:pt x="149" y="149"/>
                  </a:lnTo>
                  <a:lnTo>
                    <a:pt x="149" y="149"/>
                  </a:lnTo>
                  <a:lnTo>
                    <a:pt x="147" y="151"/>
                  </a:lnTo>
                  <a:lnTo>
                    <a:pt x="147" y="151"/>
                  </a:lnTo>
                  <a:lnTo>
                    <a:pt x="149" y="154"/>
                  </a:lnTo>
                  <a:lnTo>
                    <a:pt x="149" y="156"/>
                  </a:lnTo>
                  <a:lnTo>
                    <a:pt x="151" y="156"/>
                  </a:lnTo>
                  <a:lnTo>
                    <a:pt x="156" y="154"/>
                  </a:lnTo>
                  <a:lnTo>
                    <a:pt x="161" y="156"/>
                  </a:lnTo>
                  <a:lnTo>
                    <a:pt x="161" y="159"/>
                  </a:lnTo>
                  <a:lnTo>
                    <a:pt x="161" y="159"/>
                  </a:lnTo>
                  <a:lnTo>
                    <a:pt x="168" y="159"/>
                  </a:lnTo>
                  <a:lnTo>
                    <a:pt x="168" y="159"/>
                  </a:lnTo>
                  <a:lnTo>
                    <a:pt x="175" y="159"/>
                  </a:lnTo>
                  <a:lnTo>
                    <a:pt x="185" y="161"/>
                  </a:lnTo>
                  <a:lnTo>
                    <a:pt x="187" y="159"/>
                  </a:lnTo>
                  <a:lnTo>
                    <a:pt x="189" y="151"/>
                  </a:lnTo>
                  <a:lnTo>
                    <a:pt x="192" y="147"/>
                  </a:lnTo>
                  <a:lnTo>
                    <a:pt x="192" y="144"/>
                  </a:lnTo>
                  <a:lnTo>
                    <a:pt x="194" y="140"/>
                  </a:lnTo>
                  <a:lnTo>
                    <a:pt x="199" y="133"/>
                  </a:lnTo>
                  <a:lnTo>
                    <a:pt x="204" y="123"/>
                  </a:lnTo>
                  <a:lnTo>
                    <a:pt x="206" y="118"/>
                  </a:lnTo>
                  <a:lnTo>
                    <a:pt x="208" y="114"/>
                  </a:lnTo>
                  <a:lnTo>
                    <a:pt x="206" y="111"/>
                  </a:lnTo>
                  <a:lnTo>
                    <a:pt x="201" y="107"/>
                  </a:lnTo>
                  <a:lnTo>
                    <a:pt x="201" y="104"/>
                  </a:lnTo>
                  <a:lnTo>
                    <a:pt x="201" y="104"/>
                  </a:lnTo>
                  <a:lnTo>
                    <a:pt x="196" y="97"/>
                  </a:lnTo>
                  <a:lnTo>
                    <a:pt x="185" y="83"/>
                  </a:lnTo>
                  <a:lnTo>
                    <a:pt x="182" y="78"/>
                  </a:lnTo>
                  <a:lnTo>
                    <a:pt x="182" y="73"/>
                  </a:lnTo>
                  <a:lnTo>
                    <a:pt x="182" y="71"/>
                  </a:lnTo>
                  <a:lnTo>
                    <a:pt x="185" y="71"/>
                  </a:lnTo>
                  <a:lnTo>
                    <a:pt x="187" y="69"/>
                  </a:lnTo>
                  <a:lnTo>
                    <a:pt x="189" y="66"/>
                  </a:lnTo>
                  <a:lnTo>
                    <a:pt x="192" y="64"/>
                  </a:lnTo>
                  <a:lnTo>
                    <a:pt x="192" y="59"/>
                  </a:lnTo>
                  <a:lnTo>
                    <a:pt x="192" y="59"/>
                  </a:lnTo>
                  <a:lnTo>
                    <a:pt x="189" y="57"/>
                  </a:lnTo>
                  <a:lnTo>
                    <a:pt x="187" y="54"/>
                  </a:lnTo>
                  <a:lnTo>
                    <a:pt x="185" y="52"/>
                  </a:lnTo>
                  <a:lnTo>
                    <a:pt x="187" y="50"/>
                  </a:lnTo>
                  <a:lnTo>
                    <a:pt x="189" y="50"/>
                  </a:lnTo>
                  <a:lnTo>
                    <a:pt x="192" y="33"/>
                  </a:lnTo>
                  <a:lnTo>
                    <a:pt x="196" y="33"/>
                  </a:lnTo>
                  <a:lnTo>
                    <a:pt x="196" y="33"/>
                  </a:lnTo>
                  <a:lnTo>
                    <a:pt x="196" y="33"/>
                  </a:lnTo>
                  <a:lnTo>
                    <a:pt x="194" y="31"/>
                  </a:lnTo>
                  <a:lnTo>
                    <a:pt x="192" y="28"/>
                  </a:lnTo>
                  <a:lnTo>
                    <a:pt x="182" y="28"/>
                  </a:lnTo>
                  <a:lnTo>
                    <a:pt x="182" y="31"/>
                  </a:lnTo>
                  <a:lnTo>
                    <a:pt x="180" y="31"/>
                  </a:lnTo>
                  <a:lnTo>
                    <a:pt x="180" y="31"/>
                  </a:lnTo>
                  <a:lnTo>
                    <a:pt x="178" y="28"/>
                  </a:lnTo>
                  <a:lnTo>
                    <a:pt x="178" y="28"/>
                  </a:lnTo>
                  <a:lnTo>
                    <a:pt x="173" y="26"/>
                  </a:lnTo>
                  <a:lnTo>
                    <a:pt x="170" y="26"/>
                  </a:lnTo>
                  <a:lnTo>
                    <a:pt x="170" y="26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1" y="19"/>
                  </a:lnTo>
                  <a:lnTo>
                    <a:pt x="161" y="17"/>
                  </a:lnTo>
                  <a:lnTo>
                    <a:pt x="159" y="17"/>
                  </a:lnTo>
                  <a:lnTo>
                    <a:pt x="156" y="14"/>
                  </a:lnTo>
                  <a:lnTo>
                    <a:pt x="154" y="12"/>
                  </a:lnTo>
                  <a:lnTo>
                    <a:pt x="149" y="10"/>
                  </a:lnTo>
                  <a:lnTo>
                    <a:pt x="144" y="7"/>
                  </a:lnTo>
                  <a:lnTo>
                    <a:pt x="140" y="5"/>
                  </a:lnTo>
                  <a:lnTo>
                    <a:pt x="125" y="0"/>
                  </a:lnTo>
                  <a:lnTo>
                    <a:pt x="125" y="0"/>
                  </a:lnTo>
                  <a:lnTo>
                    <a:pt x="114" y="5"/>
                  </a:lnTo>
                  <a:lnTo>
                    <a:pt x="111" y="7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8" name="Freeform 20"/>
            <p:cNvSpPr>
              <a:spLocks/>
            </p:cNvSpPr>
            <p:nvPr/>
          </p:nvSpPr>
          <p:spPr bwMode="auto">
            <a:xfrm>
              <a:off x="2237206" y="1847266"/>
              <a:ext cx="439738" cy="255588"/>
            </a:xfrm>
            <a:custGeom>
              <a:avLst/>
              <a:gdLst>
                <a:gd name="T0" fmla="*/ 50 w 277"/>
                <a:gd name="T1" fmla="*/ 149 h 161"/>
                <a:gd name="T2" fmla="*/ 59 w 277"/>
                <a:gd name="T3" fmla="*/ 154 h 161"/>
                <a:gd name="T4" fmla="*/ 86 w 277"/>
                <a:gd name="T5" fmla="*/ 154 h 161"/>
                <a:gd name="T6" fmla="*/ 123 w 277"/>
                <a:gd name="T7" fmla="*/ 154 h 161"/>
                <a:gd name="T8" fmla="*/ 147 w 277"/>
                <a:gd name="T9" fmla="*/ 156 h 161"/>
                <a:gd name="T10" fmla="*/ 159 w 277"/>
                <a:gd name="T11" fmla="*/ 149 h 161"/>
                <a:gd name="T12" fmla="*/ 159 w 277"/>
                <a:gd name="T13" fmla="*/ 156 h 161"/>
                <a:gd name="T14" fmla="*/ 175 w 277"/>
                <a:gd name="T15" fmla="*/ 156 h 161"/>
                <a:gd name="T16" fmla="*/ 175 w 277"/>
                <a:gd name="T17" fmla="*/ 161 h 161"/>
                <a:gd name="T18" fmla="*/ 183 w 277"/>
                <a:gd name="T19" fmla="*/ 158 h 161"/>
                <a:gd name="T20" fmla="*/ 204 w 277"/>
                <a:gd name="T21" fmla="*/ 156 h 161"/>
                <a:gd name="T22" fmla="*/ 235 w 277"/>
                <a:gd name="T23" fmla="*/ 156 h 161"/>
                <a:gd name="T24" fmla="*/ 258 w 277"/>
                <a:gd name="T25" fmla="*/ 156 h 161"/>
                <a:gd name="T26" fmla="*/ 277 w 277"/>
                <a:gd name="T27" fmla="*/ 125 h 161"/>
                <a:gd name="T28" fmla="*/ 277 w 277"/>
                <a:gd name="T29" fmla="*/ 99 h 161"/>
                <a:gd name="T30" fmla="*/ 277 w 277"/>
                <a:gd name="T31" fmla="*/ 85 h 161"/>
                <a:gd name="T32" fmla="*/ 265 w 277"/>
                <a:gd name="T33" fmla="*/ 83 h 161"/>
                <a:gd name="T34" fmla="*/ 251 w 277"/>
                <a:gd name="T35" fmla="*/ 83 h 161"/>
                <a:gd name="T36" fmla="*/ 247 w 277"/>
                <a:gd name="T37" fmla="*/ 83 h 161"/>
                <a:gd name="T38" fmla="*/ 232 w 277"/>
                <a:gd name="T39" fmla="*/ 83 h 161"/>
                <a:gd name="T40" fmla="*/ 216 w 277"/>
                <a:gd name="T41" fmla="*/ 14 h 161"/>
                <a:gd name="T42" fmla="*/ 216 w 277"/>
                <a:gd name="T43" fmla="*/ 2 h 161"/>
                <a:gd name="T44" fmla="*/ 197 w 277"/>
                <a:gd name="T45" fmla="*/ 14 h 161"/>
                <a:gd name="T46" fmla="*/ 161 w 277"/>
                <a:gd name="T47" fmla="*/ 14 h 161"/>
                <a:gd name="T48" fmla="*/ 159 w 277"/>
                <a:gd name="T49" fmla="*/ 7 h 161"/>
                <a:gd name="T50" fmla="*/ 157 w 277"/>
                <a:gd name="T51" fmla="*/ 14 h 161"/>
                <a:gd name="T52" fmla="*/ 131 w 277"/>
                <a:gd name="T53" fmla="*/ 12 h 161"/>
                <a:gd name="T54" fmla="*/ 119 w 277"/>
                <a:gd name="T55" fmla="*/ 0 h 161"/>
                <a:gd name="T56" fmla="*/ 126 w 277"/>
                <a:gd name="T57" fmla="*/ 7 h 161"/>
                <a:gd name="T58" fmla="*/ 107 w 277"/>
                <a:gd name="T59" fmla="*/ 12 h 161"/>
                <a:gd name="T60" fmla="*/ 102 w 277"/>
                <a:gd name="T61" fmla="*/ 0 h 161"/>
                <a:gd name="T62" fmla="*/ 100 w 277"/>
                <a:gd name="T63" fmla="*/ 5 h 161"/>
                <a:gd name="T64" fmla="*/ 95 w 277"/>
                <a:gd name="T65" fmla="*/ 12 h 161"/>
                <a:gd name="T66" fmla="*/ 57 w 277"/>
                <a:gd name="T67" fmla="*/ 12 h 161"/>
                <a:gd name="T68" fmla="*/ 24 w 277"/>
                <a:gd name="T69" fmla="*/ 12 h 161"/>
                <a:gd name="T70" fmla="*/ 0 w 277"/>
                <a:gd name="T71" fmla="*/ 61 h 161"/>
                <a:gd name="T72" fmla="*/ 0 w 277"/>
                <a:gd name="T73" fmla="*/ 83 h 161"/>
                <a:gd name="T74" fmla="*/ 7 w 277"/>
                <a:gd name="T75" fmla="*/ 90 h 161"/>
                <a:gd name="T76" fmla="*/ 0 w 277"/>
                <a:gd name="T77" fmla="*/ 99 h 161"/>
                <a:gd name="T78" fmla="*/ 0 w 277"/>
                <a:gd name="T79" fmla="*/ 125 h 161"/>
                <a:gd name="T80" fmla="*/ 50 w 277"/>
                <a:gd name="T81" fmla="*/ 12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77" h="161">
                  <a:moveTo>
                    <a:pt x="50" y="128"/>
                  </a:moveTo>
                  <a:lnTo>
                    <a:pt x="50" y="149"/>
                  </a:lnTo>
                  <a:lnTo>
                    <a:pt x="50" y="154"/>
                  </a:lnTo>
                  <a:lnTo>
                    <a:pt x="59" y="154"/>
                  </a:lnTo>
                  <a:lnTo>
                    <a:pt x="78" y="154"/>
                  </a:lnTo>
                  <a:lnTo>
                    <a:pt x="86" y="154"/>
                  </a:lnTo>
                  <a:lnTo>
                    <a:pt x="107" y="154"/>
                  </a:lnTo>
                  <a:lnTo>
                    <a:pt x="123" y="154"/>
                  </a:lnTo>
                  <a:lnTo>
                    <a:pt x="133" y="154"/>
                  </a:lnTo>
                  <a:lnTo>
                    <a:pt x="147" y="156"/>
                  </a:lnTo>
                  <a:lnTo>
                    <a:pt x="147" y="149"/>
                  </a:lnTo>
                  <a:lnTo>
                    <a:pt x="159" y="149"/>
                  </a:lnTo>
                  <a:lnTo>
                    <a:pt x="159" y="149"/>
                  </a:lnTo>
                  <a:lnTo>
                    <a:pt x="159" y="156"/>
                  </a:lnTo>
                  <a:lnTo>
                    <a:pt x="168" y="156"/>
                  </a:lnTo>
                  <a:lnTo>
                    <a:pt x="175" y="156"/>
                  </a:lnTo>
                  <a:lnTo>
                    <a:pt x="175" y="161"/>
                  </a:lnTo>
                  <a:lnTo>
                    <a:pt x="175" y="161"/>
                  </a:lnTo>
                  <a:lnTo>
                    <a:pt x="180" y="161"/>
                  </a:lnTo>
                  <a:lnTo>
                    <a:pt x="183" y="158"/>
                  </a:lnTo>
                  <a:lnTo>
                    <a:pt x="183" y="156"/>
                  </a:lnTo>
                  <a:lnTo>
                    <a:pt x="204" y="156"/>
                  </a:lnTo>
                  <a:lnTo>
                    <a:pt x="213" y="156"/>
                  </a:lnTo>
                  <a:lnTo>
                    <a:pt x="235" y="156"/>
                  </a:lnTo>
                  <a:lnTo>
                    <a:pt x="237" y="156"/>
                  </a:lnTo>
                  <a:lnTo>
                    <a:pt x="258" y="156"/>
                  </a:lnTo>
                  <a:lnTo>
                    <a:pt x="275" y="156"/>
                  </a:lnTo>
                  <a:lnTo>
                    <a:pt x="277" y="125"/>
                  </a:lnTo>
                  <a:lnTo>
                    <a:pt x="277" y="121"/>
                  </a:lnTo>
                  <a:lnTo>
                    <a:pt x="277" y="99"/>
                  </a:lnTo>
                  <a:lnTo>
                    <a:pt x="277" y="97"/>
                  </a:lnTo>
                  <a:lnTo>
                    <a:pt x="277" y="85"/>
                  </a:lnTo>
                  <a:lnTo>
                    <a:pt x="275" y="83"/>
                  </a:lnTo>
                  <a:lnTo>
                    <a:pt x="265" y="83"/>
                  </a:lnTo>
                  <a:lnTo>
                    <a:pt x="258" y="83"/>
                  </a:lnTo>
                  <a:lnTo>
                    <a:pt x="251" y="83"/>
                  </a:lnTo>
                  <a:lnTo>
                    <a:pt x="249" y="83"/>
                  </a:lnTo>
                  <a:lnTo>
                    <a:pt x="247" y="83"/>
                  </a:lnTo>
                  <a:lnTo>
                    <a:pt x="244" y="83"/>
                  </a:lnTo>
                  <a:lnTo>
                    <a:pt x="232" y="83"/>
                  </a:lnTo>
                  <a:lnTo>
                    <a:pt x="216" y="14"/>
                  </a:lnTo>
                  <a:lnTo>
                    <a:pt x="216" y="14"/>
                  </a:lnTo>
                  <a:lnTo>
                    <a:pt x="216" y="5"/>
                  </a:lnTo>
                  <a:lnTo>
                    <a:pt x="216" y="2"/>
                  </a:lnTo>
                  <a:lnTo>
                    <a:pt x="197" y="2"/>
                  </a:lnTo>
                  <a:lnTo>
                    <a:pt x="197" y="14"/>
                  </a:lnTo>
                  <a:lnTo>
                    <a:pt x="192" y="14"/>
                  </a:lnTo>
                  <a:lnTo>
                    <a:pt x="161" y="14"/>
                  </a:lnTo>
                  <a:lnTo>
                    <a:pt x="161" y="7"/>
                  </a:lnTo>
                  <a:lnTo>
                    <a:pt x="159" y="7"/>
                  </a:lnTo>
                  <a:lnTo>
                    <a:pt x="159" y="9"/>
                  </a:lnTo>
                  <a:lnTo>
                    <a:pt x="157" y="14"/>
                  </a:lnTo>
                  <a:lnTo>
                    <a:pt x="152" y="14"/>
                  </a:lnTo>
                  <a:lnTo>
                    <a:pt x="131" y="12"/>
                  </a:lnTo>
                  <a:lnTo>
                    <a:pt x="131" y="0"/>
                  </a:lnTo>
                  <a:lnTo>
                    <a:pt x="119" y="0"/>
                  </a:lnTo>
                  <a:lnTo>
                    <a:pt x="119" y="7"/>
                  </a:lnTo>
                  <a:lnTo>
                    <a:pt x="126" y="7"/>
                  </a:lnTo>
                  <a:lnTo>
                    <a:pt x="123" y="12"/>
                  </a:lnTo>
                  <a:lnTo>
                    <a:pt x="107" y="12"/>
                  </a:lnTo>
                  <a:lnTo>
                    <a:pt x="107" y="0"/>
                  </a:lnTo>
                  <a:lnTo>
                    <a:pt x="102" y="0"/>
                  </a:lnTo>
                  <a:lnTo>
                    <a:pt x="100" y="0"/>
                  </a:lnTo>
                  <a:lnTo>
                    <a:pt x="100" y="5"/>
                  </a:lnTo>
                  <a:lnTo>
                    <a:pt x="95" y="7"/>
                  </a:lnTo>
                  <a:lnTo>
                    <a:pt x="95" y="12"/>
                  </a:lnTo>
                  <a:lnTo>
                    <a:pt x="74" y="12"/>
                  </a:lnTo>
                  <a:lnTo>
                    <a:pt x="57" y="12"/>
                  </a:lnTo>
                  <a:lnTo>
                    <a:pt x="57" y="12"/>
                  </a:lnTo>
                  <a:lnTo>
                    <a:pt x="24" y="12"/>
                  </a:lnTo>
                  <a:lnTo>
                    <a:pt x="0" y="12"/>
                  </a:lnTo>
                  <a:lnTo>
                    <a:pt x="0" y="61"/>
                  </a:lnTo>
                  <a:lnTo>
                    <a:pt x="0" y="76"/>
                  </a:lnTo>
                  <a:lnTo>
                    <a:pt x="0" y="83"/>
                  </a:lnTo>
                  <a:lnTo>
                    <a:pt x="7" y="85"/>
                  </a:lnTo>
                  <a:lnTo>
                    <a:pt x="7" y="90"/>
                  </a:lnTo>
                  <a:lnTo>
                    <a:pt x="0" y="90"/>
                  </a:lnTo>
                  <a:lnTo>
                    <a:pt x="0" y="99"/>
                  </a:lnTo>
                  <a:lnTo>
                    <a:pt x="0" y="106"/>
                  </a:lnTo>
                  <a:lnTo>
                    <a:pt x="0" y="125"/>
                  </a:lnTo>
                  <a:lnTo>
                    <a:pt x="31" y="128"/>
                  </a:lnTo>
                  <a:lnTo>
                    <a:pt x="50" y="128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79" name="Freeform 21"/>
            <p:cNvSpPr>
              <a:spLocks/>
            </p:cNvSpPr>
            <p:nvPr/>
          </p:nvSpPr>
          <p:spPr bwMode="auto">
            <a:xfrm>
              <a:off x="2132431" y="2488616"/>
              <a:ext cx="406400" cy="455613"/>
            </a:xfrm>
            <a:custGeom>
              <a:avLst/>
              <a:gdLst>
                <a:gd name="T0" fmla="*/ 187 w 256"/>
                <a:gd name="T1" fmla="*/ 8 h 287"/>
                <a:gd name="T2" fmla="*/ 170 w 256"/>
                <a:gd name="T3" fmla="*/ 8 h 287"/>
                <a:gd name="T4" fmla="*/ 159 w 256"/>
                <a:gd name="T5" fmla="*/ 8 h 287"/>
                <a:gd name="T6" fmla="*/ 142 w 256"/>
                <a:gd name="T7" fmla="*/ 8 h 287"/>
                <a:gd name="T8" fmla="*/ 140 w 256"/>
                <a:gd name="T9" fmla="*/ 8 h 287"/>
                <a:gd name="T10" fmla="*/ 123 w 256"/>
                <a:gd name="T11" fmla="*/ 5 h 287"/>
                <a:gd name="T12" fmla="*/ 102 w 256"/>
                <a:gd name="T13" fmla="*/ 5 h 287"/>
                <a:gd name="T14" fmla="*/ 88 w 256"/>
                <a:gd name="T15" fmla="*/ 0 h 287"/>
                <a:gd name="T16" fmla="*/ 83 w 256"/>
                <a:gd name="T17" fmla="*/ 5 h 287"/>
                <a:gd name="T18" fmla="*/ 71 w 256"/>
                <a:gd name="T19" fmla="*/ 3 h 287"/>
                <a:gd name="T20" fmla="*/ 57 w 256"/>
                <a:gd name="T21" fmla="*/ 3 h 287"/>
                <a:gd name="T22" fmla="*/ 54 w 256"/>
                <a:gd name="T23" fmla="*/ 5 h 287"/>
                <a:gd name="T24" fmla="*/ 52 w 256"/>
                <a:gd name="T25" fmla="*/ 3 h 287"/>
                <a:gd name="T26" fmla="*/ 40 w 256"/>
                <a:gd name="T27" fmla="*/ 3 h 287"/>
                <a:gd name="T28" fmla="*/ 9 w 256"/>
                <a:gd name="T29" fmla="*/ 3 h 287"/>
                <a:gd name="T30" fmla="*/ 2 w 256"/>
                <a:gd name="T31" fmla="*/ 38 h 287"/>
                <a:gd name="T32" fmla="*/ 0 w 256"/>
                <a:gd name="T33" fmla="*/ 67 h 287"/>
                <a:gd name="T34" fmla="*/ 0 w 256"/>
                <a:gd name="T35" fmla="*/ 102 h 287"/>
                <a:gd name="T36" fmla="*/ 12 w 256"/>
                <a:gd name="T37" fmla="*/ 112 h 287"/>
                <a:gd name="T38" fmla="*/ 9 w 256"/>
                <a:gd name="T39" fmla="*/ 142 h 287"/>
                <a:gd name="T40" fmla="*/ 12 w 256"/>
                <a:gd name="T41" fmla="*/ 171 h 287"/>
                <a:gd name="T42" fmla="*/ 9 w 256"/>
                <a:gd name="T43" fmla="*/ 232 h 287"/>
                <a:gd name="T44" fmla="*/ 28 w 256"/>
                <a:gd name="T45" fmla="*/ 232 h 287"/>
                <a:gd name="T46" fmla="*/ 59 w 256"/>
                <a:gd name="T47" fmla="*/ 232 h 287"/>
                <a:gd name="T48" fmla="*/ 71 w 256"/>
                <a:gd name="T49" fmla="*/ 232 h 287"/>
                <a:gd name="T50" fmla="*/ 71 w 256"/>
                <a:gd name="T51" fmla="*/ 235 h 287"/>
                <a:gd name="T52" fmla="*/ 78 w 256"/>
                <a:gd name="T53" fmla="*/ 235 h 287"/>
                <a:gd name="T54" fmla="*/ 80 w 256"/>
                <a:gd name="T55" fmla="*/ 237 h 287"/>
                <a:gd name="T56" fmla="*/ 95 w 256"/>
                <a:gd name="T57" fmla="*/ 258 h 287"/>
                <a:gd name="T58" fmla="*/ 111 w 256"/>
                <a:gd name="T59" fmla="*/ 287 h 287"/>
                <a:gd name="T60" fmla="*/ 135 w 256"/>
                <a:gd name="T61" fmla="*/ 265 h 287"/>
                <a:gd name="T62" fmla="*/ 144 w 256"/>
                <a:gd name="T63" fmla="*/ 254 h 287"/>
                <a:gd name="T64" fmla="*/ 161 w 256"/>
                <a:gd name="T65" fmla="*/ 242 h 287"/>
                <a:gd name="T66" fmla="*/ 170 w 256"/>
                <a:gd name="T67" fmla="*/ 232 h 287"/>
                <a:gd name="T68" fmla="*/ 180 w 256"/>
                <a:gd name="T69" fmla="*/ 225 h 287"/>
                <a:gd name="T70" fmla="*/ 192 w 256"/>
                <a:gd name="T71" fmla="*/ 216 h 287"/>
                <a:gd name="T72" fmla="*/ 199 w 256"/>
                <a:gd name="T73" fmla="*/ 216 h 287"/>
                <a:gd name="T74" fmla="*/ 194 w 256"/>
                <a:gd name="T75" fmla="*/ 197 h 287"/>
                <a:gd name="T76" fmla="*/ 199 w 256"/>
                <a:gd name="T77" fmla="*/ 185 h 287"/>
                <a:gd name="T78" fmla="*/ 206 w 256"/>
                <a:gd name="T79" fmla="*/ 173 h 287"/>
                <a:gd name="T80" fmla="*/ 208 w 256"/>
                <a:gd name="T81" fmla="*/ 164 h 287"/>
                <a:gd name="T82" fmla="*/ 208 w 256"/>
                <a:gd name="T83" fmla="*/ 154 h 287"/>
                <a:gd name="T84" fmla="*/ 213 w 256"/>
                <a:gd name="T85" fmla="*/ 135 h 287"/>
                <a:gd name="T86" fmla="*/ 230 w 256"/>
                <a:gd name="T87" fmla="*/ 123 h 287"/>
                <a:gd name="T88" fmla="*/ 244 w 256"/>
                <a:gd name="T89" fmla="*/ 109 h 287"/>
                <a:gd name="T90" fmla="*/ 249 w 256"/>
                <a:gd name="T91" fmla="*/ 97 h 287"/>
                <a:gd name="T92" fmla="*/ 253 w 256"/>
                <a:gd name="T93" fmla="*/ 93 h 287"/>
                <a:gd name="T94" fmla="*/ 253 w 256"/>
                <a:gd name="T95" fmla="*/ 79 h 287"/>
                <a:gd name="T96" fmla="*/ 246 w 256"/>
                <a:gd name="T97" fmla="*/ 74 h 287"/>
                <a:gd name="T98" fmla="*/ 239 w 256"/>
                <a:gd name="T99" fmla="*/ 60 h 287"/>
                <a:gd name="T100" fmla="*/ 239 w 256"/>
                <a:gd name="T101" fmla="*/ 53 h 287"/>
                <a:gd name="T102" fmla="*/ 239 w 256"/>
                <a:gd name="T103" fmla="*/ 50 h 287"/>
                <a:gd name="T104" fmla="*/ 234 w 256"/>
                <a:gd name="T105" fmla="*/ 41 h 287"/>
                <a:gd name="T106" fmla="*/ 232 w 256"/>
                <a:gd name="T107" fmla="*/ 34 h 287"/>
                <a:gd name="T108" fmla="*/ 225 w 256"/>
                <a:gd name="T109" fmla="*/ 24 h 287"/>
                <a:gd name="T110" fmla="*/ 213 w 256"/>
                <a:gd name="T111" fmla="*/ 1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56" h="287">
                  <a:moveTo>
                    <a:pt x="213" y="10"/>
                  </a:moveTo>
                  <a:lnTo>
                    <a:pt x="213" y="10"/>
                  </a:lnTo>
                  <a:lnTo>
                    <a:pt x="197" y="8"/>
                  </a:lnTo>
                  <a:lnTo>
                    <a:pt x="187" y="8"/>
                  </a:lnTo>
                  <a:lnTo>
                    <a:pt x="185" y="8"/>
                  </a:lnTo>
                  <a:lnTo>
                    <a:pt x="180" y="8"/>
                  </a:lnTo>
                  <a:lnTo>
                    <a:pt x="178" y="8"/>
                  </a:lnTo>
                  <a:lnTo>
                    <a:pt x="170" y="8"/>
                  </a:lnTo>
                  <a:lnTo>
                    <a:pt x="166" y="8"/>
                  </a:lnTo>
                  <a:lnTo>
                    <a:pt x="161" y="8"/>
                  </a:lnTo>
                  <a:lnTo>
                    <a:pt x="159" y="8"/>
                  </a:lnTo>
                  <a:lnTo>
                    <a:pt x="159" y="8"/>
                  </a:lnTo>
                  <a:lnTo>
                    <a:pt x="154" y="8"/>
                  </a:lnTo>
                  <a:lnTo>
                    <a:pt x="149" y="8"/>
                  </a:lnTo>
                  <a:lnTo>
                    <a:pt x="149" y="8"/>
                  </a:lnTo>
                  <a:lnTo>
                    <a:pt x="142" y="8"/>
                  </a:lnTo>
                  <a:lnTo>
                    <a:pt x="142" y="8"/>
                  </a:lnTo>
                  <a:lnTo>
                    <a:pt x="142" y="8"/>
                  </a:lnTo>
                  <a:lnTo>
                    <a:pt x="140" y="8"/>
                  </a:lnTo>
                  <a:lnTo>
                    <a:pt x="140" y="8"/>
                  </a:lnTo>
                  <a:lnTo>
                    <a:pt x="133" y="5"/>
                  </a:lnTo>
                  <a:lnTo>
                    <a:pt x="133" y="5"/>
                  </a:lnTo>
                  <a:lnTo>
                    <a:pt x="128" y="5"/>
                  </a:lnTo>
                  <a:lnTo>
                    <a:pt x="123" y="5"/>
                  </a:lnTo>
                  <a:lnTo>
                    <a:pt x="121" y="5"/>
                  </a:lnTo>
                  <a:lnTo>
                    <a:pt x="118" y="5"/>
                  </a:lnTo>
                  <a:lnTo>
                    <a:pt x="107" y="5"/>
                  </a:lnTo>
                  <a:lnTo>
                    <a:pt x="102" y="5"/>
                  </a:lnTo>
                  <a:lnTo>
                    <a:pt x="99" y="5"/>
                  </a:lnTo>
                  <a:lnTo>
                    <a:pt x="95" y="5"/>
                  </a:lnTo>
                  <a:lnTo>
                    <a:pt x="90" y="5"/>
                  </a:lnTo>
                  <a:lnTo>
                    <a:pt x="88" y="0"/>
                  </a:lnTo>
                  <a:lnTo>
                    <a:pt x="83" y="0"/>
                  </a:lnTo>
                  <a:lnTo>
                    <a:pt x="83" y="3"/>
                  </a:lnTo>
                  <a:lnTo>
                    <a:pt x="83" y="3"/>
                  </a:lnTo>
                  <a:lnTo>
                    <a:pt x="83" y="5"/>
                  </a:lnTo>
                  <a:lnTo>
                    <a:pt x="78" y="5"/>
                  </a:lnTo>
                  <a:lnTo>
                    <a:pt x="76" y="5"/>
                  </a:lnTo>
                  <a:lnTo>
                    <a:pt x="73" y="5"/>
                  </a:lnTo>
                  <a:lnTo>
                    <a:pt x="71" y="3"/>
                  </a:lnTo>
                  <a:lnTo>
                    <a:pt x="66" y="3"/>
                  </a:lnTo>
                  <a:lnTo>
                    <a:pt x="62" y="3"/>
                  </a:lnTo>
                  <a:lnTo>
                    <a:pt x="59" y="3"/>
                  </a:lnTo>
                  <a:lnTo>
                    <a:pt x="57" y="3"/>
                  </a:lnTo>
                  <a:lnTo>
                    <a:pt x="57" y="3"/>
                  </a:lnTo>
                  <a:lnTo>
                    <a:pt x="57" y="3"/>
                  </a:lnTo>
                  <a:lnTo>
                    <a:pt x="54" y="3"/>
                  </a:lnTo>
                  <a:lnTo>
                    <a:pt x="54" y="5"/>
                  </a:lnTo>
                  <a:lnTo>
                    <a:pt x="54" y="3"/>
                  </a:lnTo>
                  <a:lnTo>
                    <a:pt x="54" y="3"/>
                  </a:lnTo>
                  <a:lnTo>
                    <a:pt x="54" y="3"/>
                  </a:lnTo>
                  <a:lnTo>
                    <a:pt x="52" y="3"/>
                  </a:lnTo>
                  <a:lnTo>
                    <a:pt x="50" y="3"/>
                  </a:lnTo>
                  <a:lnTo>
                    <a:pt x="50" y="3"/>
                  </a:lnTo>
                  <a:lnTo>
                    <a:pt x="45" y="3"/>
                  </a:lnTo>
                  <a:lnTo>
                    <a:pt x="40" y="3"/>
                  </a:lnTo>
                  <a:lnTo>
                    <a:pt x="35" y="3"/>
                  </a:lnTo>
                  <a:lnTo>
                    <a:pt x="35" y="3"/>
                  </a:lnTo>
                  <a:lnTo>
                    <a:pt x="28" y="3"/>
                  </a:lnTo>
                  <a:lnTo>
                    <a:pt x="9" y="3"/>
                  </a:lnTo>
                  <a:lnTo>
                    <a:pt x="2" y="0"/>
                  </a:lnTo>
                  <a:lnTo>
                    <a:pt x="2" y="19"/>
                  </a:lnTo>
                  <a:lnTo>
                    <a:pt x="2" y="34"/>
                  </a:lnTo>
                  <a:lnTo>
                    <a:pt x="2" y="38"/>
                  </a:lnTo>
                  <a:lnTo>
                    <a:pt x="2" y="43"/>
                  </a:lnTo>
                  <a:lnTo>
                    <a:pt x="0" y="62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76"/>
                  </a:lnTo>
                  <a:lnTo>
                    <a:pt x="0" y="88"/>
                  </a:lnTo>
                  <a:lnTo>
                    <a:pt x="0" y="95"/>
                  </a:lnTo>
                  <a:lnTo>
                    <a:pt x="0" y="102"/>
                  </a:lnTo>
                  <a:lnTo>
                    <a:pt x="0" y="112"/>
                  </a:lnTo>
                  <a:lnTo>
                    <a:pt x="2" y="112"/>
                  </a:lnTo>
                  <a:lnTo>
                    <a:pt x="9" y="112"/>
                  </a:lnTo>
                  <a:lnTo>
                    <a:pt x="12" y="112"/>
                  </a:lnTo>
                  <a:lnTo>
                    <a:pt x="12" y="114"/>
                  </a:lnTo>
                  <a:lnTo>
                    <a:pt x="12" y="123"/>
                  </a:lnTo>
                  <a:lnTo>
                    <a:pt x="9" y="142"/>
                  </a:lnTo>
                  <a:lnTo>
                    <a:pt x="9" y="142"/>
                  </a:lnTo>
                  <a:lnTo>
                    <a:pt x="9" y="150"/>
                  </a:lnTo>
                  <a:lnTo>
                    <a:pt x="9" y="168"/>
                  </a:lnTo>
                  <a:lnTo>
                    <a:pt x="9" y="171"/>
                  </a:lnTo>
                  <a:lnTo>
                    <a:pt x="12" y="171"/>
                  </a:lnTo>
                  <a:lnTo>
                    <a:pt x="9" y="173"/>
                  </a:lnTo>
                  <a:lnTo>
                    <a:pt x="9" y="180"/>
                  </a:lnTo>
                  <a:lnTo>
                    <a:pt x="9" y="199"/>
                  </a:lnTo>
                  <a:lnTo>
                    <a:pt x="9" y="232"/>
                  </a:lnTo>
                  <a:lnTo>
                    <a:pt x="12" y="232"/>
                  </a:lnTo>
                  <a:lnTo>
                    <a:pt x="14" y="232"/>
                  </a:lnTo>
                  <a:lnTo>
                    <a:pt x="17" y="232"/>
                  </a:lnTo>
                  <a:lnTo>
                    <a:pt x="28" y="232"/>
                  </a:lnTo>
                  <a:lnTo>
                    <a:pt x="31" y="232"/>
                  </a:lnTo>
                  <a:lnTo>
                    <a:pt x="38" y="232"/>
                  </a:lnTo>
                  <a:lnTo>
                    <a:pt x="47" y="232"/>
                  </a:lnTo>
                  <a:lnTo>
                    <a:pt x="59" y="232"/>
                  </a:lnTo>
                  <a:lnTo>
                    <a:pt x="59" y="232"/>
                  </a:lnTo>
                  <a:lnTo>
                    <a:pt x="64" y="232"/>
                  </a:lnTo>
                  <a:lnTo>
                    <a:pt x="66" y="232"/>
                  </a:lnTo>
                  <a:lnTo>
                    <a:pt x="71" y="232"/>
                  </a:lnTo>
                  <a:lnTo>
                    <a:pt x="71" y="235"/>
                  </a:lnTo>
                  <a:lnTo>
                    <a:pt x="71" y="235"/>
                  </a:lnTo>
                  <a:lnTo>
                    <a:pt x="71" y="235"/>
                  </a:lnTo>
                  <a:lnTo>
                    <a:pt x="71" y="235"/>
                  </a:lnTo>
                  <a:lnTo>
                    <a:pt x="71" y="232"/>
                  </a:lnTo>
                  <a:lnTo>
                    <a:pt x="73" y="232"/>
                  </a:lnTo>
                  <a:lnTo>
                    <a:pt x="73" y="235"/>
                  </a:lnTo>
                  <a:lnTo>
                    <a:pt x="78" y="235"/>
                  </a:lnTo>
                  <a:lnTo>
                    <a:pt x="83" y="235"/>
                  </a:lnTo>
                  <a:lnTo>
                    <a:pt x="80" y="235"/>
                  </a:lnTo>
                  <a:lnTo>
                    <a:pt x="80" y="237"/>
                  </a:lnTo>
                  <a:lnTo>
                    <a:pt x="80" y="237"/>
                  </a:lnTo>
                  <a:lnTo>
                    <a:pt x="83" y="237"/>
                  </a:lnTo>
                  <a:lnTo>
                    <a:pt x="90" y="249"/>
                  </a:lnTo>
                  <a:lnTo>
                    <a:pt x="92" y="254"/>
                  </a:lnTo>
                  <a:lnTo>
                    <a:pt x="95" y="258"/>
                  </a:lnTo>
                  <a:lnTo>
                    <a:pt x="97" y="261"/>
                  </a:lnTo>
                  <a:lnTo>
                    <a:pt x="97" y="261"/>
                  </a:lnTo>
                  <a:lnTo>
                    <a:pt x="111" y="284"/>
                  </a:lnTo>
                  <a:lnTo>
                    <a:pt x="111" y="287"/>
                  </a:lnTo>
                  <a:lnTo>
                    <a:pt x="114" y="284"/>
                  </a:lnTo>
                  <a:lnTo>
                    <a:pt x="125" y="275"/>
                  </a:lnTo>
                  <a:lnTo>
                    <a:pt x="130" y="270"/>
                  </a:lnTo>
                  <a:lnTo>
                    <a:pt x="135" y="265"/>
                  </a:lnTo>
                  <a:lnTo>
                    <a:pt x="137" y="263"/>
                  </a:lnTo>
                  <a:lnTo>
                    <a:pt x="140" y="263"/>
                  </a:lnTo>
                  <a:lnTo>
                    <a:pt x="142" y="256"/>
                  </a:lnTo>
                  <a:lnTo>
                    <a:pt x="144" y="254"/>
                  </a:lnTo>
                  <a:lnTo>
                    <a:pt x="147" y="254"/>
                  </a:lnTo>
                  <a:lnTo>
                    <a:pt x="152" y="249"/>
                  </a:lnTo>
                  <a:lnTo>
                    <a:pt x="156" y="247"/>
                  </a:lnTo>
                  <a:lnTo>
                    <a:pt x="161" y="242"/>
                  </a:lnTo>
                  <a:lnTo>
                    <a:pt x="166" y="239"/>
                  </a:lnTo>
                  <a:lnTo>
                    <a:pt x="168" y="235"/>
                  </a:lnTo>
                  <a:lnTo>
                    <a:pt x="168" y="235"/>
                  </a:lnTo>
                  <a:lnTo>
                    <a:pt x="170" y="232"/>
                  </a:lnTo>
                  <a:lnTo>
                    <a:pt x="175" y="228"/>
                  </a:lnTo>
                  <a:lnTo>
                    <a:pt x="178" y="228"/>
                  </a:lnTo>
                  <a:lnTo>
                    <a:pt x="178" y="228"/>
                  </a:lnTo>
                  <a:lnTo>
                    <a:pt x="180" y="225"/>
                  </a:lnTo>
                  <a:lnTo>
                    <a:pt x="185" y="220"/>
                  </a:lnTo>
                  <a:lnTo>
                    <a:pt x="187" y="218"/>
                  </a:lnTo>
                  <a:lnTo>
                    <a:pt x="189" y="216"/>
                  </a:lnTo>
                  <a:lnTo>
                    <a:pt x="192" y="216"/>
                  </a:lnTo>
                  <a:lnTo>
                    <a:pt x="197" y="218"/>
                  </a:lnTo>
                  <a:lnTo>
                    <a:pt x="199" y="218"/>
                  </a:lnTo>
                  <a:lnTo>
                    <a:pt x="199" y="216"/>
                  </a:lnTo>
                  <a:lnTo>
                    <a:pt x="199" y="216"/>
                  </a:lnTo>
                  <a:lnTo>
                    <a:pt x="197" y="211"/>
                  </a:lnTo>
                  <a:lnTo>
                    <a:pt x="194" y="204"/>
                  </a:lnTo>
                  <a:lnTo>
                    <a:pt x="197" y="199"/>
                  </a:lnTo>
                  <a:lnTo>
                    <a:pt x="194" y="197"/>
                  </a:lnTo>
                  <a:lnTo>
                    <a:pt x="194" y="194"/>
                  </a:lnTo>
                  <a:lnTo>
                    <a:pt x="199" y="190"/>
                  </a:lnTo>
                  <a:lnTo>
                    <a:pt x="199" y="187"/>
                  </a:lnTo>
                  <a:lnTo>
                    <a:pt x="199" y="185"/>
                  </a:lnTo>
                  <a:lnTo>
                    <a:pt x="199" y="183"/>
                  </a:lnTo>
                  <a:lnTo>
                    <a:pt x="201" y="180"/>
                  </a:lnTo>
                  <a:lnTo>
                    <a:pt x="204" y="176"/>
                  </a:lnTo>
                  <a:lnTo>
                    <a:pt x="206" y="173"/>
                  </a:lnTo>
                  <a:lnTo>
                    <a:pt x="206" y="173"/>
                  </a:lnTo>
                  <a:lnTo>
                    <a:pt x="206" y="166"/>
                  </a:lnTo>
                  <a:lnTo>
                    <a:pt x="208" y="166"/>
                  </a:lnTo>
                  <a:lnTo>
                    <a:pt x="208" y="164"/>
                  </a:lnTo>
                  <a:lnTo>
                    <a:pt x="208" y="161"/>
                  </a:lnTo>
                  <a:lnTo>
                    <a:pt x="208" y="159"/>
                  </a:lnTo>
                  <a:lnTo>
                    <a:pt x="208" y="157"/>
                  </a:lnTo>
                  <a:lnTo>
                    <a:pt x="208" y="154"/>
                  </a:lnTo>
                  <a:lnTo>
                    <a:pt x="204" y="147"/>
                  </a:lnTo>
                  <a:lnTo>
                    <a:pt x="206" y="145"/>
                  </a:lnTo>
                  <a:lnTo>
                    <a:pt x="211" y="140"/>
                  </a:lnTo>
                  <a:lnTo>
                    <a:pt x="213" y="135"/>
                  </a:lnTo>
                  <a:lnTo>
                    <a:pt x="218" y="135"/>
                  </a:lnTo>
                  <a:lnTo>
                    <a:pt x="218" y="133"/>
                  </a:lnTo>
                  <a:lnTo>
                    <a:pt x="225" y="128"/>
                  </a:lnTo>
                  <a:lnTo>
                    <a:pt x="230" y="123"/>
                  </a:lnTo>
                  <a:lnTo>
                    <a:pt x="234" y="119"/>
                  </a:lnTo>
                  <a:lnTo>
                    <a:pt x="237" y="116"/>
                  </a:lnTo>
                  <a:lnTo>
                    <a:pt x="241" y="112"/>
                  </a:lnTo>
                  <a:lnTo>
                    <a:pt x="244" y="109"/>
                  </a:lnTo>
                  <a:lnTo>
                    <a:pt x="246" y="107"/>
                  </a:lnTo>
                  <a:lnTo>
                    <a:pt x="251" y="102"/>
                  </a:lnTo>
                  <a:lnTo>
                    <a:pt x="251" y="100"/>
                  </a:lnTo>
                  <a:lnTo>
                    <a:pt x="249" y="97"/>
                  </a:lnTo>
                  <a:lnTo>
                    <a:pt x="249" y="95"/>
                  </a:lnTo>
                  <a:lnTo>
                    <a:pt x="251" y="95"/>
                  </a:lnTo>
                  <a:lnTo>
                    <a:pt x="253" y="95"/>
                  </a:lnTo>
                  <a:lnTo>
                    <a:pt x="253" y="93"/>
                  </a:lnTo>
                  <a:lnTo>
                    <a:pt x="256" y="88"/>
                  </a:lnTo>
                  <a:lnTo>
                    <a:pt x="256" y="83"/>
                  </a:lnTo>
                  <a:lnTo>
                    <a:pt x="256" y="81"/>
                  </a:lnTo>
                  <a:lnTo>
                    <a:pt x="253" y="79"/>
                  </a:lnTo>
                  <a:lnTo>
                    <a:pt x="251" y="79"/>
                  </a:lnTo>
                  <a:lnTo>
                    <a:pt x="249" y="79"/>
                  </a:lnTo>
                  <a:lnTo>
                    <a:pt x="249" y="79"/>
                  </a:lnTo>
                  <a:lnTo>
                    <a:pt x="246" y="74"/>
                  </a:lnTo>
                  <a:lnTo>
                    <a:pt x="244" y="69"/>
                  </a:lnTo>
                  <a:lnTo>
                    <a:pt x="241" y="64"/>
                  </a:lnTo>
                  <a:lnTo>
                    <a:pt x="239" y="64"/>
                  </a:lnTo>
                  <a:lnTo>
                    <a:pt x="239" y="60"/>
                  </a:lnTo>
                  <a:lnTo>
                    <a:pt x="239" y="60"/>
                  </a:lnTo>
                  <a:lnTo>
                    <a:pt x="239" y="57"/>
                  </a:lnTo>
                  <a:lnTo>
                    <a:pt x="239" y="57"/>
                  </a:lnTo>
                  <a:lnTo>
                    <a:pt x="239" y="53"/>
                  </a:lnTo>
                  <a:lnTo>
                    <a:pt x="239" y="53"/>
                  </a:lnTo>
                  <a:lnTo>
                    <a:pt x="239" y="53"/>
                  </a:lnTo>
                  <a:lnTo>
                    <a:pt x="239" y="50"/>
                  </a:lnTo>
                  <a:lnTo>
                    <a:pt x="239" y="50"/>
                  </a:lnTo>
                  <a:lnTo>
                    <a:pt x="239" y="50"/>
                  </a:lnTo>
                  <a:lnTo>
                    <a:pt x="239" y="50"/>
                  </a:lnTo>
                  <a:lnTo>
                    <a:pt x="237" y="41"/>
                  </a:lnTo>
                  <a:lnTo>
                    <a:pt x="234" y="41"/>
                  </a:lnTo>
                  <a:lnTo>
                    <a:pt x="232" y="41"/>
                  </a:lnTo>
                  <a:lnTo>
                    <a:pt x="232" y="38"/>
                  </a:lnTo>
                  <a:lnTo>
                    <a:pt x="232" y="36"/>
                  </a:lnTo>
                  <a:lnTo>
                    <a:pt x="232" y="34"/>
                  </a:lnTo>
                  <a:lnTo>
                    <a:pt x="232" y="29"/>
                  </a:lnTo>
                  <a:lnTo>
                    <a:pt x="227" y="29"/>
                  </a:lnTo>
                  <a:lnTo>
                    <a:pt x="227" y="26"/>
                  </a:lnTo>
                  <a:lnTo>
                    <a:pt x="225" y="24"/>
                  </a:lnTo>
                  <a:lnTo>
                    <a:pt x="225" y="19"/>
                  </a:lnTo>
                  <a:lnTo>
                    <a:pt x="225" y="10"/>
                  </a:lnTo>
                  <a:lnTo>
                    <a:pt x="220" y="10"/>
                  </a:lnTo>
                  <a:lnTo>
                    <a:pt x="213" y="10"/>
                  </a:lnTo>
                  <a:close/>
                </a:path>
              </a:pathLst>
            </a:custGeom>
            <a:solidFill>
              <a:srgbClr val="53D2FF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0" name="Freeform 22"/>
            <p:cNvSpPr>
              <a:spLocks/>
            </p:cNvSpPr>
            <p:nvPr/>
          </p:nvSpPr>
          <p:spPr bwMode="auto">
            <a:xfrm>
              <a:off x="2646781" y="2380666"/>
              <a:ext cx="534988" cy="555625"/>
            </a:xfrm>
            <a:custGeom>
              <a:avLst/>
              <a:gdLst>
                <a:gd name="T0" fmla="*/ 5 w 337"/>
                <a:gd name="T1" fmla="*/ 180 h 350"/>
                <a:gd name="T2" fmla="*/ 7 w 337"/>
                <a:gd name="T3" fmla="*/ 194 h 350"/>
                <a:gd name="T4" fmla="*/ 12 w 337"/>
                <a:gd name="T5" fmla="*/ 208 h 350"/>
                <a:gd name="T6" fmla="*/ 22 w 337"/>
                <a:gd name="T7" fmla="*/ 218 h 350"/>
                <a:gd name="T8" fmla="*/ 36 w 337"/>
                <a:gd name="T9" fmla="*/ 229 h 350"/>
                <a:gd name="T10" fmla="*/ 43 w 337"/>
                <a:gd name="T11" fmla="*/ 236 h 350"/>
                <a:gd name="T12" fmla="*/ 52 w 337"/>
                <a:gd name="T13" fmla="*/ 248 h 350"/>
                <a:gd name="T14" fmla="*/ 60 w 337"/>
                <a:gd name="T15" fmla="*/ 253 h 350"/>
                <a:gd name="T16" fmla="*/ 74 w 337"/>
                <a:gd name="T17" fmla="*/ 260 h 350"/>
                <a:gd name="T18" fmla="*/ 79 w 337"/>
                <a:gd name="T19" fmla="*/ 262 h 350"/>
                <a:gd name="T20" fmla="*/ 95 w 337"/>
                <a:gd name="T21" fmla="*/ 277 h 350"/>
                <a:gd name="T22" fmla="*/ 107 w 337"/>
                <a:gd name="T23" fmla="*/ 293 h 350"/>
                <a:gd name="T24" fmla="*/ 121 w 337"/>
                <a:gd name="T25" fmla="*/ 310 h 350"/>
                <a:gd name="T26" fmla="*/ 133 w 337"/>
                <a:gd name="T27" fmla="*/ 319 h 350"/>
                <a:gd name="T28" fmla="*/ 154 w 337"/>
                <a:gd name="T29" fmla="*/ 336 h 350"/>
                <a:gd name="T30" fmla="*/ 164 w 337"/>
                <a:gd name="T31" fmla="*/ 343 h 350"/>
                <a:gd name="T32" fmla="*/ 171 w 337"/>
                <a:gd name="T33" fmla="*/ 348 h 350"/>
                <a:gd name="T34" fmla="*/ 199 w 337"/>
                <a:gd name="T35" fmla="*/ 329 h 350"/>
                <a:gd name="T36" fmla="*/ 211 w 337"/>
                <a:gd name="T37" fmla="*/ 317 h 350"/>
                <a:gd name="T38" fmla="*/ 258 w 337"/>
                <a:gd name="T39" fmla="*/ 274 h 350"/>
                <a:gd name="T40" fmla="*/ 287 w 337"/>
                <a:gd name="T41" fmla="*/ 248 h 350"/>
                <a:gd name="T42" fmla="*/ 332 w 337"/>
                <a:gd name="T43" fmla="*/ 194 h 350"/>
                <a:gd name="T44" fmla="*/ 325 w 337"/>
                <a:gd name="T45" fmla="*/ 187 h 350"/>
                <a:gd name="T46" fmla="*/ 320 w 337"/>
                <a:gd name="T47" fmla="*/ 175 h 350"/>
                <a:gd name="T48" fmla="*/ 313 w 337"/>
                <a:gd name="T49" fmla="*/ 168 h 350"/>
                <a:gd name="T50" fmla="*/ 308 w 337"/>
                <a:gd name="T51" fmla="*/ 158 h 350"/>
                <a:gd name="T52" fmla="*/ 303 w 337"/>
                <a:gd name="T53" fmla="*/ 154 h 350"/>
                <a:gd name="T54" fmla="*/ 287 w 337"/>
                <a:gd name="T55" fmla="*/ 139 h 350"/>
                <a:gd name="T56" fmla="*/ 296 w 337"/>
                <a:gd name="T57" fmla="*/ 111 h 350"/>
                <a:gd name="T58" fmla="*/ 308 w 337"/>
                <a:gd name="T59" fmla="*/ 80 h 350"/>
                <a:gd name="T60" fmla="*/ 322 w 337"/>
                <a:gd name="T61" fmla="*/ 38 h 350"/>
                <a:gd name="T62" fmla="*/ 256 w 337"/>
                <a:gd name="T63" fmla="*/ 45 h 350"/>
                <a:gd name="T64" fmla="*/ 218 w 337"/>
                <a:gd name="T65" fmla="*/ 28 h 350"/>
                <a:gd name="T66" fmla="*/ 204 w 337"/>
                <a:gd name="T67" fmla="*/ 23 h 350"/>
                <a:gd name="T68" fmla="*/ 202 w 337"/>
                <a:gd name="T69" fmla="*/ 21 h 350"/>
                <a:gd name="T70" fmla="*/ 150 w 337"/>
                <a:gd name="T71" fmla="*/ 2 h 350"/>
                <a:gd name="T72" fmla="*/ 145 w 337"/>
                <a:gd name="T73" fmla="*/ 7 h 350"/>
                <a:gd name="T74" fmla="*/ 135 w 337"/>
                <a:gd name="T75" fmla="*/ 21 h 350"/>
                <a:gd name="T76" fmla="*/ 131 w 337"/>
                <a:gd name="T77" fmla="*/ 33 h 350"/>
                <a:gd name="T78" fmla="*/ 123 w 337"/>
                <a:gd name="T79" fmla="*/ 45 h 350"/>
                <a:gd name="T80" fmla="*/ 119 w 337"/>
                <a:gd name="T81" fmla="*/ 64 h 350"/>
                <a:gd name="T82" fmla="*/ 116 w 337"/>
                <a:gd name="T83" fmla="*/ 78 h 350"/>
                <a:gd name="T84" fmla="*/ 114 w 337"/>
                <a:gd name="T85" fmla="*/ 87 h 350"/>
                <a:gd name="T86" fmla="*/ 121 w 337"/>
                <a:gd name="T87" fmla="*/ 97 h 350"/>
                <a:gd name="T88" fmla="*/ 126 w 337"/>
                <a:gd name="T89" fmla="*/ 102 h 350"/>
                <a:gd name="T90" fmla="*/ 114 w 337"/>
                <a:gd name="T91" fmla="*/ 111 h 350"/>
                <a:gd name="T92" fmla="*/ 90 w 337"/>
                <a:gd name="T93" fmla="*/ 116 h 350"/>
                <a:gd name="T94" fmla="*/ 74 w 337"/>
                <a:gd name="T95" fmla="*/ 121 h 350"/>
                <a:gd name="T96" fmla="*/ 67 w 337"/>
                <a:gd name="T97" fmla="*/ 142 h 350"/>
                <a:gd name="T98" fmla="*/ 52 w 337"/>
                <a:gd name="T99" fmla="*/ 149 h 350"/>
                <a:gd name="T100" fmla="*/ 50 w 337"/>
                <a:gd name="T101" fmla="*/ 142 h 350"/>
                <a:gd name="T102" fmla="*/ 29 w 337"/>
                <a:gd name="T103" fmla="*/ 142 h 350"/>
                <a:gd name="T104" fmla="*/ 12 w 337"/>
                <a:gd name="T105" fmla="*/ 151 h 350"/>
                <a:gd name="T106" fmla="*/ 10 w 337"/>
                <a:gd name="T107" fmla="*/ 170 h 350"/>
                <a:gd name="T108" fmla="*/ 0 w 337"/>
                <a:gd name="T109" fmla="*/ 177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7" h="350">
                  <a:moveTo>
                    <a:pt x="0" y="177"/>
                  </a:moveTo>
                  <a:lnTo>
                    <a:pt x="0" y="177"/>
                  </a:lnTo>
                  <a:lnTo>
                    <a:pt x="0" y="180"/>
                  </a:lnTo>
                  <a:lnTo>
                    <a:pt x="3" y="177"/>
                  </a:lnTo>
                  <a:lnTo>
                    <a:pt x="5" y="180"/>
                  </a:lnTo>
                  <a:lnTo>
                    <a:pt x="7" y="184"/>
                  </a:lnTo>
                  <a:lnTo>
                    <a:pt x="5" y="187"/>
                  </a:lnTo>
                  <a:lnTo>
                    <a:pt x="5" y="189"/>
                  </a:lnTo>
                  <a:lnTo>
                    <a:pt x="7" y="194"/>
                  </a:lnTo>
                  <a:lnTo>
                    <a:pt x="7" y="194"/>
                  </a:lnTo>
                  <a:lnTo>
                    <a:pt x="7" y="194"/>
                  </a:lnTo>
                  <a:lnTo>
                    <a:pt x="7" y="196"/>
                  </a:lnTo>
                  <a:lnTo>
                    <a:pt x="10" y="199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5" y="210"/>
                  </a:lnTo>
                  <a:lnTo>
                    <a:pt x="17" y="215"/>
                  </a:lnTo>
                  <a:lnTo>
                    <a:pt x="19" y="215"/>
                  </a:lnTo>
                  <a:lnTo>
                    <a:pt x="22" y="218"/>
                  </a:lnTo>
                  <a:lnTo>
                    <a:pt x="24" y="218"/>
                  </a:lnTo>
                  <a:lnTo>
                    <a:pt x="26" y="220"/>
                  </a:lnTo>
                  <a:lnTo>
                    <a:pt x="29" y="222"/>
                  </a:lnTo>
                  <a:lnTo>
                    <a:pt x="31" y="222"/>
                  </a:lnTo>
                  <a:lnTo>
                    <a:pt x="36" y="229"/>
                  </a:lnTo>
                  <a:lnTo>
                    <a:pt x="36" y="232"/>
                  </a:lnTo>
                  <a:lnTo>
                    <a:pt x="38" y="232"/>
                  </a:lnTo>
                  <a:lnTo>
                    <a:pt x="41" y="234"/>
                  </a:lnTo>
                  <a:lnTo>
                    <a:pt x="41" y="236"/>
                  </a:lnTo>
                  <a:lnTo>
                    <a:pt x="43" y="236"/>
                  </a:lnTo>
                  <a:lnTo>
                    <a:pt x="45" y="239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2" y="248"/>
                  </a:lnTo>
                  <a:lnTo>
                    <a:pt x="52" y="248"/>
                  </a:lnTo>
                  <a:lnTo>
                    <a:pt x="55" y="248"/>
                  </a:lnTo>
                  <a:lnTo>
                    <a:pt x="57" y="251"/>
                  </a:lnTo>
                  <a:lnTo>
                    <a:pt x="60" y="251"/>
                  </a:lnTo>
                  <a:lnTo>
                    <a:pt x="60" y="253"/>
                  </a:lnTo>
                  <a:lnTo>
                    <a:pt x="64" y="253"/>
                  </a:lnTo>
                  <a:lnTo>
                    <a:pt x="67" y="255"/>
                  </a:lnTo>
                  <a:lnTo>
                    <a:pt x="71" y="258"/>
                  </a:lnTo>
                  <a:lnTo>
                    <a:pt x="71" y="260"/>
                  </a:lnTo>
                  <a:lnTo>
                    <a:pt x="74" y="260"/>
                  </a:lnTo>
                  <a:lnTo>
                    <a:pt x="74" y="260"/>
                  </a:lnTo>
                  <a:lnTo>
                    <a:pt x="74" y="262"/>
                  </a:lnTo>
                  <a:lnTo>
                    <a:pt x="76" y="262"/>
                  </a:lnTo>
                  <a:lnTo>
                    <a:pt x="76" y="262"/>
                  </a:lnTo>
                  <a:lnTo>
                    <a:pt x="79" y="262"/>
                  </a:lnTo>
                  <a:lnTo>
                    <a:pt x="81" y="265"/>
                  </a:lnTo>
                  <a:lnTo>
                    <a:pt x="83" y="265"/>
                  </a:lnTo>
                  <a:lnTo>
                    <a:pt x="83" y="265"/>
                  </a:lnTo>
                  <a:lnTo>
                    <a:pt x="90" y="274"/>
                  </a:lnTo>
                  <a:lnTo>
                    <a:pt x="95" y="277"/>
                  </a:lnTo>
                  <a:lnTo>
                    <a:pt x="97" y="279"/>
                  </a:lnTo>
                  <a:lnTo>
                    <a:pt x="100" y="281"/>
                  </a:lnTo>
                  <a:lnTo>
                    <a:pt x="100" y="284"/>
                  </a:lnTo>
                  <a:lnTo>
                    <a:pt x="105" y="291"/>
                  </a:lnTo>
                  <a:lnTo>
                    <a:pt x="107" y="293"/>
                  </a:lnTo>
                  <a:lnTo>
                    <a:pt x="107" y="293"/>
                  </a:lnTo>
                  <a:lnTo>
                    <a:pt x="109" y="296"/>
                  </a:lnTo>
                  <a:lnTo>
                    <a:pt x="114" y="303"/>
                  </a:lnTo>
                  <a:lnTo>
                    <a:pt x="121" y="307"/>
                  </a:lnTo>
                  <a:lnTo>
                    <a:pt x="121" y="310"/>
                  </a:lnTo>
                  <a:lnTo>
                    <a:pt x="123" y="310"/>
                  </a:lnTo>
                  <a:lnTo>
                    <a:pt x="126" y="312"/>
                  </a:lnTo>
                  <a:lnTo>
                    <a:pt x="128" y="315"/>
                  </a:lnTo>
                  <a:lnTo>
                    <a:pt x="131" y="317"/>
                  </a:lnTo>
                  <a:lnTo>
                    <a:pt x="133" y="319"/>
                  </a:lnTo>
                  <a:lnTo>
                    <a:pt x="140" y="329"/>
                  </a:lnTo>
                  <a:lnTo>
                    <a:pt x="145" y="331"/>
                  </a:lnTo>
                  <a:lnTo>
                    <a:pt x="152" y="333"/>
                  </a:lnTo>
                  <a:lnTo>
                    <a:pt x="152" y="333"/>
                  </a:lnTo>
                  <a:lnTo>
                    <a:pt x="154" y="336"/>
                  </a:lnTo>
                  <a:lnTo>
                    <a:pt x="157" y="338"/>
                  </a:lnTo>
                  <a:lnTo>
                    <a:pt x="159" y="341"/>
                  </a:lnTo>
                  <a:lnTo>
                    <a:pt x="159" y="338"/>
                  </a:lnTo>
                  <a:lnTo>
                    <a:pt x="161" y="341"/>
                  </a:lnTo>
                  <a:lnTo>
                    <a:pt x="164" y="343"/>
                  </a:lnTo>
                  <a:lnTo>
                    <a:pt x="164" y="343"/>
                  </a:lnTo>
                  <a:lnTo>
                    <a:pt x="166" y="345"/>
                  </a:lnTo>
                  <a:lnTo>
                    <a:pt x="166" y="345"/>
                  </a:lnTo>
                  <a:lnTo>
                    <a:pt x="166" y="345"/>
                  </a:lnTo>
                  <a:lnTo>
                    <a:pt x="171" y="348"/>
                  </a:lnTo>
                  <a:lnTo>
                    <a:pt x="176" y="350"/>
                  </a:lnTo>
                  <a:lnTo>
                    <a:pt x="178" y="350"/>
                  </a:lnTo>
                  <a:lnTo>
                    <a:pt x="180" y="348"/>
                  </a:lnTo>
                  <a:lnTo>
                    <a:pt x="187" y="341"/>
                  </a:lnTo>
                  <a:lnTo>
                    <a:pt x="199" y="329"/>
                  </a:lnTo>
                  <a:lnTo>
                    <a:pt x="202" y="326"/>
                  </a:lnTo>
                  <a:lnTo>
                    <a:pt x="204" y="324"/>
                  </a:lnTo>
                  <a:lnTo>
                    <a:pt x="206" y="322"/>
                  </a:lnTo>
                  <a:lnTo>
                    <a:pt x="206" y="322"/>
                  </a:lnTo>
                  <a:lnTo>
                    <a:pt x="211" y="317"/>
                  </a:lnTo>
                  <a:lnTo>
                    <a:pt x="225" y="303"/>
                  </a:lnTo>
                  <a:lnTo>
                    <a:pt x="237" y="293"/>
                  </a:lnTo>
                  <a:lnTo>
                    <a:pt x="251" y="281"/>
                  </a:lnTo>
                  <a:lnTo>
                    <a:pt x="258" y="274"/>
                  </a:lnTo>
                  <a:lnTo>
                    <a:pt x="258" y="274"/>
                  </a:lnTo>
                  <a:lnTo>
                    <a:pt x="268" y="265"/>
                  </a:lnTo>
                  <a:lnTo>
                    <a:pt x="270" y="265"/>
                  </a:lnTo>
                  <a:lnTo>
                    <a:pt x="270" y="265"/>
                  </a:lnTo>
                  <a:lnTo>
                    <a:pt x="270" y="265"/>
                  </a:lnTo>
                  <a:lnTo>
                    <a:pt x="287" y="248"/>
                  </a:lnTo>
                  <a:lnTo>
                    <a:pt x="303" y="232"/>
                  </a:lnTo>
                  <a:lnTo>
                    <a:pt x="322" y="215"/>
                  </a:lnTo>
                  <a:lnTo>
                    <a:pt x="337" y="201"/>
                  </a:lnTo>
                  <a:lnTo>
                    <a:pt x="332" y="196"/>
                  </a:lnTo>
                  <a:lnTo>
                    <a:pt x="332" y="194"/>
                  </a:lnTo>
                  <a:lnTo>
                    <a:pt x="332" y="194"/>
                  </a:lnTo>
                  <a:lnTo>
                    <a:pt x="332" y="191"/>
                  </a:lnTo>
                  <a:lnTo>
                    <a:pt x="330" y="189"/>
                  </a:lnTo>
                  <a:lnTo>
                    <a:pt x="327" y="187"/>
                  </a:lnTo>
                  <a:lnTo>
                    <a:pt x="325" y="187"/>
                  </a:lnTo>
                  <a:lnTo>
                    <a:pt x="327" y="182"/>
                  </a:lnTo>
                  <a:lnTo>
                    <a:pt x="322" y="177"/>
                  </a:lnTo>
                  <a:lnTo>
                    <a:pt x="322" y="177"/>
                  </a:lnTo>
                  <a:lnTo>
                    <a:pt x="320" y="175"/>
                  </a:lnTo>
                  <a:lnTo>
                    <a:pt x="320" y="175"/>
                  </a:lnTo>
                  <a:lnTo>
                    <a:pt x="318" y="173"/>
                  </a:lnTo>
                  <a:lnTo>
                    <a:pt x="318" y="173"/>
                  </a:lnTo>
                  <a:lnTo>
                    <a:pt x="315" y="173"/>
                  </a:lnTo>
                  <a:lnTo>
                    <a:pt x="313" y="170"/>
                  </a:lnTo>
                  <a:lnTo>
                    <a:pt x="313" y="168"/>
                  </a:lnTo>
                  <a:lnTo>
                    <a:pt x="313" y="168"/>
                  </a:lnTo>
                  <a:lnTo>
                    <a:pt x="311" y="165"/>
                  </a:lnTo>
                  <a:lnTo>
                    <a:pt x="311" y="163"/>
                  </a:lnTo>
                  <a:lnTo>
                    <a:pt x="311" y="163"/>
                  </a:lnTo>
                  <a:lnTo>
                    <a:pt x="308" y="158"/>
                  </a:lnTo>
                  <a:lnTo>
                    <a:pt x="308" y="156"/>
                  </a:lnTo>
                  <a:lnTo>
                    <a:pt x="306" y="156"/>
                  </a:lnTo>
                  <a:lnTo>
                    <a:pt x="306" y="156"/>
                  </a:lnTo>
                  <a:lnTo>
                    <a:pt x="306" y="154"/>
                  </a:lnTo>
                  <a:lnTo>
                    <a:pt x="303" y="154"/>
                  </a:lnTo>
                  <a:lnTo>
                    <a:pt x="296" y="149"/>
                  </a:lnTo>
                  <a:lnTo>
                    <a:pt x="296" y="147"/>
                  </a:lnTo>
                  <a:lnTo>
                    <a:pt x="292" y="142"/>
                  </a:lnTo>
                  <a:lnTo>
                    <a:pt x="289" y="139"/>
                  </a:lnTo>
                  <a:lnTo>
                    <a:pt x="287" y="139"/>
                  </a:lnTo>
                  <a:lnTo>
                    <a:pt x="289" y="132"/>
                  </a:lnTo>
                  <a:lnTo>
                    <a:pt x="294" y="121"/>
                  </a:lnTo>
                  <a:lnTo>
                    <a:pt x="294" y="118"/>
                  </a:lnTo>
                  <a:lnTo>
                    <a:pt x="296" y="113"/>
                  </a:lnTo>
                  <a:lnTo>
                    <a:pt x="296" y="111"/>
                  </a:lnTo>
                  <a:lnTo>
                    <a:pt x="299" y="104"/>
                  </a:lnTo>
                  <a:lnTo>
                    <a:pt x="301" y="99"/>
                  </a:lnTo>
                  <a:lnTo>
                    <a:pt x="303" y="92"/>
                  </a:lnTo>
                  <a:lnTo>
                    <a:pt x="306" y="83"/>
                  </a:lnTo>
                  <a:lnTo>
                    <a:pt x="308" y="80"/>
                  </a:lnTo>
                  <a:lnTo>
                    <a:pt x="313" y="66"/>
                  </a:lnTo>
                  <a:lnTo>
                    <a:pt x="313" y="66"/>
                  </a:lnTo>
                  <a:lnTo>
                    <a:pt x="320" y="45"/>
                  </a:lnTo>
                  <a:lnTo>
                    <a:pt x="322" y="35"/>
                  </a:lnTo>
                  <a:lnTo>
                    <a:pt x="322" y="38"/>
                  </a:lnTo>
                  <a:lnTo>
                    <a:pt x="306" y="47"/>
                  </a:lnTo>
                  <a:lnTo>
                    <a:pt x="301" y="52"/>
                  </a:lnTo>
                  <a:lnTo>
                    <a:pt x="289" y="59"/>
                  </a:lnTo>
                  <a:lnTo>
                    <a:pt x="289" y="61"/>
                  </a:lnTo>
                  <a:lnTo>
                    <a:pt x="256" y="45"/>
                  </a:lnTo>
                  <a:lnTo>
                    <a:pt x="230" y="35"/>
                  </a:lnTo>
                  <a:lnTo>
                    <a:pt x="225" y="33"/>
                  </a:lnTo>
                  <a:lnTo>
                    <a:pt x="223" y="33"/>
                  </a:lnTo>
                  <a:lnTo>
                    <a:pt x="223" y="31"/>
                  </a:lnTo>
                  <a:lnTo>
                    <a:pt x="218" y="28"/>
                  </a:lnTo>
                  <a:lnTo>
                    <a:pt x="213" y="28"/>
                  </a:lnTo>
                  <a:lnTo>
                    <a:pt x="211" y="26"/>
                  </a:lnTo>
                  <a:lnTo>
                    <a:pt x="209" y="26"/>
                  </a:lnTo>
                  <a:lnTo>
                    <a:pt x="204" y="23"/>
                  </a:lnTo>
                  <a:lnTo>
                    <a:pt x="204" y="23"/>
                  </a:lnTo>
                  <a:lnTo>
                    <a:pt x="204" y="23"/>
                  </a:lnTo>
                  <a:lnTo>
                    <a:pt x="202" y="23"/>
                  </a:lnTo>
                  <a:lnTo>
                    <a:pt x="202" y="21"/>
                  </a:lnTo>
                  <a:lnTo>
                    <a:pt x="202" y="21"/>
                  </a:lnTo>
                  <a:lnTo>
                    <a:pt x="202" y="21"/>
                  </a:lnTo>
                  <a:lnTo>
                    <a:pt x="199" y="21"/>
                  </a:lnTo>
                  <a:lnTo>
                    <a:pt x="199" y="21"/>
                  </a:lnTo>
                  <a:lnTo>
                    <a:pt x="166" y="7"/>
                  </a:lnTo>
                  <a:lnTo>
                    <a:pt x="152" y="0"/>
                  </a:lnTo>
                  <a:lnTo>
                    <a:pt x="150" y="2"/>
                  </a:lnTo>
                  <a:lnTo>
                    <a:pt x="147" y="5"/>
                  </a:lnTo>
                  <a:lnTo>
                    <a:pt x="145" y="5"/>
                  </a:lnTo>
                  <a:lnTo>
                    <a:pt x="145" y="5"/>
                  </a:lnTo>
                  <a:lnTo>
                    <a:pt x="145" y="7"/>
                  </a:lnTo>
                  <a:lnTo>
                    <a:pt x="145" y="7"/>
                  </a:lnTo>
                  <a:lnTo>
                    <a:pt x="140" y="9"/>
                  </a:lnTo>
                  <a:lnTo>
                    <a:pt x="135" y="16"/>
                  </a:lnTo>
                  <a:lnTo>
                    <a:pt x="135" y="19"/>
                  </a:lnTo>
                  <a:lnTo>
                    <a:pt x="135" y="21"/>
                  </a:lnTo>
                  <a:lnTo>
                    <a:pt x="135" y="21"/>
                  </a:lnTo>
                  <a:lnTo>
                    <a:pt x="133" y="26"/>
                  </a:lnTo>
                  <a:lnTo>
                    <a:pt x="133" y="28"/>
                  </a:lnTo>
                  <a:lnTo>
                    <a:pt x="131" y="31"/>
                  </a:lnTo>
                  <a:lnTo>
                    <a:pt x="131" y="31"/>
                  </a:lnTo>
                  <a:lnTo>
                    <a:pt x="131" y="33"/>
                  </a:lnTo>
                  <a:lnTo>
                    <a:pt x="131" y="35"/>
                  </a:lnTo>
                  <a:lnTo>
                    <a:pt x="128" y="38"/>
                  </a:lnTo>
                  <a:lnTo>
                    <a:pt x="128" y="40"/>
                  </a:lnTo>
                  <a:lnTo>
                    <a:pt x="126" y="42"/>
                  </a:lnTo>
                  <a:lnTo>
                    <a:pt x="123" y="45"/>
                  </a:lnTo>
                  <a:lnTo>
                    <a:pt x="126" y="52"/>
                  </a:lnTo>
                  <a:lnTo>
                    <a:pt x="123" y="54"/>
                  </a:lnTo>
                  <a:lnTo>
                    <a:pt x="119" y="59"/>
                  </a:lnTo>
                  <a:lnTo>
                    <a:pt x="119" y="59"/>
                  </a:lnTo>
                  <a:lnTo>
                    <a:pt x="119" y="64"/>
                  </a:lnTo>
                  <a:lnTo>
                    <a:pt x="119" y="64"/>
                  </a:lnTo>
                  <a:lnTo>
                    <a:pt x="116" y="68"/>
                  </a:lnTo>
                  <a:lnTo>
                    <a:pt x="116" y="68"/>
                  </a:lnTo>
                  <a:lnTo>
                    <a:pt x="116" y="76"/>
                  </a:lnTo>
                  <a:lnTo>
                    <a:pt x="116" y="78"/>
                  </a:lnTo>
                  <a:lnTo>
                    <a:pt x="114" y="80"/>
                  </a:lnTo>
                  <a:lnTo>
                    <a:pt x="114" y="83"/>
                  </a:lnTo>
                  <a:lnTo>
                    <a:pt x="114" y="85"/>
                  </a:lnTo>
                  <a:lnTo>
                    <a:pt x="114" y="85"/>
                  </a:lnTo>
                  <a:lnTo>
                    <a:pt x="114" y="87"/>
                  </a:lnTo>
                  <a:lnTo>
                    <a:pt x="116" y="87"/>
                  </a:lnTo>
                  <a:lnTo>
                    <a:pt x="119" y="90"/>
                  </a:lnTo>
                  <a:lnTo>
                    <a:pt x="119" y="92"/>
                  </a:lnTo>
                  <a:lnTo>
                    <a:pt x="121" y="94"/>
                  </a:lnTo>
                  <a:lnTo>
                    <a:pt x="121" y="97"/>
                  </a:lnTo>
                  <a:lnTo>
                    <a:pt x="126" y="97"/>
                  </a:lnTo>
                  <a:lnTo>
                    <a:pt x="126" y="97"/>
                  </a:lnTo>
                  <a:lnTo>
                    <a:pt x="128" y="99"/>
                  </a:lnTo>
                  <a:lnTo>
                    <a:pt x="128" y="99"/>
                  </a:lnTo>
                  <a:lnTo>
                    <a:pt x="126" y="102"/>
                  </a:lnTo>
                  <a:lnTo>
                    <a:pt x="123" y="102"/>
                  </a:lnTo>
                  <a:lnTo>
                    <a:pt x="123" y="102"/>
                  </a:lnTo>
                  <a:lnTo>
                    <a:pt x="119" y="104"/>
                  </a:lnTo>
                  <a:lnTo>
                    <a:pt x="116" y="106"/>
                  </a:lnTo>
                  <a:lnTo>
                    <a:pt x="114" y="111"/>
                  </a:lnTo>
                  <a:lnTo>
                    <a:pt x="114" y="111"/>
                  </a:lnTo>
                  <a:lnTo>
                    <a:pt x="109" y="113"/>
                  </a:lnTo>
                  <a:lnTo>
                    <a:pt x="100" y="116"/>
                  </a:lnTo>
                  <a:lnTo>
                    <a:pt x="97" y="116"/>
                  </a:lnTo>
                  <a:lnTo>
                    <a:pt x="90" y="116"/>
                  </a:lnTo>
                  <a:lnTo>
                    <a:pt x="86" y="113"/>
                  </a:lnTo>
                  <a:lnTo>
                    <a:pt x="83" y="116"/>
                  </a:lnTo>
                  <a:lnTo>
                    <a:pt x="81" y="116"/>
                  </a:lnTo>
                  <a:lnTo>
                    <a:pt x="79" y="118"/>
                  </a:lnTo>
                  <a:lnTo>
                    <a:pt x="74" y="121"/>
                  </a:lnTo>
                  <a:lnTo>
                    <a:pt x="74" y="123"/>
                  </a:lnTo>
                  <a:lnTo>
                    <a:pt x="69" y="135"/>
                  </a:lnTo>
                  <a:lnTo>
                    <a:pt x="69" y="137"/>
                  </a:lnTo>
                  <a:lnTo>
                    <a:pt x="69" y="142"/>
                  </a:lnTo>
                  <a:lnTo>
                    <a:pt x="67" y="142"/>
                  </a:lnTo>
                  <a:lnTo>
                    <a:pt x="67" y="144"/>
                  </a:lnTo>
                  <a:lnTo>
                    <a:pt x="64" y="147"/>
                  </a:lnTo>
                  <a:lnTo>
                    <a:pt x="62" y="149"/>
                  </a:lnTo>
                  <a:lnTo>
                    <a:pt x="52" y="149"/>
                  </a:lnTo>
                  <a:lnTo>
                    <a:pt x="52" y="149"/>
                  </a:lnTo>
                  <a:lnTo>
                    <a:pt x="52" y="149"/>
                  </a:lnTo>
                  <a:lnTo>
                    <a:pt x="55" y="147"/>
                  </a:lnTo>
                  <a:lnTo>
                    <a:pt x="52" y="144"/>
                  </a:lnTo>
                  <a:lnTo>
                    <a:pt x="52" y="144"/>
                  </a:lnTo>
                  <a:lnTo>
                    <a:pt x="50" y="142"/>
                  </a:lnTo>
                  <a:lnTo>
                    <a:pt x="45" y="137"/>
                  </a:lnTo>
                  <a:lnTo>
                    <a:pt x="36" y="137"/>
                  </a:lnTo>
                  <a:lnTo>
                    <a:pt x="34" y="139"/>
                  </a:lnTo>
                  <a:lnTo>
                    <a:pt x="31" y="139"/>
                  </a:lnTo>
                  <a:lnTo>
                    <a:pt x="29" y="142"/>
                  </a:lnTo>
                  <a:lnTo>
                    <a:pt x="22" y="142"/>
                  </a:lnTo>
                  <a:lnTo>
                    <a:pt x="19" y="147"/>
                  </a:lnTo>
                  <a:lnTo>
                    <a:pt x="17" y="151"/>
                  </a:lnTo>
                  <a:lnTo>
                    <a:pt x="17" y="154"/>
                  </a:lnTo>
                  <a:lnTo>
                    <a:pt x="12" y="151"/>
                  </a:lnTo>
                  <a:lnTo>
                    <a:pt x="10" y="151"/>
                  </a:lnTo>
                  <a:lnTo>
                    <a:pt x="10" y="163"/>
                  </a:lnTo>
                  <a:lnTo>
                    <a:pt x="10" y="163"/>
                  </a:lnTo>
                  <a:lnTo>
                    <a:pt x="15" y="168"/>
                  </a:lnTo>
                  <a:lnTo>
                    <a:pt x="10" y="170"/>
                  </a:lnTo>
                  <a:lnTo>
                    <a:pt x="7" y="170"/>
                  </a:lnTo>
                  <a:lnTo>
                    <a:pt x="3" y="175"/>
                  </a:lnTo>
                  <a:lnTo>
                    <a:pt x="0" y="175"/>
                  </a:lnTo>
                  <a:lnTo>
                    <a:pt x="0" y="177"/>
                  </a:lnTo>
                  <a:lnTo>
                    <a:pt x="0" y="177"/>
                  </a:lnTo>
                  <a:close/>
                </a:path>
              </a:pathLst>
            </a:custGeom>
            <a:solidFill>
              <a:srgbClr val="53D2FF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1" name="Freeform 23"/>
            <p:cNvSpPr>
              <a:spLocks/>
            </p:cNvSpPr>
            <p:nvPr/>
          </p:nvSpPr>
          <p:spPr bwMode="auto">
            <a:xfrm>
              <a:off x="2670593" y="2155241"/>
              <a:ext cx="371475" cy="382588"/>
            </a:xfrm>
            <a:custGeom>
              <a:avLst/>
              <a:gdLst>
                <a:gd name="T0" fmla="*/ 106 w 234"/>
                <a:gd name="T1" fmla="*/ 236 h 241"/>
                <a:gd name="T2" fmla="*/ 99 w 234"/>
                <a:gd name="T3" fmla="*/ 229 h 241"/>
                <a:gd name="T4" fmla="*/ 99 w 234"/>
                <a:gd name="T5" fmla="*/ 222 h 241"/>
                <a:gd name="T6" fmla="*/ 101 w 234"/>
                <a:gd name="T7" fmla="*/ 210 h 241"/>
                <a:gd name="T8" fmla="*/ 104 w 234"/>
                <a:gd name="T9" fmla="*/ 201 h 241"/>
                <a:gd name="T10" fmla="*/ 111 w 234"/>
                <a:gd name="T11" fmla="*/ 184 h 241"/>
                <a:gd name="T12" fmla="*/ 116 w 234"/>
                <a:gd name="T13" fmla="*/ 175 h 241"/>
                <a:gd name="T14" fmla="*/ 118 w 234"/>
                <a:gd name="T15" fmla="*/ 168 h 241"/>
                <a:gd name="T16" fmla="*/ 120 w 234"/>
                <a:gd name="T17" fmla="*/ 158 h 241"/>
                <a:gd name="T18" fmla="*/ 130 w 234"/>
                <a:gd name="T19" fmla="*/ 147 h 241"/>
                <a:gd name="T20" fmla="*/ 137 w 234"/>
                <a:gd name="T21" fmla="*/ 142 h 241"/>
                <a:gd name="T22" fmla="*/ 139 w 234"/>
                <a:gd name="T23" fmla="*/ 132 h 241"/>
                <a:gd name="T24" fmla="*/ 146 w 234"/>
                <a:gd name="T25" fmla="*/ 123 h 241"/>
                <a:gd name="T26" fmla="*/ 168 w 234"/>
                <a:gd name="T27" fmla="*/ 121 h 241"/>
                <a:gd name="T28" fmla="*/ 177 w 234"/>
                <a:gd name="T29" fmla="*/ 121 h 241"/>
                <a:gd name="T30" fmla="*/ 187 w 234"/>
                <a:gd name="T31" fmla="*/ 121 h 241"/>
                <a:gd name="T32" fmla="*/ 196 w 234"/>
                <a:gd name="T33" fmla="*/ 106 h 241"/>
                <a:gd name="T34" fmla="*/ 206 w 234"/>
                <a:gd name="T35" fmla="*/ 102 h 241"/>
                <a:gd name="T36" fmla="*/ 203 w 234"/>
                <a:gd name="T37" fmla="*/ 97 h 241"/>
                <a:gd name="T38" fmla="*/ 203 w 234"/>
                <a:gd name="T39" fmla="*/ 92 h 241"/>
                <a:gd name="T40" fmla="*/ 217 w 234"/>
                <a:gd name="T41" fmla="*/ 83 h 241"/>
                <a:gd name="T42" fmla="*/ 215 w 234"/>
                <a:gd name="T43" fmla="*/ 73 h 241"/>
                <a:gd name="T44" fmla="*/ 217 w 234"/>
                <a:gd name="T45" fmla="*/ 64 h 241"/>
                <a:gd name="T46" fmla="*/ 215 w 234"/>
                <a:gd name="T47" fmla="*/ 59 h 241"/>
                <a:gd name="T48" fmla="*/ 232 w 234"/>
                <a:gd name="T49" fmla="*/ 40 h 241"/>
                <a:gd name="T50" fmla="*/ 229 w 234"/>
                <a:gd name="T51" fmla="*/ 45 h 241"/>
                <a:gd name="T52" fmla="*/ 227 w 234"/>
                <a:gd name="T53" fmla="*/ 35 h 241"/>
                <a:gd name="T54" fmla="*/ 227 w 234"/>
                <a:gd name="T55" fmla="*/ 33 h 241"/>
                <a:gd name="T56" fmla="*/ 225 w 234"/>
                <a:gd name="T57" fmla="*/ 38 h 241"/>
                <a:gd name="T58" fmla="*/ 222 w 234"/>
                <a:gd name="T59" fmla="*/ 31 h 241"/>
                <a:gd name="T60" fmla="*/ 215 w 234"/>
                <a:gd name="T61" fmla="*/ 19 h 241"/>
                <a:gd name="T62" fmla="*/ 220 w 234"/>
                <a:gd name="T63" fmla="*/ 9 h 241"/>
                <a:gd name="T64" fmla="*/ 213 w 234"/>
                <a:gd name="T65" fmla="*/ 5 h 241"/>
                <a:gd name="T66" fmla="*/ 172 w 234"/>
                <a:gd name="T67" fmla="*/ 2 h 241"/>
                <a:gd name="T68" fmla="*/ 130 w 234"/>
                <a:gd name="T69" fmla="*/ 2 h 241"/>
                <a:gd name="T70" fmla="*/ 80 w 234"/>
                <a:gd name="T71" fmla="*/ 2 h 241"/>
                <a:gd name="T72" fmla="*/ 7 w 234"/>
                <a:gd name="T73" fmla="*/ 0 h 241"/>
                <a:gd name="T74" fmla="*/ 0 w 234"/>
                <a:gd name="T75" fmla="*/ 35 h 241"/>
                <a:gd name="T76" fmla="*/ 0 w 234"/>
                <a:gd name="T77" fmla="*/ 83 h 241"/>
                <a:gd name="T78" fmla="*/ 0 w 234"/>
                <a:gd name="T79" fmla="*/ 168 h 241"/>
                <a:gd name="T80" fmla="*/ 2 w 234"/>
                <a:gd name="T81" fmla="*/ 194 h 241"/>
                <a:gd name="T82" fmla="*/ 7 w 234"/>
                <a:gd name="T83" fmla="*/ 194 h 241"/>
                <a:gd name="T84" fmla="*/ 16 w 234"/>
                <a:gd name="T85" fmla="*/ 199 h 241"/>
                <a:gd name="T86" fmla="*/ 26 w 234"/>
                <a:gd name="T87" fmla="*/ 199 h 241"/>
                <a:gd name="T88" fmla="*/ 37 w 234"/>
                <a:gd name="T89" fmla="*/ 206 h 241"/>
                <a:gd name="T90" fmla="*/ 52 w 234"/>
                <a:gd name="T91" fmla="*/ 213 h 241"/>
                <a:gd name="T92" fmla="*/ 56 w 234"/>
                <a:gd name="T93" fmla="*/ 225 h 241"/>
                <a:gd name="T94" fmla="*/ 68 w 234"/>
                <a:gd name="T95" fmla="*/ 229 h 241"/>
                <a:gd name="T96" fmla="*/ 82 w 234"/>
                <a:gd name="T97" fmla="*/ 236 h 241"/>
                <a:gd name="T98" fmla="*/ 90 w 234"/>
                <a:gd name="T99" fmla="*/ 236 h 241"/>
                <a:gd name="T100" fmla="*/ 111 w 234"/>
                <a:gd name="T101" fmla="*/ 239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34" h="241">
                  <a:moveTo>
                    <a:pt x="111" y="239"/>
                  </a:moveTo>
                  <a:lnTo>
                    <a:pt x="111" y="239"/>
                  </a:lnTo>
                  <a:lnTo>
                    <a:pt x="106" y="239"/>
                  </a:lnTo>
                  <a:lnTo>
                    <a:pt x="106" y="236"/>
                  </a:lnTo>
                  <a:lnTo>
                    <a:pt x="104" y="234"/>
                  </a:lnTo>
                  <a:lnTo>
                    <a:pt x="104" y="232"/>
                  </a:lnTo>
                  <a:lnTo>
                    <a:pt x="101" y="229"/>
                  </a:lnTo>
                  <a:lnTo>
                    <a:pt x="99" y="229"/>
                  </a:lnTo>
                  <a:lnTo>
                    <a:pt x="99" y="227"/>
                  </a:lnTo>
                  <a:lnTo>
                    <a:pt x="99" y="227"/>
                  </a:lnTo>
                  <a:lnTo>
                    <a:pt x="99" y="225"/>
                  </a:lnTo>
                  <a:lnTo>
                    <a:pt x="99" y="222"/>
                  </a:lnTo>
                  <a:lnTo>
                    <a:pt x="101" y="220"/>
                  </a:lnTo>
                  <a:lnTo>
                    <a:pt x="101" y="218"/>
                  </a:lnTo>
                  <a:lnTo>
                    <a:pt x="101" y="210"/>
                  </a:lnTo>
                  <a:lnTo>
                    <a:pt x="101" y="210"/>
                  </a:lnTo>
                  <a:lnTo>
                    <a:pt x="104" y="206"/>
                  </a:lnTo>
                  <a:lnTo>
                    <a:pt x="104" y="206"/>
                  </a:lnTo>
                  <a:lnTo>
                    <a:pt x="104" y="201"/>
                  </a:lnTo>
                  <a:lnTo>
                    <a:pt x="104" y="201"/>
                  </a:lnTo>
                  <a:lnTo>
                    <a:pt x="108" y="196"/>
                  </a:lnTo>
                  <a:lnTo>
                    <a:pt x="111" y="194"/>
                  </a:lnTo>
                  <a:lnTo>
                    <a:pt x="108" y="187"/>
                  </a:lnTo>
                  <a:lnTo>
                    <a:pt x="111" y="184"/>
                  </a:lnTo>
                  <a:lnTo>
                    <a:pt x="113" y="182"/>
                  </a:lnTo>
                  <a:lnTo>
                    <a:pt x="113" y="180"/>
                  </a:lnTo>
                  <a:lnTo>
                    <a:pt x="116" y="177"/>
                  </a:lnTo>
                  <a:lnTo>
                    <a:pt x="116" y="175"/>
                  </a:lnTo>
                  <a:lnTo>
                    <a:pt x="116" y="173"/>
                  </a:lnTo>
                  <a:lnTo>
                    <a:pt x="116" y="173"/>
                  </a:lnTo>
                  <a:lnTo>
                    <a:pt x="118" y="170"/>
                  </a:lnTo>
                  <a:lnTo>
                    <a:pt x="118" y="168"/>
                  </a:lnTo>
                  <a:lnTo>
                    <a:pt x="120" y="163"/>
                  </a:lnTo>
                  <a:lnTo>
                    <a:pt x="120" y="163"/>
                  </a:lnTo>
                  <a:lnTo>
                    <a:pt x="120" y="161"/>
                  </a:lnTo>
                  <a:lnTo>
                    <a:pt x="120" y="158"/>
                  </a:lnTo>
                  <a:lnTo>
                    <a:pt x="125" y="151"/>
                  </a:lnTo>
                  <a:lnTo>
                    <a:pt x="130" y="149"/>
                  </a:lnTo>
                  <a:lnTo>
                    <a:pt x="130" y="149"/>
                  </a:lnTo>
                  <a:lnTo>
                    <a:pt x="130" y="147"/>
                  </a:lnTo>
                  <a:lnTo>
                    <a:pt x="130" y="147"/>
                  </a:lnTo>
                  <a:lnTo>
                    <a:pt x="132" y="147"/>
                  </a:lnTo>
                  <a:lnTo>
                    <a:pt x="135" y="144"/>
                  </a:lnTo>
                  <a:lnTo>
                    <a:pt x="137" y="142"/>
                  </a:lnTo>
                  <a:lnTo>
                    <a:pt x="137" y="142"/>
                  </a:lnTo>
                  <a:lnTo>
                    <a:pt x="139" y="137"/>
                  </a:lnTo>
                  <a:lnTo>
                    <a:pt x="139" y="135"/>
                  </a:lnTo>
                  <a:lnTo>
                    <a:pt x="139" y="132"/>
                  </a:lnTo>
                  <a:lnTo>
                    <a:pt x="139" y="130"/>
                  </a:lnTo>
                  <a:lnTo>
                    <a:pt x="144" y="128"/>
                  </a:lnTo>
                  <a:lnTo>
                    <a:pt x="144" y="125"/>
                  </a:lnTo>
                  <a:lnTo>
                    <a:pt x="146" y="123"/>
                  </a:lnTo>
                  <a:lnTo>
                    <a:pt x="153" y="121"/>
                  </a:lnTo>
                  <a:lnTo>
                    <a:pt x="163" y="121"/>
                  </a:lnTo>
                  <a:lnTo>
                    <a:pt x="168" y="121"/>
                  </a:lnTo>
                  <a:lnTo>
                    <a:pt x="168" y="121"/>
                  </a:lnTo>
                  <a:lnTo>
                    <a:pt x="172" y="123"/>
                  </a:lnTo>
                  <a:lnTo>
                    <a:pt x="175" y="123"/>
                  </a:lnTo>
                  <a:lnTo>
                    <a:pt x="177" y="123"/>
                  </a:lnTo>
                  <a:lnTo>
                    <a:pt x="177" y="121"/>
                  </a:lnTo>
                  <a:lnTo>
                    <a:pt x="180" y="121"/>
                  </a:lnTo>
                  <a:lnTo>
                    <a:pt x="180" y="118"/>
                  </a:lnTo>
                  <a:lnTo>
                    <a:pt x="184" y="121"/>
                  </a:lnTo>
                  <a:lnTo>
                    <a:pt x="187" y="121"/>
                  </a:lnTo>
                  <a:lnTo>
                    <a:pt x="189" y="121"/>
                  </a:lnTo>
                  <a:lnTo>
                    <a:pt x="194" y="113"/>
                  </a:lnTo>
                  <a:lnTo>
                    <a:pt x="194" y="113"/>
                  </a:lnTo>
                  <a:lnTo>
                    <a:pt x="196" y="106"/>
                  </a:lnTo>
                  <a:lnTo>
                    <a:pt x="196" y="104"/>
                  </a:lnTo>
                  <a:lnTo>
                    <a:pt x="201" y="104"/>
                  </a:lnTo>
                  <a:lnTo>
                    <a:pt x="203" y="104"/>
                  </a:lnTo>
                  <a:lnTo>
                    <a:pt x="206" y="102"/>
                  </a:lnTo>
                  <a:lnTo>
                    <a:pt x="206" y="99"/>
                  </a:lnTo>
                  <a:lnTo>
                    <a:pt x="206" y="99"/>
                  </a:lnTo>
                  <a:lnTo>
                    <a:pt x="206" y="97"/>
                  </a:lnTo>
                  <a:lnTo>
                    <a:pt x="203" y="97"/>
                  </a:lnTo>
                  <a:lnTo>
                    <a:pt x="203" y="97"/>
                  </a:lnTo>
                  <a:lnTo>
                    <a:pt x="201" y="95"/>
                  </a:lnTo>
                  <a:lnTo>
                    <a:pt x="201" y="92"/>
                  </a:lnTo>
                  <a:lnTo>
                    <a:pt x="203" y="92"/>
                  </a:lnTo>
                  <a:lnTo>
                    <a:pt x="206" y="90"/>
                  </a:lnTo>
                  <a:lnTo>
                    <a:pt x="210" y="87"/>
                  </a:lnTo>
                  <a:lnTo>
                    <a:pt x="213" y="85"/>
                  </a:lnTo>
                  <a:lnTo>
                    <a:pt x="217" y="83"/>
                  </a:lnTo>
                  <a:lnTo>
                    <a:pt x="217" y="80"/>
                  </a:lnTo>
                  <a:lnTo>
                    <a:pt x="217" y="78"/>
                  </a:lnTo>
                  <a:lnTo>
                    <a:pt x="217" y="76"/>
                  </a:lnTo>
                  <a:lnTo>
                    <a:pt x="215" y="73"/>
                  </a:lnTo>
                  <a:lnTo>
                    <a:pt x="215" y="73"/>
                  </a:lnTo>
                  <a:lnTo>
                    <a:pt x="215" y="71"/>
                  </a:lnTo>
                  <a:lnTo>
                    <a:pt x="215" y="68"/>
                  </a:lnTo>
                  <a:lnTo>
                    <a:pt x="217" y="64"/>
                  </a:lnTo>
                  <a:lnTo>
                    <a:pt x="217" y="64"/>
                  </a:lnTo>
                  <a:lnTo>
                    <a:pt x="215" y="59"/>
                  </a:lnTo>
                  <a:lnTo>
                    <a:pt x="215" y="59"/>
                  </a:lnTo>
                  <a:lnTo>
                    <a:pt x="215" y="59"/>
                  </a:lnTo>
                  <a:lnTo>
                    <a:pt x="222" y="54"/>
                  </a:lnTo>
                  <a:lnTo>
                    <a:pt x="234" y="50"/>
                  </a:lnTo>
                  <a:lnTo>
                    <a:pt x="234" y="45"/>
                  </a:lnTo>
                  <a:lnTo>
                    <a:pt x="232" y="40"/>
                  </a:lnTo>
                  <a:lnTo>
                    <a:pt x="229" y="40"/>
                  </a:lnTo>
                  <a:lnTo>
                    <a:pt x="229" y="40"/>
                  </a:lnTo>
                  <a:lnTo>
                    <a:pt x="229" y="42"/>
                  </a:lnTo>
                  <a:lnTo>
                    <a:pt x="229" y="45"/>
                  </a:lnTo>
                  <a:lnTo>
                    <a:pt x="229" y="45"/>
                  </a:lnTo>
                  <a:lnTo>
                    <a:pt x="227" y="45"/>
                  </a:lnTo>
                  <a:lnTo>
                    <a:pt x="227" y="35"/>
                  </a:lnTo>
                  <a:lnTo>
                    <a:pt x="227" y="35"/>
                  </a:lnTo>
                  <a:lnTo>
                    <a:pt x="229" y="35"/>
                  </a:lnTo>
                  <a:lnTo>
                    <a:pt x="229" y="33"/>
                  </a:lnTo>
                  <a:lnTo>
                    <a:pt x="229" y="33"/>
                  </a:lnTo>
                  <a:lnTo>
                    <a:pt x="227" y="33"/>
                  </a:lnTo>
                  <a:lnTo>
                    <a:pt x="225" y="33"/>
                  </a:lnTo>
                  <a:lnTo>
                    <a:pt x="225" y="35"/>
                  </a:lnTo>
                  <a:lnTo>
                    <a:pt x="225" y="38"/>
                  </a:lnTo>
                  <a:lnTo>
                    <a:pt x="225" y="38"/>
                  </a:lnTo>
                  <a:lnTo>
                    <a:pt x="222" y="38"/>
                  </a:lnTo>
                  <a:lnTo>
                    <a:pt x="220" y="33"/>
                  </a:lnTo>
                  <a:lnTo>
                    <a:pt x="220" y="33"/>
                  </a:lnTo>
                  <a:lnTo>
                    <a:pt x="222" y="31"/>
                  </a:lnTo>
                  <a:lnTo>
                    <a:pt x="222" y="31"/>
                  </a:lnTo>
                  <a:lnTo>
                    <a:pt x="220" y="26"/>
                  </a:lnTo>
                  <a:lnTo>
                    <a:pt x="217" y="21"/>
                  </a:lnTo>
                  <a:lnTo>
                    <a:pt x="215" y="19"/>
                  </a:lnTo>
                  <a:lnTo>
                    <a:pt x="215" y="19"/>
                  </a:lnTo>
                  <a:lnTo>
                    <a:pt x="215" y="16"/>
                  </a:lnTo>
                  <a:lnTo>
                    <a:pt x="215" y="14"/>
                  </a:lnTo>
                  <a:lnTo>
                    <a:pt x="220" y="9"/>
                  </a:lnTo>
                  <a:lnTo>
                    <a:pt x="220" y="7"/>
                  </a:lnTo>
                  <a:lnTo>
                    <a:pt x="217" y="7"/>
                  </a:lnTo>
                  <a:lnTo>
                    <a:pt x="215" y="7"/>
                  </a:lnTo>
                  <a:lnTo>
                    <a:pt x="213" y="5"/>
                  </a:lnTo>
                  <a:lnTo>
                    <a:pt x="213" y="5"/>
                  </a:lnTo>
                  <a:lnTo>
                    <a:pt x="203" y="5"/>
                  </a:lnTo>
                  <a:lnTo>
                    <a:pt x="198" y="2"/>
                  </a:lnTo>
                  <a:lnTo>
                    <a:pt x="172" y="2"/>
                  </a:lnTo>
                  <a:lnTo>
                    <a:pt x="158" y="2"/>
                  </a:lnTo>
                  <a:lnTo>
                    <a:pt x="149" y="2"/>
                  </a:lnTo>
                  <a:lnTo>
                    <a:pt x="144" y="2"/>
                  </a:lnTo>
                  <a:lnTo>
                    <a:pt x="130" y="2"/>
                  </a:lnTo>
                  <a:lnTo>
                    <a:pt x="116" y="2"/>
                  </a:lnTo>
                  <a:lnTo>
                    <a:pt x="104" y="2"/>
                  </a:lnTo>
                  <a:lnTo>
                    <a:pt x="85" y="2"/>
                  </a:lnTo>
                  <a:lnTo>
                    <a:pt x="80" y="2"/>
                  </a:lnTo>
                  <a:lnTo>
                    <a:pt x="54" y="2"/>
                  </a:lnTo>
                  <a:lnTo>
                    <a:pt x="45" y="2"/>
                  </a:lnTo>
                  <a:lnTo>
                    <a:pt x="9" y="0"/>
                  </a:lnTo>
                  <a:lnTo>
                    <a:pt x="7" y="0"/>
                  </a:lnTo>
                  <a:lnTo>
                    <a:pt x="2" y="0"/>
                  </a:lnTo>
                  <a:lnTo>
                    <a:pt x="2" y="21"/>
                  </a:lnTo>
                  <a:lnTo>
                    <a:pt x="0" y="31"/>
                  </a:lnTo>
                  <a:lnTo>
                    <a:pt x="0" y="35"/>
                  </a:lnTo>
                  <a:lnTo>
                    <a:pt x="0" y="40"/>
                  </a:lnTo>
                  <a:lnTo>
                    <a:pt x="0" y="59"/>
                  </a:lnTo>
                  <a:lnTo>
                    <a:pt x="0" y="66"/>
                  </a:lnTo>
                  <a:lnTo>
                    <a:pt x="0" y="83"/>
                  </a:lnTo>
                  <a:lnTo>
                    <a:pt x="0" y="109"/>
                  </a:lnTo>
                  <a:lnTo>
                    <a:pt x="0" y="125"/>
                  </a:lnTo>
                  <a:lnTo>
                    <a:pt x="0" y="151"/>
                  </a:lnTo>
                  <a:lnTo>
                    <a:pt x="0" y="168"/>
                  </a:lnTo>
                  <a:lnTo>
                    <a:pt x="0" y="189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4"/>
                  </a:lnTo>
                  <a:lnTo>
                    <a:pt x="2" y="194"/>
                  </a:lnTo>
                  <a:lnTo>
                    <a:pt x="4" y="194"/>
                  </a:lnTo>
                  <a:lnTo>
                    <a:pt x="7" y="194"/>
                  </a:lnTo>
                  <a:lnTo>
                    <a:pt x="7" y="194"/>
                  </a:lnTo>
                  <a:lnTo>
                    <a:pt x="7" y="196"/>
                  </a:lnTo>
                  <a:lnTo>
                    <a:pt x="9" y="196"/>
                  </a:lnTo>
                  <a:lnTo>
                    <a:pt x="16" y="199"/>
                  </a:lnTo>
                  <a:lnTo>
                    <a:pt x="16" y="199"/>
                  </a:lnTo>
                  <a:lnTo>
                    <a:pt x="19" y="201"/>
                  </a:lnTo>
                  <a:lnTo>
                    <a:pt x="21" y="201"/>
                  </a:lnTo>
                  <a:lnTo>
                    <a:pt x="26" y="199"/>
                  </a:lnTo>
                  <a:lnTo>
                    <a:pt x="26" y="199"/>
                  </a:lnTo>
                  <a:lnTo>
                    <a:pt x="30" y="199"/>
                  </a:lnTo>
                  <a:lnTo>
                    <a:pt x="33" y="201"/>
                  </a:lnTo>
                  <a:lnTo>
                    <a:pt x="33" y="203"/>
                  </a:lnTo>
                  <a:lnTo>
                    <a:pt x="37" y="206"/>
                  </a:lnTo>
                  <a:lnTo>
                    <a:pt x="40" y="208"/>
                  </a:lnTo>
                  <a:lnTo>
                    <a:pt x="45" y="208"/>
                  </a:lnTo>
                  <a:lnTo>
                    <a:pt x="47" y="210"/>
                  </a:lnTo>
                  <a:lnTo>
                    <a:pt x="52" y="213"/>
                  </a:lnTo>
                  <a:lnTo>
                    <a:pt x="52" y="218"/>
                  </a:lnTo>
                  <a:lnTo>
                    <a:pt x="54" y="220"/>
                  </a:lnTo>
                  <a:lnTo>
                    <a:pt x="54" y="225"/>
                  </a:lnTo>
                  <a:lnTo>
                    <a:pt x="56" y="225"/>
                  </a:lnTo>
                  <a:lnTo>
                    <a:pt x="61" y="225"/>
                  </a:lnTo>
                  <a:lnTo>
                    <a:pt x="64" y="227"/>
                  </a:lnTo>
                  <a:lnTo>
                    <a:pt x="68" y="227"/>
                  </a:lnTo>
                  <a:lnTo>
                    <a:pt x="68" y="229"/>
                  </a:lnTo>
                  <a:lnTo>
                    <a:pt x="71" y="232"/>
                  </a:lnTo>
                  <a:lnTo>
                    <a:pt x="75" y="234"/>
                  </a:lnTo>
                  <a:lnTo>
                    <a:pt x="80" y="236"/>
                  </a:lnTo>
                  <a:lnTo>
                    <a:pt x="82" y="236"/>
                  </a:lnTo>
                  <a:lnTo>
                    <a:pt x="85" y="236"/>
                  </a:lnTo>
                  <a:lnTo>
                    <a:pt x="87" y="236"/>
                  </a:lnTo>
                  <a:lnTo>
                    <a:pt x="90" y="236"/>
                  </a:lnTo>
                  <a:lnTo>
                    <a:pt x="90" y="236"/>
                  </a:lnTo>
                  <a:lnTo>
                    <a:pt x="99" y="241"/>
                  </a:lnTo>
                  <a:lnTo>
                    <a:pt x="113" y="241"/>
                  </a:lnTo>
                  <a:lnTo>
                    <a:pt x="113" y="241"/>
                  </a:lnTo>
                  <a:lnTo>
                    <a:pt x="111" y="239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2" name="Freeform 24"/>
            <p:cNvSpPr>
              <a:spLocks/>
            </p:cNvSpPr>
            <p:nvPr/>
          </p:nvSpPr>
          <p:spPr bwMode="auto">
            <a:xfrm>
              <a:off x="2222918" y="2045703"/>
              <a:ext cx="450850" cy="458788"/>
            </a:xfrm>
            <a:custGeom>
              <a:avLst/>
              <a:gdLst>
                <a:gd name="T0" fmla="*/ 282 w 284"/>
                <a:gd name="T1" fmla="*/ 128 h 289"/>
                <a:gd name="T2" fmla="*/ 282 w 284"/>
                <a:gd name="T3" fmla="*/ 100 h 289"/>
                <a:gd name="T4" fmla="*/ 284 w 284"/>
                <a:gd name="T5" fmla="*/ 38 h 289"/>
                <a:gd name="T6" fmla="*/ 246 w 284"/>
                <a:gd name="T7" fmla="*/ 31 h 289"/>
                <a:gd name="T8" fmla="*/ 213 w 284"/>
                <a:gd name="T9" fmla="*/ 31 h 289"/>
                <a:gd name="T10" fmla="*/ 189 w 284"/>
                <a:gd name="T11" fmla="*/ 36 h 289"/>
                <a:gd name="T12" fmla="*/ 184 w 284"/>
                <a:gd name="T13" fmla="*/ 31 h 289"/>
                <a:gd name="T14" fmla="*/ 168 w 284"/>
                <a:gd name="T15" fmla="*/ 24 h 289"/>
                <a:gd name="T16" fmla="*/ 156 w 284"/>
                <a:gd name="T17" fmla="*/ 31 h 289"/>
                <a:gd name="T18" fmla="*/ 116 w 284"/>
                <a:gd name="T19" fmla="*/ 29 h 289"/>
                <a:gd name="T20" fmla="*/ 68 w 284"/>
                <a:gd name="T21" fmla="*/ 29 h 289"/>
                <a:gd name="T22" fmla="*/ 59 w 284"/>
                <a:gd name="T23" fmla="*/ 3 h 289"/>
                <a:gd name="T24" fmla="*/ 9 w 284"/>
                <a:gd name="T25" fmla="*/ 24 h 289"/>
                <a:gd name="T26" fmla="*/ 14 w 284"/>
                <a:gd name="T27" fmla="*/ 50 h 289"/>
                <a:gd name="T28" fmla="*/ 7 w 284"/>
                <a:gd name="T29" fmla="*/ 57 h 289"/>
                <a:gd name="T30" fmla="*/ 7 w 284"/>
                <a:gd name="T31" fmla="*/ 156 h 289"/>
                <a:gd name="T32" fmla="*/ 2 w 284"/>
                <a:gd name="T33" fmla="*/ 218 h 289"/>
                <a:gd name="T34" fmla="*/ 2 w 284"/>
                <a:gd name="T35" fmla="*/ 227 h 289"/>
                <a:gd name="T36" fmla="*/ 2 w 284"/>
                <a:gd name="T37" fmla="*/ 256 h 289"/>
                <a:gd name="T38" fmla="*/ 0 w 284"/>
                <a:gd name="T39" fmla="*/ 282 h 289"/>
                <a:gd name="T40" fmla="*/ 9 w 284"/>
                <a:gd name="T41" fmla="*/ 282 h 289"/>
                <a:gd name="T42" fmla="*/ 19 w 284"/>
                <a:gd name="T43" fmla="*/ 284 h 289"/>
                <a:gd name="T44" fmla="*/ 26 w 284"/>
                <a:gd name="T45" fmla="*/ 282 h 289"/>
                <a:gd name="T46" fmla="*/ 31 w 284"/>
                <a:gd name="T47" fmla="*/ 279 h 289"/>
                <a:gd name="T48" fmla="*/ 42 w 284"/>
                <a:gd name="T49" fmla="*/ 284 h 289"/>
                <a:gd name="T50" fmla="*/ 61 w 284"/>
                <a:gd name="T51" fmla="*/ 284 h 289"/>
                <a:gd name="T52" fmla="*/ 71 w 284"/>
                <a:gd name="T53" fmla="*/ 284 h 289"/>
                <a:gd name="T54" fmla="*/ 83 w 284"/>
                <a:gd name="T55" fmla="*/ 287 h 289"/>
                <a:gd name="T56" fmla="*/ 85 w 284"/>
                <a:gd name="T57" fmla="*/ 287 h 289"/>
                <a:gd name="T58" fmla="*/ 92 w 284"/>
                <a:gd name="T59" fmla="*/ 287 h 289"/>
                <a:gd name="T60" fmla="*/ 102 w 284"/>
                <a:gd name="T61" fmla="*/ 287 h 289"/>
                <a:gd name="T62" fmla="*/ 113 w 284"/>
                <a:gd name="T63" fmla="*/ 287 h 289"/>
                <a:gd name="T64" fmla="*/ 128 w 284"/>
                <a:gd name="T65" fmla="*/ 287 h 289"/>
                <a:gd name="T66" fmla="*/ 156 w 284"/>
                <a:gd name="T67" fmla="*/ 289 h 289"/>
                <a:gd name="T68" fmla="*/ 168 w 284"/>
                <a:gd name="T69" fmla="*/ 289 h 289"/>
                <a:gd name="T70" fmla="*/ 170 w 284"/>
                <a:gd name="T71" fmla="*/ 279 h 289"/>
                <a:gd name="T72" fmla="*/ 170 w 284"/>
                <a:gd name="T73" fmla="*/ 258 h 289"/>
                <a:gd name="T74" fmla="*/ 175 w 284"/>
                <a:gd name="T75" fmla="*/ 258 h 289"/>
                <a:gd name="T76" fmla="*/ 180 w 284"/>
                <a:gd name="T77" fmla="*/ 258 h 289"/>
                <a:gd name="T78" fmla="*/ 189 w 284"/>
                <a:gd name="T79" fmla="*/ 251 h 289"/>
                <a:gd name="T80" fmla="*/ 196 w 284"/>
                <a:gd name="T81" fmla="*/ 251 h 289"/>
                <a:gd name="T82" fmla="*/ 211 w 284"/>
                <a:gd name="T83" fmla="*/ 246 h 289"/>
                <a:gd name="T84" fmla="*/ 211 w 284"/>
                <a:gd name="T85" fmla="*/ 239 h 289"/>
                <a:gd name="T86" fmla="*/ 213 w 284"/>
                <a:gd name="T87" fmla="*/ 232 h 289"/>
                <a:gd name="T88" fmla="*/ 213 w 284"/>
                <a:gd name="T89" fmla="*/ 211 h 289"/>
                <a:gd name="T90" fmla="*/ 215 w 284"/>
                <a:gd name="T91" fmla="*/ 206 h 289"/>
                <a:gd name="T92" fmla="*/ 218 w 284"/>
                <a:gd name="T93" fmla="*/ 201 h 289"/>
                <a:gd name="T94" fmla="*/ 227 w 284"/>
                <a:gd name="T95" fmla="*/ 201 h 289"/>
                <a:gd name="T96" fmla="*/ 234 w 284"/>
                <a:gd name="T97" fmla="*/ 194 h 289"/>
                <a:gd name="T98" fmla="*/ 241 w 284"/>
                <a:gd name="T99" fmla="*/ 194 h 289"/>
                <a:gd name="T100" fmla="*/ 282 w 284"/>
                <a:gd name="T101" fmla="*/ 152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4" h="289">
                  <a:moveTo>
                    <a:pt x="282" y="152"/>
                  </a:moveTo>
                  <a:lnTo>
                    <a:pt x="282" y="135"/>
                  </a:lnTo>
                  <a:lnTo>
                    <a:pt x="282" y="128"/>
                  </a:lnTo>
                  <a:lnTo>
                    <a:pt x="282" y="109"/>
                  </a:lnTo>
                  <a:lnTo>
                    <a:pt x="282" y="104"/>
                  </a:lnTo>
                  <a:lnTo>
                    <a:pt x="282" y="100"/>
                  </a:lnTo>
                  <a:lnTo>
                    <a:pt x="284" y="90"/>
                  </a:lnTo>
                  <a:lnTo>
                    <a:pt x="284" y="69"/>
                  </a:lnTo>
                  <a:lnTo>
                    <a:pt x="284" y="38"/>
                  </a:lnTo>
                  <a:lnTo>
                    <a:pt x="284" y="31"/>
                  </a:lnTo>
                  <a:lnTo>
                    <a:pt x="267" y="31"/>
                  </a:lnTo>
                  <a:lnTo>
                    <a:pt x="246" y="31"/>
                  </a:lnTo>
                  <a:lnTo>
                    <a:pt x="244" y="31"/>
                  </a:lnTo>
                  <a:lnTo>
                    <a:pt x="222" y="31"/>
                  </a:lnTo>
                  <a:lnTo>
                    <a:pt x="213" y="31"/>
                  </a:lnTo>
                  <a:lnTo>
                    <a:pt x="192" y="31"/>
                  </a:lnTo>
                  <a:lnTo>
                    <a:pt x="192" y="33"/>
                  </a:lnTo>
                  <a:lnTo>
                    <a:pt x="189" y="36"/>
                  </a:lnTo>
                  <a:lnTo>
                    <a:pt x="184" y="36"/>
                  </a:lnTo>
                  <a:lnTo>
                    <a:pt x="184" y="36"/>
                  </a:lnTo>
                  <a:lnTo>
                    <a:pt x="184" y="31"/>
                  </a:lnTo>
                  <a:lnTo>
                    <a:pt x="177" y="31"/>
                  </a:lnTo>
                  <a:lnTo>
                    <a:pt x="168" y="31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56" y="24"/>
                  </a:lnTo>
                  <a:lnTo>
                    <a:pt x="156" y="31"/>
                  </a:lnTo>
                  <a:lnTo>
                    <a:pt x="142" y="29"/>
                  </a:lnTo>
                  <a:lnTo>
                    <a:pt x="132" y="29"/>
                  </a:lnTo>
                  <a:lnTo>
                    <a:pt x="116" y="29"/>
                  </a:lnTo>
                  <a:lnTo>
                    <a:pt x="95" y="29"/>
                  </a:lnTo>
                  <a:lnTo>
                    <a:pt x="87" y="29"/>
                  </a:lnTo>
                  <a:lnTo>
                    <a:pt x="68" y="29"/>
                  </a:lnTo>
                  <a:lnTo>
                    <a:pt x="59" y="29"/>
                  </a:lnTo>
                  <a:lnTo>
                    <a:pt x="59" y="24"/>
                  </a:lnTo>
                  <a:lnTo>
                    <a:pt x="59" y="3"/>
                  </a:lnTo>
                  <a:lnTo>
                    <a:pt x="40" y="3"/>
                  </a:lnTo>
                  <a:lnTo>
                    <a:pt x="9" y="0"/>
                  </a:lnTo>
                  <a:lnTo>
                    <a:pt x="9" y="24"/>
                  </a:lnTo>
                  <a:lnTo>
                    <a:pt x="9" y="26"/>
                  </a:lnTo>
                  <a:lnTo>
                    <a:pt x="7" y="50"/>
                  </a:lnTo>
                  <a:lnTo>
                    <a:pt x="14" y="50"/>
                  </a:lnTo>
                  <a:lnTo>
                    <a:pt x="14" y="57"/>
                  </a:lnTo>
                  <a:lnTo>
                    <a:pt x="14" y="57"/>
                  </a:lnTo>
                  <a:lnTo>
                    <a:pt x="7" y="57"/>
                  </a:lnTo>
                  <a:lnTo>
                    <a:pt x="7" y="69"/>
                  </a:lnTo>
                  <a:lnTo>
                    <a:pt x="7" y="137"/>
                  </a:lnTo>
                  <a:lnTo>
                    <a:pt x="7" y="156"/>
                  </a:lnTo>
                  <a:lnTo>
                    <a:pt x="5" y="168"/>
                  </a:lnTo>
                  <a:lnTo>
                    <a:pt x="5" y="178"/>
                  </a:lnTo>
                  <a:lnTo>
                    <a:pt x="2" y="218"/>
                  </a:lnTo>
                  <a:lnTo>
                    <a:pt x="2" y="220"/>
                  </a:lnTo>
                  <a:lnTo>
                    <a:pt x="2" y="223"/>
                  </a:lnTo>
                  <a:lnTo>
                    <a:pt x="2" y="227"/>
                  </a:lnTo>
                  <a:lnTo>
                    <a:pt x="2" y="234"/>
                  </a:lnTo>
                  <a:lnTo>
                    <a:pt x="2" y="239"/>
                  </a:lnTo>
                  <a:lnTo>
                    <a:pt x="2" y="256"/>
                  </a:lnTo>
                  <a:lnTo>
                    <a:pt x="2" y="258"/>
                  </a:lnTo>
                  <a:lnTo>
                    <a:pt x="2" y="268"/>
                  </a:lnTo>
                  <a:lnTo>
                    <a:pt x="0" y="282"/>
                  </a:lnTo>
                  <a:lnTo>
                    <a:pt x="2" y="282"/>
                  </a:lnTo>
                  <a:lnTo>
                    <a:pt x="5" y="282"/>
                  </a:lnTo>
                  <a:lnTo>
                    <a:pt x="9" y="282"/>
                  </a:lnTo>
                  <a:lnTo>
                    <a:pt x="14" y="282"/>
                  </a:lnTo>
                  <a:lnTo>
                    <a:pt x="16" y="284"/>
                  </a:lnTo>
                  <a:lnTo>
                    <a:pt x="19" y="284"/>
                  </a:lnTo>
                  <a:lnTo>
                    <a:pt x="21" y="284"/>
                  </a:lnTo>
                  <a:lnTo>
                    <a:pt x="26" y="284"/>
                  </a:lnTo>
                  <a:lnTo>
                    <a:pt x="26" y="282"/>
                  </a:lnTo>
                  <a:lnTo>
                    <a:pt x="26" y="282"/>
                  </a:lnTo>
                  <a:lnTo>
                    <a:pt x="26" y="279"/>
                  </a:lnTo>
                  <a:lnTo>
                    <a:pt x="31" y="279"/>
                  </a:lnTo>
                  <a:lnTo>
                    <a:pt x="33" y="284"/>
                  </a:lnTo>
                  <a:lnTo>
                    <a:pt x="38" y="284"/>
                  </a:lnTo>
                  <a:lnTo>
                    <a:pt x="42" y="284"/>
                  </a:lnTo>
                  <a:lnTo>
                    <a:pt x="45" y="284"/>
                  </a:lnTo>
                  <a:lnTo>
                    <a:pt x="50" y="284"/>
                  </a:lnTo>
                  <a:lnTo>
                    <a:pt x="61" y="284"/>
                  </a:lnTo>
                  <a:lnTo>
                    <a:pt x="64" y="284"/>
                  </a:lnTo>
                  <a:lnTo>
                    <a:pt x="66" y="284"/>
                  </a:lnTo>
                  <a:lnTo>
                    <a:pt x="71" y="284"/>
                  </a:lnTo>
                  <a:lnTo>
                    <a:pt x="76" y="284"/>
                  </a:lnTo>
                  <a:lnTo>
                    <a:pt x="76" y="284"/>
                  </a:lnTo>
                  <a:lnTo>
                    <a:pt x="83" y="287"/>
                  </a:lnTo>
                  <a:lnTo>
                    <a:pt x="83" y="287"/>
                  </a:lnTo>
                  <a:lnTo>
                    <a:pt x="85" y="287"/>
                  </a:lnTo>
                  <a:lnTo>
                    <a:pt x="85" y="287"/>
                  </a:lnTo>
                  <a:lnTo>
                    <a:pt x="85" y="287"/>
                  </a:lnTo>
                  <a:lnTo>
                    <a:pt x="92" y="287"/>
                  </a:lnTo>
                  <a:lnTo>
                    <a:pt x="92" y="287"/>
                  </a:lnTo>
                  <a:lnTo>
                    <a:pt x="97" y="287"/>
                  </a:lnTo>
                  <a:lnTo>
                    <a:pt x="102" y="287"/>
                  </a:lnTo>
                  <a:lnTo>
                    <a:pt x="102" y="287"/>
                  </a:lnTo>
                  <a:lnTo>
                    <a:pt x="104" y="287"/>
                  </a:lnTo>
                  <a:lnTo>
                    <a:pt x="109" y="287"/>
                  </a:lnTo>
                  <a:lnTo>
                    <a:pt x="113" y="287"/>
                  </a:lnTo>
                  <a:lnTo>
                    <a:pt x="121" y="287"/>
                  </a:lnTo>
                  <a:lnTo>
                    <a:pt x="123" y="287"/>
                  </a:lnTo>
                  <a:lnTo>
                    <a:pt x="128" y="287"/>
                  </a:lnTo>
                  <a:lnTo>
                    <a:pt x="130" y="287"/>
                  </a:lnTo>
                  <a:lnTo>
                    <a:pt x="140" y="287"/>
                  </a:lnTo>
                  <a:lnTo>
                    <a:pt x="156" y="289"/>
                  </a:lnTo>
                  <a:lnTo>
                    <a:pt x="156" y="289"/>
                  </a:lnTo>
                  <a:lnTo>
                    <a:pt x="163" y="289"/>
                  </a:lnTo>
                  <a:lnTo>
                    <a:pt x="168" y="289"/>
                  </a:lnTo>
                  <a:lnTo>
                    <a:pt x="168" y="289"/>
                  </a:lnTo>
                  <a:lnTo>
                    <a:pt x="170" y="284"/>
                  </a:lnTo>
                  <a:lnTo>
                    <a:pt x="170" y="279"/>
                  </a:lnTo>
                  <a:lnTo>
                    <a:pt x="170" y="275"/>
                  </a:lnTo>
                  <a:lnTo>
                    <a:pt x="170" y="270"/>
                  </a:lnTo>
                  <a:lnTo>
                    <a:pt x="170" y="258"/>
                  </a:lnTo>
                  <a:lnTo>
                    <a:pt x="170" y="258"/>
                  </a:lnTo>
                  <a:lnTo>
                    <a:pt x="173" y="258"/>
                  </a:lnTo>
                  <a:lnTo>
                    <a:pt x="175" y="258"/>
                  </a:lnTo>
                  <a:lnTo>
                    <a:pt x="175" y="258"/>
                  </a:lnTo>
                  <a:lnTo>
                    <a:pt x="177" y="258"/>
                  </a:lnTo>
                  <a:lnTo>
                    <a:pt x="180" y="258"/>
                  </a:lnTo>
                  <a:lnTo>
                    <a:pt x="182" y="258"/>
                  </a:lnTo>
                  <a:lnTo>
                    <a:pt x="187" y="253"/>
                  </a:lnTo>
                  <a:lnTo>
                    <a:pt x="189" y="251"/>
                  </a:lnTo>
                  <a:lnTo>
                    <a:pt x="192" y="251"/>
                  </a:lnTo>
                  <a:lnTo>
                    <a:pt x="192" y="251"/>
                  </a:lnTo>
                  <a:lnTo>
                    <a:pt x="196" y="251"/>
                  </a:lnTo>
                  <a:lnTo>
                    <a:pt x="203" y="249"/>
                  </a:lnTo>
                  <a:lnTo>
                    <a:pt x="208" y="249"/>
                  </a:lnTo>
                  <a:lnTo>
                    <a:pt x="211" y="246"/>
                  </a:lnTo>
                  <a:lnTo>
                    <a:pt x="211" y="246"/>
                  </a:lnTo>
                  <a:lnTo>
                    <a:pt x="211" y="246"/>
                  </a:lnTo>
                  <a:lnTo>
                    <a:pt x="211" y="239"/>
                  </a:lnTo>
                  <a:lnTo>
                    <a:pt x="211" y="234"/>
                  </a:lnTo>
                  <a:lnTo>
                    <a:pt x="211" y="234"/>
                  </a:lnTo>
                  <a:lnTo>
                    <a:pt x="213" y="232"/>
                  </a:lnTo>
                  <a:lnTo>
                    <a:pt x="211" y="230"/>
                  </a:lnTo>
                  <a:lnTo>
                    <a:pt x="211" y="213"/>
                  </a:lnTo>
                  <a:lnTo>
                    <a:pt x="213" y="211"/>
                  </a:lnTo>
                  <a:lnTo>
                    <a:pt x="215" y="208"/>
                  </a:lnTo>
                  <a:lnTo>
                    <a:pt x="215" y="206"/>
                  </a:lnTo>
                  <a:lnTo>
                    <a:pt x="215" y="206"/>
                  </a:lnTo>
                  <a:lnTo>
                    <a:pt x="215" y="204"/>
                  </a:lnTo>
                  <a:lnTo>
                    <a:pt x="218" y="201"/>
                  </a:lnTo>
                  <a:lnTo>
                    <a:pt x="218" y="201"/>
                  </a:lnTo>
                  <a:lnTo>
                    <a:pt x="220" y="204"/>
                  </a:lnTo>
                  <a:lnTo>
                    <a:pt x="225" y="201"/>
                  </a:lnTo>
                  <a:lnTo>
                    <a:pt x="227" y="201"/>
                  </a:lnTo>
                  <a:lnTo>
                    <a:pt x="227" y="201"/>
                  </a:lnTo>
                  <a:lnTo>
                    <a:pt x="232" y="197"/>
                  </a:lnTo>
                  <a:lnTo>
                    <a:pt x="234" y="194"/>
                  </a:lnTo>
                  <a:lnTo>
                    <a:pt x="234" y="194"/>
                  </a:lnTo>
                  <a:lnTo>
                    <a:pt x="237" y="194"/>
                  </a:lnTo>
                  <a:lnTo>
                    <a:pt x="241" y="194"/>
                  </a:lnTo>
                  <a:lnTo>
                    <a:pt x="282" y="194"/>
                  </a:lnTo>
                  <a:lnTo>
                    <a:pt x="282" y="178"/>
                  </a:lnTo>
                  <a:lnTo>
                    <a:pt x="282" y="152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3" name="Freeform 25"/>
            <p:cNvSpPr>
              <a:spLocks/>
            </p:cNvSpPr>
            <p:nvPr/>
          </p:nvSpPr>
          <p:spPr bwMode="auto">
            <a:xfrm>
              <a:off x="2896018" y="5479466"/>
              <a:ext cx="434975" cy="709613"/>
            </a:xfrm>
            <a:custGeom>
              <a:avLst/>
              <a:gdLst>
                <a:gd name="T0" fmla="*/ 272 w 274"/>
                <a:gd name="T1" fmla="*/ 388 h 447"/>
                <a:gd name="T2" fmla="*/ 272 w 274"/>
                <a:gd name="T3" fmla="*/ 362 h 447"/>
                <a:gd name="T4" fmla="*/ 262 w 274"/>
                <a:gd name="T5" fmla="*/ 317 h 447"/>
                <a:gd name="T6" fmla="*/ 274 w 274"/>
                <a:gd name="T7" fmla="*/ 274 h 447"/>
                <a:gd name="T8" fmla="*/ 274 w 274"/>
                <a:gd name="T9" fmla="*/ 236 h 447"/>
                <a:gd name="T10" fmla="*/ 267 w 274"/>
                <a:gd name="T11" fmla="*/ 236 h 447"/>
                <a:gd name="T12" fmla="*/ 258 w 274"/>
                <a:gd name="T13" fmla="*/ 234 h 447"/>
                <a:gd name="T14" fmla="*/ 260 w 274"/>
                <a:gd name="T15" fmla="*/ 217 h 447"/>
                <a:gd name="T16" fmla="*/ 251 w 274"/>
                <a:gd name="T17" fmla="*/ 213 h 447"/>
                <a:gd name="T18" fmla="*/ 236 w 274"/>
                <a:gd name="T19" fmla="*/ 198 h 447"/>
                <a:gd name="T20" fmla="*/ 227 w 274"/>
                <a:gd name="T21" fmla="*/ 194 h 447"/>
                <a:gd name="T22" fmla="*/ 177 w 274"/>
                <a:gd name="T23" fmla="*/ 191 h 447"/>
                <a:gd name="T24" fmla="*/ 170 w 274"/>
                <a:gd name="T25" fmla="*/ 116 h 447"/>
                <a:gd name="T26" fmla="*/ 168 w 274"/>
                <a:gd name="T27" fmla="*/ 64 h 447"/>
                <a:gd name="T28" fmla="*/ 163 w 274"/>
                <a:gd name="T29" fmla="*/ 38 h 447"/>
                <a:gd name="T30" fmla="*/ 154 w 274"/>
                <a:gd name="T31" fmla="*/ 30 h 447"/>
                <a:gd name="T32" fmla="*/ 142 w 274"/>
                <a:gd name="T33" fmla="*/ 28 h 447"/>
                <a:gd name="T34" fmla="*/ 135 w 274"/>
                <a:gd name="T35" fmla="*/ 19 h 447"/>
                <a:gd name="T36" fmla="*/ 128 w 274"/>
                <a:gd name="T37" fmla="*/ 14 h 447"/>
                <a:gd name="T38" fmla="*/ 109 w 274"/>
                <a:gd name="T39" fmla="*/ 9 h 447"/>
                <a:gd name="T40" fmla="*/ 97 w 274"/>
                <a:gd name="T41" fmla="*/ 7 h 447"/>
                <a:gd name="T42" fmla="*/ 83 w 274"/>
                <a:gd name="T43" fmla="*/ 2 h 447"/>
                <a:gd name="T44" fmla="*/ 68 w 274"/>
                <a:gd name="T45" fmla="*/ 4 h 447"/>
                <a:gd name="T46" fmla="*/ 61 w 274"/>
                <a:gd name="T47" fmla="*/ 0 h 447"/>
                <a:gd name="T48" fmla="*/ 42 w 274"/>
                <a:gd name="T49" fmla="*/ 19 h 447"/>
                <a:gd name="T50" fmla="*/ 40 w 274"/>
                <a:gd name="T51" fmla="*/ 35 h 447"/>
                <a:gd name="T52" fmla="*/ 33 w 274"/>
                <a:gd name="T53" fmla="*/ 35 h 447"/>
                <a:gd name="T54" fmla="*/ 21 w 274"/>
                <a:gd name="T55" fmla="*/ 38 h 447"/>
                <a:gd name="T56" fmla="*/ 16 w 274"/>
                <a:gd name="T57" fmla="*/ 45 h 447"/>
                <a:gd name="T58" fmla="*/ 23 w 274"/>
                <a:gd name="T59" fmla="*/ 52 h 447"/>
                <a:gd name="T60" fmla="*/ 30 w 274"/>
                <a:gd name="T61" fmla="*/ 54 h 447"/>
                <a:gd name="T62" fmla="*/ 33 w 274"/>
                <a:gd name="T63" fmla="*/ 66 h 447"/>
                <a:gd name="T64" fmla="*/ 23 w 274"/>
                <a:gd name="T65" fmla="*/ 78 h 447"/>
                <a:gd name="T66" fmla="*/ 19 w 274"/>
                <a:gd name="T67" fmla="*/ 90 h 447"/>
                <a:gd name="T68" fmla="*/ 11 w 274"/>
                <a:gd name="T69" fmla="*/ 99 h 447"/>
                <a:gd name="T70" fmla="*/ 0 w 274"/>
                <a:gd name="T71" fmla="*/ 111 h 447"/>
                <a:gd name="T72" fmla="*/ 9 w 274"/>
                <a:gd name="T73" fmla="*/ 130 h 447"/>
                <a:gd name="T74" fmla="*/ 9 w 274"/>
                <a:gd name="T75" fmla="*/ 144 h 447"/>
                <a:gd name="T76" fmla="*/ 11 w 274"/>
                <a:gd name="T77" fmla="*/ 161 h 447"/>
                <a:gd name="T78" fmla="*/ 28 w 274"/>
                <a:gd name="T79" fmla="*/ 175 h 447"/>
                <a:gd name="T80" fmla="*/ 14 w 274"/>
                <a:gd name="T81" fmla="*/ 189 h 447"/>
                <a:gd name="T82" fmla="*/ 26 w 274"/>
                <a:gd name="T83" fmla="*/ 210 h 447"/>
                <a:gd name="T84" fmla="*/ 35 w 274"/>
                <a:gd name="T85" fmla="*/ 241 h 447"/>
                <a:gd name="T86" fmla="*/ 23 w 274"/>
                <a:gd name="T87" fmla="*/ 277 h 447"/>
                <a:gd name="T88" fmla="*/ 23 w 274"/>
                <a:gd name="T89" fmla="*/ 314 h 447"/>
                <a:gd name="T90" fmla="*/ 23 w 274"/>
                <a:gd name="T91" fmla="*/ 324 h 447"/>
                <a:gd name="T92" fmla="*/ 23 w 274"/>
                <a:gd name="T93" fmla="*/ 364 h 447"/>
                <a:gd name="T94" fmla="*/ 21 w 274"/>
                <a:gd name="T95" fmla="*/ 423 h 447"/>
                <a:gd name="T96" fmla="*/ 52 w 274"/>
                <a:gd name="T97" fmla="*/ 433 h 447"/>
                <a:gd name="T98" fmla="*/ 101 w 274"/>
                <a:gd name="T99" fmla="*/ 433 h 447"/>
                <a:gd name="T100" fmla="*/ 156 w 274"/>
                <a:gd name="T101" fmla="*/ 435 h 447"/>
                <a:gd name="T102" fmla="*/ 227 w 274"/>
                <a:gd name="T103" fmla="*/ 435 h 447"/>
                <a:gd name="T104" fmla="*/ 270 w 274"/>
                <a:gd name="T105" fmla="*/ 426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74" h="447">
                  <a:moveTo>
                    <a:pt x="270" y="426"/>
                  </a:moveTo>
                  <a:lnTo>
                    <a:pt x="272" y="402"/>
                  </a:lnTo>
                  <a:lnTo>
                    <a:pt x="272" y="400"/>
                  </a:lnTo>
                  <a:lnTo>
                    <a:pt x="272" y="392"/>
                  </a:lnTo>
                  <a:lnTo>
                    <a:pt x="272" y="388"/>
                  </a:lnTo>
                  <a:lnTo>
                    <a:pt x="272" y="383"/>
                  </a:lnTo>
                  <a:lnTo>
                    <a:pt x="272" y="371"/>
                  </a:lnTo>
                  <a:lnTo>
                    <a:pt x="272" y="371"/>
                  </a:lnTo>
                  <a:lnTo>
                    <a:pt x="272" y="369"/>
                  </a:lnTo>
                  <a:lnTo>
                    <a:pt x="272" y="362"/>
                  </a:lnTo>
                  <a:lnTo>
                    <a:pt x="272" y="352"/>
                  </a:lnTo>
                  <a:lnTo>
                    <a:pt x="272" y="350"/>
                  </a:lnTo>
                  <a:lnTo>
                    <a:pt x="262" y="350"/>
                  </a:lnTo>
                  <a:lnTo>
                    <a:pt x="262" y="336"/>
                  </a:lnTo>
                  <a:lnTo>
                    <a:pt x="262" y="317"/>
                  </a:lnTo>
                  <a:lnTo>
                    <a:pt x="262" y="307"/>
                  </a:lnTo>
                  <a:lnTo>
                    <a:pt x="270" y="307"/>
                  </a:lnTo>
                  <a:lnTo>
                    <a:pt x="274" y="307"/>
                  </a:lnTo>
                  <a:lnTo>
                    <a:pt x="274" y="277"/>
                  </a:lnTo>
                  <a:lnTo>
                    <a:pt x="274" y="274"/>
                  </a:lnTo>
                  <a:lnTo>
                    <a:pt x="274" y="265"/>
                  </a:lnTo>
                  <a:lnTo>
                    <a:pt x="274" y="265"/>
                  </a:lnTo>
                  <a:lnTo>
                    <a:pt x="274" y="248"/>
                  </a:lnTo>
                  <a:lnTo>
                    <a:pt x="274" y="243"/>
                  </a:lnTo>
                  <a:lnTo>
                    <a:pt x="274" y="236"/>
                  </a:lnTo>
                  <a:lnTo>
                    <a:pt x="272" y="236"/>
                  </a:lnTo>
                  <a:lnTo>
                    <a:pt x="272" y="236"/>
                  </a:lnTo>
                  <a:lnTo>
                    <a:pt x="272" y="234"/>
                  </a:lnTo>
                  <a:lnTo>
                    <a:pt x="267" y="236"/>
                  </a:lnTo>
                  <a:lnTo>
                    <a:pt x="267" y="236"/>
                  </a:lnTo>
                  <a:lnTo>
                    <a:pt x="267" y="239"/>
                  </a:lnTo>
                  <a:lnTo>
                    <a:pt x="265" y="239"/>
                  </a:lnTo>
                  <a:lnTo>
                    <a:pt x="262" y="239"/>
                  </a:lnTo>
                  <a:lnTo>
                    <a:pt x="260" y="236"/>
                  </a:lnTo>
                  <a:lnTo>
                    <a:pt x="258" y="234"/>
                  </a:lnTo>
                  <a:lnTo>
                    <a:pt x="258" y="229"/>
                  </a:lnTo>
                  <a:lnTo>
                    <a:pt x="258" y="227"/>
                  </a:lnTo>
                  <a:lnTo>
                    <a:pt x="258" y="227"/>
                  </a:lnTo>
                  <a:lnTo>
                    <a:pt x="260" y="222"/>
                  </a:lnTo>
                  <a:lnTo>
                    <a:pt x="260" y="217"/>
                  </a:lnTo>
                  <a:lnTo>
                    <a:pt x="260" y="215"/>
                  </a:lnTo>
                  <a:lnTo>
                    <a:pt x="255" y="210"/>
                  </a:lnTo>
                  <a:lnTo>
                    <a:pt x="251" y="210"/>
                  </a:lnTo>
                  <a:lnTo>
                    <a:pt x="251" y="210"/>
                  </a:lnTo>
                  <a:lnTo>
                    <a:pt x="251" y="213"/>
                  </a:lnTo>
                  <a:lnTo>
                    <a:pt x="251" y="213"/>
                  </a:lnTo>
                  <a:lnTo>
                    <a:pt x="246" y="213"/>
                  </a:lnTo>
                  <a:lnTo>
                    <a:pt x="239" y="208"/>
                  </a:lnTo>
                  <a:lnTo>
                    <a:pt x="236" y="206"/>
                  </a:lnTo>
                  <a:lnTo>
                    <a:pt x="236" y="198"/>
                  </a:lnTo>
                  <a:lnTo>
                    <a:pt x="234" y="194"/>
                  </a:lnTo>
                  <a:lnTo>
                    <a:pt x="234" y="194"/>
                  </a:lnTo>
                  <a:lnTo>
                    <a:pt x="232" y="194"/>
                  </a:lnTo>
                  <a:lnTo>
                    <a:pt x="227" y="194"/>
                  </a:lnTo>
                  <a:lnTo>
                    <a:pt x="227" y="194"/>
                  </a:lnTo>
                  <a:lnTo>
                    <a:pt x="225" y="191"/>
                  </a:lnTo>
                  <a:lnTo>
                    <a:pt x="213" y="191"/>
                  </a:lnTo>
                  <a:lnTo>
                    <a:pt x="187" y="191"/>
                  </a:lnTo>
                  <a:lnTo>
                    <a:pt x="184" y="191"/>
                  </a:lnTo>
                  <a:lnTo>
                    <a:pt x="177" y="191"/>
                  </a:lnTo>
                  <a:lnTo>
                    <a:pt x="168" y="191"/>
                  </a:lnTo>
                  <a:lnTo>
                    <a:pt x="168" y="189"/>
                  </a:lnTo>
                  <a:lnTo>
                    <a:pt x="168" y="165"/>
                  </a:lnTo>
                  <a:lnTo>
                    <a:pt x="170" y="158"/>
                  </a:lnTo>
                  <a:lnTo>
                    <a:pt x="170" y="116"/>
                  </a:lnTo>
                  <a:lnTo>
                    <a:pt x="168" y="101"/>
                  </a:lnTo>
                  <a:lnTo>
                    <a:pt x="170" y="99"/>
                  </a:lnTo>
                  <a:lnTo>
                    <a:pt x="170" y="75"/>
                  </a:lnTo>
                  <a:lnTo>
                    <a:pt x="168" y="75"/>
                  </a:lnTo>
                  <a:lnTo>
                    <a:pt x="168" y="64"/>
                  </a:lnTo>
                  <a:lnTo>
                    <a:pt x="168" y="59"/>
                  </a:lnTo>
                  <a:lnTo>
                    <a:pt x="168" y="42"/>
                  </a:lnTo>
                  <a:lnTo>
                    <a:pt x="165" y="40"/>
                  </a:lnTo>
                  <a:lnTo>
                    <a:pt x="163" y="38"/>
                  </a:lnTo>
                  <a:lnTo>
                    <a:pt x="163" y="38"/>
                  </a:lnTo>
                  <a:lnTo>
                    <a:pt x="163" y="38"/>
                  </a:lnTo>
                  <a:lnTo>
                    <a:pt x="158" y="38"/>
                  </a:lnTo>
                  <a:lnTo>
                    <a:pt x="156" y="33"/>
                  </a:lnTo>
                  <a:lnTo>
                    <a:pt x="156" y="30"/>
                  </a:lnTo>
                  <a:lnTo>
                    <a:pt x="154" y="30"/>
                  </a:lnTo>
                  <a:lnTo>
                    <a:pt x="151" y="33"/>
                  </a:lnTo>
                  <a:lnTo>
                    <a:pt x="149" y="33"/>
                  </a:lnTo>
                  <a:lnTo>
                    <a:pt x="146" y="33"/>
                  </a:lnTo>
                  <a:lnTo>
                    <a:pt x="142" y="28"/>
                  </a:lnTo>
                  <a:lnTo>
                    <a:pt x="142" y="28"/>
                  </a:lnTo>
                  <a:lnTo>
                    <a:pt x="142" y="26"/>
                  </a:lnTo>
                  <a:lnTo>
                    <a:pt x="142" y="23"/>
                  </a:lnTo>
                  <a:lnTo>
                    <a:pt x="139" y="21"/>
                  </a:lnTo>
                  <a:lnTo>
                    <a:pt x="137" y="19"/>
                  </a:lnTo>
                  <a:lnTo>
                    <a:pt x="135" y="19"/>
                  </a:lnTo>
                  <a:lnTo>
                    <a:pt x="135" y="16"/>
                  </a:lnTo>
                  <a:lnTo>
                    <a:pt x="135" y="26"/>
                  </a:lnTo>
                  <a:lnTo>
                    <a:pt x="128" y="26"/>
                  </a:lnTo>
                  <a:lnTo>
                    <a:pt x="128" y="19"/>
                  </a:lnTo>
                  <a:lnTo>
                    <a:pt x="128" y="14"/>
                  </a:lnTo>
                  <a:lnTo>
                    <a:pt x="128" y="9"/>
                  </a:lnTo>
                  <a:lnTo>
                    <a:pt x="128" y="12"/>
                  </a:lnTo>
                  <a:lnTo>
                    <a:pt x="116" y="9"/>
                  </a:lnTo>
                  <a:lnTo>
                    <a:pt x="113" y="9"/>
                  </a:lnTo>
                  <a:lnTo>
                    <a:pt x="109" y="9"/>
                  </a:lnTo>
                  <a:lnTo>
                    <a:pt x="109" y="9"/>
                  </a:lnTo>
                  <a:lnTo>
                    <a:pt x="104" y="9"/>
                  </a:lnTo>
                  <a:lnTo>
                    <a:pt x="101" y="7"/>
                  </a:lnTo>
                  <a:lnTo>
                    <a:pt x="101" y="7"/>
                  </a:lnTo>
                  <a:lnTo>
                    <a:pt x="97" y="7"/>
                  </a:lnTo>
                  <a:lnTo>
                    <a:pt x="92" y="7"/>
                  </a:lnTo>
                  <a:lnTo>
                    <a:pt x="92" y="4"/>
                  </a:lnTo>
                  <a:lnTo>
                    <a:pt x="87" y="2"/>
                  </a:lnTo>
                  <a:lnTo>
                    <a:pt x="83" y="2"/>
                  </a:lnTo>
                  <a:lnTo>
                    <a:pt x="83" y="2"/>
                  </a:lnTo>
                  <a:lnTo>
                    <a:pt x="78" y="0"/>
                  </a:lnTo>
                  <a:lnTo>
                    <a:pt x="75" y="2"/>
                  </a:lnTo>
                  <a:lnTo>
                    <a:pt x="75" y="2"/>
                  </a:lnTo>
                  <a:lnTo>
                    <a:pt x="73" y="4"/>
                  </a:lnTo>
                  <a:lnTo>
                    <a:pt x="68" y="4"/>
                  </a:lnTo>
                  <a:lnTo>
                    <a:pt x="68" y="0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61" y="0"/>
                  </a:lnTo>
                  <a:lnTo>
                    <a:pt x="61" y="4"/>
                  </a:lnTo>
                  <a:lnTo>
                    <a:pt x="54" y="12"/>
                  </a:lnTo>
                  <a:lnTo>
                    <a:pt x="47" y="12"/>
                  </a:lnTo>
                  <a:lnTo>
                    <a:pt x="47" y="14"/>
                  </a:lnTo>
                  <a:lnTo>
                    <a:pt x="42" y="19"/>
                  </a:lnTo>
                  <a:lnTo>
                    <a:pt x="38" y="30"/>
                  </a:lnTo>
                  <a:lnTo>
                    <a:pt x="38" y="33"/>
                  </a:lnTo>
                  <a:lnTo>
                    <a:pt x="40" y="35"/>
                  </a:lnTo>
                  <a:lnTo>
                    <a:pt x="40" y="35"/>
                  </a:lnTo>
                  <a:lnTo>
                    <a:pt x="40" y="35"/>
                  </a:lnTo>
                  <a:lnTo>
                    <a:pt x="40" y="38"/>
                  </a:lnTo>
                  <a:lnTo>
                    <a:pt x="40" y="38"/>
                  </a:lnTo>
                  <a:lnTo>
                    <a:pt x="40" y="38"/>
                  </a:lnTo>
                  <a:lnTo>
                    <a:pt x="35" y="35"/>
                  </a:lnTo>
                  <a:lnTo>
                    <a:pt x="33" y="35"/>
                  </a:lnTo>
                  <a:lnTo>
                    <a:pt x="30" y="35"/>
                  </a:lnTo>
                  <a:lnTo>
                    <a:pt x="30" y="35"/>
                  </a:lnTo>
                  <a:lnTo>
                    <a:pt x="28" y="38"/>
                  </a:lnTo>
                  <a:lnTo>
                    <a:pt x="28" y="38"/>
                  </a:lnTo>
                  <a:lnTo>
                    <a:pt x="21" y="38"/>
                  </a:lnTo>
                  <a:lnTo>
                    <a:pt x="21" y="38"/>
                  </a:lnTo>
                  <a:lnTo>
                    <a:pt x="19" y="38"/>
                  </a:lnTo>
                  <a:lnTo>
                    <a:pt x="19" y="40"/>
                  </a:lnTo>
                  <a:lnTo>
                    <a:pt x="16" y="40"/>
                  </a:lnTo>
                  <a:lnTo>
                    <a:pt x="16" y="45"/>
                  </a:lnTo>
                  <a:lnTo>
                    <a:pt x="16" y="45"/>
                  </a:lnTo>
                  <a:lnTo>
                    <a:pt x="19" y="47"/>
                  </a:lnTo>
                  <a:lnTo>
                    <a:pt x="19" y="49"/>
                  </a:lnTo>
                  <a:lnTo>
                    <a:pt x="21" y="52"/>
                  </a:lnTo>
                  <a:lnTo>
                    <a:pt x="23" y="52"/>
                  </a:lnTo>
                  <a:lnTo>
                    <a:pt x="23" y="52"/>
                  </a:lnTo>
                  <a:lnTo>
                    <a:pt x="28" y="52"/>
                  </a:lnTo>
                  <a:lnTo>
                    <a:pt x="28" y="54"/>
                  </a:lnTo>
                  <a:lnTo>
                    <a:pt x="28" y="54"/>
                  </a:lnTo>
                  <a:lnTo>
                    <a:pt x="30" y="54"/>
                  </a:lnTo>
                  <a:lnTo>
                    <a:pt x="28" y="59"/>
                  </a:lnTo>
                  <a:lnTo>
                    <a:pt x="28" y="59"/>
                  </a:lnTo>
                  <a:lnTo>
                    <a:pt x="30" y="61"/>
                  </a:lnTo>
                  <a:lnTo>
                    <a:pt x="33" y="66"/>
                  </a:lnTo>
                  <a:lnTo>
                    <a:pt x="33" y="66"/>
                  </a:lnTo>
                  <a:lnTo>
                    <a:pt x="33" y="68"/>
                  </a:lnTo>
                  <a:lnTo>
                    <a:pt x="33" y="71"/>
                  </a:lnTo>
                  <a:lnTo>
                    <a:pt x="28" y="75"/>
                  </a:lnTo>
                  <a:lnTo>
                    <a:pt x="28" y="78"/>
                  </a:lnTo>
                  <a:lnTo>
                    <a:pt x="23" y="78"/>
                  </a:lnTo>
                  <a:lnTo>
                    <a:pt x="21" y="80"/>
                  </a:lnTo>
                  <a:lnTo>
                    <a:pt x="21" y="80"/>
                  </a:lnTo>
                  <a:lnTo>
                    <a:pt x="21" y="83"/>
                  </a:lnTo>
                  <a:lnTo>
                    <a:pt x="21" y="85"/>
                  </a:lnTo>
                  <a:lnTo>
                    <a:pt x="19" y="90"/>
                  </a:lnTo>
                  <a:lnTo>
                    <a:pt x="19" y="94"/>
                  </a:lnTo>
                  <a:lnTo>
                    <a:pt x="16" y="97"/>
                  </a:lnTo>
                  <a:lnTo>
                    <a:pt x="14" y="94"/>
                  </a:lnTo>
                  <a:lnTo>
                    <a:pt x="14" y="97"/>
                  </a:lnTo>
                  <a:lnTo>
                    <a:pt x="11" y="99"/>
                  </a:lnTo>
                  <a:lnTo>
                    <a:pt x="9" y="104"/>
                  </a:lnTo>
                  <a:lnTo>
                    <a:pt x="9" y="106"/>
                  </a:lnTo>
                  <a:lnTo>
                    <a:pt x="2" y="109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0" y="113"/>
                  </a:lnTo>
                  <a:lnTo>
                    <a:pt x="2" y="113"/>
                  </a:lnTo>
                  <a:lnTo>
                    <a:pt x="4" y="116"/>
                  </a:lnTo>
                  <a:lnTo>
                    <a:pt x="7" y="128"/>
                  </a:lnTo>
                  <a:lnTo>
                    <a:pt x="9" y="130"/>
                  </a:lnTo>
                  <a:lnTo>
                    <a:pt x="9" y="135"/>
                  </a:lnTo>
                  <a:lnTo>
                    <a:pt x="7" y="137"/>
                  </a:lnTo>
                  <a:lnTo>
                    <a:pt x="7" y="139"/>
                  </a:lnTo>
                  <a:lnTo>
                    <a:pt x="7" y="139"/>
                  </a:lnTo>
                  <a:lnTo>
                    <a:pt x="9" y="144"/>
                  </a:lnTo>
                  <a:lnTo>
                    <a:pt x="11" y="149"/>
                  </a:lnTo>
                  <a:lnTo>
                    <a:pt x="14" y="156"/>
                  </a:lnTo>
                  <a:lnTo>
                    <a:pt x="14" y="156"/>
                  </a:lnTo>
                  <a:lnTo>
                    <a:pt x="11" y="158"/>
                  </a:lnTo>
                  <a:lnTo>
                    <a:pt x="11" y="161"/>
                  </a:lnTo>
                  <a:lnTo>
                    <a:pt x="11" y="161"/>
                  </a:lnTo>
                  <a:lnTo>
                    <a:pt x="11" y="165"/>
                  </a:lnTo>
                  <a:lnTo>
                    <a:pt x="9" y="168"/>
                  </a:lnTo>
                  <a:lnTo>
                    <a:pt x="28" y="168"/>
                  </a:lnTo>
                  <a:lnTo>
                    <a:pt x="28" y="175"/>
                  </a:lnTo>
                  <a:lnTo>
                    <a:pt x="21" y="175"/>
                  </a:lnTo>
                  <a:lnTo>
                    <a:pt x="21" y="182"/>
                  </a:lnTo>
                  <a:lnTo>
                    <a:pt x="14" y="182"/>
                  </a:lnTo>
                  <a:lnTo>
                    <a:pt x="14" y="187"/>
                  </a:lnTo>
                  <a:lnTo>
                    <a:pt x="14" y="189"/>
                  </a:lnTo>
                  <a:lnTo>
                    <a:pt x="14" y="189"/>
                  </a:lnTo>
                  <a:lnTo>
                    <a:pt x="19" y="189"/>
                  </a:lnTo>
                  <a:lnTo>
                    <a:pt x="26" y="189"/>
                  </a:lnTo>
                  <a:lnTo>
                    <a:pt x="26" y="210"/>
                  </a:lnTo>
                  <a:lnTo>
                    <a:pt x="26" y="210"/>
                  </a:lnTo>
                  <a:lnTo>
                    <a:pt x="26" y="232"/>
                  </a:lnTo>
                  <a:lnTo>
                    <a:pt x="23" y="239"/>
                  </a:lnTo>
                  <a:lnTo>
                    <a:pt x="23" y="241"/>
                  </a:lnTo>
                  <a:lnTo>
                    <a:pt x="30" y="241"/>
                  </a:lnTo>
                  <a:lnTo>
                    <a:pt x="35" y="241"/>
                  </a:lnTo>
                  <a:lnTo>
                    <a:pt x="35" y="248"/>
                  </a:lnTo>
                  <a:lnTo>
                    <a:pt x="35" y="251"/>
                  </a:lnTo>
                  <a:lnTo>
                    <a:pt x="26" y="251"/>
                  </a:lnTo>
                  <a:lnTo>
                    <a:pt x="23" y="258"/>
                  </a:lnTo>
                  <a:lnTo>
                    <a:pt x="23" y="277"/>
                  </a:lnTo>
                  <a:lnTo>
                    <a:pt x="23" y="279"/>
                  </a:lnTo>
                  <a:lnTo>
                    <a:pt x="23" y="279"/>
                  </a:lnTo>
                  <a:lnTo>
                    <a:pt x="23" y="284"/>
                  </a:lnTo>
                  <a:lnTo>
                    <a:pt x="23" y="286"/>
                  </a:lnTo>
                  <a:lnTo>
                    <a:pt x="23" y="314"/>
                  </a:lnTo>
                  <a:lnTo>
                    <a:pt x="35" y="314"/>
                  </a:lnTo>
                  <a:lnTo>
                    <a:pt x="35" y="317"/>
                  </a:lnTo>
                  <a:lnTo>
                    <a:pt x="35" y="324"/>
                  </a:lnTo>
                  <a:lnTo>
                    <a:pt x="35" y="324"/>
                  </a:lnTo>
                  <a:lnTo>
                    <a:pt x="23" y="324"/>
                  </a:lnTo>
                  <a:lnTo>
                    <a:pt x="23" y="329"/>
                  </a:lnTo>
                  <a:lnTo>
                    <a:pt x="23" y="333"/>
                  </a:lnTo>
                  <a:lnTo>
                    <a:pt x="23" y="340"/>
                  </a:lnTo>
                  <a:lnTo>
                    <a:pt x="23" y="340"/>
                  </a:lnTo>
                  <a:lnTo>
                    <a:pt x="23" y="364"/>
                  </a:lnTo>
                  <a:lnTo>
                    <a:pt x="23" y="378"/>
                  </a:lnTo>
                  <a:lnTo>
                    <a:pt x="21" y="402"/>
                  </a:lnTo>
                  <a:lnTo>
                    <a:pt x="21" y="409"/>
                  </a:lnTo>
                  <a:lnTo>
                    <a:pt x="21" y="421"/>
                  </a:lnTo>
                  <a:lnTo>
                    <a:pt x="21" y="423"/>
                  </a:lnTo>
                  <a:lnTo>
                    <a:pt x="21" y="430"/>
                  </a:lnTo>
                  <a:lnTo>
                    <a:pt x="21" y="433"/>
                  </a:lnTo>
                  <a:lnTo>
                    <a:pt x="38" y="433"/>
                  </a:lnTo>
                  <a:lnTo>
                    <a:pt x="40" y="433"/>
                  </a:lnTo>
                  <a:lnTo>
                    <a:pt x="52" y="433"/>
                  </a:lnTo>
                  <a:lnTo>
                    <a:pt x="61" y="433"/>
                  </a:lnTo>
                  <a:lnTo>
                    <a:pt x="71" y="433"/>
                  </a:lnTo>
                  <a:lnTo>
                    <a:pt x="78" y="433"/>
                  </a:lnTo>
                  <a:lnTo>
                    <a:pt x="85" y="433"/>
                  </a:lnTo>
                  <a:lnTo>
                    <a:pt x="101" y="433"/>
                  </a:lnTo>
                  <a:lnTo>
                    <a:pt x="101" y="433"/>
                  </a:lnTo>
                  <a:lnTo>
                    <a:pt x="106" y="433"/>
                  </a:lnTo>
                  <a:lnTo>
                    <a:pt x="109" y="435"/>
                  </a:lnTo>
                  <a:lnTo>
                    <a:pt x="118" y="435"/>
                  </a:lnTo>
                  <a:lnTo>
                    <a:pt x="156" y="435"/>
                  </a:lnTo>
                  <a:lnTo>
                    <a:pt x="182" y="435"/>
                  </a:lnTo>
                  <a:lnTo>
                    <a:pt x="194" y="435"/>
                  </a:lnTo>
                  <a:lnTo>
                    <a:pt x="194" y="447"/>
                  </a:lnTo>
                  <a:lnTo>
                    <a:pt x="227" y="447"/>
                  </a:lnTo>
                  <a:lnTo>
                    <a:pt x="227" y="435"/>
                  </a:lnTo>
                  <a:lnTo>
                    <a:pt x="244" y="437"/>
                  </a:lnTo>
                  <a:lnTo>
                    <a:pt x="248" y="437"/>
                  </a:lnTo>
                  <a:lnTo>
                    <a:pt x="270" y="437"/>
                  </a:lnTo>
                  <a:lnTo>
                    <a:pt x="270" y="435"/>
                  </a:lnTo>
                  <a:lnTo>
                    <a:pt x="270" y="426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4" name="Freeform 26"/>
            <p:cNvSpPr>
              <a:spLocks/>
            </p:cNvSpPr>
            <p:nvPr/>
          </p:nvSpPr>
          <p:spPr bwMode="auto">
            <a:xfrm>
              <a:off x="3726281" y="2545766"/>
              <a:ext cx="590550" cy="476250"/>
            </a:xfrm>
            <a:custGeom>
              <a:avLst/>
              <a:gdLst>
                <a:gd name="T0" fmla="*/ 227 w 372"/>
                <a:gd name="T1" fmla="*/ 7 h 300"/>
                <a:gd name="T2" fmla="*/ 223 w 372"/>
                <a:gd name="T3" fmla="*/ 9 h 300"/>
                <a:gd name="T4" fmla="*/ 204 w 372"/>
                <a:gd name="T5" fmla="*/ 12 h 300"/>
                <a:gd name="T6" fmla="*/ 196 w 372"/>
                <a:gd name="T7" fmla="*/ 14 h 300"/>
                <a:gd name="T8" fmla="*/ 189 w 372"/>
                <a:gd name="T9" fmla="*/ 19 h 300"/>
                <a:gd name="T10" fmla="*/ 173 w 372"/>
                <a:gd name="T11" fmla="*/ 24 h 300"/>
                <a:gd name="T12" fmla="*/ 154 w 372"/>
                <a:gd name="T13" fmla="*/ 14 h 300"/>
                <a:gd name="T14" fmla="*/ 149 w 372"/>
                <a:gd name="T15" fmla="*/ 17 h 300"/>
                <a:gd name="T16" fmla="*/ 142 w 372"/>
                <a:gd name="T17" fmla="*/ 19 h 300"/>
                <a:gd name="T18" fmla="*/ 137 w 372"/>
                <a:gd name="T19" fmla="*/ 9 h 300"/>
                <a:gd name="T20" fmla="*/ 123 w 372"/>
                <a:gd name="T21" fmla="*/ 2 h 300"/>
                <a:gd name="T22" fmla="*/ 102 w 372"/>
                <a:gd name="T23" fmla="*/ 12 h 300"/>
                <a:gd name="T24" fmla="*/ 85 w 372"/>
                <a:gd name="T25" fmla="*/ 26 h 300"/>
                <a:gd name="T26" fmla="*/ 62 w 372"/>
                <a:gd name="T27" fmla="*/ 40 h 300"/>
                <a:gd name="T28" fmla="*/ 57 w 372"/>
                <a:gd name="T29" fmla="*/ 33 h 300"/>
                <a:gd name="T30" fmla="*/ 40 w 372"/>
                <a:gd name="T31" fmla="*/ 35 h 300"/>
                <a:gd name="T32" fmla="*/ 35 w 372"/>
                <a:gd name="T33" fmla="*/ 40 h 300"/>
                <a:gd name="T34" fmla="*/ 26 w 372"/>
                <a:gd name="T35" fmla="*/ 61 h 300"/>
                <a:gd name="T36" fmla="*/ 28 w 372"/>
                <a:gd name="T37" fmla="*/ 73 h 300"/>
                <a:gd name="T38" fmla="*/ 21 w 372"/>
                <a:gd name="T39" fmla="*/ 85 h 300"/>
                <a:gd name="T40" fmla="*/ 40 w 372"/>
                <a:gd name="T41" fmla="*/ 114 h 300"/>
                <a:gd name="T42" fmla="*/ 38 w 372"/>
                <a:gd name="T43" fmla="*/ 140 h 300"/>
                <a:gd name="T44" fmla="*/ 26 w 372"/>
                <a:gd name="T45" fmla="*/ 166 h 300"/>
                <a:gd name="T46" fmla="*/ 12 w 372"/>
                <a:gd name="T47" fmla="*/ 201 h 300"/>
                <a:gd name="T48" fmla="*/ 9 w 372"/>
                <a:gd name="T49" fmla="*/ 211 h 300"/>
                <a:gd name="T50" fmla="*/ 19 w 372"/>
                <a:gd name="T51" fmla="*/ 222 h 300"/>
                <a:gd name="T52" fmla="*/ 19 w 372"/>
                <a:gd name="T53" fmla="*/ 241 h 300"/>
                <a:gd name="T54" fmla="*/ 182 w 372"/>
                <a:gd name="T55" fmla="*/ 281 h 300"/>
                <a:gd name="T56" fmla="*/ 199 w 372"/>
                <a:gd name="T57" fmla="*/ 296 h 300"/>
                <a:gd name="T58" fmla="*/ 218 w 372"/>
                <a:gd name="T59" fmla="*/ 298 h 300"/>
                <a:gd name="T60" fmla="*/ 223 w 372"/>
                <a:gd name="T61" fmla="*/ 291 h 300"/>
                <a:gd name="T62" fmla="*/ 232 w 372"/>
                <a:gd name="T63" fmla="*/ 281 h 300"/>
                <a:gd name="T64" fmla="*/ 234 w 372"/>
                <a:gd name="T65" fmla="*/ 237 h 300"/>
                <a:gd name="T66" fmla="*/ 232 w 372"/>
                <a:gd name="T67" fmla="*/ 213 h 300"/>
                <a:gd name="T68" fmla="*/ 244 w 372"/>
                <a:gd name="T69" fmla="*/ 199 h 300"/>
                <a:gd name="T70" fmla="*/ 253 w 372"/>
                <a:gd name="T71" fmla="*/ 173 h 300"/>
                <a:gd name="T72" fmla="*/ 265 w 372"/>
                <a:gd name="T73" fmla="*/ 168 h 300"/>
                <a:gd name="T74" fmla="*/ 279 w 372"/>
                <a:gd name="T75" fmla="*/ 142 h 300"/>
                <a:gd name="T76" fmla="*/ 289 w 372"/>
                <a:gd name="T77" fmla="*/ 132 h 300"/>
                <a:gd name="T78" fmla="*/ 296 w 372"/>
                <a:gd name="T79" fmla="*/ 118 h 300"/>
                <a:gd name="T80" fmla="*/ 317 w 372"/>
                <a:gd name="T81" fmla="*/ 102 h 300"/>
                <a:gd name="T82" fmla="*/ 324 w 372"/>
                <a:gd name="T83" fmla="*/ 90 h 300"/>
                <a:gd name="T84" fmla="*/ 343 w 372"/>
                <a:gd name="T85" fmla="*/ 87 h 300"/>
                <a:gd name="T86" fmla="*/ 353 w 372"/>
                <a:gd name="T87" fmla="*/ 83 h 300"/>
                <a:gd name="T88" fmla="*/ 367 w 372"/>
                <a:gd name="T89" fmla="*/ 76 h 300"/>
                <a:gd name="T90" fmla="*/ 357 w 372"/>
                <a:gd name="T91" fmla="*/ 59 h 300"/>
                <a:gd name="T92" fmla="*/ 341 w 372"/>
                <a:gd name="T93" fmla="*/ 50 h 300"/>
                <a:gd name="T94" fmla="*/ 327 w 372"/>
                <a:gd name="T95" fmla="*/ 47 h 300"/>
                <a:gd name="T96" fmla="*/ 317 w 372"/>
                <a:gd name="T97" fmla="*/ 54 h 300"/>
                <a:gd name="T98" fmla="*/ 308 w 372"/>
                <a:gd name="T99" fmla="*/ 47 h 300"/>
                <a:gd name="T100" fmla="*/ 301 w 372"/>
                <a:gd name="T101" fmla="*/ 40 h 300"/>
                <a:gd name="T102" fmla="*/ 282 w 372"/>
                <a:gd name="T103" fmla="*/ 38 h 300"/>
                <a:gd name="T104" fmla="*/ 282 w 372"/>
                <a:gd name="T105" fmla="*/ 31 h 300"/>
                <a:gd name="T106" fmla="*/ 272 w 372"/>
                <a:gd name="T107" fmla="*/ 35 h 300"/>
                <a:gd name="T108" fmla="*/ 256 w 372"/>
                <a:gd name="T109" fmla="*/ 28 h 300"/>
                <a:gd name="T110" fmla="*/ 263 w 372"/>
                <a:gd name="T111" fmla="*/ 17 h 300"/>
                <a:gd name="T112" fmla="*/ 251 w 372"/>
                <a:gd name="T113" fmla="*/ 9 h 300"/>
                <a:gd name="T114" fmla="*/ 241 w 372"/>
                <a:gd name="T115" fmla="*/ 9 h 300"/>
                <a:gd name="T116" fmla="*/ 232 w 372"/>
                <a:gd name="T117" fmla="*/ 5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72" h="300">
                  <a:moveTo>
                    <a:pt x="230" y="5"/>
                  </a:moveTo>
                  <a:lnTo>
                    <a:pt x="227" y="5"/>
                  </a:lnTo>
                  <a:lnTo>
                    <a:pt x="227" y="7"/>
                  </a:lnTo>
                  <a:lnTo>
                    <a:pt x="227" y="7"/>
                  </a:lnTo>
                  <a:lnTo>
                    <a:pt x="227" y="7"/>
                  </a:lnTo>
                  <a:lnTo>
                    <a:pt x="227" y="9"/>
                  </a:lnTo>
                  <a:lnTo>
                    <a:pt x="227" y="12"/>
                  </a:lnTo>
                  <a:lnTo>
                    <a:pt x="225" y="9"/>
                  </a:lnTo>
                  <a:lnTo>
                    <a:pt x="225" y="9"/>
                  </a:lnTo>
                  <a:lnTo>
                    <a:pt x="223" y="9"/>
                  </a:lnTo>
                  <a:lnTo>
                    <a:pt x="215" y="14"/>
                  </a:lnTo>
                  <a:lnTo>
                    <a:pt x="211" y="14"/>
                  </a:lnTo>
                  <a:lnTo>
                    <a:pt x="206" y="12"/>
                  </a:lnTo>
                  <a:lnTo>
                    <a:pt x="206" y="12"/>
                  </a:lnTo>
                  <a:lnTo>
                    <a:pt x="204" y="12"/>
                  </a:lnTo>
                  <a:lnTo>
                    <a:pt x="201" y="12"/>
                  </a:lnTo>
                  <a:lnTo>
                    <a:pt x="201" y="17"/>
                  </a:lnTo>
                  <a:lnTo>
                    <a:pt x="201" y="17"/>
                  </a:lnTo>
                  <a:lnTo>
                    <a:pt x="199" y="14"/>
                  </a:lnTo>
                  <a:lnTo>
                    <a:pt x="196" y="14"/>
                  </a:lnTo>
                  <a:lnTo>
                    <a:pt x="194" y="19"/>
                  </a:lnTo>
                  <a:lnTo>
                    <a:pt x="194" y="19"/>
                  </a:lnTo>
                  <a:lnTo>
                    <a:pt x="192" y="19"/>
                  </a:lnTo>
                  <a:lnTo>
                    <a:pt x="189" y="19"/>
                  </a:lnTo>
                  <a:lnTo>
                    <a:pt x="189" y="19"/>
                  </a:lnTo>
                  <a:lnTo>
                    <a:pt x="182" y="26"/>
                  </a:lnTo>
                  <a:lnTo>
                    <a:pt x="182" y="26"/>
                  </a:lnTo>
                  <a:lnTo>
                    <a:pt x="180" y="24"/>
                  </a:lnTo>
                  <a:lnTo>
                    <a:pt x="175" y="24"/>
                  </a:lnTo>
                  <a:lnTo>
                    <a:pt x="173" y="24"/>
                  </a:lnTo>
                  <a:lnTo>
                    <a:pt x="168" y="19"/>
                  </a:lnTo>
                  <a:lnTo>
                    <a:pt x="163" y="19"/>
                  </a:lnTo>
                  <a:lnTo>
                    <a:pt x="161" y="17"/>
                  </a:lnTo>
                  <a:lnTo>
                    <a:pt x="156" y="17"/>
                  </a:lnTo>
                  <a:lnTo>
                    <a:pt x="154" y="14"/>
                  </a:lnTo>
                  <a:lnTo>
                    <a:pt x="154" y="14"/>
                  </a:lnTo>
                  <a:lnTo>
                    <a:pt x="151" y="12"/>
                  </a:lnTo>
                  <a:lnTo>
                    <a:pt x="151" y="12"/>
                  </a:lnTo>
                  <a:lnTo>
                    <a:pt x="151" y="14"/>
                  </a:lnTo>
                  <a:lnTo>
                    <a:pt x="149" y="17"/>
                  </a:lnTo>
                  <a:lnTo>
                    <a:pt x="149" y="17"/>
                  </a:lnTo>
                  <a:lnTo>
                    <a:pt x="147" y="17"/>
                  </a:lnTo>
                  <a:lnTo>
                    <a:pt x="144" y="19"/>
                  </a:lnTo>
                  <a:lnTo>
                    <a:pt x="147" y="19"/>
                  </a:lnTo>
                  <a:lnTo>
                    <a:pt x="142" y="19"/>
                  </a:lnTo>
                  <a:lnTo>
                    <a:pt x="140" y="17"/>
                  </a:lnTo>
                  <a:lnTo>
                    <a:pt x="140" y="14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7" y="9"/>
                  </a:lnTo>
                  <a:lnTo>
                    <a:pt x="130" y="5"/>
                  </a:lnTo>
                  <a:lnTo>
                    <a:pt x="130" y="0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3" y="2"/>
                  </a:lnTo>
                  <a:lnTo>
                    <a:pt x="121" y="2"/>
                  </a:lnTo>
                  <a:lnTo>
                    <a:pt x="121" y="5"/>
                  </a:lnTo>
                  <a:lnTo>
                    <a:pt x="114" y="7"/>
                  </a:lnTo>
                  <a:lnTo>
                    <a:pt x="109" y="9"/>
                  </a:lnTo>
                  <a:lnTo>
                    <a:pt x="102" y="12"/>
                  </a:lnTo>
                  <a:lnTo>
                    <a:pt x="99" y="12"/>
                  </a:lnTo>
                  <a:lnTo>
                    <a:pt x="95" y="17"/>
                  </a:lnTo>
                  <a:lnTo>
                    <a:pt x="90" y="24"/>
                  </a:lnTo>
                  <a:lnTo>
                    <a:pt x="85" y="24"/>
                  </a:lnTo>
                  <a:lnTo>
                    <a:pt x="85" y="26"/>
                  </a:lnTo>
                  <a:lnTo>
                    <a:pt x="83" y="31"/>
                  </a:lnTo>
                  <a:lnTo>
                    <a:pt x="80" y="31"/>
                  </a:lnTo>
                  <a:lnTo>
                    <a:pt x="69" y="38"/>
                  </a:lnTo>
                  <a:lnTo>
                    <a:pt x="62" y="40"/>
                  </a:lnTo>
                  <a:lnTo>
                    <a:pt x="62" y="40"/>
                  </a:lnTo>
                  <a:lnTo>
                    <a:pt x="59" y="40"/>
                  </a:lnTo>
                  <a:lnTo>
                    <a:pt x="62" y="35"/>
                  </a:lnTo>
                  <a:lnTo>
                    <a:pt x="59" y="33"/>
                  </a:lnTo>
                  <a:lnTo>
                    <a:pt x="59" y="33"/>
                  </a:lnTo>
                  <a:lnTo>
                    <a:pt x="57" y="33"/>
                  </a:lnTo>
                  <a:lnTo>
                    <a:pt x="54" y="33"/>
                  </a:lnTo>
                  <a:lnTo>
                    <a:pt x="52" y="31"/>
                  </a:lnTo>
                  <a:lnTo>
                    <a:pt x="50" y="28"/>
                  </a:lnTo>
                  <a:lnTo>
                    <a:pt x="43" y="35"/>
                  </a:lnTo>
                  <a:lnTo>
                    <a:pt x="40" y="35"/>
                  </a:lnTo>
                  <a:lnTo>
                    <a:pt x="38" y="40"/>
                  </a:lnTo>
                  <a:lnTo>
                    <a:pt x="35" y="40"/>
                  </a:lnTo>
                  <a:lnTo>
                    <a:pt x="35" y="43"/>
                  </a:lnTo>
                  <a:lnTo>
                    <a:pt x="35" y="40"/>
                  </a:lnTo>
                  <a:lnTo>
                    <a:pt x="35" y="40"/>
                  </a:lnTo>
                  <a:lnTo>
                    <a:pt x="31" y="40"/>
                  </a:lnTo>
                  <a:lnTo>
                    <a:pt x="28" y="57"/>
                  </a:lnTo>
                  <a:lnTo>
                    <a:pt x="26" y="57"/>
                  </a:lnTo>
                  <a:lnTo>
                    <a:pt x="24" y="59"/>
                  </a:lnTo>
                  <a:lnTo>
                    <a:pt x="26" y="61"/>
                  </a:lnTo>
                  <a:lnTo>
                    <a:pt x="28" y="64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71"/>
                  </a:lnTo>
                  <a:lnTo>
                    <a:pt x="28" y="73"/>
                  </a:lnTo>
                  <a:lnTo>
                    <a:pt x="26" y="76"/>
                  </a:lnTo>
                  <a:lnTo>
                    <a:pt x="24" y="78"/>
                  </a:lnTo>
                  <a:lnTo>
                    <a:pt x="21" y="78"/>
                  </a:lnTo>
                  <a:lnTo>
                    <a:pt x="21" y="80"/>
                  </a:lnTo>
                  <a:lnTo>
                    <a:pt x="21" y="85"/>
                  </a:lnTo>
                  <a:lnTo>
                    <a:pt x="24" y="90"/>
                  </a:lnTo>
                  <a:lnTo>
                    <a:pt x="35" y="104"/>
                  </a:lnTo>
                  <a:lnTo>
                    <a:pt x="40" y="111"/>
                  </a:lnTo>
                  <a:lnTo>
                    <a:pt x="40" y="111"/>
                  </a:lnTo>
                  <a:lnTo>
                    <a:pt x="40" y="114"/>
                  </a:lnTo>
                  <a:lnTo>
                    <a:pt x="45" y="118"/>
                  </a:lnTo>
                  <a:lnTo>
                    <a:pt x="47" y="121"/>
                  </a:lnTo>
                  <a:lnTo>
                    <a:pt x="45" y="125"/>
                  </a:lnTo>
                  <a:lnTo>
                    <a:pt x="43" y="130"/>
                  </a:lnTo>
                  <a:lnTo>
                    <a:pt x="38" y="140"/>
                  </a:lnTo>
                  <a:lnTo>
                    <a:pt x="33" y="147"/>
                  </a:lnTo>
                  <a:lnTo>
                    <a:pt x="31" y="151"/>
                  </a:lnTo>
                  <a:lnTo>
                    <a:pt x="31" y="154"/>
                  </a:lnTo>
                  <a:lnTo>
                    <a:pt x="28" y="158"/>
                  </a:lnTo>
                  <a:lnTo>
                    <a:pt x="26" y="166"/>
                  </a:lnTo>
                  <a:lnTo>
                    <a:pt x="24" y="168"/>
                  </a:lnTo>
                  <a:lnTo>
                    <a:pt x="0" y="199"/>
                  </a:lnTo>
                  <a:lnTo>
                    <a:pt x="5" y="199"/>
                  </a:lnTo>
                  <a:lnTo>
                    <a:pt x="9" y="199"/>
                  </a:lnTo>
                  <a:lnTo>
                    <a:pt x="12" y="201"/>
                  </a:lnTo>
                  <a:lnTo>
                    <a:pt x="12" y="201"/>
                  </a:lnTo>
                  <a:lnTo>
                    <a:pt x="9" y="201"/>
                  </a:lnTo>
                  <a:lnTo>
                    <a:pt x="9" y="203"/>
                  </a:lnTo>
                  <a:lnTo>
                    <a:pt x="9" y="206"/>
                  </a:lnTo>
                  <a:lnTo>
                    <a:pt x="9" y="211"/>
                  </a:lnTo>
                  <a:lnTo>
                    <a:pt x="14" y="215"/>
                  </a:lnTo>
                  <a:lnTo>
                    <a:pt x="17" y="218"/>
                  </a:lnTo>
                  <a:lnTo>
                    <a:pt x="17" y="218"/>
                  </a:lnTo>
                  <a:lnTo>
                    <a:pt x="19" y="218"/>
                  </a:lnTo>
                  <a:lnTo>
                    <a:pt x="19" y="222"/>
                  </a:lnTo>
                  <a:lnTo>
                    <a:pt x="17" y="229"/>
                  </a:lnTo>
                  <a:lnTo>
                    <a:pt x="17" y="232"/>
                  </a:lnTo>
                  <a:lnTo>
                    <a:pt x="17" y="234"/>
                  </a:lnTo>
                  <a:lnTo>
                    <a:pt x="19" y="239"/>
                  </a:lnTo>
                  <a:lnTo>
                    <a:pt x="19" y="241"/>
                  </a:lnTo>
                  <a:lnTo>
                    <a:pt x="109" y="281"/>
                  </a:lnTo>
                  <a:lnTo>
                    <a:pt x="128" y="291"/>
                  </a:lnTo>
                  <a:lnTo>
                    <a:pt x="133" y="293"/>
                  </a:lnTo>
                  <a:lnTo>
                    <a:pt x="182" y="279"/>
                  </a:lnTo>
                  <a:lnTo>
                    <a:pt x="182" y="281"/>
                  </a:lnTo>
                  <a:lnTo>
                    <a:pt x="187" y="284"/>
                  </a:lnTo>
                  <a:lnTo>
                    <a:pt x="189" y="286"/>
                  </a:lnTo>
                  <a:lnTo>
                    <a:pt x="194" y="291"/>
                  </a:lnTo>
                  <a:lnTo>
                    <a:pt x="199" y="293"/>
                  </a:lnTo>
                  <a:lnTo>
                    <a:pt x="199" y="296"/>
                  </a:lnTo>
                  <a:lnTo>
                    <a:pt x="201" y="298"/>
                  </a:lnTo>
                  <a:lnTo>
                    <a:pt x="206" y="300"/>
                  </a:lnTo>
                  <a:lnTo>
                    <a:pt x="213" y="300"/>
                  </a:lnTo>
                  <a:lnTo>
                    <a:pt x="215" y="300"/>
                  </a:lnTo>
                  <a:lnTo>
                    <a:pt x="218" y="298"/>
                  </a:lnTo>
                  <a:lnTo>
                    <a:pt x="218" y="298"/>
                  </a:lnTo>
                  <a:lnTo>
                    <a:pt x="220" y="298"/>
                  </a:lnTo>
                  <a:lnTo>
                    <a:pt x="220" y="298"/>
                  </a:lnTo>
                  <a:lnTo>
                    <a:pt x="223" y="296"/>
                  </a:lnTo>
                  <a:lnTo>
                    <a:pt x="223" y="291"/>
                  </a:lnTo>
                  <a:lnTo>
                    <a:pt x="223" y="289"/>
                  </a:lnTo>
                  <a:lnTo>
                    <a:pt x="225" y="286"/>
                  </a:lnTo>
                  <a:lnTo>
                    <a:pt x="230" y="284"/>
                  </a:lnTo>
                  <a:lnTo>
                    <a:pt x="230" y="284"/>
                  </a:lnTo>
                  <a:lnTo>
                    <a:pt x="232" y="281"/>
                  </a:lnTo>
                  <a:lnTo>
                    <a:pt x="234" y="281"/>
                  </a:lnTo>
                  <a:lnTo>
                    <a:pt x="253" y="265"/>
                  </a:lnTo>
                  <a:lnTo>
                    <a:pt x="244" y="248"/>
                  </a:lnTo>
                  <a:lnTo>
                    <a:pt x="234" y="237"/>
                  </a:lnTo>
                  <a:lnTo>
                    <a:pt x="234" y="237"/>
                  </a:lnTo>
                  <a:lnTo>
                    <a:pt x="227" y="227"/>
                  </a:lnTo>
                  <a:lnTo>
                    <a:pt x="225" y="225"/>
                  </a:lnTo>
                  <a:lnTo>
                    <a:pt x="227" y="225"/>
                  </a:lnTo>
                  <a:lnTo>
                    <a:pt x="232" y="215"/>
                  </a:lnTo>
                  <a:lnTo>
                    <a:pt x="232" y="213"/>
                  </a:lnTo>
                  <a:lnTo>
                    <a:pt x="232" y="211"/>
                  </a:lnTo>
                  <a:lnTo>
                    <a:pt x="232" y="208"/>
                  </a:lnTo>
                  <a:lnTo>
                    <a:pt x="234" y="206"/>
                  </a:lnTo>
                  <a:lnTo>
                    <a:pt x="239" y="203"/>
                  </a:lnTo>
                  <a:lnTo>
                    <a:pt x="244" y="199"/>
                  </a:lnTo>
                  <a:lnTo>
                    <a:pt x="246" y="192"/>
                  </a:lnTo>
                  <a:lnTo>
                    <a:pt x="246" y="187"/>
                  </a:lnTo>
                  <a:lnTo>
                    <a:pt x="249" y="180"/>
                  </a:lnTo>
                  <a:lnTo>
                    <a:pt x="253" y="177"/>
                  </a:lnTo>
                  <a:lnTo>
                    <a:pt x="253" y="173"/>
                  </a:lnTo>
                  <a:lnTo>
                    <a:pt x="256" y="170"/>
                  </a:lnTo>
                  <a:lnTo>
                    <a:pt x="258" y="168"/>
                  </a:lnTo>
                  <a:lnTo>
                    <a:pt x="260" y="168"/>
                  </a:lnTo>
                  <a:lnTo>
                    <a:pt x="260" y="168"/>
                  </a:lnTo>
                  <a:lnTo>
                    <a:pt x="265" y="168"/>
                  </a:lnTo>
                  <a:lnTo>
                    <a:pt x="268" y="166"/>
                  </a:lnTo>
                  <a:lnTo>
                    <a:pt x="272" y="161"/>
                  </a:lnTo>
                  <a:lnTo>
                    <a:pt x="275" y="149"/>
                  </a:lnTo>
                  <a:lnTo>
                    <a:pt x="277" y="144"/>
                  </a:lnTo>
                  <a:lnTo>
                    <a:pt x="279" y="142"/>
                  </a:lnTo>
                  <a:lnTo>
                    <a:pt x="279" y="142"/>
                  </a:lnTo>
                  <a:lnTo>
                    <a:pt x="284" y="140"/>
                  </a:lnTo>
                  <a:lnTo>
                    <a:pt x="284" y="137"/>
                  </a:lnTo>
                  <a:lnTo>
                    <a:pt x="286" y="137"/>
                  </a:lnTo>
                  <a:lnTo>
                    <a:pt x="289" y="132"/>
                  </a:lnTo>
                  <a:lnTo>
                    <a:pt x="291" y="130"/>
                  </a:lnTo>
                  <a:lnTo>
                    <a:pt x="294" y="128"/>
                  </a:lnTo>
                  <a:lnTo>
                    <a:pt x="294" y="125"/>
                  </a:lnTo>
                  <a:lnTo>
                    <a:pt x="296" y="121"/>
                  </a:lnTo>
                  <a:lnTo>
                    <a:pt x="296" y="118"/>
                  </a:lnTo>
                  <a:lnTo>
                    <a:pt x="305" y="109"/>
                  </a:lnTo>
                  <a:lnTo>
                    <a:pt x="305" y="106"/>
                  </a:lnTo>
                  <a:lnTo>
                    <a:pt x="310" y="104"/>
                  </a:lnTo>
                  <a:lnTo>
                    <a:pt x="315" y="102"/>
                  </a:lnTo>
                  <a:lnTo>
                    <a:pt x="317" y="102"/>
                  </a:lnTo>
                  <a:lnTo>
                    <a:pt x="317" y="102"/>
                  </a:lnTo>
                  <a:lnTo>
                    <a:pt x="320" y="99"/>
                  </a:lnTo>
                  <a:lnTo>
                    <a:pt x="320" y="97"/>
                  </a:lnTo>
                  <a:lnTo>
                    <a:pt x="322" y="90"/>
                  </a:lnTo>
                  <a:lnTo>
                    <a:pt x="324" y="90"/>
                  </a:lnTo>
                  <a:lnTo>
                    <a:pt x="331" y="90"/>
                  </a:lnTo>
                  <a:lnTo>
                    <a:pt x="339" y="90"/>
                  </a:lnTo>
                  <a:lnTo>
                    <a:pt x="341" y="87"/>
                  </a:lnTo>
                  <a:lnTo>
                    <a:pt x="341" y="87"/>
                  </a:lnTo>
                  <a:lnTo>
                    <a:pt x="343" y="87"/>
                  </a:lnTo>
                  <a:lnTo>
                    <a:pt x="348" y="85"/>
                  </a:lnTo>
                  <a:lnTo>
                    <a:pt x="350" y="85"/>
                  </a:lnTo>
                  <a:lnTo>
                    <a:pt x="350" y="85"/>
                  </a:lnTo>
                  <a:lnTo>
                    <a:pt x="350" y="83"/>
                  </a:lnTo>
                  <a:lnTo>
                    <a:pt x="353" y="83"/>
                  </a:lnTo>
                  <a:lnTo>
                    <a:pt x="357" y="80"/>
                  </a:lnTo>
                  <a:lnTo>
                    <a:pt x="360" y="83"/>
                  </a:lnTo>
                  <a:lnTo>
                    <a:pt x="365" y="78"/>
                  </a:lnTo>
                  <a:lnTo>
                    <a:pt x="365" y="76"/>
                  </a:lnTo>
                  <a:lnTo>
                    <a:pt x="367" y="76"/>
                  </a:lnTo>
                  <a:lnTo>
                    <a:pt x="369" y="69"/>
                  </a:lnTo>
                  <a:lnTo>
                    <a:pt x="369" y="66"/>
                  </a:lnTo>
                  <a:lnTo>
                    <a:pt x="372" y="64"/>
                  </a:lnTo>
                  <a:lnTo>
                    <a:pt x="367" y="64"/>
                  </a:lnTo>
                  <a:lnTo>
                    <a:pt x="357" y="59"/>
                  </a:lnTo>
                  <a:lnTo>
                    <a:pt x="350" y="57"/>
                  </a:lnTo>
                  <a:lnTo>
                    <a:pt x="346" y="54"/>
                  </a:lnTo>
                  <a:lnTo>
                    <a:pt x="343" y="52"/>
                  </a:lnTo>
                  <a:lnTo>
                    <a:pt x="341" y="50"/>
                  </a:lnTo>
                  <a:lnTo>
                    <a:pt x="341" y="50"/>
                  </a:lnTo>
                  <a:lnTo>
                    <a:pt x="336" y="52"/>
                  </a:lnTo>
                  <a:lnTo>
                    <a:pt x="334" y="47"/>
                  </a:lnTo>
                  <a:lnTo>
                    <a:pt x="329" y="47"/>
                  </a:lnTo>
                  <a:lnTo>
                    <a:pt x="327" y="47"/>
                  </a:lnTo>
                  <a:lnTo>
                    <a:pt x="327" y="47"/>
                  </a:lnTo>
                  <a:lnTo>
                    <a:pt x="327" y="52"/>
                  </a:lnTo>
                  <a:lnTo>
                    <a:pt x="327" y="54"/>
                  </a:lnTo>
                  <a:lnTo>
                    <a:pt x="322" y="54"/>
                  </a:lnTo>
                  <a:lnTo>
                    <a:pt x="320" y="54"/>
                  </a:lnTo>
                  <a:lnTo>
                    <a:pt x="317" y="54"/>
                  </a:lnTo>
                  <a:lnTo>
                    <a:pt x="313" y="54"/>
                  </a:lnTo>
                  <a:lnTo>
                    <a:pt x="313" y="54"/>
                  </a:lnTo>
                  <a:lnTo>
                    <a:pt x="313" y="54"/>
                  </a:lnTo>
                  <a:lnTo>
                    <a:pt x="310" y="50"/>
                  </a:lnTo>
                  <a:lnTo>
                    <a:pt x="308" y="47"/>
                  </a:lnTo>
                  <a:lnTo>
                    <a:pt x="308" y="45"/>
                  </a:lnTo>
                  <a:lnTo>
                    <a:pt x="303" y="45"/>
                  </a:lnTo>
                  <a:lnTo>
                    <a:pt x="303" y="45"/>
                  </a:lnTo>
                  <a:lnTo>
                    <a:pt x="301" y="45"/>
                  </a:lnTo>
                  <a:lnTo>
                    <a:pt x="301" y="40"/>
                  </a:lnTo>
                  <a:lnTo>
                    <a:pt x="298" y="40"/>
                  </a:lnTo>
                  <a:lnTo>
                    <a:pt x="298" y="40"/>
                  </a:lnTo>
                  <a:lnTo>
                    <a:pt x="296" y="40"/>
                  </a:lnTo>
                  <a:lnTo>
                    <a:pt x="289" y="38"/>
                  </a:lnTo>
                  <a:lnTo>
                    <a:pt x="282" y="38"/>
                  </a:lnTo>
                  <a:lnTo>
                    <a:pt x="282" y="35"/>
                  </a:lnTo>
                  <a:lnTo>
                    <a:pt x="282" y="35"/>
                  </a:lnTo>
                  <a:lnTo>
                    <a:pt x="282" y="33"/>
                  </a:lnTo>
                  <a:lnTo>
                    <a:pt x="282" y="31"/>
                  </a:lnTo>
                  <a:lnTo>
                    <a:pt x="282" y="31"/>
                  </a:lnTo>
                  <a:lnTo>
                    <a:pt x="275" y="31"/>
                  </a:lnTo>
                  <a:lnTo>
                    <a:pt x="275" y="31"/>
                  </a:lnTo>
                  <a:lnTo>
                    <a:pt x="275" y="31"/>
                  </a:lnTo>
                  <a:lnTo>
                    <a:pt x="275" y="33"/>
                  </a:lnTo>
                  <a:lnTo>
                    <a:pt x="272" y="35"/>
                  </a:lnTo>
                  <a:lnTo>
                    <a:pt x="270" y="33"/>
                  </a:lnTo>
                  <a:lnTo>
                    <a:pt x="265" y="31"/>
                  </a:lnTo>
                  <a:lnTo>
                    <a:pt x="265" y="31"/>
                  </a:lnTo>
                  <a:lnTo>
                    <a:pt x="260" y="28"/>
                  </a:lnTo>
                  <a:lnTo>
                    <a:pt x="256" y="28"/>
                  </a:lnTo>
                  <a:lnTo>
                    <a:pt x="256" y="21"/>
                  </a:lnTo>
                  <a:lnTo>
                    <a:pt x="256" y="21"/>
                  </a:lnTo>
                  <a:lnTo>
                    <a:pt x="263" y="19"/>
                  </a:lnTo>
                  <a:lnTo>
                    <a:pt x="263" y="19"/>
                  </a:lnTo>
                  <a:lnTo>
                    <a:pt x="263" y="17"/>
                  </a:lnTo>
                  <a:lnTo>
                    <a:pt x="260" y="17"/>
                  </a:lnTo>
                  <a:lnTo>
                    <a:pt x="258" y="17"/>
                  </a:lnTo>
                  <a:lnTo>
                    <a:pt x="258" y="17"/>
                  </a:lnTo>
                  <a:lnTo>
                    <a:pt x="256" y="17"/>
                  </a:lnTo>
                  <a:lnTo>
                    <a:pt x="251" y="9"/>
                  </a:lnTo>
                  <a:lnTo>
                    <a:pt x="249" y="9"/>
                  </a:lnTo>
                  <a:lnTo>
                    <a:pt x="249" y="9"/>
                  </a:lnTo>
                  <a:lnTo>
                    <a:pt x="246" y="9"/>
                  </a:lnTo>
                  <a:lnTo>
                    <a:pt x="244" y="12"/>
                  </a:lnTo>
                  <a:lnTo>
                    <a:pt x="241" y="9"/>
                  </a:lnTo>
                  <a:lnTo>
                    <a:pt x="241" y="7"/>
                  </a:lnTo>
                  <a:lnTo>
                    <a:pt x="241" y="7"/>
                  </a:lnTo>
                  <a:lnTo>
                    <a:pt x="234" y="5"/>
                  </a:lnTo>
                  <a:lnTo>
                    <a:pt x="232" y="5"/>
                  </a:lnTo>
                  <a:lnTo>
                    <a:pt x="232" y="5"/>
                  </a:lnTo>
                  <a:lnTo>
                    <a:pt x="232" y="5"/>
                  </a:lnTo>
                  <a:lnTo>
                    <a:pt x="230" y="5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5" name="Freeform 27"/>
            <p:cNvSpPr>
              <a:spLocks/>
            </p:cNvSpPr>
            <p:nvPr/>
          </p:nvSpPr>
          <p:spPr bwMode="auto">
            <a:xfrm>
              <a:off x="4083468" y="2620378"/>
              <a:ext cx="566738" cy="525463"/>
            </a:xfrm>
            <a:custGeom>
              <a:avLst/>
              <a:gdLst>
                <a:gd name="T0" fmla="*/ 135 w 357"/>
                <a:gd name="T1" fmla="*/ 36 h 331"/>
                <a:gd name="T2" fmla="*/ 125 w 357"/>
                <a:gd name="T3" fmla="*/ 38 h 331"/>
                <a:gd name="T4" fmla="*/ 114 w 357"/>
                <a:gd name="T5" fmla="*/ 43 h 331"/>
                <a:gd name="T6" fmla="*/ 95 w 357"/>
                <a:gd name="T7" fmla="*/ 52 h 331"/>
                <a:gd name="T8" fmla="*/ 80 w 357"/>
                <a:gd name="T9" fmla="*/ 59 h 331"/>
                <a:gd name="T10" fmla="*/ 69 w 357"/>
                <a:gd name="T11" fmla="*/ 81 h 331"/>
                <a:gd name="T12" fmla="*/ 59 w 357"/>
                <a:gd name="T13" fmla="*/ 93 h 331"/>
                <a:gd name="T14" fmla="*/ 47 w 357"/>
                <a:gd name="T15" fmla="*/ 114 h 331"/>
                <a:gd name="T16" fmla="*/ 33 w 357"/>
                <a:gd name="T17" fmla="*/ 121 h 331"/>
                <a:gd name="T18" fmla="*/ 21 w 357"/>
                <a:gd name="T19" fmla="*/ 140 h 331"/>
                <a:gd name="T20" fmla="*/ 7 w 357"/>
                <a:gd name="T21" fmla="*/ 161 h 331"/>
                <a:gd name="T22" fmla="*/ 0 w 357"/>
                <a:gd name="T23" fmla="*/ 178 h 331"/>
                <a:gd name="T24" fmla="*/ 28 w 357"/>
                <a:gd name="T25" fmla="*/ 218 h 331"/>
                <a:gd name="T26" fmla="*/ 78 w 357"/>
                <a:gd name="T27" fmla="*/ 313 h 331"/>
                <a:gd name="T28" fmla="*/ 80 w 357"/>
                <a:gd name="T29" fmla="*/ 303 h 331"/>
                <a:gd name="T30" fmla="*/ 99 w 357"/>
                <a:gd name="T31" fmla="*/ 296 h 331"/>
                <a:gd name="T32" fmla="*/ 114 w 357"/>
                <a:gd name="T33" fmla="*/ 289 h 331"/>
                <a:gd name="T34" fmla="*/ 123 w 357"/>
                <a:gd name="T35" fmla="*/ 284 h 331"/>
                <a:gd name="T36" fmla="*/ 156 w 357"/>
                <a:gd name="T37" fmla="*/ 308 h 331"/>
                <a:gd name="T38" fmla="*/ 166 w 357"/>
                <a:gd name="T39" fmla="*/ 313 h 331"/>
                <a:gd name="T40" fmla="*/ 170 w 357"/>
                <a:gd name="T41" fmla="*/ 320 h 331"/>
                <a:gd name="T42" fmla="*/ 185 w 357"/>
                <a:gd name="T43" fmla="*/ 317 h 331"/>
                <a:gd name="T44" fmla="*/ 192 w 357"/>
                <a:gd name="T45" fmla="*/ 322 h 331"/>
                <a:gd name="T46" fmla="*/ 208 w 357"/>
                <a:gd name="T47" fmla="*/ 315 h 331"/>
                <a:gd name="T48" fmla="*/ 215 w 357"/>
                <a:gd name="T49" fmla="*/ 329 h 331"/>
                <a:gd name="T50" fmla="*/ 227 w 357"/>
                <a:gd name="T51" fmla="*/ 324 h 331"/>
                <a:gd name="T52" fmla="*/ 237 w 357"/>
                <a:gd name="T53" fmla="*/ 331 h 331"/>
                <a:gd name="T54" fmla="*/ 234 w 357"/>
                <a:gd name="T55" fmla="*/ 322 h 331"/>
                <a:gd name="T56" fmla="*/ 244 w 357"/>
                <a:gd name="T57" fmla="*/ 324 h 331"/>
                <a:gd name="T58" fmla="*/ 251 w 357"/>
                <a:gd name="T59" fmla="*/ 320 h 331"/>
                <a:gd name="T60" fmla="*/ 256 w 357"/>
                <a:gd name="T61" fmla="*/ 310 h 331"/>
                <a:gd name="T62" fmla="*/ 260 w 357"/>
                <a:gd name="T63" fmla="*/ 303 h 331"/>
                <a:gd name="T64" fmla="*/ 267 w 357"/>
                <a:gd name="T65" fmla="*/ 308 h 331"/>
                <a:gd name="T66" fmla="*/ 267 w 357"/>
                <a:gd name="T67" fmla="*/ 301 h 331"/>
                <a:gd name="T68" fmla="*/ 279 w 357"/>
                <a:gd name="T69" fmla="*/ 298 h 331"/>
                <a:gd name="T70" fmla="*/ 282 w 357"/>
                <a:gd name="T71" fmla="*/ 294 h 331"/>
                <a:gd name="T72" fmla="*/ 284 w 357"/>
                <a:gd name="T73" fmla="*/ 301 h 331"/>
                <a:gd name="T74" fmla="*/ 284 w 357"/>
                <a:gd name="T75" fmla="*/ 296 h 331"/>
                <a:gd name="T76" fmla="*/ 286 w 357"/>
                <a:gd name="T77" fmla="*/ 287 h 331"/>
                <a:gd name="T78" fmla="*/ 294 w 357"/>
                <a:gd name="T79" fmla="*/ 296 h 331"/>
                <a:gd name="T80" fmla="*/ 303 w 357"/>
                <a:gd name="T81" fmla="*/ 298 h 331"/>
                <a:gd name="T82" fmla="*/ 312 w 357"/>
                <a:gd name="T83" fmla="*/ 296 h 331"/>
                <a:gd name="T84" fmla="*/ 324 w 357"/>
                <a:gd name="T85" fmla="*/ 291 h 331"/>
                <a:gd name="T86" fmla="*/ 331 w 357"/>
                <a:gd name="T87" fmla="*/ 284 h 331"/>
                <a:gd name="T88" fmla="*/ 341 w 357"/>
                <a:gd name="T89" fmla="*/ 282 h 331"/>
                <a:gd name="T90" fmla="*/ 353 w 357"/>
                <a:gd name="T91" fmla="*/ 291 h 331"/>
                <a:gd name="T92" fmla="*/ 339 w 357"/>
                <a:gd name="T93" fmla="*/ 258 h 331"/>
                <a:gd name="T94" fmla="*/ 291 w 357"/>
                <a:gd name="T95" fmla="*/ 173 h 331"/>
                <a:gd name="T96" fmla="*/ 275 w 357"/>
                <a:gd name="T97" fmla="*/ 135 h 331"/>
                <a:gd name="T98" fmla="*/ 284 w 357"/>
                <a:gd name="T99" fmla="*/ 121 h 331"/>
                <a:gd name="T100" fmla="*/ 291 w 357"/>
                <a:gd name="T101" fmla="*/ 104 h 331"/>
                <a:gd name="T102" fmla="*/ 284 w 357"/>
                <a:gd name="T103" fmla="*/ 100 h 331"/>
                <a:gd name="T104" fmla="*/ 267 w 357"/>
                <a:gd name="T105" fmla="*/ 109 h 331"/>
                <a:gd name="T106" fmla="*/ 241 w 357"/>
                <a:gd name="T107" fmla="*/ 14 h 331"/>
                <a:gd name="T108" fmla="*/ 232 w 357"/>
                <a:gd name="T109" fmla="*/ 0 h 331"/>
                <a:gd name="T110" fmla="*/ 213 w 357"/>
                <a:gd name="T111" fmla="*/ 5 h 331"/>
                <a:gd name="T112" fmla="*/ 177 w 357"/>
                <a:gd name="T113" fmla="*/ 10 h 331"/>
                <a:gd name="T114" fmla="*/ 163 w 357"/>
                <a:gd name="T115" fmla="*/ 17 h 331"/>
                <a:gd name="T116" fmla="*/ 147 w 357"/>
                <a:gd name="T117" fmla="*/ 17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57" h="331">
                  <a:moveTo>
                    <a:pt x="144" y="22"/>
                  </a:moveTo>
                  <a:lnTo>
                    <a:pt x="142" y="29"/>
                  </a:lnTo>
                  <a:lnTo>
                    <a:pt x="140" y="29"/>
                  </a:lnTo>
                  <a:lnTo>
                    <a:pt x="140" y="31"/>
                  </a:lnTo>
                  <a:lnTo>
                    <a:pt x="135" y="36"/>
                  </a:lnTo>
                  <a:lnTo>
                    <a:pt x="132" y="33"/>
                  </a:lnTo>
                  <a:lnTo>
                    <a:pt x="128" y="36"/>
                  </a:lnTo>
                  <a:lnTo>
                    <a:pt x="125" y="36"/>
                  </a:lnTo>
                  <a:lnTo>
                    <a:pt x="125" y="38"/>
                  </a:lnTo>
                  <a:lnTo>
                    <a:pt x="125" y="38"/>
                  </a:lnTo>
                  <a:lnTo>
                    <a:pt x="123" y="38"/>
                  </a:lnTo>
                  <a:lnTo>
                    <a:pt x="118" y="40"/>
                  </a:lnTo>
                  <a:lnTo>
                    <a:pt x="116" y="40"/>
                  </a:lnTo>
                  <a:lnTo>
                    <a:pt x="116" y="40"/>
                  </a:lnTo>
                  <a:lnTo>
                    <a:pt x="114" y="43"/>
                  </a:lnTo>
                  <a:lnTo>
                    <a:pt x="106" y="43"/>
                  </a:lnTo>
                  <a:lnTo>
                    <a:pt x="99" y="43"/>
                  </a:lnTo>
                  <a:lnTo>
                    <a:pt x="97" y="43"/>
                  </a:lnTo>
                  <a:lnTo>
                    <a:pt x="95" y="50"/>
                  </a:lnTo>
                  <a:lnTo>
                    <a:pt x="95" y="52"/>
                  </a:lnTo>
                  <a:lnTo>
                    <a:pt x="92" y="55"/>
                  </a:lnTo>
                  <a:lnTo>
                    <a:pt x="92" y="55"/>
                  </a:lnTo>
                  <a:lnTo>
                    <a:pt x="90" y="55"/>
                  </a:lnTo>
                  <a:lnTo>
                    <a:pt x="85" y="57"/>
                  </a:lnTo>
                  <a:lnTo>
                    <a:pt x="80" y="59"/>
                  </a:lnTo>
                  <a:lnTo>
                    <a:pt x="80" y="62"/>
                  </a:lnTo>
                  <a:lnTo>
                    <a:pt x="71" y="71"/>
                  </a:lnTo>
                  <a:lnTo>
                    <a:pt x="71" y="74"/>
                  </a:lnTo>
                  <a:lnTo>
                    <a:pt x="69" y="78"/>
                  </a:lnTo>
                  <a:lnTo>
                    <a:pt x="69" y="81"/>
                  </a:lnTo>
                  <a:lnTo>
                    <a:pt x="66" y="83"/>
                  </a:lnTo>
                  <a:lnTo>
                    <a:pt x="64" y="85"/>
                  </a:lnTo>
                  <a:lnTo>
                    <a:pt x="61" y="90"/>
                  </a:lnTo>
                  <a:lnTo>
                    <a:pt x="59" y="90"/>
                  </a:lnTo>
                  <a:lnTo>
                    <a:pt x="59" y="93"/>
                  </a:lnTo>
                  <a:lnTo>
                    <a:pt x="54" y="95"/>
                  </a:lnTo>
                  <a:lnTo>
                    <a:pt x="54" y="95"/>
                  </a:lnTo>
                  <a:lnTo>
                    <a:pt x="52" y="97"/>
                  </a:lnTo>
                  <a:lnTo>
                    <a:pt x="50" y="102"/>
                  </a:lnTo>
                  <a:lnTo>
                    <a:pt x="47" y="114"/>
                  </a:lnTo>
                  <a:lnTo>
                    <a:pt x="43" y="119"/>
                  </a:lnTo>
                  <a:lnTo>
                    <a:pt x="40" y="121"/>
                  </a:lnTo>
                  <a:lnTo>
                    <a:pt x="35" y="121"/>
                  </a:lnTo>
                  <a:lnTo>
                    <a:pt x="35" y="121"/>
                  </a:lnTo>
                  <a:lnTo>
                    <a:pt x="33" y="121"/>
                  </a:lnTo>
                  <a:lnTo>
                    <a:pt x="31" y="123"/>
                  </a:lnTo>
                  <a:lnTo>
                    <a:pt x="28" y="126"/>
                  </a:lnTo>
                  <a:lnTo>
                    <a:pt x="28" y="130"/>
                  </a:lnTo>
                  <a:lnTo>
                    <a:pt x="24" y="133"/>
                  </a:lnTo>
                  <a:lnTo>
                    <a:pt x="21" y="140"/>
                  </a:lnTo>
                  <a:lnTo>
                    <a:pt x="21" y="145"/>
                  </a:lnTo>
                  <a:lnTo>
                    <a:pt x="19" y="152"/>
                  </a:lnTo>
                  <a:lnTo>
                    <a:pt x="14" y="156"/>
                  </a:lnTo>
                  <a:lnTo>
                    <a:pt x="9" y="159"/>
                  </a:lnTo>
                  <a:lnTo>
                    <a:pt x="7" y="161"/>
                  </a:lnTo>
                  <a:lnTo>
                    <a:pt x="7" y="164"/>
                  </a:lnTo>
                  <a:lnTo>
                    <a:pt x="7" y="166"/>
                  </a:lnTo>
                  <a:lnTo>
                    <a:pt x="7" y="168"/>
                  </a:lnTo>
                  <a:lnTo>
                    <a:pt x="2" y="178"/>
                  </a:lnTo>
                  <a:lnTo>
                    <a:pt x="0" y="178"/>
                  </a:lnTo>
                  <a:lnTo>
                    <a:pt x="2" y="180"/>
                  </a:lnTo>
                  <a:lnTo>
                    <a:pt x="9" y="190"/>
                  </a:lnTo>
                  <a:lnTo>
                    <a:pt x="9" y="190"/>
                  </a:lnTo>
                  <a:lnTo>
                    <a:pt x="19" y="201"/>
                  </a:lnTo>
                  <a:lnTo>
                    <a:pt x="28" y="218"/>
                  </a:lnTo>
                  <a:lnTo>
                    <a:pt x="35" y="234"/>
                  </a:lnTo>
                  <a:lnTo>
                    <a:pt x="69" y="301"/>
                  </a:lnTo>
                  <a:lnTo>
                    <a:pt x="73" y="308"/>
                  </a:lnTo>
                  <a:lnTo>
                    <a:pt x="73" y="308"/>
                  </a:lnTo>
                  <a:lnTo>
                    <a:pt x="78" y="313"/>
                  </a:lnTo>
                  <a:lnTo>
                    <a:pt x="80" y="310"/>
                  </a:lnTo>
                  <a:lnTo>
                    <a:pt x="80" y="310"/>
                  </a:lnTo>
                  <a:lnTo>
                    <a:pt x="80" y="310"/>
                  </a:lnTo>
                  <a:lnTo>
                    <a:pt x="76" y="308"/>
                  </a:lnTo>
                  <a:lnTo>
                    <a:pt x="80" y="303"/>
                  </a:lnTo>
                  <a:lnTo>
                    <a:pt x="78" y="298"/>
                  </a:lnTo>
                  <a:lnTo>
                    <a:pt x="83" y="294"/>
                  </a:lnTo>
                  <a:lnTo>
                    <a:pt x="97" y="296"/>
                  </a:lnTo>
                  <a:lnTo>
                    <a:pt x="97" y="296"/>
                  </a:lnTo>
                  <a:lnTo>
                    <a:pt x="99" y="296"/>
                  </a:lnTo>
                  <a:lnTo>
                    <a:pt x="102" y="294"/>
                  </a:lnTo>
                  <a:lnTo>
                    <a:pt x="104" y="289"/>
                  </a:lnTo>
                  <a:lnTo>
                    <a:pt x="106" y="289"/>
                  </a:lnTo>
                  <a:lnTo>
                    <a:pt x="109" y="287"/>
                  </a:lnTo>
                  <a:lnTo>
                    <a:pt x="114" y="289"/>
                  </a:lnTo>
                  <a:lnTo>
                    <a:pt x="116" y="284"/>
                  </a:lnTo>
                  <a:lnTo>
                    <a:pt x="116" y="284"/>
                  </a:lnTo>
                  <a:lnTo>
                    <a:pt x="118" y="284"/>
                  </a:lnTo>
                  <a:lnTo>
                    <a:pt x="123" y="282"/>
                  </a:lnTo>
                  <a:lnTo>
                    <a:pt x="123" y="284"/>
                  </a:lnTo>
                  <a:lnTo>
                    <a:pt x="125" y="284"/>
                  </a:lnTo>
                  <a:lnTo>
                    <a:pt x="125" y="287"/>
                  </a:lnTo>
                  <a:lnTo>
                    <a:pt x="128" y="289"/>
                  </a:lnTo>
                  <a:lnTo>
                    <a:pt x="147" y="303"/>
                  </a:lnTo>
                  <a:lnTo>
                    <a:pt x="156" y="308"/>
                  </a:lnTo>
                  <a:lnTo>
                    <a:pt x="159" y="310"/>
                  </a:lnTo>
                  <a:lnTo>
                    <a:pt x="163" y="315"/>
                  </a:lnTo>
                  <a:lnTo>
                    <a:pt x="166" y="315"/>
                  </a:lnTo>
                  <a:lnTo>
                    <a:pt x="166" y="313"/>
                  </a:lnTo>
                  <a:lnTo>
                    <a:pt x="166" y="313"/>
                  </a:lnTo>
                  <a:lnTo>
                    <a:pt x="168" y="313"/>
                  </a:lnTo>
                  <a:lnTo>
                    <a:pt x="168" y="315"/>
                  </a:lnTo>
                  <a:lnTo>
                    <a:pt x="170" y="317"/>
                  </a:lnTo>
                  <a:lnTo>
                    <a:pt x="170" y="317"/>
                  </a:lnTo>
                  <a:lnTo>
                    <a:pt x="170" y="320"/>
                  </a:lnTo>
                  <a:lnTo>
                    <a:pt x="173" y="320"/>
                  </a:lnTo>
                  <a:lnTo>
                    <a:pt x="175" y="317"/>
                  </a:lnTo>
                  <a:lnTo>
                    <a:pt x="182" y="317"/>
                  </a:lnTo>
                  <a:lnTo>
                    <a:pt x="185" y="317"/>
                  </a:lnTo>
                  <a:lnTo>
                    <a:pt x="185" y="317"/>
                  </a:lnTo>
                  <a:lnTo>
                    <a:pt x="189" y="317"/>
                  </a:lnTo>
                  <a:lnTo>
                    <a:pt x="192" y="317"/>
                  </a:lnTo>
                  <a:lnTo>
                    <a:pt x="192" y="317"/>
                  </a:lnTo>
                  <a:lnTo>
                    <a:pt x="189" y="322"/>
                  </a:lnTo>
                  <a:lnTo>
                    <a:pt x="192" y="322"/>
                  </a:lnTo>
                  <a:lnTo>
                    <a:pt x="192" y="324"/>
                  </a:lnTo>
                  <a:lnTo>
                    <a:pt x="196" y="320"/>
                  </a:lnTo>
                  <a:lnTo>
                    <a:pt x="196" y="315"/>
                  </a:lnTo>
                  <a:lnTo>
                    <a:pt x="204" y="313"/>
                  </a:lnTo>
                  <a:lnTo>
                    <a:pt x="208" y="315"/>
                  </a:lnTo>
                  <a:lnTo>
                    <a:pt x="211" y="317"/>
                  </a:lnTo>
                  <a:lnTo>
                    <a:pt x="211" y="320"/>
                  </a:lnTo>
                  <a:lnTo>
                    <a:pt x="211" y="324"/>
                  </a:lnTo>
                  <a:lnTo>
                    <a:pt x="213" y="327"/>
                  </a:lnTo>
                  <a:lnTo>
                    <a:pt x="215" y="329"/>
                  </a:lnTo>
                  <a:lnTo>
                    <a:pt x="218" y="329"/>
                  </a:lnTo>
                  <a:lnTo>
                    <a:pt x="222" y="327"/>
                  </a:lnTo>
                  <a:lnTo>
                    <a:pt x="222" y="327"/>
                  </a:lnTo>
                  <a:lnTo>
                    <a:pt x="225" y="327"/>
                  </a:lnTo>
                  <a:lnTo>
                    <a:pt x="227" y="324"/>
                  </a:lnTo>
                  <a:lnTo>
                    <a:pt x="232" y="327"/>
                  </a:lnTo>
                  <a:lnTo>
                    <a:pt x="234" y="329"/>
                  </a:lnTo>
                  <a:lnTo>
                    <a:pt x="234" y="329"/>
                  </a:lnTo>
                  <a:lnTo>
                    <a:pt x="234" y="331"/>
                  </a:lnTo>
                  <a:lnTo>
                    <a:pt x="237" y="331"/>
                  </a:lnTo>
                  <a:lnTo>
                    <a:pt x="237" y="331"/>
                  </a:lnTo>
                  <a:lnTo>
                    <a:pt x="234" y="327"/>
                  </a:lnTo>
                  <a:lnTo>
                    <a:pt x="234" y="327"/>
                  </a:lnTo>
                  <a:lnTo>
                    <a:pt x="234" y="324"/>
                  </a:lnTo>
                  <a:lnTo>
                    <a:pt x="234" y="322"/>
                  </a:lnTo>
                  <a:lnTo>
                    <a:pt x="237" y="320"/>
                  </a:lnTo>
                  <a:lnTo>
                    <a:pt x="237" y="320"/>
                  </a:lnTo>
                  <a:lnTo>
                    <a:pt x="239" y="322"/>
                  </a:lnTo>
                  <a:lnTo>
                    <a:pt x="239" y="322"/>
                  </a:lnTo>
                  <a:lnTo>
                    <a:pt x="244" y="324"/>
                  </a:lnTo>
                  <a:lnTo>
                    <a:pt x="244" y="322"/>
                  </a:lnTo>
                  <a:lnTo>
                    <a:pt x="244" y="320"/>
                  </a:lnTo>
                  <a:lnTo>
                    <a:pt x="244" y="317"/>
                  </a:lnTo>
                  <a:lnTo>
                    <a:pt x="244" y="315"/>
                  </a:lnTo>
                  <a:lnTo>
                    <a:pt x="251" y="320"/>
                  </a:lnTo>
                  <a:lnTo>
                    <a:pt x="256" y="320"/>
                  </a:lnTo>
                  <a:lnTo>
                    <a:pt x="258" y="317"/>
                  </a:lnTo>
                  <a:lnTo>
                    <a:pt x="258" y="315"/>
                  </a:lnTo>
                  <a:lnTo>
                    <a:pt x="256" y="313"/>
                  </a:lnTo>
                  <a:lnTo>
                    <a:pt x="256" y="310"/>
                  </a:lnTo>
                  <a:lnTo>
                    <a:pt x="258" y="310"/>
                  </a:lnTo>
                  <a:lnTo>
                    <a:pt x="258" y="308"/>
                  </a:lnTo>
                  <a:lnTo>
                    <a:pt x="260" y="305"/>
                  </a:lnTo>
                  <a:lnTo>
                    <a:pt x="260" y="303"/>
                  </a:lnTo>
                  <a:lnTo>
                    <a:pt x="260" y="303"/>
                  </a:lnTo>
                  <a:lnTo>
                    <a:pt x="263" y="301"/>
                  </a:lnTo>
                  <a:lnTo>
                    <a:pt x="265" y="301"/>
                  </a:lnTo>
                  <a:lnTo>
                    <a:pt x="265" y="303"/>
                  </a:lnTo>
                  <a:lnTo>
                    <a:pt x="267" y="305"/>
                  </a:lnTo>
                  <a:lnTo>
                    <a:pt x="267" y="308"/>
                  </a:lnTo>
                  <a:lnTo>
                    <a:pt x="267" y="308"/>
                  </a:lnTo>
                  <a:lnTo>
                    <a:pt x="270" y="305"/>
                  </a:lnTo>
                  <a:lnTo>
                    <a:pt x="270" y="303"/>
                  </a:lnTo>
                  <a:lnTo>
                    <a:pt x="267" y="301"/>
                  </a:lnTo>
                  <a:lnTo>
                    <a:pt x="267" y="301"/>
                  </a:lnTo>
                  <a:lnTo>
                    <a:pt x="267" y="301"/>
                  </a:lnTo>
                  <a:lnTo>
                    <a:pt x="270" y="298"/>
                  </a:lnTo>
                  <a:lnTo>
                    <a:pt x="272" y="301"/>
                  </a:lnTo>
                  <a:lnTo>
                    <a:pt x="277" y="296"/>
                  </a:lnTo>
                  <a:lnTo>
                    <a:pt x="279" y="298"/>
                  </a:lnTo>
                  <a:lnTo>
                    <a:pt x="279" y="298"/>
                  </a:lnTo>
                  <a:lnTo>
                    <a:pt x="282" y="296"/>
                  </a:lnTo>
                  <a:lnTo>
                    <a:pt x="282" y="294"/>
                  </a:lnTo>
                  <a:lnTo>
                    <a:pt x="282" y="294"/>
                  </a:lnTo>
                  <a:lnTo>
                    <a:pt x="282" y="294"/>
                  </a:lnTo>
                  <a:lnTo>
                    <a:pt x="282" y="294"/>
                  </a:lnTo>
                  <a:lnTo>
                    <a:pt x="282" y="296"/>
                  </a:lnTo>
                  <a:lnTo>
                    <a:pt x="282" y="298"/>
                  </a:lnTo>
                  <a:lnTo>
                    <a:pt x="282" y="298"/>
                  </a:lnTo>
                  <a:lnTo>
                    <a:pt x="284" y="301"/>
                  </a:lnTo>
                  <a:lnTo>
                    <a:pt x="286" y="301"/>
                  </a:lnTo>
                  <a:lnTo>
                    <a:pt x="286" y="301"/>
                  </a:lnTo>
                  <a:lnTo>
                    <a:pt x="289" y="298"/>
                  </a:lnTo>
                  <a:lnTo>
                    <a:pt x="286" y="296"/>
                  </a:lnTo>
                  <a:lnTo>
                    <a:pt x="284" y="296"/>
                  </a:lnTo>
                  <a:lnTo>
                    <a:pt x="284" y="296"/>
                  </a:lnTo>
                  <a:lnTo>
                    <a:pt x="284" y="287"/>
                  </a:lnTo>
                  <a:lnTo>
                    <a:pt x="286" y="287"/>
                  </a:lnTo>
                  <a:lnTo>
                    <a:pt x="286" y="284"/>
                  </a:lnTo>
                  <a:lnTo>
                    <a:pt x="286" y="287"/>
                  </a:lnTo>
                  <a:lnTo>
                    <a:pt x="286" y="289"/>
                  </a:lnTo>
                  <a:lnTo>
                    <a:pt x="289" y="291"/>
                  </a:lnTo>
                  <a:lnTo>
                    <a:pt x="291" y="294"/>
                  </a:lnTo>
                  <a:lnTo>
                    <a:pt x="294" y="296"/>
                  </a:lnTo>
                  <a:lnTo>
                    <a:pt x="294" y="296"/>
                  </a:lnTo>
                  <a:lnTo>
                    <a:pt x="294" y="296"/>
                  </a:lnTo>
                  <a:lnTo>
                    <a:pt x="296" y="291"/>
                  </a:lnTo>
                  <a:lnTo>
                    <a:pt x="296" y="289"/>
                  </a:lnTo>
                  <a:lnTo>
                    <a:pt x="301" y="291"/>
                  </a:lnTo>
                  <a:lnTo>
                    <a:pt x="303" y="298"/>
                  </a:lnTo>
                  <a:lnTo>
                    <a:pt x="305" y="294"/>
                  </a:lnTo>
                  <a:lnTo>
                    <a:pt x="305" y="294"/>
                  </a:lnTo>
                  <a:lnTo>
                    <a:pt x="305" y="294"/>
                  </a:lnTo>
                  <a:lnTo>
                    <a:pt x="308" y="294"/>
                  </a:lnTo>
                  <a:lnTo>
                    <a:pt x="312" y="296"/>
                  </a:lnTo>
                  <a:lnTo>
                    <a:pt x="315" y="296"/>
                  </a:lnTo>
                  <a:lnTo>
                    <a:pt x="317" y="294"/>
                  </a:lnTo>
                  <a:lnTo>
                    <a:pt x="317" y="287"/>
                  </a:lnTo>
                  <a:lnTo>
                    <a:pt x="317" y="287"/>
                  </a:lnTo>
                  <a:lnTo>
                    <a:pt x="324" y="291"/>
                  </a:lnTo>
                  <a:lnTo>
                    <a:pt x="327" y="291"/>
                  </a:lnTo>
                  <a:lnTo>
                    <a:pt x="329" y="291"/>
                  </a:lnTo>
                  <a:lnTo>
                    <a:pt x="329" y="289"/>
                  </a:lnTo>
                  <a:lnTo>
                    <a:pt x="329" y="284"/>
                  </a:lnTo>
                  <a:lnTo>
                    <a:pt x="331" y="284"/>
                  </a:lnTo>
                  <a:lnTo>
                    <a:pt x="336" y="279"/>
                  </a:lnTo>
                  <a:lnTo>
                    <a:pt x="336" y="277"/>
                  </a:lnTo>
                  <a:lnTo>
                    <a:pt x="339" y="277"/>
                  </a:lnTo>
                  <a:lnTo>
                    <a:pt x="341" y="279"/>
                  </a:lnTo>
                  <a:lnTo>
                    <a:pt x="341" y="282"/>
                  </a:lnTo>
                  <a:lnTo>
                    <a:pt x="343" y="284"/>
                  </a:lnTo>
                  <a:lnTo>
                    <a:pt x="343" y="282"/>
                  </a:lnTo>
                  <a:lnTo>
                    <a:pt x="350" y="287"/>
                  </a:lnTo>
                  <a:lnTo>
                    <a:pt x="353" y="289"/>
                  </a:lnTo>
                  <a:lnTo>
                    <a:pt x="353" y="291"/>
                  </a:lnTo>
                  <a:lnTo>
                    <a:pt x="353" y="294"/>
                  </a:lnTo>
                  <a:lnTo>
                    <a:pt x="355" y="294"/>
                  </a:lnTo>
                  <a:lnTo>
                    <a:pt x="357" y="296"/>
                  </a:lnTo>
                  <a:lnTo>
                    <a:pt x="357" y="296"/>
                  </a:lnTo>
                  <a:lnTo>
                    <a:pt x="339" y="258"/>
                  </a:lnTo>
                  <a:lnTo>
                    <a:pt x="322" y="230"/>
                  </a:lnTo>
                  <a:lnTo>
                    <a:pt x="322" y="230"/>
                  </a:lnTo>
                  <a:lnTo>
                    <a:pt x="312" y="211"/>
                  </a:lnTo>
                  <a:lnTo>
                    <a:pt x="305" y="197"/>
                  </a:lnTo>
                  <a:lnTo>
                    <a:pt x="291" y="173"/>
                  </a:lnTo>
                  <a:lnTo>
                    <a:pt x="284" y="156"/>
                  </a:lnTo>
                  <a:lnTo>
                    <a:pt x="277" y="137"/>
                  </a:lnTo>
                  <a:lnTo>
                    <a:pt x="277" y="137"/>
                  </a:lnTo>
                  <a:lnTo>
                    <a:pt x="275" y="135"/>
                  </a:lnTo>
                  <a:lnTo>
                    <a:pt x="275" y="135"/>
                  </a:lnTo>
                  <a:lnTo>
                    <a:pt x="277" y="133"/>
                  </a:lnTo>
                  <a:lnTo>
                    <a:pt x="284" y="128"/>
                  </a:lnTo>
                  <a:lnTo>
                    <a:pt x="284" y="126"/>
                  </a:lnTo>
                  <a:lnTo>
                    <a:pt x="284" y="121"/>
                  </a:lnTo>
                  <a:lnTo>
                    <a:pt x="284" y="121"/>
                  </a:lnTo>
                  <a:lnTo>
                    <a:pt x="291" y="114"/>
                  </a:lnTo>
                  <a:lnTo>
                    <a:pt x="291" y="111"/>
                  </a:lnTo>
                  <a:lnTo>
                    <a:pt x="291" y="109"/>
                  </a:lnTo>
                  <a:lnTo>
                    <a:pt x="291" y="107"/>
                  </a:lnTo>
                  <a:lnTo>
                    <a:pt x="291" y="104"/>
                  </a:lnTo>
                  <a:lnTo>
                    <a:pt x="289" y="102"/>
                  </a:lnTo>
                  <a:lnTo>
                    <a:pt x="289" y="97"/>
                  </a:lnTo>
                  <a:lnTo>
                    <a:pt x="289" y="97"/>
                  </a:lnTo>
                  <a:lnTo>
                    <a:pt x="286" y="97"/>
                  </a:lnTo>
                  <a:lnTo>
                    <a:pt x="284" y="100"/>
                  </a:lnTo>
                  <a:lnTo>
                    <a:pt x="282" y="100"/>
                  </a:lnTo>
                  <a:lnTo>
                    <a:pt x="282" y="102"/>
                  </a:lnTo>
                  <a:lnTo>
                    <a:pt x="277" y="104"/>
                  </a:lnTo>
                  <a:lnTo>
                    <a:pt x="272" y="107"/>
                  </a:lnTo>
                  <a:lnTo>
                    <a:pt x="267" y="109"/>
                  </a:lnTo>
                  <a:lnTo>
                    <a:pt x="265" y="97"/>
                  </a:lnTo>
                  <a:lnTo>
                    <a:pt x="260" y="83"/>
                  </a:lnTo>
                  <a:lnTo>
                    <a:pt x="251" y="50"/>
                  </a:lnTo>
                  <a:lnTo>
                    <a:pt x="244" y="24"/>
                  </a:lnTo>
                  <a:lnTo>
                    <a:pt x="241" y="14"/>
                  </a:lnTo>
                  <a:lnTo>
                    <a:pt x="239" y="5"/>
                  </a:lnTo>
                  <a:lnTo>
                    <a:pt x="239" y="5"/>
                  </a:lnTo>
                  <a:lnTo>
                    <a:pt x="237" y="3"/>
                  </a:lnTo>
                  <a:lnTo>
                    <a:pt x="234" y="0"/>
                  </a:lnTo>
                  <a:lnTo>
                    <a:pt x="232" y="0"/>
                  </a:lnTo>
                  <a:lnTo>
                    <a:pt x="232" y="0"/>
                  </a:lnTo>
                  <a:lnTo>
                    <a:pt x="227" y="3"/>
                  </a:lnTo>
                  <a:lnTo>
                    <a:pt x="222" y="5"/>
                  </a:lnTo>
                  <a:lnTo>
                    <a:pt x="220" y="5"/>
                  </a:lnTo>
                  <a:lnTo>
                    <a:pt x="213" y="5"/>
                  </a:lnTo>
                  <a:lnTo>
                    <a:pt x="201" y="7"/>
                  </a:lnTo>
                  <a:lnTo>
                    <a:pt x="192" y="5"/>
                  </a:lnTo>
                  <a:lnTo>
                    <a:pt x="187" y="5"/>
                  </a:lnTo>
                  <a:lnTo>
                    <a:pt x="180" y="7"/>
                  </a:lnTo>
                  <a:lnTo>
                    <a:pt x="177" y="10"/>
                  </a:lnTo>
                  <a:lnTo>
                    <a:pt x="173" y="10"/>
                  </a:lnTo>
                  <a:lnTo>
                    <a:pt x="170" y="10"/>
                  </a:lnTo>
                  <a:lnTo>
                    <a:pt x="166" y="12"/>
                  </a:lnTo>
                  <a:lnTo>
                    <a:pt x="163" y="17"/>
                  </a:lnTo>
                  <a:lnTo>
                    <a:pt x="163" y="17"/>
                  </a:lnTo>
                  <a:lnTo>
                    <a:pt x="161" y="17"/>
                  </a:lnTo>
                  <a:lnTo>
                    <a:pt x="156" y="14"/>
                  </a:lnTo>
                  <a:lnTo>
                    <a:pt x="151" y="17"/>
                  </a:lnTo>
                  <a:lnTo>
                    <a:pt x="149" y="17"/>
                  </a:lnTo>
                  <a:lnTo>
                    <a:pt x="147" y="17"/>
                  </a:lnTo>
                  <a:lnTo>
                    <a:pt x="147" y="17"/>
                  </a:lnTo>
                  <a:lnTo>
                    <a:pt x="144" y="19"/>
                  </a:lnTo>
                  <a:lnTo>
                    <a:pt x="144" y="22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6" name="Freeform 28"/>
            <p:cNvSpPr>
              <a:spLocks/>
            </p:cNvSpPr>
            <p:nvPr/>
          </p:nvSpPr>
          <p:spPr bwMode="auto">
            <a:xfrm>
              <a:off x="3621506" y="2245728"/>
              <a:ext cx="473075" cy="368300"/>
            </a:xfrm>
            <a:custGeom>
              <a:avLst/>
              <a:gdLst>
                <a:gd name="T0" fmla="*/ 28 w 298"/>
                <a:gd name="T1" fmla="*/ 52 h 232"/>
                <a:gd name="T2" fmla="*/ 14 w 298"/>
                <a:gd name="T3" fmla="*/ 56 h 232"/>
                <a:gd name="T4" fmla="*/ 0 w 298"/>
                <a:gd name="T5" fmla="*/ 64 h 232"/>
                <a:gd name="T6" fmla="*/ 7 w 298"/>
                <a:gd name="T7" fmla="*/ 73 h 232"/>
                <a:gd name="T8" fmla="*/ 30 w 298"/>
                <a:gd name="T9" fmla="*/ 104 h 232"/>
                <a:gd name="T10" fmla="*/ 23 w 298"/>
                <a:gd name="T11" fmla="*/ 144 h 232"/>
                <a:gd name="T12" fmla="*/ 21 w 298"/>
                <a:gd name="T13" fmla="*/ 158 h 232"/>
                <a:gd name="T14" fmla="*/ 19 w 298"/>
                <a:gd name="T15" fmla="*/ 168 h 232"/>
                <a:gd name="T16" fmla="*/ 14 w 298"/>
                <a:gd name="T17" fmla="*/ 179 h 232"/>
                <a:gd name="T18" fmla="*/ 45 w 298"/>
                <a:gd name="T19" fmla="*/ 201 h 232"/>
                <a:gd name="T20" fmla="*/ 64 w 298"/>
                <a:gd name="T21" fmla="*/ 213 h 232"/>
                <a:gd name="T22" fmla="*/ 75 w 298"/>
                <a:gd name="T23" fmla="*/ 222 h 232"/>
                <a:gd name="T24" fmla="*/ 85 w 298"/>
                <a:gd name="T25" fmla="*/ 227 h 232"/>
                <a:gd name="T26" fmla="*/ 99 w 298"/>
                <a:gd name="T27" fmla="*/ 227 h 232"/>
                <a:gd name="T28" fmla="*/ 104 w 298"/>
                <a:gd name="T29" fmla="*/ 229 h 232"/>
                <a:gd name="T30" fmla="*/ 120 w 298"/>
                <a:gd name="T31" fmla="*/ 222 h 232"/>
                <a:gd name="T32" fmla="*/ 125 w 298"/>
                <a:gd name="T33" fmla="*/ 229 h 232"/>
                <a:gd name="T34" fmla="*/ 149 w 298"/>
                <a:gd name="T35" fmla="*/ 220 h 232"/>
                <a:gd name="T36" fmla="*/ 165 w 298"/>
                <a:gd name="T37" fmla="*/ 201 h 232"/>
                <a:gd name="T38" fmla="*/ 187 w 298"/>
                <a:gd name="T39" fmla="*/ 191 h 232"/>
                <a:gd name="T40" fmla="*/ 196 w 298"/>
                <a:gd name="T41" fmla="*/ 194 h 232"/>
                <a:gd name="T42" fmla="*/ 206 w 298"/>
                <a:gd name="T43" fmla="*/ 206 h 232"/>
                <a:gd name="T44" fmla="*/ 215 w 298"/>
                <a:gd name="T45" fmla="*/ 206 h 232"/>
                <a:gd name="T46" fmla="*/ 220 w 298"/>
                <a:gd name="T47" fmla="*/ 203 h 232"/>
                <a:gd name="T48" fmla="*/ 234 w 298"/>
                <a:gd name="T49" fmla="*/ 208 h 232"/>
                <a:gd name="T50" fmla="*/ 248 w 298"/>
                <a:gd name="T51" fmla="*/ 215 h 232"/>
                <a:gd name="T52" fmla="*/ 260 w 298"/>
                <a:gd name="T53" fmla="*/ 208 h 232"/>
                <a:gd name="T54" fmla="*/ 267 w 298"/>
                <a:gd name="T55" fmla="*/ 201 h 232"/>
                <a:gd name="T56" fmla="*/ 281 w 298"/>
                <a:gd name="T57" fmla="*/ 203 h 232"/>
                <a:gd name="T58" fmla="*/ 293 w 298"/>
                <a:gd name="T59" fmla="*/ 198 h 232"/>
                <a:gd name="T60" fmla="*/ 296 w 298"/>
                <a:gd name="T61" fmla="*/ 194 h 232"/>
                <a:gd name="T62" fmla="*/ 293 w 298"/>
                <a:gd name="T63" fmla="*/ 189 h 232"/>
                <a:gd name="T64" fmla="*/ 289 w 298"/>
                <a:gd name="T65" fmla="*/ 175 h 232"/>
                <a:gd name="T66" fmla="*/ 279 w 298"/>
                <a:gd name="T67" fmla="*/ 163 h 232"/>
                <a:gd name="T68" fmla="*/ 272 w 298"/>
                <a:gd name="T69" fmla="*/ 165 h 232"/>
                <a:gd name="T70" fmla="*/ 258 w 298"/>
                <a:gd name="T71" fmla="*/ 144 h 232"/>
                <a:gd name="T72" fmla="*/ 260 w 298"/>
                <a:gd name="T73" fmla="*/ 135 h 232"/>
                <a:gd name="T74" fmla="*/ 248 w 298"/>
                <a:gd name="T75" fmla="*/ 127 h 232"/>
                <a:gd name="T76" fmla="*/ 239 w 298"/>
                <a:gd name="T77" fmla="*/ 106 h 232"/>
                <a:gd name="T78" fmla="*/ 229 w 298"/>
                <a:gd name="T79" fmla="*/ 101 h 232"/>
                <a:gd name="T80" fmla="*/ 215 w 298"/>
                <a:gd name="T81" fmla="*/ 92 h 232"/>
                <a:gd name="T82" fmla="*/ 210 w 298"/>
                <a:gd name="T83" fmla="*/ 85 h 232"/>
                <a:gd name="T84" fmla="*/ 217 w 298"/>
                <a:gd name="T85" fmla="*/ 59 h 232"/>
                <a:gd name="T86" fmla="*/ 227 w 298"/>
                <a:gd name="T87" fmla="*/ 45 h 232"/>
                <a:gd name="T88" fmla="*/ 201 w 298"/>
                <a:gd name="T89" fmla="*/ 7 h 232"/>
                <a:gd name="T90" fmla="*/ 201 w 298"/>
                <a:gd name="T91" fmla="*/ 2 h 232"/>
                <a:gd name="T92" fmla="*/ 156 w 298"/>
                <a:gd name="T93" fmla="*/ 28 h 232"/>
                <a:gd name="T94" fmla="*/ 137 w 298"/>
                <a:gd name="T95" fmla="*/ 23 h 232"/>
                <a:gd name="T96" fmla="*/ 128 w 298"/>
                <a:gd name="T97" fmla="*/ 23 h 232"/>
                <a:gd name="T98" fmla="*/ 116 w 298"/>
                <a:gd name="T99" fmla="*/ 26 h 232"/>
                <a:gd name="T100" fmla="*/ 109 w 298"/>
                <a:gd name="T101" fmla="*/ 23 h 232"/>
                <a:gd name="T102" fmla="*/ 106 w 298"/>
                <a:gd name="T103" fmla="*/ 21 h 232"/>
                <a:gd name="T104" fmla="*/ 90 w 298"/>
                <a:gd name="T105" fmla="*/ 19 h 232"/>
                <a:gd name="T106" fmla="*/ 80 w 298"/>
                <a:gd name="T107" fmla="*/ 11 h 232"/>
                <a:gd name="T108" fmla="*/ 71 w 298"/>
                <a:gd name="T109" fmla="*/ 9 h 232"/>
                <a:gd name="T110" fmla="*/ 56 w 298"/>
                <a:gd name="T111" fmla="*/ 19 h 232"/>
                <a:gd name="T112" fmla="*/ 42 w 298"/>
                <a:gd name="T113" fmla="*/ 30 h 232"/>
                <a:gd name="T114" fmla="*/ 30 w 298"/>
                <a:gd name="T115" fmla="*/ 42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98" h="232">
                  <a:moveTo>
                    <a:pt x="30" y="45"/>
                  </a:moveTo>
                  <a:lnTo>
                    <a:pt x="30" y="45"/>
                  </a:lnTo>
                  <a:lnTo>
                    <a:pt x="28" y="47"/>
                  </a:lnTo>
                  <a:lnTo>
                    <a:pt x="28" y="47"/>
                  </a:lnTo>
                  <a:lnTo>
                    <a:pt x="28" y="52"/>
                  </a:lnTo>
                  <a:lnTo>
                    <a:pt x="26" y="52"/>
                  </a:lnTo>
                  <a:lnTo>
                    <a:pt x="23" y="54"/>
                  </a:lnTo>
                  <a:lnTo>
                    <a:pt x="21" y="56"/>
                  </a:lnTo>
                  <a:lnTo>
                    <a:pt x="19" y="56"/>
                  </a:lnTo>
                  <a:lnTo>
                    <a:pt x="14" y="56"/>
                  </a:lnTo>
                  <a:lnTo>
                    <a:pt x="9" y="56"/>
                  </a:lnTo>
                  <a:lnTo>
                    <a:pt x="4" y="61"/>
                  </a:lnTo>
                  <a:lnTo>
                    <a:pt x="2" y="61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2" y="64"/>
                  </a:lnTo>
                  <a:lnTo>
                    <a:pt x="2" y="66"/>
                  </a:lnTo>
                  <a:lnTo>
                    <a:pt x="4" y="71"/>
                  </a:lnTo>
                  <a:lnTo>
                    <a:pt x="7" y="73"/>
                  </a:lnTo>
                  <a:lnTo>
                    <a:pt x="7" y="73"/>
                  </a:lnTo>
                  <a:lnTo>
                    <a:pt x="11" y="75"/>
                  </a:lnTo>
                  <a:lnTo>
                    <a:pt x="16" y="85"/>
                  </a:lnTo>
                  <a:lnTo>
                    <a:pt x="28" y="92"/>
                  </a:lnTo>
                  <a:lnTo>
                    <a:pt x="28" y="97"/>
                  </a:lnTo>
                  <a:lnTo>
                    <a:pt x="30" y="104"/>
                  </a:lnTo>
                  <a:lnTo>
                    <a:pt x="30" y="116"/>
                  </a:lnTo>
                  <a:lnTo>
                    <a:pt x="33" y="127"/>
                  </a:lnTo>
                  <a:lnTo>
                    <a:pt x="33" y="132"/>
                  </a:lnTo>
                  <a:lnTo>
                    <a:pt x="28" y="137"/>
                  </a:lnTo>
                  <a:lnTo>
                    <a:pt x="23" y="144"/>
                  </a:lnTo>
                  <a:lnTo>
                    <a:pt x="26" y="146"/>
                  </a:lnTo>
                  <a:lnTo>
                    <a:pt x="21" y="151"/>
                  </a:lnTo>
                  <a:lnTo>
                    <a:pt x="21" y="153"/>
                  </a:lnTo>
                  <a:lnTo>
                    <a:pt x="21" y="156"/>
                  </a:lnTo>
                  <a:lnTo>
                    <a:pt x="21" y="158"/>
                  </a:lnTo>
                  <a:lnTo>
                    <a:pt x="21" y="161"/>
                  </a:lnTo>
                  <a:lnTo>
                    <a:pt x="19" y="161"/>
                  </a:lnTo>
                  <a:lnTo>
                    <a:pt x="16" y="163"/>
                  </a:lnTo>
                  <a:lnTo>
                    <a:pt x="14" y="163"/>
                  </a:lnTo>
                  <a:lnTo>
                    <a:pt x="19" y="168"/>
                  </a:lnTo>
                  <a:lnTo>
                    <a:pt x="19" y="170"/>
                  </a:lnTo>
                  <a:lnTo>
                    <a:pt x="19" y="172"/>
                  </a:lnTo>
                  <a:lnTo>
                    <a:pt x="16" y="172"/>
                  </a:lnTo>
                  <a:lnTo>
                    <a:pt x="14" y="175"/>
                  </a:lnTo>
                  <a:lnTo>
                    <a:pt x="14" y="179"/>
                  </a:lnTo>
                  <a:lnTo>
                    <a:pt x="11" y="187"/>
                  </a:lnTo>
                  <a:lnTo>
                    <a:pt x="11" y="187"/>
                  </a:lnTo>
                  <a:lnTo>
                    <a:pt x="30" y="196"/>
                  </a:lnTo>
                  <a:lnTo>
                    <a:pt x="30" y="196"/>
                  </a:lnTo>
                  <a:lnTo>
                    <a:pt x="45" y="201"/>
                  </a:lnTo>
                  <a:lnTo>
                    <a:pt x="49" y="203"/>
                  </a:lnTo>
                  <a:lnTo>
                    <a:pt x="54" y="206"/>
                  </a:lnTo>
                  <a:lnTo>
                    <a:pt x="59" y="208"/>
                  </a:lnTo>
                  <a:lnTo>
                    <a:pt x="61" y="210"/>
                  </a:lnTo>
                  <a:lnTo>
                    <a:pt x="64" y="213"/>
                  </a:lnTo>
                  <a:lnTo>
                    <a:pt x="66" y="213"/>
                  </a:lnTo>
                  <a:lnTo>
                    <a:pt x="66" y="215"/>
                  </a:lnTo>
                  <a:lnTo>
                    <a:pt x="73" y="220"/>
                  </a:lnTo>
                  <a:lnTo>
                    <a:pt x="73" y="220"/>
                  </a:lnTo>
                  <a:lnTo>
                    <a:pt x="75" y="222"/>
                  </a:lnTo>
                  <a:lnTo>
                    <a:pt x="75" y="222"/>
                  </a:lnTo>
                  <a:lnTo>
                    <a:pt x="78" y="222"/>
                  </a:lnTo>
                  <a:lnTo>
                    <a:pt x="83" y="224"/>
                  </a:lnTo>
                  <a:lnTo>
                    <a:pt x="83" y="224"/>
                  </a:lnTo>
                  <a:lnTo>
                    <a:pt x="85" y="227"/>
                  </a:lnTo>
                  <a:lnTo>
                    <a:pt x="85" y="227"/>
                  </a:lnTo>
                  <a:lnTo>
                    <a:pt x="87" y="227"/>
                  </a:lnTo>
                  <a:lnTo>
                    <a:pt x="87" y="224"/>
                  </a:lnTo>
                  <a:lnTo>
                    <a:pt x="97" y="224"/>
                  </a:lnTo>
                  <a:lnTo>
                    <a:pt x="99" y="227"/>
                  </a:lnTo>
                  <a:lnTo>
                    <a:pt x="101" y="229"/>
                  </a:lnTo>
                  <a:lnTo>
                    <a:pt x="101" y="229"/>
                  </a:lnTo>
                  <a:lnTo>
                    <a:pt x="101" y="232"/>
                  </a:lnTo>
                  <a:lnTo>
                    <a:pt x="101" y="229"/>
                  </a:lnTo>
                  <a:lnTo>
                    <a:pt x="104" y="229"/>
                  </a:lnTo>
                  <a:lnTo>
                    <a:pt x="106" y="224"/>
                  </a:lnTo>
                  <a:lnTo>
                    <a:pt x="109" y="224"/>
                  </a:lnTo>
                  <a:lnTo>
                    <a:pt x="116" y="217"/>
                  </a:lnTo>
                  <a:lnTo>
                    <a:pt x="118" y="220"/>
                  </a:lnTo>
                  <a:lnTo>
                    <a:pt x="120" y="222"/>
                  </a:lnTo>
                  <a:lnTo>
                    <a:pt x="123" y="222"/>
                  </a:lnTo>
                  <a:lnTo>
                    <a:pt x="125" y="222"/>
                  </a:lnTo>
                  <a:lnTo>
                    <a:pt x="125" y="222"/>
                  </a:lnTo>
                  <a:lnTo>
                    <a:pt x="128" y="224"/>
                  </a:lnTo>
                  <a:lnTo>
                    <a:pt x="125" y="229"/>
                  </a:lnTo>
                  <a:lnTo>
                    <a:pt x="128" y="229"/>
                  </a:lnTo>
                  <a:lnTo>
                    <a:pt x="128" y="229"/>
                  </a:lnTo>
                  <a:lnTo>
                    <a:pt x="135" y="227"/>
                  </a:lnTo>
                  <a:lnTo>
                    <a:pt x="146" y="220"/>
                  </a:lnTo>
                  <a:lnTo>
                    <a:pt x="149" y="220"/>
                  </a:lnTo>
                  <a:lnTo>
                    <a:pt x="151" y="215"/>
                  </a:lnTo>
                  <a:lnTo>
                    <a:pt x="151" y="213"/>
                  </a:lnTo>
                  <a:lnTo>
                    <a:pt x="156" y="213"/>
                  </a:lnTo>
                  <a:lnTo>
                    <a:pt x="161" y="206"/>
                  </a:lnTo>
                  <a:lnTo>
                    <a:pt x="165" y="201"/>
                  </a:lnTo>
                  <a:lnTo>
                    <a:pt x="168" y="201"/>
                  </a:lnTo>
                  <a:lnTo>
                    <a:pt x="175" y="198"/>
                  </a:lnTo>
                  <a:lnTo>
                    <a:pt x="180" y="196"/>
                  </a:lnTo>
                  <a:lnTo>
                    <a:pt x="187" y="194"/>
                  </a:lnTo>
                  <a:lnTo>
                    <a:pt x="187" y="191"/>
                  </a:lnTo>
                  <a:lnTo>
                    <a:pt x="189" y="191"/>
                  </a:lnTo>
                  <a:lnTo>
                    <a:pt x="194" y="191"/>
                  </a:lnTo>
                  <a:lnTo>
                    <a:pt x="194" y="189"/>
                  </a:lnTo>
                  <a:lnTo>
                    <a:pt x="196" y="189"/>
                  </a:lnTo>
                  <a:lnTo>
                    <a:pt x="196" y="194"/>
                  </a:lnTo>
                  <a:lnTo>
                    <a:pt x="203" y="198"/>
                  </a:lnTo>
                  <a:lnTo>
                    <a:pt x="206" y="201"/>
                  </a:lnTo>
                  <a:lnTo>
                    <a:pt x="206" y="201"/>
                  </a:lnTo>
                  <a:lnTo>
                    <a:pt x="206" y="203"/>
                  </a:lnTo>
                  <a:lnTo>
                    <a:pt x="206" y="206"/>
                  </a:lnTo>
                  <a:lnTo>
                    <a:pt x="208" y="208"/>
                  </a:lnTo>
                  <a:lnTo>
                    <a:pt x="213" y="208"/>
                  </a:lnTo>
                  <a:lnTo>
                    <a:pt x="210" y="208"/>
                  </a:lnTo>
                  <a:lnTo>
                    <a:pt x="213" y="206"/>
                  </a:lnTo>
                  <a:lnTo>
                    <a:pt x="215" y="206"/>
                  </a:lnTo>
                  <a:lnTo>
                    <a:pt x="215" y="206"/>
                  </a:lnTo>
                  <a:lnTo>
                    <a:pt x="217" y="203"/>
                  </a:lnTo>
                  <a:lnTo>
                    <a:pt x="217" y="201"/>
                  </a:lnTo>
                  <a:lnTo>
                    <a:pt x="217" y="201"/>
                  </a:lnTo>
                  <a:lnTo>
                    <a:pt x="220" y="203"/>
                  </a:lnTo>
                  <a:lnTo>
                    <a:pt x="220" y="203"/>
                  </a:lnTo>
                  <a:lnTo>
                    <a:pt x="222" y="206"/>
                  </a:lnTo>
                  <a:lnTo>
                    <a:pt x="227" y="206"/>
                  </a:lnTo>
                  <a:lnTo>
                    <a:pt x="229" y="208"/>
                  </a:lnTo>
                  <a:lnTo>
                    <a:pt x="234" y="208"/>
                  </a:lnTo>
                  <a:lnTo>
                    <a:pt x="239" y="213"/>
                  </a:lnTo>
                  <a:lnTo>
                    <a:pt x="241" y="213"/>
                  </a:lnTo>
                  <a:lnTo>
                    <a:pt x="246" y="213"/>
                  </a:lnTo>
                  <a:lnTo>
                    <a:pt x="248" y="215"/>
                  </a:lnTo>
                  <a:lnTo>
                    <a:pt x="248" y="215"/>
                  </a:lnTo>
                  <a:lnTo>
                    <a:pt x="255" y="208"/>
                  </a:lnTo>
                  <a:lnTo>
                    <a:pt x="255" y="208"/>
                  </a:lnTo>
                  <a:lnTo>
                    <a:pt x="258" y="208"/>
                  </a:lnTo>
                  <a:lnTo>
                    <a:pt x="260" y="208"/>
                  </a:lnTo>
                  <a:lnTo>
                    <a:pt x="260" y="208"/>
                  </a:lnTo>
                  <a:lnTo>
                    <a:pt x="262" y="203"/>
                  </a:lnTo>
                  <a:lnTo>
                    <a:pt x="265" y="203"/>
                  </a:lnTo>
                  <a:lnTo>
                    <a:pt x="267" y="206"/>
                  </a:lnTo>
                  <a:lnTo>
                    <a:pt x="267" y="206"/>
                  </a:lnTo>
                  <a:lnTo>
                    <a:pt x="267" y="201"/>
                  </a:lnTo>
                  <a:lnTo>
                    <a:pt x="270" y="201"/>
                  </a:lnTo>
                  <a:lnTo>
                    <a:pt x="272" y="201"/>
                  </a:lnTo>
                  <a:lnTo>
                    <a:pt x="272" y="201"/>
                  </a:lnTo>
                  <a:lnTo>
                    <a:pt x="277" y="203"/>
                  </a:lnTo>
                  <a:lnTo>
                    <a:pt x="281" y="203"/>
                  </a:lnTo>
                  <a:lnTo>
                    <a:pt x="289" y="198"/>
                  </a:lnTo>
                  <a:lnTo>
                    <a:pt x="291" y="198"/>
                  </a:lnTo>
                  <a:lnTo>
                    <a:pt x="291" y="198"/>
                  </a:lnTo>
                  <a:lnTo>
                    <a:pt x="293" y="201"/>
                  </a:lnTo>
                  <a:lnTo>
                    <a:pt x="293" y="198"/>
                  </a:lnTo>
                  <a:lnTo>
                    <a:pt x="293" y="196"/>
                  </a:lnTo>
                  <a:lnTo>
                    <a:pt x="293" y="196"/>
                  </a:lnTo>
                  <a:lnTo>
                    <a:pt x="293" y="196"/>
                  </a:lnTo>
                  <a:lnTo>
                    <a:pt x="293" y="194"/>
                  </a:lnTo>
                  <a:lnTo>
                    <a:pt x="296" y="194"/>
                  </a:lnTo>
                  <a:lnTo>
                    <a:pt x="298" y="194"/>
                  </a:lnTo>
                  <a:lnTo>
                    <a:pt x="298" y="194"/>
                  </a:lnTo>
                  <a:lnTo>
                    <a:pt x="298" y="189"/>
                  </a:lnTo>
                  <a:lnTo>
                    <a:pt x="298" y="189"/>
                  </a:lnTo>
                  <a:lnTo>
                    <a:pt x="293" y="189"/>
                  </a:lnTo>
                  <a:lnTo>
                    <a:pt x="291" y="187"/>
                  </a:lnTo>
                  <a:lnTo>
                    <a:pt x="291" y="184"/>
                  </a:lnTo>
                  <a:lnTo>
                    <a:pt x="289" y="182"/>
                  </a:lnTo>
                  <a:lnTo>
                    <a:pt x="289" y="179"/>
                  </a:lnTo>
                  <a:lnTo>
                    <a:pt x="289" y="175"/>
                  </a:lnTo>
                  <a:lnTo>
                    <a:pt x="286" y="175"/>
                  </a:lnTo>
                  <a:lnTo>
                    <a:pt x="281" y="172"/>
                  </a:lnTo>
                  <a:lnTo>
                    <a:pt x="281" y="172"/>
                  </a:lnTo>
                  <a:lnTo>
                    <a:pt x="279" y="168"/>
                  </a:lnTo>
                  <a:lnTo>
                    <a:pt x="279" y="163"/>
                  </a:lnTo>
                  <a:lnTo>
                    <a:pt x="279" y="163"/>
                  </a:lnTo>
                  <a:lnTo>
                    <a:pt x="277" y="163"/>
                  </a:lnTo>
                  <a:lnTo>
                    <a:pt x="277" y="163"/>
                  </a:lnTo>
                  <a:lnTo>
                    <a:pt x="274" y="165"/>
                  </a:lnTo>
                  <a:lnTo>
                    <a:pt x="272" y="165"/>
                  </a:lnTo>
                  <a:lnTo>
                    <a:pt x="272" y="163"/>
                  </a:lnTo>
                  <a:lnTo>
                    <a:pt x="260" y="149"/>
                  </a:lnTo>
                  <a:lnTo>
                    <a:pt x="258" y="146"/>
                  </a:lnTo>
                  <a:lnTo>
                    <a:pt x="258" y="146"/>
                  </a:lnTo>
                  <a:lnTo>
                    <a:pt x="258" y="144"/>
                  </a:lnTo>
                  <a:lnTo>
                    <a:pt x="260" y="142"/>
                  </a:lnTo>
                  <a:lnTo>
                    <a:pt x="260" y="139"/>
                  </a:lnTo>
                  <a:lnTo>
                    <a:pt x="260" y="137"/>
                  </a:lnTo>
                  <a:lnTo>
                    <a:pt x="260" y="137"/>
                  </a:lnTo>
                  <a:lnTo>
                    <a:pt x="260" y="135"/>
                  </a:lnTo>
                  <a:lnTo>
                    <a:pt x="260" y="135"/>
                  </a:lnTo>
                  <a:lnTo>
                    <a:pt x="258" y="132"/>
                  </a:lnTo>
                  <a:lnTo>
                    <a:pt x="255" y="130"/>
                  </a:lnTo>
                  <a:lnTo>
                    <a:pt x="248" y="127"/>
                  </a:lnTo>
                  <a:lnTo>
                    <a:pt x="248" y="127"/>
                  </a:lnTo>
                  <a:lnTo>
                    <a:pt x="246" y="120"/>
                  </a:lnTo>
                  <a:lnTo>
                    <a:pt x="244" y="116"/>
                  </a:lnTo>
                  <a:lnTo>
                    <a:pt x="239" y="111"/>
                  </a:lnTo>
                  <a:lnTo>
                    <a:pt x="239" y="106"/>
                  </a:lnTo>
                  <a:lnTo>
                    <a:pt x="239" y="106"/>
                  </a:lnTo>
                  <a:lnTo>
                    <a:pt x="239" y="106"/>
                  </a:lnTo>
                  <a:lnTo>
                    <a:pt x="236" y="104"/>
                  </a:lnTo>
                  <a:lnTo>
                    <a:pt x="234" y="101"/>
                  </a:lnTo>
                  <a:lnTo>
                    <a:pt x="232" y="99"/>
                  </a:lnTo>
                  <a:lnTo>
                    <a:pt x="229" y="101"/>
                  </a:lnTo>
                  <a:lnTo>
                    <a:pt x="225" y="97"/>
                  </a:lnTo>
                  <a:lnTo>
                    <a:pt x="222" y="94"/>
                  </a:lnTo>
                  <a:lnTo>
                    <a:pt x="217" y="94"/>
                  </a:lnTo>
                  <a:lnTo>
                    <a:pt x="215" y="94"/>
                  </a:lnTo>
                  <a:lnTo>
                    <a:pt x="215" y="92"/>
                  </a:lnTo>
                  <a:lnTo>
                    <a:pt x="213" y="92"/>
                  </a:lnTo>
                  <a:lnTo>
                    <a:pt x="213" y="90"/>
                  </a:lnTo>
                  <a:lnTo>
                    <a:pt x="210" y="8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217" y="71"/>
                  </a:lnTo>
                  <a:lnTo>
                    <a:pt x="217" y="68"/>
                  </a:lnTo>
                  <a:lnTo>
                    <a:pt x="217" y="68"/>
                  </a:lnTo>
                  <a:lnTo>
                    <a:pt x="215" y="64"/>
                  </a:lnTo>
                  <a:lnTo>
                    <a:pt x="217" y="59"/>
                  </a:lnTo>
                  <a:lnTo>
                    <a:pt x="217" y="56"/>
                  </a:lnTo>
                  <a:lnTo>
                    <a:pt x="220" y="54"/>
                  </a:lnTo>
                  <a:lnTo>
                    <a:pt x="222" y="52"/>
                  </a:lnTo>
                  <a:lnTo>
                    <a:pt x="227" y="45"/>
                  </a:lnTo>
                  <a:lnTo>
                    <a:pt x="227" y="45"/>
                  </a:lnTo>
                  <a:lnTo>
                    <a:pt x="227" y="38"/>
                  </a:lnTo>
                  <a:lnTo>
                    <a:pt x="215" y="26"/>
                  </a:lnTo>
                  <a:lnTo>
                    <a:pt x="210" y="19"/>
                  </a:lnTo>
                  <a:lnTo>
                    <a:pt x="201" y="9"/>
                  </a:lnTo>
                  <a:lnTo>
                    <a:pt x="201" y="7"/>
                  </a:lnTo>
                  <a:lnTo>
                    <a:pt x="201" y="7"/>
                  </a:lnTo>
                  <a:lnTo>
                    <a:pt x="203" y="2"/>
                  </a:lnTo>
                  <a:lnTo>
                    <a:pt x="203" y="0"/>
                  </a:lnTo>
                  <a:lnTo>
                    <a:pt x="201" y="0"/>
                  </a:lnTo>
                  <a:lnTo>
                    <a:pt x="201" y="2"/>
                  </a:lnTo>
                  <a:lnTo>
                    <a:pt x="196" y="4"/>
                  </a:lnTo>
                  <a:lnTo>
                    <a:pt x="165" y="26"/>
                  </a:lnTo>
                  <a:lnTo>
                    <a:pt x="161" y="28"/>
                  </a:lnTo>
                  <a:lnTo>
                    <a:pt x="158" y="28"/>
                  </a:lnTo>
                  <a:lnTo>
                    <a:pt x="156" y="28"/>
                  </a:lnTo>
                  <a:lnTo>
                    <a:pt x="146" y="23"/>
                  </a:lnTo>
                  <a:lnTo>
                    <a:pt x="139" y="21"/>
                  </a:lnTo>
                  <a:lnTo>
                    <a:pt x="139" y="21"/>
                  </a:lnTo>
                  <a:lnTo>
                    <a:pt x="139" y="21"/>
                  </a:lnTo>
                  <a:lnTo>
                    <a:pt x="137" y="23"/>
                  </a:lnTo>
                  <a:lnTo>
                    <a:pt x="135" y="23"/>
                  </a:lnTo>
                  <a:lnTo>
                    <a:pt x="132" y="26"/>
                  </a:lnTo>
                  <a:lnTo>
                    <a:pt x="132" y="23"/>
                  </a:lnTo>
                  <a:lnTo>
                    <a:pt x="130" y="23"/>
                  </a:lnTo>
                  <a:lnTo>
                    <a:pt x="128" y="23"/>
                  </a:lnTo>
                  <a:lnTo>
                    <a:pt x="128" y="23"/>
                  </a:lnTo>
                  <a:lnTo>
                    <a:pt x="123" y="23"/>
                  </a:lnTo>
                  <a:lnTo>
                    <a:pt x="116" y="21"/>
                  </a:lnTo>
                  <a:lnTo>
                    <a:pt x="116" y="21"/>
                  </a:lnTo>
                  <a:lnTo>
                    <a:pt x="116" y="26"/>
                  </a:lnTo>
                  <a:lnTo>
                    <a:pt x="116" y="26"/>
                  </a:lnTo>
                  <a:lnTo>
                    <a:pt x="113" y="26"/>
                  </a:lnTo>
                  <a:lnTo>
                    <a:pt x="113" y="26"/>
                  </a:lnTo>
                  <a:lnTo>
                    <a:pt x="111" y="26"/>
                  </a:lnTo>
                  <a:lnTo>
                    <a:pt x="109" y="23"/>
                  </a:lnTo>
                  <a:lnTo>
                    <a:pt x="106" y="23"/>
                  </a:lnTo>
                  <a:lnTo>
                    <a:pt x="106" y="26"/>
                  </a:lnTo>
                  <a:lnTo>
                    <a:pt x="106" y="23"/>
                  </a:lnTo>
                  <a:lnTo>
                    <a:pt x="106" y="23"/>
                  </a:lnTo>
                  <a:lnTo>
                    <a:pt x="106" y="21"/>
                  </a:lnTo>
                  <a:lnTo>
                    <a:pt x="101" y="21"/>
                  </a:lnTo>
                  <a:lnTo>
                    <a:pt x="97" y="21"/>
                  </a:lnTo>
                  <a:lnTo>
                    <a:pt x="94" y="21"/>
                  </a:lnTo>
                  <a:lnTo>
                    <a:pt x="92" y="21"/>
                  </a:lnTo>
                  <a:lnTo>
                    <a:pt x="90" y="19"/>
                  </a:lnTo>
                  <a:lnTo>
                    <a:pt x="90" y="19"/>
                  </a:lnTo>
                  <a:lnTo>
                    <a:pt x="90" y="16"/>
                  </a:lnTo>
                  <a:lnTo>
                    <a:pt x="87" y="16"/>
                  </a:lnTo>
                  <a:lnTo>
                    <a:pt x="80" y="16"/>
                  </a:lnTo>
                  <a:lnTo>
                    <a:pt x="80" y="11"/>
                  </a:lnTo>
                  <a:lnTo>
                    <a:pt x="80" y="11"/>
                  </a:lnTo>
                  <a:lnTo>
                    <a:pt x="78" y="9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1" y="9"/>
                  </a:lnTo>
                  <a:lnTo>
                    <a:pt x="68" y="11"/>
                  </a:lnTo>
                  <a:lnTo>
                    <a:pt x="66" y="11"/>
                  </a:lnTo>
                  <a:lnTo>
                    <a:pt x="64" y="11"/>
                  </a:lnTo>
                  <a:lnTo>
                    <a:pt x="61" y="14"/>
                  </a:lnTo>
                  <a:lnTo>
                    <a:pt x="56" y="19"/>
                  </a:lnTo>
                  <a:lnTo>
                    <a:pt x="52" y="21"/>
                  </a:lnTo>
                  <a:lnTo>
                    <a:pt x="49" y="23"/>
                  </a:lnTo>
                  <a:lnTo>
                    <a:pt x="49" y="26"/>
                  </a:lnTo>
                  <a:lnTo>
                    <a:pt x="47" y="28"/>
                  </a:lnTo>
                  <a:lnTo>
                    <a:pt x="42" y="30"/>
                  </a:lnTo>
                  <a:lnTo>
                    <a:pt x="40" y="33"/>
                  </a:lnTo>
                  <a:lnTo>
                    <a:pt x="38" y="40"/>
                  </a:lnTo>
                  <a:lnTo>
                    <a:pt x="35" y="40"/>
                  </a:lnTo>
                  <a:lnTo>
                    <a:pt x="33" y="40"/>
                  </a:lnTo>
                  <a:lnTo>
                    <a:pt x="30" y="42"/>
                  </a:lnTo>
                  <a:lnTo>
                    <a:pt x="30" y="45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7" name="Freeform 29"/>
            <p:cNvSpPr>
              <a:spLocks/>
            </p:cNvSpPr>
            <p:nvPr/>
          </p:nvSpPr>
          <p:spPr bwMode="auto">
            <a:xfrm>
              <a:off x="4462881" y="3060116"/>
              <a:ext cx="398463" cy="465138"/>
            </a:xfrm>
            <a:custGeom>
              <a:avLst/>
              <a:gdLst>
                <a:gd name="T0" fmla="*/ 111 w 251"/>
                <a:gd name="T1" fmla="*/ 10 h 293"/>
                <a:gd name="T2" fmla="*/ 100 w 251"/>
                <a:gd name="T3" fmla="*/ 0 h 293"/>
                <a:gd name="T4" fmla="*/ 90 w 251"/>
                <a:gd name="T5" fmla="*/ 12 h 293"/>
                <a:gd name="T6" fmla="*/ 78 w 251"/>
                <a:gd name="T7" fmla="*/ 10 h 293"/>
                <a:gd name="T8" fmla="*/ 66 w 251"/>
                <a:gd name="T9" fmla="*/ 17 h 293"/>
                <a:gd name="T10" fmla="*/ 57 w 251"/>
                <a:gd name="T11" fmla="*/ 12 h 293"/>
                <a:gd name="T12" fmla="*/ 52 w 251"/>
                <a:gd name="T13" fmla="*/ 17 h 293"/>
                <a:gd name="T14" fmla="*/ 47 w 251"/>
                <a:gd name="T15" fmla="*/ 10 h 293"/>
                <a:gd name="T16" fmla="*/ 50 w 251"/>
                <a:gd name="T17" fmla="*/ 21 h 293"/>
                <a:gd name="T18" fmla="*/ 43 w 251"/>
                <a:gd name="T19" fmla="*/ 21 h 293"/>
                <a:gd name="T20" fmla="*/ 43 w 251"/>
                <a:gd name="T21" fmla="*/ 17 h 293"/>
                <a:gd name="T22" fmla="*/ 33 w 251"/>
                <a:gd name="T23" fmla="*/ 24 h 293"/>
                <a:gd name="T24" fmla="*/ 31 w 251"/>
                <a:gd name="T25" fmla="*/ 26 h 293"/>
                <a:gd name="T26" fmla="*/ 26 w 251"/>
                <a:gd name="T27" fmla="*/ 26 h 293"/>
                <a:gd name="T28" fmla="*/ 21 w 251"/>
                <a:gd name="T29" fmla="*/ 28 h 293"/>
                <a:gd name="T30" fmla="*/ 19 w 251"/>
                <a:gd name="T31" fmla="*/ 38 h 293"/>
                <a:gd name="T32" fmla="*/ 5 w 251"/>
                <a:gd name="T33" fmla="*/ 40 h 293"/>
                <a:gd name="T34" fmla="*/ 0 w 251"/>
                <a:gd name="T35" fmla="*/ 45 h 293"/>
                <a:gd name="T36" fmla="*/ 7 w 251"/>
                <a:gd name="T37" fmla="*/ 66 h 293"/>
                <a:gd name="T38" fmla="*/ 33 w 251"/>
                <a:gd name="T39" fmla="*/ 140 h 293"/>
                <a:gd name="T40" fmla="*/ 59 w 251"/>
                <a:gd name="T41" fmla="*/ 196 h 293"/>
                <a:gd name="T42" fmla="*/ 76 w 251"/>
                <a:gd name="T43" fmla="*/ 241 h 293"/>
                <a:gd name="T44" fmla="*/ 73 w 251"/>
                <a:gd name="T45" fmla="*/ 260 h 293"/>
                <a:gd name="T46" fmla="*/ 92 w 251"/>
                <a:gd name="T47" fmla="*/ 263 h 293"/>
                <a:gd name="T48" fmla="*/ 107 w 251"/>
                <a:gd name="T49" fmla="*/ 267 h 293"/>
                <a:gd name="T50" fmla="*/ 116 w 251"/>
                <a:gd name="T51" fmla="*/ 270 h 293"/>
                <a:gd name="T52" fmla="*/ 142 w 251"/>
                <a:gd name="T53" fmla="*/ 270 h 293"/>
                <a:gd name="T54" fmla="*/ 159 w 251"/>
                <a:gd name="T55" fmla="*/ 277 h 293"/>
                <a:gd name="T56" fmla="*/ 171 w 251"/>
                <a:gd name="T57" fmla="*/ 286 h 293"/>
                <a:gd name="T58" fmla="*/ 189 w 251"/>
                <a:gd name="T59" fmla="*/ 293 h 293"/>
                <a:gd name="T60" fmla="*/ 211 w 251"/>
                <a:gd name="T61" fmla="*/ 293 h 293"/>
                <a:gd name="T62" fmla="*/ 242 w 251"/>
                <a:gd name="T63" fmla="*/ 248 h 293"/>
                <a:gd name="T64" fmla="*/ 232 w 251"/>
                <a:gd name="T65" fmla="*/ 234 h 293"/>
                <a:gd name="T66" fmla="*/ 225 w 251"/>
                <a:gd name="T67" fmla="*/ 222 h 293"/>
                <a:gd name="T68" fmla="*/ 223 w 251"/>
                <a:gd name="T69" fmla="*/ 208 h 293"/>
                <a:gd name="T70" fmla="*/ 218 w 251"/>
                <a:gd name="T71" fmla="*/ 199 h 293"/>
                <a:gd name="T72" fmla="*/ 206 w 251"/>
                <a:gd name="T73" fmla="*/ 182 h 293"/>
                <a:gd name="T74" fmla="*/ 192 w 251"/>
                <a:gd name="T75" fmla="*/ 170 h 293"/>
                <a:gd name="T76" fmla="*/ 187 w 251"/>
                <a:gd name="T77" fmla="*/ 163 h 293"/>
                <a:gd name="T78" fmla="*/ 180 w 251"/>
                <a:gd name="T79" fmla="*/ 147 h 293"/>
                <a:gd name="T80" fmla="*/ 178 w 251"/>
                <a:gd name="T81" fmla="*/ 135 h 293"/>
                <a:gd name="T82" fmla="*/ 178 w 251"/>
                <a:gd name="T83" fmla="*/ 121 h 293"/>
                <a:gd name="T84" fmla="*/ 185 w 251"/>
                <a:gd name="T85" fmla="*/ 111 h 293"/>
                <a:gd name="T86" fmla="*/ 152 w 251"/>
                <a:gd name="T87" fmla="*/ 85 h 293"/>
                <a:gd name="T88" fmla="*/ 166 w 251"/>
                <a:gd name="T89" fmla="*/ 62 h 293"/>
                <a:gd name="T90" fmla="*/ 163 w 251"/>
                <a:gd name="T91" fmla="*/ 52 h 293"/>
                <a:gd name="T92" fmla="*/ 152 w 251"/>
                <a:gd name="T93" fmla="*/ 45 h 293"/>
                <a:gd name="T94" fmla="*/ 152 w 251"/>
                <a:gd name="T95" fmla="*/ 31 h 293"/>
                <a:gd name="T96" fmla="*/ 149 w 251"/>
                <a:gd name="T97" fmla="*/ 17 h 293"/>
                <a:gd name="T98" fmla="*/ 156 w 251"/>
                <a:gd name="T99" fmla="*/ 10 h 293"/>
                <a:gd name="T100" fmla="*/ 147 w 251"/>
                <a:gd name="T101" fmla="*/ 7 h 293"/>
                <a:gd name="T102" fmla="*/ 140 w 251"/>
                <a:gd name="T103" fmla="*/ 12 h 293"/>
                <a:gd name="T104" fmla="*/ 135 w 251"/>
                <a:gd name="T105" fmla="*/ 19 h 293"/>
                <a:gd name="T106" fmla="*/ 121 w 251"/>
                <a:gd name="T107" fmla="*/ 14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51" h="293">
                  <a:moveTo>
                    <a:pt x="116" y="17"/>
                  </a:moveTo>
                  <a:lnTo>
                    <a:pt x="114" y="17"/>
                  </a:lnTo>
                  <a:lnTo>
                    <a:pt x="114" y="14"/>
                  </a:lnTo>
                  <a:lnTo>
                    <a:pt x="114" y="12"/>
                  </a:lnTo>
                  <a:lnTo>
                    <a:pt x="111" y="10"/>
                  </a:lnTo>
                  <a:lnTo>
                    <a:pt x="104" y="5"/>
                  </a:lnTo>
                  <a:lnTo>
                    <a:pt x="104" y="7"/>
                  </a:lnTo>
                  <a:lnTo>
                    <a:pt x="102" y="5"/>
                  </a:lnTo>
                  <a:lnTo>
                    <a:pt x="102" y="2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7" y="2"/>
                  </a:lnTo>
                  <a:lnTo>
                    <a:pt x="92" y="7"/>
                  </a:lnTo>
                  <a:lnTo>
                    <a:pt x="90" y="7"/>
                  </a:lnTo>
                  <a:lnTo>
                    <a:pt x="90" y="12"/>
                  </a:lnTo>
                  <a:lnTo>
                    <a:pt x="90" y="14"/>
                  </a:lnTo>
                  <a:lnTo>
                    <a:pt x="88" y="14"/>
                  </a:lnTo>
                  <a:lnTo>
                    <a:pt x="85" y="14"/>
                  </a:lnTo>
                  <a:lnTo>
                    <a:pt x="78" y="10"/>
                  </a:lnTo>
                  <a:lnTo>
                    <a:pt x="78" y="10"/>
                  </a:lnTo>
                  <a:lnTo>
                    <a:pt x="78" y="17"/>
                  </a:lnTo>
                  <a:lnTo>
                    <a:pt x="76" y="19"/>
                  </a:lnTo>
                  <a:lnTo>
                    <a:pt x="73" y="19"/>
                  </a:lnTo>
                  <a:lnTo>
                    <a:pt x="69" y="17"/>
                  </a:lnTo>
                  <a:lnTo>
                    <a:pt x="66" y="17"/>
                  </a:lnTo>
                  <a:lnTo>
                    <a:pt x="66" y="17"/>
                  </a:lnTo>
                  <a:lnTo>
                    <a:pt x="66" y="17"/>
                  </a:lnTo>
                  <a:lnTo>
                    <a:pt x="64" y="21"/>
                  </a:lnTo>
                  <a:lnTo>
                    <a:pt x="62" y="14"/>
                  </a:lnTo>
                  <a:lnTo>
                    <a:pt x="57" y="12"/>
                  </a:lnTo>
                  <a:lnTo>
                    <a:pt x="57" y="14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2" y="17"/>
                  </a:lnTo>
                  <a:lnTo>
                    <a:pt x="50" y="14"/>
                  </a:lnTo>
                  <a:lnTo>
                    <a:pt x="47" y="12"/>
                  </a:lnTo>
                  <a:lnTo>
                    <a:pt x="47" y="10"/>
                  </a:lnTo>
                  <a:lnTo>
                    <a:pt x="47" y="7"/>
                  </a:lnTo>
                  <a:lnTo>
                    <a:pt x="47" y="10"/>
                  </a:lnTo>
                  <a:lnTo>
                    <a:pt x="45" y="10"/>
                  </a:lnTo>
                  <a:lnTo>
                    <a:pt x="45" y="19"/>
                  </a:lnTo>
                  <a:lnTo>
                    <a:pt x="45" y="19"/>
                  </a:lnTo>
                  <a:lnTo>
                    <a:pt x="47" y="19"/>
                  </a:lnTo>
                  <a:lnTo>
                    <a:pt x="50" y="21"/>
                  </a:lnTo>
                  <a:lnTo>
                    <a:pt x="47" y="24"/>
                  </a:lnTo>
                  <a:lnTo>
                    <a:pt x="47" y="24"/>
                  </a:lnTo>
                  <a:lnTo>
                    <a:pt x="45" y="24"/>
                  </a:lnTo>
                  <a:lnTo>
                    <a:pt x="43" y="21"/>
                  </a:lnTo>
                  <a:lnTo>
                    <a:pt x="43" y="21"/>
                  </a:lnTo>
                  <a:lnTo>
                    <a:pt x="43" y="19"/>
                  </a:lnTo>
                  <a:lnTo>
                    <a:pt x="43" y="17"/>
                  </a:lnTo>
                  <a:lnTo>
                    <a:pt x="43" y="17"/>
                  </a:lnTo>
                  <a:lnTo>
                    <a:pt x="43" y="17"/>
                  </a:lnTo>
                  <a:lnTo>
                    <a:pt x="43" y="17"/>
                  </a:lnTo>
                  <a:lnTo>
                    <a:pt x="43" y="19"/>
                  </a:lnTo>
                  <a:lnTo>
                    <a:pt x="40" y="21"/>
                  </a:lnTo>
                  <a:lnTo>
                    <a:pt x="40" y="21"/>
                  </a:lnTo>
                  <a:lnTo>
                    <a:pt x="38" y="19"/>
                  </a:lnTo>
                  <a:lnTo>
                    <a:pt x="33" y="24"/>
                  </a:lnTo>
                  <a:lnTo>
                    <a:pt x="31" y="21"/>
                  </a:lnTo>
                  <a:lnTo>
                    <a:pt x="28" y="24"/>
                  </a:lnTo>
                  <a:lnTo>
                    <a:pt x="28" y="24"/>
                  </a:lnTo>
                  <a:lnTo>
                    <a:pt x="28" y="24"/>
                  </a:lnTo>
                  <a:lnTo>
                    <a:pt x="31" y="26"/>
                  </a:lnTo>
                  <a:lnTo>
                    <a:pt x="31" y="28"/>
                  </a:lnTo>
                  <a:lnTo>
                    <a:pt x="28" y="31"/>
                  </a:lnTo>
                  <a:lnTo>
                    <a:pt x="28" y="31"/>
                  </a:lnTo>
                  <a:lnTo>
                    <a:pt x="28" y="28"/>
                  </a:lnTo>
                  <a:lnTo>
                    <a:pt x="26" y="26"/>
                  </a:lnTo>
                  <a:lnTo>
                    <a:pt x="26" y="24"/>
                  </a:lnTo>
                  <a:lnTo>
                    <a:pt x="24" y="24"/>
                  </a:lnTo>
                  <a:lnTo>
                    <a:pt x="21" y="26"/>
                  </a:lnTo>
                  <a:lnTo>
                    <a:pt x="21" y="26"/>
                  </a:lnTo>
                  <a:lnTo>
                    <a:pt x="21" y="28"/>
                  </a:lnTo>
                  <a:lnTo>
                    <a:pt x="19" y="31"/>
                  </a:lnTo>
                  <a:lnTo>
                    <a:pt x="19" y="33"/>
                  </a:lnTo>
                  <a:lnTo>
                    <a:pt x="17" y="33"/>
                  </a:lnTo>
                  <a:lnTo>
                    <a:pt x="17" y="36"/>
                  </a:lnTo>
                  <a:lnTo>
                    <a:pt x="19" y="38"/>
                  </a:lnTo>
                  <a:lnTo>
                    <a:pt x="19" y="40"/>
                  </a:lnTo>
                  <a:lnTo>
                    <a:pt x="17" y="43"/>
                  </a:lnTo>
                  <a:lnTo>
                    <a:pt x="12" y="43"/>
                  </a:lnTo>
                  <a:lnTo>
                    <a:pt x="5" y="38"/>
                  </a:lnTo>
                  <a:lnTo>
                    <a:pt x="5" y="40"/>
                  </a:lnTo>
                  <a:lnTo>
                    <a:pt x="5" y="43"/>
                  </a:lnTo>
                  <a:lnTo>
                    <a:pt x="5" y="45"/>
                  </a:lnTo>
                  <a:lnTo>
                    <a:pt x="5" y="47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7" y="64"/>
                  </a:lnTo>
                  <a:lnTo>
                    <a:pt x="7" y="66"/>
                  </a:lnTo>
                  <a:lnTo>
                    <a:pt x="7" y="66"/>
                  </a:lnTo>
                  <a:lnTo>
                    <a:pt x="17" y="95"/>
                  </a:lnTo>
                  <a:lnTo>
                    <a:pt x="31" y="130"/>
                  </a:lnTo>
                  <a:lnTo>
                    <a:pt x="31" y="135"/>
                  </a:lnTo>
                  <a:lnTo>
                    <a:pt x="31" y="137"/>
                  </a:lnTo>
                  <a:lnTo>
                    <a:pt x="33" y="140"/>
                  </a:lnTo>
                  <a:lnTo>
                    <a:pt x="43" y="168"/>
                  </a:lnTo>
                  <a:lnTo>
                    <a:pt x="43" y="170"/>
                  </a:lnTo>
                  <a:lnTo>
                    <a:pt x="43" y="170"/>
                  </a:lnTo>
                  <a:lnTo>
                    <a:pt x="45" y="178"/>
                  </a:lnTo>
                  <a:lnTo>
                    <a:pt x="59" y="196"/>
                  </a:lnTo>
                  <a:lnTo>
                    <a:pt x="66" y="204"/>
                  </a:lnTo>
                  <a:lnTo>
                    <a:pt x="69" y="206"/>
                  </a:lnTo>
                  <a:lnTo>
                    <a:pt x="69" y="213"/>
                  </a:lnTo>
                  <a:lnTo>
                    <a:pt x="73" y="232"/>
                  </a:lnTo>
                  <a:lnTo>
                    <a:pt x="76" y="241"/>
                  </a:lnTo>
                  <a:lnTo>
                    <a:pt x="71" y="256"/>
                  </a:lnTo>
                  <a:lnTo>
                    <a:pt x="73" y="260"/>
                  </a:lnTo>
                  <a:lnTo>
                    <a:pt x="73" y="260"/>
                  </a:lnTo>
                  <a:lnTo>
                    <a:pt x="73" y="260"/>
                  </a:lnTo>
                  <a:lnTo>
                    <a:pt x="73" y="260"/>
                  </a:lnTo>
                  <a:lnTo>
                    <a:pt x="78" y="258"/>
                  </a:lnTo>
                  <a:lnTo>
                    <a:pt x="81" y="256"/>
                  </a:lnTo>
                  <a:lnTo>
                    <a:pt x="81" y="256"/>
                  </a:lnTo>
                  <a:lnTo>
                    <a:pt x="88" y="258"/>
                  </a:lnTo>
                  <a:lnTo>
                    <a:pt x="92" y="263"/>
                  </a:lnTo>
                  <a:lnTo>
                    <a:pt x="97" y="267"/>
                  </a:lnTo>
                  <a:lnTo>
                    <a:pt x="100" y="267"/>
                  </a:lnTo>
                  <a:lnTo>
                    <a:pt x="102" y="267"/>
                  </a:lnTo>
                  <a:lnTo>
                    <a:pt x="104" y="267"/>
                  </a:lnTo>
                  <a:lnTo>
                    <a:pt x="107" y="267"/>
                  </a:lnTo>
                  <a:lnTo>
                    <a:pt x="107" y="270"/>
                  </a:lnTo>
                  <a:lnTo>
                    <a:pt x="107" y="272"/>
                  </a:lnTo>
                  <a:lnTo>
                    <a:pt x="109" y="272"/>
                  </a:lnTo>
                  <a:lnTo>
                    <a:pt x="114" y="272"/>
                  </a:lnTo>
                  <a:lnTo>
                    <a:pt x="116" y="270"/>
                  </a:lnTo>
                  <a:lnTo>
                    <a:pt x="123" y="270"/>
                  </a:lnTo>
                  <a:lnTo>
                    <a:pt x="128" y="270"/>
                  </a:lnTo>
                  <a:lnTo>
                    <a:pt x="135" y="270"/>
                  </a:lnTo>
                  <a:lnTo>
                    <a:pt x="142" y="270"/>
                  </a:lnTo>
                  <a:lnTo>
                    <a:pt x="142" y="270"/>
                  </a:lnTo>
                  <a:lnTo>
                    <a:pt x="142" y="272"/>
                  </a:lnTo>
                  <a:lnTo>
                    <a:pt x="147" y="272"/>
                  </a:lnTo>
                  <a:lnTo>
                    <a:pt x="152" y="275"/>
                  </a:lnTo>
                  <a:lnTo>
                    <a:pt x="152" y="277"/>
                  </a:lnTo>
                  <a:lnTo>
                    <a:pt x="159" y="277"/>
                  </a:lnTo>
                  <a:lnTo>
                    <a:pt x="159" y="277"/>
                  </a:lnTo>
                  <a:lnTo>
                    <a:pt x="163" y="277"/>
                  </a:lnTo>
                  <a:lnTo>
                    <a:pt x="163" y="277"/>
                  </a:lnTo>
                  <a:lnTo>
                    <a:pt x="168" y="286"/>
                  </a:lnTo>
                  <a:lnTo>
                    <a:pt x="171" y="286"/>
                  </a:lnTo>
                  <a:lnTo>
                    <a:pt x="175" y="289"/>
                  </a:lnTo>
                  <a:lnTo>
                    <a:pt x="178" y="291"/>
                  </a:lnTo>
                  <a:lnTo>
                    <a:pt x="178" y="291"/>
                  </a:lnTo>
                  <a:lnTo>
                    <a:pt x="182" y="293"/>
                  </a:lnTo>
                  <a:lnTo>
                    <a:pt x="189" y="293"/>
                  </a:lnTo>
                  <a:lnTo>
                    <a:pt x="194" y="293"/>
                  </a:lnTo>
                  <a:lnTo>
                    <a:pt x="194" y="293"/>
                  </a:lnTo>
                  <a:lnTo>
                    <a:pt x="197" y="293"/>
                  </a:lnTo>
                  <a:lnTo>
                    <a:pt x="208" y="293"/>
                  </a:lnTo>
                  <a:lnTo>
                    <a:pt x="211" y="293"/>
                  </a:lnTo>
                  <a:lnTo>
                    <a:pt x="251" y="258"/>
                  </a:lnTo>
                  <a:lnTo>
                    <a:pt x="251" y="256"/>
                  </a:lnTo>
                  <a:lnTo>
                    <a:pt x="246" y="251"/>
                  </a:lnTo>
                  <a:lnTo>
                    <a:pt x="242" y="248"/>
                  </a:lnTo>
                  <a:lnTo>
                    <a:pt x="242" y="248"/>
                  </a:lnTo>
                  <a:lnTo>
                    <a:pt x="242" y="246"/>
                  </a:lnTo>
                  <a:lnTo>
                    <a:pt x="239" y="241"/>
                  </a:lnTo>
                  <a:lnTo>
                    <a:pt x="239" y="239"/>
                  </a:lnTo>
                  <a:lnTo>
                    <a:pt x="234" y="239"/>
                  </a:lnTo>
                  <a:lnTo>
                    <a:pt x="232" y="234"/>
                  </a:lnTo>
                  <a:lnTo>
                    <a:pt x="230" y="232"/>
                  </a:lnTo>
                  <a:lnTo>
                    <a:pt x="230" y="230"/>
                  </a:lnTo>
                  <a:lnTo>
                    <a:pt x="230" y="227"/>
                  </a:lnTo>
                  <a:lnTo>
                    <a:pt x="227" y="225"/>
                  </a:lnTo>
                  <a:lnTo>
                    <a:pt x="225" y="222"/>
                  </a:lnTo>
                  <a:lnTo>
                    <a:pt x="223" y="218"/>
                  </a:lnTo>
                  <a:lnTo>
                    <a:pt x="220" y="218"/>
                  </a:lnTo>
                  <a:lnTo>
                    <a:pt x="218" y="213"/>
                  </a:lnTo>
                  <a:lnTo>
                    <a:pt x="220" y="213"/>
                  </a:lnTo>
                  <a:lnTo>
                    <a:pt x="223" y="208"/>
                  </a:lnTo>
                  <a:lnTo>
                    <a:pt x="223" y="204"/>
                  </a:lnTo>
                  <a:lnTo>
                    <a:pt x="223" y="204"/>
                  </a:lnTo>
                  <a:lnTo>
                    <a:pt x="223" y="201"/>
                  </a:lnTo>
                  <a:lnTo>
                    <a:pt x="220" y="201"/>
                  </a:lnTo>
                  <a:lnTo>
                    <a:pt x="218" y="199"/>
                  </a:lnTo>
                  <a:lnTo>
                    <a:pt x="213" y="196"/>
                  </a:lnTo>
                  <a:lnTo>
                    <a:pt x="211" y="189"/>
                  </a:lnTo>
                  <a:lnTo>
                    <a:pt x="206" y="185"/>
                  </a:lnTo>
                  <a:lnTo>
                    <a:pt x="206" y="185"/>
                  </a:lnTo>
                  <a:lnTo>
                    <a:pt x="206" y="182"/>
                  </a:lnTo>
                  <a:lnTo>
                    <a:pt x="204" y="180"/>
                  </a:lnTo>
                  <a:lnTo>
                    <a:pt x="201" y="175"/>
                  </a:lnTo>
                  <a:lnTo>
                    <a:pt x="199" y="175"/>
                  </a:lnTo>
                  <a:lnTo>
                    <a:pt x="197" y="175"/>
                  </a:lnTo>
                  <a:lnTo>
                    <a:pt x="192" y="170"/>
                  </a:lnTo>
                  <a:lnTo>
                    <a:pt x="192" y="170"/>
                  </a:lnTo>
                  <a:lnTo>
                    <a:pt x="192" y="168"/>
                  </a:lnTo>
                  <a:lnTo>
                    <a:pt x="189" y="166"/>
                  </a:lnTo>
                  <a:lnTo>
                    <a:pt x="189" y="166"/>
                  </a:lnTo>
                  <a:lnTo>
                    <a:pt x="187" y="163"/>
                  </a:lnTo>
                  <a:lnTo>
                    <a:pt x="189" y="159"/>
                  </a:lnTo>
                  <a:lnTo>
                    <a:pt x="187" y="154"/>
                  </a:lnTo>
                  <a:lnTo>
                    <a:pt x="185" y="149"/>
                  </a:lnTo>
                  <a:lnTo>
                    <a:pt x="185" y="149"/>
                  </a:lnTo>
                  <a:lnTo>
                    <a:pt x="180" y="147"/>
                  </a:lnTo>
                  <a:lnTo>
                    <a:pt x="178" y="142"/>
                  </a:lnTo>
                  <a:lnTo>
                    <a:pt x="175" y="137"/>
                  </a:lnTo>
                  <a:lnTo>
                    <a:pt x="178" y="137"/>
                  </a:lnTo>
                  <a:lnTo>
                    <a:pt x="178" y="137"/>
                  </a:lnTo>
                  <a:lnTo>
                    <a:pt x="178" y="135"/>
                  </a:lnTo>
                  <a:lnTo>
                    <a:pt x="175" y="130"/>
                  </a:lnTo>
                  <a:lnTo>
                    <a:pt x="175" y="125"/>
                  </a:lnTo>
                  <a:lnTo>
                    <a:pt x="175" y="121"/>
                  </a:lnTo>
                  <a:lnTo>
                    <a:pt x="175" y="121"/>
                  </a:lnTo>
                  <a:lnTo>
                    <a:pt x="178" y="121"/>
                  </a:lnTo>
                  <a:lnTo>
                    <a:pt x="180" y="116"/>
                  </a:lnTo>
                  <a:lnTo>
                    <a:pt x="180" y="116"/>
                  </a:lnTo>
                  <a:lnTo>
                    <a:pt x="180" y="116"/>
                  </a:lnTo>
                  <a:lnTo>
                    <a:pt x="182" y="114"/>
                  </a:lnTo>
                  <a:lnTo>
                    <a:pt x="185" y="111"/>
                  </a:lnTo>
                  <a:lnTo>
                    <a:pt x="187" y="109"/>
                  </a:lnTo>
                  <a:lnTo>
                    <a:pt x="173" y="104"/>
                  </a:lnTo>
                  <a:lnTo>
                    <a:pt x="149" y="92"/>
                  </a:lnTo>
                  <a:lnTo>
                    <a:pt x="149" y="92"/>
                  </a:lnTo>
                  <a:lnTo>
                    <a:pt x="152" y="85"/>
                  </a:lnTo>
                  <a:lnTo>
                    <a:pt x="152" y="81"/>
                  </a:lnTo>
                  <a:lnTo>
                    <a:pt x="152" y="78"/>
                  </a:lnTo>
                  <a:lnTo>
                    <a:pt x="159" y="71"/>
                  </a:lnTo>
                  <a:lnTo>
                    <a:pt x="163" y="64"/>
                  </a:lnTo>
                  <a:lnTo>
                    <a:pt x="166" y="62"/>
                  </a:lnTo>
                  <a:lnTo>
                    <a:pt x="166" y="62"/>
                  </a:lnTo>
                  <a:lnTo>
                    <a:pt x="166" y="57"/>
                  </a:lnTo>
                  <a:lnTo>
                    <a:pt x="166" y="52"/>
                  </a:lnTo>
                  <a:lnTo>
                    <a:pt x="166" y="52"/>
                  </a:lnTo>
                  <a:lnTo>
                    <a:pt x="163" y="52"/>
                  </a:lnTo>
                  <a:lnTo>
                    <a:pt x="161" y="52"/>
                  </a:lnTo>
                  <a:lnTo>
                    <a:pt x="161" y="52"/>
                  </a:lnTo>
                  <a:lnTo>
                    <a:pt x="159" y="50"/>
                  </a:lnTo>
                  <a:lnTo>
                    <a:pt x="154" y="45"/>
                  </a:lnTo>
                  <a:lnTo>
                    <a:pt x="152" y="45"/>
                  </a:lnTo>
                  <a:lnTo>
                    <a:pt x="152" y="43"/>
                  </a:lnTo>
                  <a:lnTo>
                    <a:pt x="154" y="43"/>
                  </a:lnTo>
                  <a:lnTo>
                    <a:pt x="154" y="38"/>
                  </a:lnTo>
                  <a:lnTo>
                    <a:pt x="152" y="33"/>
                  </a:lnTo>
                  <a:lnTo>
                    <a:pt x="152" y="31"/>
                  </a:lnTo>
                  <a:lnTo>
                    <a:pt x="149" y="31"/>
                  </a:lnTo>
                  <a:lnTo>
                    <a:pt x="147" y="26"/>
                  </a:lnTo>
                  <a:lnTo>
                    <a:pt x="144" y="26"/>
                  </a:lnTo>
                  <a:lnTo>
                    <a:pt x="147" y="19"/>
                  </a:lnTo>
                  <a:lnTo>
                    <a:pt x="149" y="17"/>
                  </a:lnTo>
                  <a:lnTo>
                    <a:pt x="149" y="17"/>
                  </a:lnTo>
                  <a:lnTo>
                    <a:pt x="156" y="12"/>
                  </a:lnTo>
                  <a:lnTo>
                    <a:pt x="159" y="10"/>
                  </a:lnTo>
                  <a:lnTo>
                    <a:pt x="159" y="10"/>
                  </a:lnTo>
                  <a:lnTo>
                    <a:pt x="156" y="10"/>
                  </a:lnTo>
                  <a:lnTo>
                    <a:pt x="154" y="10"/>
                  </a:lnTo>
                  <a:lnTo>
                    <a:pt x="154" y="5"/>
                  </a:lnTo>
                  <a:lnTo>
                    <a:pt x="154" y="5"/>
                  </a:lnTo>
                  <a:lnTo>
                    <a:pt x="152" y="5"/>
                  </a:lnTo>
                  <a:lnTo>
                    <a:pt x="147" y="7"/>
                  </a:lnTo>
                  <a:lnTo>
                    <a:pt x="144" y="10"/>
                  </a:lnTo>
                  <a:lnTo>
                    <a:pt x="142" y="7"/>
                  </a:lnTo>
                  <a:lnTo>
                    <a:pt x="140" y="10"/>
                  </a:lnTo>
                  <a:lnTo>
                    <a:pt x="140" y="10"/>
                  </a:lnTo>
                  <a:lnTo>
                    <a:pt x="140" y="12"/>
                  </a:lnTo>
                  <a:lnTo>
                    <a:pt x="140" y="14"/>
                  </a:lnTo>
                  <a:lnTo>
                    <a:pt x="135" y="14"/>
                  </a:lnTo>
                  <a:lnTo>
                    <a:pt x="135" y="17"/>
                  </a:lnTo>
                  <a:lnTo>
                    <a:pt x="135" y="19"/>
                  </a:lnTo>
                  <a:lnTo>
                    <a:pt x="135" y="19"/>
                  </a:lnTo>
                  <a:lnTo>
                    <a:pt x="133" y="19"/>
                  </a:lnTo>
                  <a:lnTo>
                    <a:pt x="128" y="19"/>
                  </a:lnTo>
                  <a:lnTo>
                    <a:pt x="126" y="19"/>
                  </a:lnTo>
                  <a:lnTo>
                    <a:pt x="123" y="14"/>
                  </a:lnTo>
                  <a:lnTo>
                    <a:pt x="121" y="14"/>
                  </a:lnTo>
                  <a:lnTo>
                    <a:pt x="121" y="14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16" y="17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8" name="Freeform 30"/>
            <p:cNvSpPr>
              <a:spLocks/>
            </p:cNvSpPr>
            <p:nvPr/>
          </p:nvSpPr>
          <p:spPr bwMode="auto">
            <a:xfrm>
              <a:off x="2888081" y="1921878"/>
              <a:ext cx="500063" cy="555625"/>
            </a:xfrm>
            <a:custGeom>
              <a:avLst/>
              <a:gdLst>
                <a:gd name="T0" fmla="*/ 206 w 315"/>
                <a:gd name="T1" fmla="*/ 7 h 350"/>
                <a:gd name="T2" fmla="*/ 192 w 315"/>
                <a:gd name="T3" fmla="*/ 7 h 350"/>
                <a:gd name="T4" fmla="*/ 156 w 315"/>
                <a:gd name="T5" fmla="*/ 7 h 350"/>
                <a:gd name="T6" fmla="*/ 130 w 315"/>
                <a:gd name="T7" fmla="*/ 33 h 350"/>
                <a:gd name="T8" fmla="*/ 109 w 315"/>
                <a:gd name="T9" fmla="*/ 38 h 350"/>
                <a:gd name="T10" fmla="*/ 102 w 315"/>
                <a:gd name="T11" fmla="*/ 52 h 350"/>
                <a:gd name="T12" fmla="*/ 85 w 315"/>
                <a:gd name="T13" fmla="*/ 57 h 350"/>
                <a:gd name="T14" fmla="*/ 64 w 315"/>
                <a:gd name="T15" fmla="*/ 78 h 350"/>
                <a:gd name="T16" fmla="*/ 57 w 315"/>
                <a:gd name="T17" fmla="*/ 83 h 350"/>
                <a:gd name="T18" fmla="*/ 64 w 315"/>
                <a:gd name="T19" fmla="*/ 88 h 350"/>
                <a:gd name="T20" fmla="*/ 66 w 315"/>
                <a:gd name="T21" fmla="*/ 95 h 350"/>
                <a:gd name="T22" fmla="*/ 59 w 315"/>
                <a:gd name="T23" fmla="*/ 104 h 350"/>
                <a:gd name="T24" fmla="*/ 61 w 315"/>
                <a:gd name="T25" fmla="*/ 111 h 350"/>
                <a:gd name="T26" fmla="*/ 61 w 315"/>
                <a:gd name="T27" fmla="*/ 126 h 350"/>
                <a:gd name="T28" fmla="*/ 59 w 315"/>
                <a:gd name="T29" fmla="*/ 130 h 350"/>
                <a:gd name="T30" fmla="*/ 69 w 315"/>
                <a:gd name="T31" fmla="*/ 145 h 350"/>
                <a:gd name="T32" fmla="*/ 76 w 315"/>
                <a:gd name="T33" fmla="*/ 152 h 350"/>
                <a:gd name="T34" fmla="*/ 83 w 315"/>
                <a:gd name="T35" fmla="*/ 156 h 350"/>
                <a:gd name="T36" fmla="*/ 80 w 315"/>
                <a:gd name="T37" fmla="*/ 168 h 350"/>
                <a:gd name="T38" fmla="*/ 83 w 315"/>
                <a:gd name="T39" fmla="*/ 180 h 350"/>
                <a:gd name="T40" fmla="*/ 88 w 315"/>
                <a:gd name="T41" fmla="*/ 180 h 350"/>
                <a:gd name="T42" fmla="*/ 90 w 315"/>
                <a:gd name="T43" fmla="*/ 182 h 350"/>
                <a:gd name="T44" fmla="*/ 92 w 315"/>
                <a:gd name="T45" fmla="*/ 189 h 350"/>
                <a:gd name="T46" fmla="*/ 97 w 315"/>
                <a:gd name="T47" fmla="*/ 197 h 350"/>
                <a:gd name="T48" fmla="*/ 80 w 315"/>
                <a:gd name="T49" fmla="*/ 211 h 350"/>
                <a:gd name="T50" fmla="*/ 78 w 315"/>
                <a:gd name="T51" fmla="*/ 220 h 350"/>
                <a:gd name="T52" fmla="*/ 76 w 315"/>
                <a:gd name="T53" fmla="*/ 232 h 350"/>
                <a:gd name="T54" fmla="*/ 64 w 315"/>
                <a:gd name="T55" fmla="*/ 242 h 350"/>
                <a:gd name="T56" fmla="*/ 69 w 315"/>
                <a:gd name="T57" fmla="*/ 246 h 350"/>
                <a:gd name="T58" fmla="*/ 59 w 315"/>
                <a:gd name="T59" fmla="*/ 253 h 350"/>
                <a:gd name="T60" fmla="*/ 47 w 315"/>
                <a:gd name="T61" fmla="*/ 268 h 350"/>
                <a:gd name="T62" fmla="*/ 38 w 315"/>
                <a:gd name="T63" fmla="*/ 270 h 350"/>
                <a:gd name="T64" fmla="*/ 16 w 315"/>
                <a:gd name="T65" fmla="*/ 268 h 350"/>
                <a:gd name="T66" fmla="*/ 2 w 315"/>
                <a:gd name="T67" fmla="*/ 279 h 350"/>
                <a:gd name="T68" fmla="*/ 14 w 315"/>
                <a:gd name="T69" fmla="*/ 296 h 350"/>
                <a:gd name="T70" fmla="*/ 50 w 315"/>
                <a:gd name="T71" fmla="*/ 310 h 350"/>
                <a:gd name="T72" fmla="*/ 57 w 315"/>
                <a:gd name="T73" fmla="*/ 315 h 350"/>
                <a:gd name="T74" fmla="*/ 71 w 315"/>
                <a:gd name="T75" fmla="*/ 322 h 350"/>
                <a:gd name="T76" fmla="*/ 137 w 315"/>
                <a:gd name="T77" fmla="*/ 348 h 350"/>
                <a:gd name="T78" fmla="*/ 204 w 315"/>
                <a:gd name="T79" fmla="*/ 294 h 350"/>
                <a:gd name="T80" fmla="*/ 263 w 315"/>
                <a:gd name="T81" fmla="*/ 232 h 350"/>
                <a:gd name="T82" fmla="*/ 308 w 315"/>
                <a:gd name="T83" fmla="*/ 180 h 350"/>
                <a:gd name="T84" fmla="*/ 294 w 315"/>
                <a:gd name="T85" fmla="*/ 168 h 350"/>
                <a:gd name="T86" fmla="*/ 291 w 315"/>
                <a:gd name="T87" fmla="*/ 152 h 350"/>
                <a:gd name="T88" fmla="*/ 289 w 315"/>
                <a:gd name="T89" fmla="*/ 140 h 350"/>
                <a:gd name="T90" fmla="*/ 282 w 315"/>
                <a:gd name="T91" fmla="*/ 133 h 350"/>
                <a:gd name="T92" fmla="*/ 282 w 315"/>
                <a:gd name="T93" fmla="*/ 114 h 350"/>
                <a:gd name="T94" fmla="*/ 284 w 315"/>
                <a:gd name="T95" fmla="*/ 102 h 350"/>
                <a:gd name="T96" fmla="*/ 294 w 315"/>
                <a:gd name="T97" fmla="*/ 90 h 350"/>
                <a:gd name="T98" fmla="*/ 301 w 315"/>
                <a:gd name="T99" fmla="*/ 83 h 350"/>
                <a:gd name="T100" fmla="*/ 308 w 315"/>
                <a:gd name="T101" fmla="*/ 81 h 350"/>
                <a:gd name="T102" fmla="*/ 308 w 315"/>
                <a:gd name="T103" fmla="*/ 57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15" h="350">
                  <a:moveTo>
                    <a:pt x="234" y="7"/>
                  </a:moveTo>
                  <a:lnTo>
                    <a:pt x="232" y="7"/>
                  </a:lnTo>
                  <a:lnTo>
                    <a:pt x="215" y="7"/>
                  </a:lnTo>
                  <a:lnTo>
                    <a:pt x="213" y="7"/>
                  </a:lnTo>
                  <a:lnTo>
                    <a:pt x="206" y="7"/>
                  </a:lnTo>
                  <a:lnTo>
                    <a:pt x="201" y="7"/>
                  </a:lnTo>
                  <a:lnTo>
                    <a:pt x="201" y="0"/>
                  </a:lnTo>
                  <a:lnTo>
                    <a:pt x="194" y="0"/>
                  </a:lnTo>
                  <a:lnTo>
                    <a:pt x="194" y="7"/>
                  </a:lnTo>
                  <a:lnTo>
                    <a:pt x="192" y="7"/>
                  </a:lnTo>
                  <a:lnTo>
                    <a:pt x="178" y="7"/>
                  </a:lnTo>
                  <a:lnTo>
                    <a:pt x="175" y="7"/>
                  </a:lnTo>
                  <a:lnTo>
                    <a:pt x="168" y="7"/>
                  </a:lnTo>
                  <a:lnTo>
                    <a:pt x="166" y="7"/>
                  </a:lnTo>
                  <a:lnTo>
                    <a:pt x="156" y="7"/>
                  </a:lnTo>
                  <a:lnTo>
                    <a:pt x="156" y="14"/>
                  </a:lnTo>
                  <a:lnTo>
                    <a:pt x="151" y="17"/>
                  </a:lnTo>
                  <a:lnTo>
                    <a:pt x="135" y="31"/>
                  </a:lnTo>
                  <a:lnTo>
                    <a:pt x="130" y="31"/>
                  </a:lnTo>
                  <a:lnTo>
                    <a:pt x="130" y="33"/>
                  </a:lnTo>
                  <a:lnTo>
                    <a:pt x="125" y="38"/>
                  </a:lnTo>
                  <a:lnTo>
                    <a:pt x="125" y="45"/>
                  </a:lnTo>
                  <a:lnTo>
                    <a:pt x="109" y="45"/>
                  </a:lnTo>
                  <a:lnTo>
                    <a:pt x="109" y="43"/>
                  </a:lnTo>
                  <a:lnTo>
                    <a:pt x="109" y="38"/>
                  </a:lnTo>
                  <a:lnTo>
                    <a:pt x="95" y="36"/>
                  </a:lnTo>
                  <a:lnTo>
                    <a:pt x="95" y="45"/>
                  </a:lnTo>
                  <a:lnTo>
                    <a:pt x="95" y="45"/>
                  </a:lnTo>
                  <a:lnTo>
                    <a:pt x="102" y="45"/>
                  </a:lnTo>
                  <a:lnTo>
                    <a:pt x="102" y="52"/>
                  </a:lnTo>
                  <a:lnTo>
                    <a:pt x="95" y="52"/>
                  </a:lnTo>
                  <a:lnTo>
                    <a:pt x="92" y="55"/>
                  </a:lnTo>
                  <a:lnTo>
                    <a:pt x="85" y="57"/>
                  </a:lnTo>
                  <a:lnTo>
                    <a:pt x="85" y="57"/>
                  </a:lnTo>
                  <a:lnTo>
                    <a:pt x="85" y="57"/>
                  </a:lnTo>
                  <a:lnTo>
                    <a:pt x="76" y="64"/>
                  </a:lnTo>
                  <a:lnTo>
                    <a:pt x="73" y="64"/>
                  </a:lnTo>
                  <a:lnTo>
                    <a:pt x="64" y="71"/>
                  </a:lnTo>
                  <a:lnTo>
                    <a:pt x="66" y="76"/>
                  </a:lnTo>
                  <a:lnTo>
                    <a:pt x="64" y="78"/>
                  </a:lnTo>
                  <a:lnTo>
                    <a:pt x="61" y="78"/>
                  </a:lnTo>
                  <a:lnTo>
                    <a:pt x="61" y="78"/>
                  </a:lnTo>
                  <a:lnTo>
                    <a:pt x="59" y="78"/>
                  </a:lnTo>
                  <a:lnTo>
                    <a:pt x="59" y="78"/>
                  </a:lnTo>
                  <a:lnTo>
                    <a:pt x="57" y="83"/>
                  </a:lnTo>
                  <a:lnTo>
                    <a:pt x="57" y="85"/>
                  </a:lnTo>
                  <a:lnTo>
                    <a:pt x="57" y="85"/>
                  </a:lnTo>
                  <a:lnTo>
                    <a:pt x="61" y="85"/>
                  </a:lnTo>
                  <a:lnTo>
                    <a:pt x="61" y="88"/>
                  </a:lnTo>
                  <a:lnTo>
                    <a:pt x="64" y="88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6" y="92"/>
                  </a:lnTo>
                  <a:lnTo>
                    <a:pt x="66" y="92"/>
                  </a:lnTo>
                  <a:lnTo>
                    <a:pt x="66" y="95"/>
                  </a:lnTo>
                  <a:lnTo>
                    <a:pt x="64" y="95"/>
                  </a:lnTo>
                  <a:lnTo>
                    <a:pt x="61" y="97"/>
                  </a:lnTo>
                  <a:lnTo>
                    <a:pt x="61" y="100"/>
                  </a:lnTo>
                  <a:lnTo>
                    <a:pt x="61" y="102"/>
                  </a:lnTo>
                  <a:lnTo>
                    <a:pt x="59" y="104"/>
                  </a:lnTo>
                  <a:lnTo>
                    <a:pt x="57" y="107"/>
                  </a:lnTo>
                  <a:lnTo>
                    <a:pt x="57" y="109"/>
                  </a:lnTo>
                  <a:lnTo>
                    <a:pt x="57" y="109"/>
                  </a:lnTo>
                  <a:lnTo>
                    <a:pt x="57" y="109"/>
                  </a:lnTo>
                  <a:lnTo>
                    <a:pt x="61" y="111"/>
                  </a:lnTo>
                  <a:lnTo>
                    <a:pt x="61" y="111"/>
                  </a:lnTo>
                  <a:lnTo>
                    <a:pt x="59" y="116"/>
                  </a:lnTo>
                  <a:lnTo>
                    <a:pt x="59" y="118"/>
                  </a:lnTo>
                  <a:lnTo>
                    <a:pt x="59" y="121"/>
                  </a:lnTo>
                  <a:lnTo>
                    <a:pt x="61" y="126"/>
                  </a:lnTo>
                  <a:lnTo>
                    <a:pt x="61" y="126"/>
                  </a:lnTo>
                  <a:lnTo>
                    <a:pt x="61" y="128"/>
                  </a:lnTo>
                  <a:lnTo>
                    <a:pt x="59" y="128"/>
                  </a:lnTo>
                  <a:lnTo>
                    <a:pt x="59" y="130"/>
                  </a:lnTo>
                  <a:lnTo>
                    <a:pt x="59" y="130"/>
                  </a:lnTo>
                  <a:lnTo>
                    <a:pt x="61" y="133"/>
                  </a:lnTo>
                  <a:lnTo>
                    <a:pt x="64" y="137"/>
                  </a:lnTo>
                  <a:lnTo>
                    <a:pt x="66" y="140"/>
                  </a:lnTo>
                  <a:lnTo>
                    <a:pt x="69" y="145"/>
                  </a:lnTo>
                  <a:lnTo>
                    <a:pt x="69" y="145"/>
                  </a:lnTo>
                  <a:lnTo>
                    <a:pt x="71" y="142"/>
                  </a:lnTo>
                  <a:lnTo>
                    <a:pt x="73" y="142"/>
                  </a:lnTo>
                  <a:lnTo>
                    <a:pt x="73" y="142"/>
                  </a:lnTo>
                  <a:lnTo>
                    <a:pt x="73" y="147"/>
                  </a:lnTo>
                  <a:lnTo>
                    <a:pt x="76" y="152"/>
                  </a:lnTo>
                  <a:lnTo>
                    <a:pt x="76" y="152"/>
                  </a:lnTo>
                  <a:lnTo>
                    <a:pt x="78" y="154"/>
                  </a:lnTo>
                  <a:lnTo>
                    <a:pt x="80" y="154"/>
                  </a:lnTo>
                  <a:lnTo>
                    <a:pt x="83" y="154"/>
                  </a:lnTo>
                  <a:lnTo>
                    <a:pt x="83" y="156"/>
                  </a:lnTo>
                  <a:lnTo>
                    <a:pt x="78" y="161"/>
                  </a:lnTo>
                  <a:lnTo>
                    <a:pt x="78" y="163"/>
                  </a:lnTo>
                  <a:lnTo>
                    <a:pt x="78" y="166"/>
                  </a:lnTo>
                  <a:lnTo>
                    <a:pt x="78" y="166"/>
                  </a:lnTo>
                  <a:lnTo>
                    <a:pt x="80" y="168"/>
                  </a:lnTo>
                  <a:lnTo>
                    <a:pt x="83" y="173"/>
                  </a:lnTo>
                  <a:lnTo>
                    <a:pt x="85" y="178"/>
                  </a:lnTo>
                  <a:lnTo>
                    <a:pt x="85" y="178"/>
                  </a:lnTo>
                  <a:lnTo>
                    <a:pt x="83" y="180"/>
                  </a:lnTo>
                  <a:lnTo>
                    <a:pt x="83" y="180"/>
                  </a:lnTo>
                  <a:lnTo>
                    <a:pt x="85" y="185"/>
                  </a:lnTo>
                  <a:lnTo>
                    <a:pt x="88" y="185"/>
                  </a:lnTo>
                  <a:lnTo>
                    <a:pt x="88" y="185"/>
                  </a:lnTo>
                  <a:lnTo>
                    <a:pt x="88" y="182"/>
                  </a:lnTo>
                  <a:lnTo>
                    <a:pt x="88" y="180"/>
                  </a:lnTo>
                  <a:lnTo>
                    <a:pt x="90" y="180"/>
                  </a:lnTo>
                  <a:lnTo>
                    <a:pt x="92" y="180"/>
                  </a:lnTo>
                  <a:lnTo>
                    <a:pt x="92" y="180"/>
                  </a:lnTo>
                  <a:lnTo>
                    <a:pt x="92" y="182"/>
                  </a:lnTo>
                  <a:lnTo>
                    <a:pt x="90" y="182"/>
                  </a:lnTo>
                  <a:lnTo>
                    <a:pt x="90" y="182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92" y="189"/>
                  </a:lnTo>
                  <a:lnTo>
                    <a:pt x="92" y="187"/>
                  </a:lnTo>
                  <a:lnTo>
                    <a:pt x="92" y="187"/>
                  </a:lnTo>
                  <a:lnTo>
                    <a:pt x="95" y="187"/>
                  </a:lnTo>
                  <a:lnTo>
                    <a:pt x="97" y="192"/>
                  </a:lnTo>
                  <a:lnTo>
                    <a:pt x="97" y="197"/>
                  </a:lnTo>
                  <a:lnTo>
                    <a:pt x="85" y="201"/>
                  </a:lnTo>
                  <a:lnTo>
                    <a:pt x="78" y="206"/>
                  </a:lnTo>
                  <a:lnTo>
                    <a:pt x="78" y="206"/>
                  </a:lnTo>
                  <a:lnTo>
                    <a:pt x="78" y="206"/>
                  </a:lnTo>
                  <a:lnTo>
                    <a:pt x="80" y="211"/>
                  </a:lnTo>
                  <a:lnTo>
                    <a:pt x="80" y="211"/>
                  </a:lnTo>
                  <a:lnTo>
                    <a:pt x="78" y="215"/>
                  </a:lnTo>
                  <a:lnTo>
                    <a:pt x="78" y="218"/>
                  </a:lnTo>
                  <a:lnTo>
                    <a:pt x="78" y="220"/>
                  </a:lnTo>
                  <a:lnTo>
                    <a:pt x="78" y="220"/>
                  </a:lnTo>
                  <a:lnTo>
                    <a:pt x="80" y="223"/>
                  </a:lnTo>
                  <a:lnTo>
                    <a:pt x="80" y="225"/>
                  </a:lnTo>
                  <a:lnTo>
                    <a:pt x="80" y="227"/>
                  </a:lnTo>
                  <a:lnTo>
                    <a:pt x="80" y="230"/>
                  </a:lnTo>
                  <a:lnTo>
                    <a:pt x="76" y="232"/>
                  </a:lnTo>
                  <a:lnTo>
                    <a:pt x="73" y="234"/>
                  </a:lnTo>
                  <a:lnTo>
                    <a:pt x="69" y="237"/>
                  </a:lnTo>
                  <a:lnTo>
                    <a:pt x="66" y="239"/>
                  </a:lnTo>
                  <a:lnTo>
                    <a:pt x="64" y="239"/>
                  </a:lnTo>
                  <a:lnTo>
                    <a:pt x="64" y="242"/>
                  </a:lnTo>
                  <a:lnTo>
                    <a:pt x="66" y="244"/>
                  </a:lnTo>
                  <a:lnTo>
                    <a:pt x="66" y="244"/>
                  </a:lnTo>
                  <a:lnTo>
                    <a:pt x="69" y="244"/>
                  </a:lnTo>
                  <a:lnTo>
                    <a:pt x="69" y="246"/>
                  </a:lnTo>
                  <a:lnTo>
                    <a:pt x="69" y="246"/>
                  </a:lnTo>
                  <a:lnTo>
                    <a:pt x="69" y="249"/>
                  </a:lnTo>
                  <a:lnTo>
                    <a:pt x="66" y="251"/>
                  </a:lnTo>
                  <a:lnTo>
                    <a:pt x="64" y="251"/>
                  </a:lnTo>
                  <a:lnTo>
                    <a:pt x="59" y="251"/>
                  </a:lnTo>
                  <a:lnTo>
                    <a:pt x="59" y="253"/>
                  </a:lnTo>
                  <a:lnTo>
                    <a:pt x="57" y="260"/>
                  </a:lnTo>
                  <a:lnTo>
                    <a:pt x="57" y="260"/>
                  </a:lnTo>
                  <a:lnTo>
                    <a:pt x="52" y="268"/>
                  </a:lnTo>
                  <a:lnTo>
                    <a:pt x="50" y="268"/>
                  </a:lnTo>
                  <a:lnTo>
                    <a:pt x="47" y="268"/>
                  </a:lnTo>
                  <a:lnTo>
                    <a:pt x="43" y="265"/>
                  </a:lnTo>
                  <a:lnTo>
                    <a:pt x="43" y="268"/>
                  </a:lnTo>
                  <a:lnTo>
                    <a:pt x="40" y="268"/>
                  </a:lnTo>
                  <a:lnTo>
                    <a:pt x="40" y="270"/>
                  </a:lnTo>
                  <a:lnTo>
                    <a:pt x="38" y="270"/>
                  </a:lnTo>
                  <a:lnTo>
                    <a:pt x="35" y="270"/>
                  </a:lnTo>
                  <a:lnTo>
                    <a:pt x="31" y="268"/>
                  </a:lnTo>
                  <a:lnTo>
                    <a:pt x="31" y="268"/>
                  </a:lnTo>
                  <a:lnTo>
                    <a:pt x="26" y="268"/>
                  </a:lnTo>
                  <a:lnTo>
                    <a:pt x="16" y="268"/>
                  </a:lnTo>
                  <a:lnTo>
                    <a:pt x="9" y="270"/>
                  </a:lnTo>
                  <a:lnTo>
                    <a:pt x="7" y="272"/>
                  </a:lnTo>
                  <a:lnTo>
                    <a:pt x="7" y="275"/>
                  </a:lnTo>
                  <a:lnTo>
                    <a:pt x="2" y="277"/>
                  </a:lnTo>
                  <a:lnTo>
                    <a:pt x="2" y="279"/>
                  </a:lnTo>
                  <a:lnTo>
                    <a:pt x="2" y="282"/>
                  </a:lnTo>
                  <a:lnTo>
                    <a:pt x="2" y="284"/>
                  </a:lnTo>
                  <a:lnTo>
                    <a:pt x="0" y="289"/>
                  </a:lnTo>
                  <a:lnTo>
                    <a:pt x="0" y="289"/>
                  </a:lnTo>
                  <a:lnTo>
                    <a:pt x="14" y="296"/>
                  </a:lnTo>
                  <a:lnTo>
                    <a:pt x="47" y="310"/>
                  </a:lnTo>
                  <a:lnTo>
                    <a:pt x="47" y="310"/>
                  </a:lnTo>
                  <a:lnTo>
                    <a:pt x="50" y="310"/>
                  </a:lnTo>
                  <a:lnTo>
                    <a:pt x="50" y="310"/>
                  </a:lnTo>
                  <a:lnTo>
                    <a:pt x="50" y="310"/>
                  </a:lnTo>
                  <a:lnTo>
                    <a:pt x="50" y="312"/>
                  </a:lnTo>
                  <a:lnTo>
                    <a:pt x="52" y="312"/>
                  </a:lnTo>
                  <a:lnTo>
                    <a:pt x="52" y="312"/>
                  </a:lnTo>
                  <a:lnTo>
                    <a:pt x="52" y="312"/>
                  </a:lnTo>
                  <a:lnTo>
                    <a:pt x="57" y="315"/>
                  </a:lnTo>
                  <a:lnTo>
                    <a:pt x="59" y="315"/>
                  </a:lnTo>
                  <a:lnTo>
                    <a:pt x="61" y="317"/>
                  </a:lnTo>
                  <a:lnTo>
                    <a:pt x="66" y="317"/>
                  </a:lnTo>
                  <a:lnTo>
                    <a:pt x="71" y="320"/>
                  </a:lnTo>
                  <a:lnTo>
                    <a:pt x="71" y="322"/>
                  </a:lnTo>
                  <a:lnTo>
                    <a:pt x="73" y="322"/>
                  </a:lnTo>
                  <a:lnTo>
                    <a:pt x="78" y="324"/>
                  </a:lnTo>
                  <a:lnTo>
                    <a:pt x="104" y="334"/>
                  </a:lnTo>
                  <a:lnTo>
                    <a:pt x="137" y="350"/>
                  </a:lnTo>
                  <a:lnTo>
                    <a:pt x="137" y="348"/>
                  </a:lnTo>
                  <a:lnTo>
                    <a:pt x="149" y="341"/>
                  </a:lnTo>
                  <a:lnTo>
                    <a:pt x="154" y="336"/>
                  </a:lnTo>
                  <a:lnTo>
                    <a:pt x="170" y="327"/>
                  </a:lnTo>
                  <a:lnTo>
                    <a:pt x="170" y="324"/>
                  </a:lnTo>
                  <a:lnTo>
                    <a:pt x="204" y="294"/>
                  </a:lnTo>
                  <a:lnTo>
                    <a:pt x="215" y="282"/>
                  </a:lnTo>
                  <a:lnTo>
                    <a:pt x="220" y="275"/>
                  </a:lnTo>
                  <a:lnTo>
                    <a:pt x="234" y="263"/>
                  </a:lnTo>
                  <a:lnTo>
                    <a:pt x="258" y="239"/>
                  </a:lnTo>
                  <a:lnTo>
                    <a:pt x="263" y="232"/>
                  </a:lnTo>
                  <a:lnTo>
                    <a:pt x="265" y="230"/>
                  </a:lnTo>
                  <a:lnTo>
                    <a:pt x="282" y="213"/>
                  </a:lnTo>
                  <a:lnTo>
                    <a:pt x="310" y="185"/>
                  </a:lnTo>
                  <a:lnTo>
                    <a:pt x="310" y="182"/>
                  </a:lnTo>
                  <a:lnTo>
                    <a:pt x="308" y="180"/>
                  </a:lnTo>
                  <a:lnTo>
                    <a:pt x="308" y="180"/>
                  </a:lnTo>
                  <a:lnTo>
                    <a:pt x="308" y="175"/>
                  </a:lnTo>
                  <a:lnTo>
                    <a:pt x="303" y="175"/>
                  </a:lnTo>
                  <a:lnTo>
                    <a:pt x="298" y="173"/>
                  </a:lnTo>
                  <a:lnTo>
                    <a:pt x="294" y="168"/>
                  </a:lnTo>
                  <a:lnTo>
                    <a:pt x="294" y="168"/>
                  </a:lnTo>
                  <a:lnTo>
                    <a:pt x="294" y="166"/>
                  </a:lnTo>
                  <a:lnTo>
                    <a:pt x="291" y="163"/>
                  </a:lnTo>
                  <a:lnTo>
                    <a:pt x="291" y="156"/>
                  </a:lnTo>
                  <a:lnTo>
                    <a:pt x="291" y="152"/>
                  </a:lnTo>
                  <a:lnTo>
                    <a:pt x="291" y="147"/>
                  </a:lnTo>
                  <a:lnTo>
                    <a:pt x="289" y="145"/>
                  </a:lnTo>
                  <a:lnTo>
                    <a:pt x="289" y="145"/>
                  </a:lnTo>
                  <a:lnTo>
                    <a:pt x="289" y="140"/>
                  </a:lnTo>
                  <a:lnTo>
                    <a:pt x="289" y="140"/>
                  </a:lnTo>
                  <a:lnTo>
                    <a:pt x="289" y="140"/>
                  </a:lnTo>
                  <a:lnTo>
                    <a:pt x="284" y="135"/>
                  </a:lnTo>
                  <a:lnTo>
                    <a:pt x="284" y="133"/>
                  </a:lnTo>
                  <a:lnTo>
                    <a:pt x="282" y="133"/>
                  </a:lnTo>
                  <a:lnTo>
                    <a:pt x="282" y="133"/>
                  </a:lnTo>
                  <a:lnTo>
                    <a:pt x="277" y="126"/>
                  </a:lnTo>
                  <a:lnTo>
                    <a:pt x="277" y="123"/>
                  </a:lnTo>
                  <a:lnTo>
                    <a:pt x="277" y="123"/>
                  </a:lnTo>
                  <a:lnTo>
                    <a:pt x="279" y="123"/>
                  </a:lnTo>
                  <a:lnTo>
                    <a:pt x="282" y="114"/>
                  </a:lnTo>
                  <a:lnTo>
                    <a:pt x="284" y="111"/>
                  </a:lnTo>
                  <a:lnTo>
                    <a:pt x="282" y="107"/>
                  </a:lnTo>
                  <a:lnTo>
                    <a:pt x="284" y="102"/>
                  </a:lnTo>
                  <a:lnTo>
                    <a:pt x="284" y="102"/>
                  </a:lnTo>
                  <a:lnTo>
                    <a:pt x="284" y="102"/>
                  </a:lnTo>
                  <a:lnTo>
                    <a:pt x="286" y="97"/>
                  </a:lnTo>
                  <a:lnTo>
                    <a:pt x="289" y="95"/>
                  </a:lnTo>
                  <a:lnTo>
                    <a:pt x="294" y="92"/>
                  </a:lnTo>
                  <a:lnTo>
                    <a:pt x="294" y="90"/>
                  </a:lnTo>
                  <a:lnTo>
                    <a:pt x="294" y="90"/>
                  </a:lnTo>
                  <a:lnTo>
                    <a:pt x="294" y="85"/>
                  </a:lnTo>
                  <a:lnTo>
                    <a:pt x="294" y="85"/>
                  </a:lnTo>
                  <a:lnTo>
                    <a:pt x="296" y="83"/>
                  </a:lnTo>
                  <a:lnTo>
                    <a:pt x="298" y="83"/>
                  </a:lnTo>
                  <a:lnTo>
                    <a:pt x="301" y="83"/>
                  </a:lnTo>
                  <a:lnTo>
                    <a:pt x="303" y="83"/>
                  </a:lnTo>
                  <a:lnTo>
                    <a:pt x="303" y="81"/>
                  </a:lnTo>
                  <a:lnTo>
                    <a:pt x="308" y="81"/>
                  </a:lnTo>
                  <a:lnTo>
                    <a:pt x="308" y="81"/>
                  </a:lnTo>
                  <a:lnTo>
                    <a:pt x="308" y="81"/>
                  </a:lnTo>
                  <a:lnTo>
                    <a:pt x="308" y="81"/>
                  </a:lnTo>
                  <a:lnTo>
                    <a:pt x="312" y="74"/>
                  </a:lnTo>
                  <a:lnTo>
                    <a:pt x="315" y="71"/>
                  </a:lnTo>
                  <a:lnTo>
                    <a:pt x="308" y="59"/>
                  </a:lnTo>
                  <a:lnTo>
                    <a:pt x="308" y="57"/>
                  </a:lnTo>
                  <a:lnTo>
                    <a:pt x="298" y="43"/>
                  </a:lnTo>
                  <a:lnTo>
                    <a:pt x="279" y="10"/>
                  </a:lnTo>
                  <a:lnTo>
                    <a:pt x="279" y="10"/>
                  </a:lnTo>
                  <a:lnTo>
                    <a:pt x="234" y="7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89" name="Freeform 31"/>
            <p:cNvSpPr>
              <a:spLocks/>
            </p:cNvSpPr>
            <p:nvPr/>
          </p:nvSpPr>
          <p:spPr bwMode="auto">
            <a:xfrm>
              <a:off x="3311943" y="5817604"/>
              <a:ext cx="376238" cy="363538"/>
            </a:xfrm>
            <a:custGeom>
              <a:avLst/>
              <a:gdLst>
                <a:gd name="T0" fmla="*/ 221 w 237"/>
                <a:gd name="T1" fmla="*/ 97 h 229"/>
                <a:gd name="T2" fmla="*/ 214 w 237"/>
                <a:gd name="T3" fmla="*/ 97 h 229"/>
                <a:gd name="T4" fmla="*/ 209 w 237"/>
                <a:gd name="T5" fmla="*/ 97 h 229"/>
                <a:gd name="T6" fmla="*/ 204 w 237"/>
                <a:gd name="T7" fmla="*/ 87 h 229"/>
                <a:gd name="T8" fmla="*/ 204 w 237"/>
                <a:gd name="T9" fmla="*/ 85 h 229"/>
                <a:gd name="T10" fmla="*/ 202 w 237"/>
                <a:gd name="T11" fmla="*/ 78 h 229"/>
                <a:gd name="T12" fmla="*/ 202 w 237"/>
                <a:gd name="T13" fmla="*/ 73 h 229"/>
                <a:gd name="T14" fmla="*/ 195 w 237"/>
                <a:gd name="T15" fmla="*/ 64 h 229"/>
                <a:gd name="T16" fmla="*/ 192 w 237"/>
                <a:gd name="T17" fmla="*/ 54 h 229"/>
                <a:gd name="T18" fmla="*/ 190 w 237"/>
                <a:gd name="T19" fmla="*/ 49 h 229"/>
                <a:gd name="T20" fmla="*/ 183 w 237"/>
                <a:gd name="T21" fmla="*/ 42 h 229"/>
                <a:gd name="T22" fmla="*/ 178 w 237"/>
                <a:gd name="T23" fmla="*/ 38 h 229"/>
                <a:gd name="T24" fmla="*/ 166 w 237"/>
                <a:gd name="T25" fmla="*/ 38 h 229"/>
                <a:gd name="T26" fmla="*/ 138 w 237"/>
                <a:gd name="T27" fmla="*/ 23 h 229"/>
                <a:gd name="T28" fmla="*/ 131 w 237"/>
                <a:gd name="T29" fmla="*/ 23 h 229"/>
                <a:gd name="T30" fmla="*/ 98 w 237"/>
                <a:gd name="T31" fmla="*/ 2 h 229"/>
                <a:gd name="T32" fmla="*/ 67 w 237"/>
                <a:gd name="T33" fmla="*/ 0 h 229"/>
                <a:gd name="T34" fmla="*/ 50 w 237"/>
                <a:gd name="T35" fmla="*/ 0 h 229"/>
                <a:gd name="T36" fmla="*/ 22 w 237"/>
                <a:gd name="T37" fmla="*/ 0 h 229"/>
                <a:gd name="T38" fmla="*/ 12 w 237"/>
                <a:gd name="T39" fmla="*/ 19 h 229"/>
                <a:gd name="T40" fmla="*/ 12 w 237"/>
                <a:gd name="T41" fmla="*/ 30 h 229"/>
                <a:gd name="T42" fmla="*/ 12 w 237"/>
                <a:gd name="T43" fmla="*/ 52 h 229"/>
                <a:gd name="T44" fmla="*/ 12 w 237"/>
                <a:gd name="T45" fmla="*/ 94 h 229"/>
                <a:gd name="T46" fmla="*/ 0 w 237"/>
                <a:gd name="T47" fmla="*/ 104 h 229"/>
                <a:gd name="T48" fmla="*/ 10 w 237"/>
                <a:gd name="T49" fmla="*/ 137 h 229"/>
                <a:gd name="T50" fmla="*/ 10 w 237"/>
                <a:gd name="T51" fmla="*/ 156 h 229"/>
                <a:gd name="T52" fmla="*/ 10 w 237"/>
                <a:gd name="T53" fmla="*/ 170 h 229"/>
                <a:gd name="T54" fmla="*/ 10 w 237"/>
                <a:gd name="T55" fmla="*/ 187 h 229"/>
                <a:gd name="T56" fmla="*/ 8 w 237"/>
                <a:gd name="T57" fmla="*/ 222 h 229"/>
                <a:gd name="T58" fmla="*/ 22 w 237"/>
                <a:gd name="T59" fmla="*/ 224 h 229"/>
                <a:gd name="T60" fmla="*/ 45 w 237"/>
                <a:gd name="T61" fmla="*/ 224 h 229"/>
                <a:gd name="T62" fmla="*/ 62 w 237"/>
                <a:gd name="T63" fmla="*/ 224 h 229"/>
                <a:gd name="T64" fmla="*/ 90 w 237"/>
                <a:gd name="T65" fmla="*/ 227 h 229"/>
                <a:gd name="T66" fmla="*/ 114 w 237"/>
                <a:gd name="T67" fmla="*/ 227 h 229"/>
                <a:gd name="T68" fmla="*/ 147 w 237"/>
                <a:gd name="T69" fmla="*/ 222 h 229"/>
                <a:gd name="T70" fmla="*/ 159 w 237"/>
                <a:gd name="T71" fmla="*/ 220 h 229"/>
                <a:gd name="T72" fmla="*/ 166 w 237"/>
                <a:gd name="T73" fmla="*/ 208 h 229"/>
                <a:gd name="T74" fmla="*/ 171 w 237"/>
                <a:gd name="T75" fmla="*/ 198 h 229"/>
                <a:gd name="T76" fmla="*/ 178 w 237"/>
                <a:gd name="T77" fmla="*/ 196 h 229"/>
                <a:gd name="T78" fmla="*/ 192 w 237"/>
                <a:gd name="T79" fmla="*/ 187 h 229"/>
                <a:gd name="T80" fmla="*/ 202 w 237"/>
                <a:gd name="T81" fmla="*/ 175 h 229"/>
                <a:gd name="T82" fmla="*/ 214 w 237"/>
                <a:gd name="T83" fmla="*/ 165 h 229"/>
                <a:gd name="T84" fmla="*/ 214 w 237"/>
                <a:gd name="T85" fmla="*/ 125 h 229"/>
                <a:gd name="T86" fmla="*/ 237 w 237"/>
                <a:gd name="T87" fmla="*/ 111 h 229"/>
                <a:gd name="T88" fmla="*/ 230 w 237"/>
                <a:gd name="T89" fmla="*/ 101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37" h="229">
                  <a:moveTo>
                    <a:pt x="230" y="101"/>
                  </a:moveTo>
                  <a:lnTo>
                    <a:pt x="223" y="97"/>
                  </a:lnTo>
                  <a:lnTo>
                    <a:pt x="221" y="97"/>
                  </a:lnTo>
                  <a:lnTo>
                    <a:pt x="214" y="97"/>
                  </a:lnTo>
                  <a:lnTo>
                    <a:pt x="214" y="97"/>
                  </a:lnTo>
                  <a:lnTo>
                    <a:pt x="214" y="97"/>
                  </a:lnTo>
                  <a:lnTo>
                    <a:pt x="211" y="97"/>
                  </a:lnTo>
                  <a:lnTo>
                    <a:pt x="209" y="97"/>
                  </a:lnTo>
                  <a:lnTo>
                    <a:pt x="209" y="97"/>
                  </a:lnTo>
                  <a:lnTo>
                    <a:pt x="206" y="94"/>
                  </a:lnTo>
                  <a:lnTo>
                    <a:pt x="204" y="90"/>
                  </a:lnTo>
                  <a:lnTo>
                    <a:pt x="204" y="87"/>
                  </a:lnTo>
                  <a:lnTo>
                    <a:pt x="206" y="87"/>
                  </a:lnTo>
                  <a:lnTo>
                    <a:pt x="206" y="87"/>
                  </a:lnTo>
                  <a:lnTo>
                    <a:pt x="204" y="85"/>
                  </a:lnTo>
                  <a:lnTo>
                    <a:pt x="204" y="85"/>
                  </a:lnTo>
                  <a:lnTo>
                    <a:pt x="202" y="80"/>
                  </a:lnTo>
                  <a:lnTo>
                    <a:pt x="202" y="78"/>
                  </a:lnTo>
                  <a:lnTo>
                    <a:pt x="202" y="75"/>
                  </a:lnTo>
                  <a:lnTo>
                    <a:pt x="202" y="75"/>
                  </a:lnTo>
                  <a:lnTo>
                    <a:pt x="202" y="73"/>
                  </a:lnTo>
                  <a:lnTo>
                    <a:pt x="199" y="71"/>
                  </a:lnTo>
                  <a:lnTo>
                    <a:pt x="197" y="66"/>
                  </a:lnTo>
                  <a:lnTo>
                    <a:pt x="195" y="64"/>
                  </a:lnTo>
                  <a:lnTo>
                    <a:pt x="195" y="59"/>
                  </a:lnTo>
                  <a:lnTo>
                    <a:pt x="195" y="56"/>
                  </a:lnTo>
                  <a:lnTo>
                    <a:pt x="192" y="54"/>
                  </a:lnTo>
                  <a:lnTo>
                    <a:pt x="192" y="54"/>
                  </a:lnTo>
                  <a:lnTo>
                    <a:pt x="190" y="52"/>
                  </a:lnTo>
                  <a:lnTo>
                    <a:pt x="190" y="49"/>
                  </a:lnTo>
                  <a:lnTo>
                    <a:pt x="188" y="47"/>
                  </a:lnTo>
                  <a:lnTo>
                    <a:pt x="185" y="45"/>
                  </a:lnTo>
                  <a:lnTo>
                    <a:pt x="183" y="42"/>
                  </a:lnTo>
                  <a:lnTo>
                    <a:pt x="183" y="42"/>
                  </a:lnTo>
                  <a:lnTo>
                    <a:pt x="180" y="40"/>
                  </a:lnTo>
                  <a:lnTo>
                    <a:pt x="178" y="38"/>
                  </a:lnTo>
                  <a:lnTo>
                    <a:pt x="178" y="38"/>
                  </a:lnTo>
                  <a:lnTo>
                    <a:pt x="178" y="38"/>
                  </a:lnTo>
                  <a:lnTo>
                    <a:pt x="166" y="38"/>
                  </a:lnTo>
                  <a:lnTo>
                    <a:pt x="140" y="35"/>
                  </a:lnTo>
                  <a:lnTo>
                    <a:pt x="143" y="26"/>
                  </a:lnTo>
                  <a:lnTo>
                    <a:pt x="138" y="23"/>
                  </a:lnTo>
                  <a:lnTo>
                    <a:pt x="138" y="23"/>
                  </a:lnTo>
                  <a:lnTo>
                    <a:pt x="133" y="23"/>
                  </a:lnTo>
                  <a:lnTo>
                    <a:pt x="131" y="23"/>
                  </a:lnTo>
                  <a:lnTo>
                    <a:pt x="119" y="23"/>
                  </a:lnTo>
                  <a:lnTo>
                    <a:pt x="119" y="2"/>
                  </a:lnTo>
                  <a:lnTo>
                    <a:pt x="98" y="2"/>
                  </a:lnTo>
                  <a:lnTo>
                    <a:pt x="88" y="2"/>
                  </a:lnTo>
                  <a:lnTo>
                    <a:pt x="76" y="2"/>
                  </a:lnTo>
                  <a:lnTo>
                    <a:pt x="67" y="0"/>
                  </a:lnTo>
                  <a:lnTo>
                    <a:pt x="60" y="2"/>
                  </a:lnTo>
                  <a:lnTo>
                    <a:pt x="57" y="2"/>
                  </a:lnTo>
                  <a:lnTo>
                    <a:pt x="50" y="0"/>
                  </a:lnTo>
                  <a:lnTo>
                    <a:pt x="45" y="0"/>
                  </a:lnTo>
                  <a:lnTo>
                    <a:pt x="36" y="2"/>
                  </a:lnTo>
                  <a:lnTo>
                    <a:pt x="22" y="0"/>
                  </a:lnTo>
                  <a:lnTo>
                    <a:pt x="12" y="0"/>
                  </a:lnTo>
                  <a:lnTo>
                    <a:pt x="12" y="14"/>
                  </a:lnTo>
                  <a:lnTo>
                    <a:pt x="12" y="19"/>
                  </a:lnTo>
                  <a:lnTo>
                    <a:pt x="12" y="23"/>
                  </a:lnTo>
                  <a:lnTo>
                    <a:pt x="12" y="23"/>
                  </a:lnTo>
                  <a:lnTo>
                    <a:pt x="12" y="30"/>
                  </a:lnTo>
                  <a:lnTo>
                    <a:pt x="12" y="35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2" y="61"/>
                  </a:lnTo>
                  <a:lnTo>
                    <a:pt x="12" y="64"/>
                  </a:lnTo>
                  <a:lnTo>
                    <a:pt x="12" y="94"/>
                  </a:lnTo>
                  <a:lnTo>
                    <a:pt x="8" y="94"/>
                  </a:lnTo>
                  <a:lnTo>
                    <a:pt x="0" y="94"/>
                  </a:lnTo>
                  <a:lnTo>
                    <a:pt x="0" y="104"/>
                  </a:lnTo>
                  <a:lnTo>
                    <a:pt x="0" y="123"/>
                  </a:lnTo>
                  <a:lnTo>
                    <a:pt x="0" y="137"/>
                  </a:lnTo>
                  <a:lnTo>
                    <a:pt x="10" y="137"/>
                  </a:lnTo>
                  <a:lnTo>
                    <a:pt x="10" y="139"/>
                  </a:lnTo>
                  <a:lnTo>
                    <a:pt x="10" y="149"/>
                  </a:lnTo>
                  <a:lnTo>
                    <a:pt x="10" y="156"/>
                  </a:lnTo>
                  <a:lnTo>
                    <a:pt x="10" y="158"/>
                  </a:lnTo>
                  <a:lnTo>
                    <a:pt x="10" y="158"/>
                  </a:lnTo>
                  <a:lnTo>
                    <a:pt x="10" y="170"/>
                  </a:lnTo>
                  <a:lnTo>
                    <a:pt x="10" y="175"/>
                  </a:lnTo>
                  <a:lnTo>
                    <a:pt x="10" y="179"/>
                  </a:lnTo>
                  <a:lnTo>
                    <a:pt x="10" y="187"/>
                  </a:lnTo>
                  <a:lnTo>
                    <a:pt x="10" y="189"/>
                  </a:lnTo>
                  <a:lnTo>
                    <a:pt x="8" y="213"/>
                  </a:lnTo>
                  <a:lnTo>
                    <a:pt x="8" y="222"/>
                  </a:lnTo>
                  <a:lnTo>
                    <a:pt x="8" y="224"/>
                  </a:lnTo>
                  <a:lnTo>
                    <a:pt x="19" y="224"/>
                  </a:lnTo>
                  <a:lnTo>
                    <a:pt x="22" y="224"/>
                  </a:lnTo>
                  <a:lnTo>
                    <a:pt x="29" y="224"/>
                  </a:lnTo>
                  <a:lnTo>
                    <a:pt x="41" y="224"/>
                  </a:lnTo>
                  <a:lnTo>
                    <a:pt x="45" y="224"/>
                  </a:lnTo>
                  <a:lnTo>
                    <a:pt x="53" y="224"/>
                  </a:lnTo>
                  <a:lnTo>
                    <a:pt x="55" y="224"/>
                  </a:lnTo>
                  <a:lnTo>
                    <a:pt x="62" y="224"/>
                  </a:lnTo>
                  <a:lnTo>
                    <a:pt x="62" y="224"/>
                  </a:lnTo>
                  <a:lnTo>
                    <a:pt x="74" y="227"/>
                  </a:lnTo>
                  <a:lnTo>
                    <a:pt x="90" y="227"/>
                  </a:lnTo>
                  <a:lnTo>
                    <a:pt x="93" y="227"/>
                  </a:lnTo>
                  <a:lnTo>
                    <a:pt x="109" y="227"/>
                  </a:lnTo>
                  <a:lnTo>
                    <a:pt x="114" y="227"/>
                  </a:lnTo>
                  <a:lnTo>
                    <a:pt x="124" y="227"/>
                  </a:lnTo>
                  <a:lnTo>
                    <a:pt x="147" y="229"/>
                  </a:lnTo>
                  <a:lnTo>
                    <a:pt x="147" y="222"/>
                  </a:lnTo>
                  <a:lnTo>
                    <a:pt x="152" y="222"/>
                  </a:lnTo>
                  <a:lnTo>
                    <a:pt x="154" y="222"/>
                  </a:lnTo>
                  <a:lnTo>
                    <a:pt x="159" y="220"/>
                  </a:lnTo>
                  <a:lnTo>
                    <a:pt x="159" y="208"/>
                  </a:lnTo>
                  <a:lnTo>
                    <a:pt x="166" y="208"/>
                  </a:lnTo>
                  <a:lnTo>
                    <a:pt x="166" y="208"/>
                  </a:lnTo>
                  <a:lnTo>
                    <a:pt x="169" y="208"/>
                  </a:lnTo>
                  <a:lnTo>
                    <a:pt x="171" y="208"/>
                  </a:lnTo>
                  <a:lnTo>
                    <a:pt x="171" y="198"/>
                  </a:lnTo>
                  <a:lnTo>
                    <a:pt x="173" y="196"/>
                  </a:lnTo>
                  <a:lnTo>
                    <a:pt x="176" y="196"/>
                  </a:lnTo>
                  <a:lnTo>
                    <a:pt x="178" y="196"/>
                  </a:lnTo>
                  <a:lnTo>
                    <a:pt x="180" y="198"/>
                  </a:lnTo>
                  <a:lnTo>
                    <a:pt x="180" y="187"/>
                  </a:lnTo>
                  <a:lnTo>
                    <a:pt x="192" y="187"/>
                  </a:lnTo>
                  <a:lnTo>
                    <a:pt x="192" y="175"/>
                  </a:lnTo>
                  <a:lnTo>
                    <a:pt x="202" y="177"/>
                  </a:lnTo>
                  <a:lnTo>
                    <a:pt x="202" y="175"/>
                  </a:lnTo>
                  <a:lnTo>
                    <a:pt x="204" y="165"/>
                  </a:lnTo>
                  <a:lnTo>
                    <a:pt x="206" y="165"/>
                  </a:lnTo>
                  <a:lnTo>
                    <a:pt x="214" y="165"/>
                  </a:lnTo>
                  <a:lnTo>
                    <a:pt x="214" y="163"/>
                  </a:lnTo>
                  <a:lnTo>
                    <a:pt x="214" y="161"/>
                  </a:lnTo>
                  <a:lnTo>
                    <a:pt x="214" y="125"/>
                  </a:lnTo>
                  <a:lnTo>
                    <a:pt x="214" y="123"/>
                  </a:lnTo>
                  <a:lnTo>
                    <a:pt x="214" y="111"/>
                  </a:lnTo>
                  <a:lnTo>
                    <a:pt x="237" y="111"/>
                  </a:lnTo>
                  <a:lnTo>
                    <a:pt x="237" y="104"/>
                  </a:lnTo>
                  <a:lnTo>
                    <a:pt x="233" y="101"/>
                  </a:lnTo>
                  <a:lnTo>
                    <a:pt x="230" y="101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0" name="Freeform 32"/>
            <p:cNvSpPr>
              <a:spLocks/>
            </p:cNvSpPr>
            <p:nvPr/>
          </p:nvSpPr>
          <p:spPr bwMode="auto">
            <a:xfrm>
              <a:off x="3099218" y="1539291"/>
              <a:ext cx="288925" cy="398463"/>
            </a:xfrm>
            <a:custGeom>
              <a:avLst/>
              <a:gdLst>
                <a:gd name="T0" fmla="*/ 11 w 182"/>
                <a:gd name="T1" fmla="*/ 85 h 251"/>
                <a:gd name="T2" fmla="*/ 4 w 182"/>
                <a:gd name="T3" fmla="*/ 99 h 251"/>
                <a:gd name="T4" fmla="*/ 4 w 182"/>
                <a:gd name="T5" fmla="*/ 111 h 251"/>
                <a:gd name="T6" fmla="*/ 0 w 182"/>
                <a:gd name="T7" fmla="*/ 116 h 251"/>
                <a:gd name="T8" fmla="*/ 2 w 182"/>
                <a:gd name="T9" fmla="*/ 123 h 251"/>
                <a:gd name="T10" fmla="*/ 2 w 182"/>
                <a:gd name="T11" fmla="*/ 139 h 251"/>
                <a:gd name="T12" fmla="*/ 2 w 182"/>
                <a:gd name="T13" fmla="*/ 147 h 251"/>
                <a:gd name="T14" fmla="*/ 9 w 182"/>
                <a:gd name="T15" fmla="*/ 199 h 251"/>
                <a:gd name="T16" fmla="*/ 16 w 182"/>
                <a:gd name="T17" fmla="*/ 218 h 251"/>
                <a:gd name="T18" fmla="*/ 30 w 182"/>
                <a:gd name="T19" fmla="*/ 225 h 251"/>
                <a:gd name="T20" fmla="*/ 23 w 182"/>
                <a:gd name="T21" fmla="*/ 241 h 251"/>
                <a:gd name="T22" fmla="*/ 35 w 182"/>
                <a:gd name="T23" fmla="*/ 248 h 251"/>
                <a:gd name="T24" fmla="*/ 61 w 182"/>
                <a:gd name="T25" fmla="*/ 248 h 251"/>
                <a:gd name="T26" fmla="*/ 73 w 182"/>
                <a:gd name="T27" fmla="*/ 248 h 251"/>
                <a:gd name="T28" fmla="*/ 101 w 182"/>
                <a:gd name="T29" fmla="*/ 248 h 251"/>
                <a:gd name="T30" fmla="*/ 146 w 182"/>
                <a:gd name="T31" fmla="*/ 244 h 251"/>
                <a:gd name="T32" fmla="*/ 161 w 182"/>
                <a:gd name="T33" fmla="*/ 236 h 251"/>
                <a:gd name="T34" fmla="*/ 168 w 182"/>
                <a:gd name="T35" fmla="*/ 232 h 251"/>
                <a:gd name="T36" fmla="*/ 168 w 182"/>
                <a:gd name="T37" fmla="*/ 227 h 251"/>
                <a:gd name="T38" fmla="*/ 172 w 182"/>
                <a:gd name="T39" fmla="*/ 222 h 251"/>
                <a:gd name="T40" fmla="*/ 179 w 182"/>
                <a:gd name="T41" fmla="*/ 218 h 251"/>
                <a:gd name="T42" fmla="*/ 177 w 182"/>
                <a:gd name="T43" fmla="*/ 215 h 251"/>
                <a:gd name="T44" fmla="*/ 179 w 182"/>
                <a:gd name="T45" fmla="*/ 210 h 251"/>
                <a:gd name="T46" fmla="*/ 172 w 182"/>
                <a:gd name="T47" fmla="*/ 199 h 251"/>
                <a:gd name="T48" fmla="*/ 165 w 182"/>
                <a:gd name="T49" fmla="*/ 177 h 251"/>
                <a:gd name="T50" fmla="*/ 161 w 182"/>
                <a:gd name="T51" fmla="*/ 161 h 251"/>
                <a:gd name="T52" fmla="*/ 165 w 182"/>
                <a:gd name="T53" fmla="*/ 156 h 251"/>
                <a:gd name="T54" fmla="*/ 163 w 182"/>
                <a:gd name="T55" fmla="*/ 147 h 251"/>
                <a:gd name="T56" fmla="*/ 161 w 182"/>
                <a:gd name="T57" fmla="*/ 137 h 251"/>
                <a:gd name="T58" fmla="*/ 156 w 182"/>
                <a:gd name="T59" fmla="*/ 132 h 251"/>
                <a:gd name="T60" fmla="*/ 151 w 182"/>
                <a:gd name="T61" fmla="*/ 128 h 251"/>
                <a:gd name="T62" fmla="*/ 149 w 182"/>
                <a:gd name="T63" fmla="*/ 123 h 251"/>
                <a:gd name="T64" fmla="*/ 153 w 182"/>
                <a:gd name="T65" fmla="*/ 116 h 251"/>
                <a:gd name="T66" fmla="*/ 158 w 182"/>
                <a:gd name="T67" fmla="*/ 106 h 251"/>
                <a:gd name="T68" fmla="*/ 168 w 182"/>
                <a:gd name="T69" fmla="*/ 87 h 251"/>
                <a:gd name="T70" fmla="*/ 165 w 182"/>
                <a:gd name="T71" fmla="*/ 76 h 251"/>
                <a:gd name="T72" fmla="*/ 170 w 182"/>
                <a:gd name="T73" fmla="*/ 66 h 251"/>
                <a:gd name="T74" fmla="*/ 175 w 182"/>
                <a:gd name="T75" fmla="*/ 50 h 251"/>
                <a:gd name="T76" fmla="*/ 172 w 182"/>
                <a:gd name="T77" fmla="*/ 38 h 251"/>
                <a:gd name="T78" fmla="*/ 165 w 182"/>
                <a:gd name="T79" fmla="*/ 24 h 251"/>
                <a:gd name="T80" fmla="*/ 158 w 182"/>
                <a:gd name="T81" fmla="*/ 21 h 251"/>
                <a:gd name="T82" fmla="*/ 142 w 182"/>
                <a:gd name="T83" fmla="*/ 12 h 251"/>
                <a:gd name="T84" fmla="*/ 130 w 182"/>
                <a:gd name="T85" fmla="*/ 2 h 251"/>
                <a:gd name="T86" fmla="*/ 116 w 182"/>
                <a:gd name="T87" fmla="*/ 9 h 251"/>
                <a:gd name="T88" fmla="*/ 104 w 182"/>
                <a:gd name="T89" fmla="*/ 2 h 251"/>
                <a:gd name="T90" fmla="*/ 68 w 182"/>
                <a:gd name="T91" fmla="*/ 7 h 251"/>
                <a:gd name="T92" fmla="*/ 35 w 182"/>
                <a:gd name="T93" fmla="*/ 21 h 251"/>
                <a:gd name="T94" fmla="*/ 35 w 182"/>
                <a:gd name="T95" fmla="*/ 40 h 251"/>
                <a:gd name="T96" fmla="*/ 37 w 182"/>
                <a:gd name="T97" fmla="*/ 47 h 251"/>
                <a:gd name="T98" fmla="*/ 33 w 182"/>
                <a:gd name="T99" fmla="*/ 52 h 251"/>
                <a:gd name="T100" fmla="*/ 33 w 182"/>
                <a:gd name="T101" fmla="*/ 59 h 251"/>
                <a:gd name="T102" fmla="*/ 23 w 182"/>
                <a:gd name="T103" fmla="*/ 61 h 251"/>
                <a:gd name="T104" fmla="*/ 16 w 182"/>
                <a:gd name="T105" fmla="*/ 66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82" h="251">
                  <a:moveTo>
                    <a:pt x="14" y="68"/>
                  </a:moveTo>
                  <a:lnTo>
                    <a:pt x="14" y="71"/>
                  </a:lnTo>
                  <a:lnTo>
                    <a:pt x="11" y="78"/>
                  </a:lnTo>
                  <a:lnTo>
                    <a:pt x="11" y="85"/>
                  </a:lnTo>
                  <a:lnTo>
                    <a:pt x="11" y="87"/>
                  </a:lnTo>
                  <a:lnTo>
                    <a:pt x="9" y="95"/>
                  </a:lnTo>
                  <a:lnTo>
                    <a:pt x="7" y="95"/>
                  </a:lnTo>
                  <a:lnTo>
                    <a:pt x="4" y="99"/>
                  </a:lnTo>
                  <a:lnTo>
                    <a:pt x="2" y="102"/>
                  </a:lnTo>
                  <a:lnTo>
                    <a:pt x="2" y="106"/>
                  </a:lnTo>
                  <a:lnTo>
                    <a:pt x="4" y="109"/>
                  </a:lnTo>
                  <a:lnTo>
                    <a:pt x="4" y="111"/>
                  </a:lnTo>
                  <a:lnTo>
                    <a:pt x="4" y="113"/>
                  </a:lnTo>
                  <a:lnTo>
                    <a:pt x="4" y="113"/>
                  </a:lnTo>
                  <a:lnTo>
                    <a:pt x="2" y="113"/>
                  </a:lnTo>
                  <a:lnTo>
                    <a:pt x="0" y="116"/>
                  </a:lnTo>
                  <a:lnTo>
                    <a:pt x="0" y="118"/>
                  </a:lnTo>
                  <a:lnTo>
                    <a:pt x="2" y="118"/>
                  </a:lnTo>
                  <a:lnTo>
                    <a:pt x="4" y="121"/>
                  </a:lnTo>
                  <a:lnTo>
                    <a:pt x="2" y="123"/>
                  </a:lnTo>
                  <a:lnTo>
                    <a:pt x="2" y="128"/>
                  </a:lnTo>
                  <a:lnTo>
                    <a:pt x="2" y="135"/>
                  </a:lnTo>
                  <a:lnTo>
                    <a:pt x="2" y="137"/>
                  </a:lnTo>
                  <a:lnTo>
                    <a:pt x="2" y="139"/>
                  </a:lnTo>
                  <a:lnTo>
                    <a:pt x="2" y="142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2" y="147"/>
                  </a:lnTo>
                  <a:lnTo>
                    <a:pt x="2" y="156"/>
                  </a:lnTo>
                  <a:lnTo>
                    <a:pt x="9" y="156"/>
                  </a:lnTo>
                  <a:lnTo>
                    <a:pt x="9" y="182"/>
                  </a:lnTo>
                  <a:lnTo>
                    <a:pt x="9" y="199"/>
                  </a:lnTo>
                  <a:lnTo>
                    <a:pt x="9" y="201"/>
                  </a:lnTo>
                  <a:lnTo>
                    <a:pt x="9" y="210"/>
                  </a:lnTo>
                  <a:lnTo>
                    <a:pt x="16" y="210"/>
                  </a:lnTo>
                  <a:lnTo>
                    <a:pt x="16" y="218"/>
                  </a:lnTo>
                  <a:lnTo>
                    <a:pt x="23" y="218"/>
                  </a:lnTo>
                  <a:lnTo>
                    <a:pt x="23" y="222"/>
                  </a:lnTo>
                  <a:lnTo>
                    <a:pt x="23" y="225"/>
                  </a:lnTo>
                  <a:lnTo>
                    <a:pt x="30" y="225"/>
                  </a:lnTo>
                  <a:lnTo>
                    <a:pt x="30" y="227"/>
                  </a:lnTo>
                  <a:lnTo>
                    <a:pt x="30" y="232"/>
                  </a:lnTo>
                  <a:lnTo>
                    <a:pt x="23" y="232"/>
                  </a:lnTo>
                  <a:lnTo>
                    <a:pt x="23" y="241"/>
                  </a:lnTo>
                  <a:lnTo>
                    <a:pt x="23" y="244"/>
                  </a:lnTo>
                  <a:lnTo>
                    <a:pt x="23" y="248"/>
                  </a:lnTo>
                  <a:lnTo>
                    <a:pt x="33" y="248"/>
                  </a:lnTo>
                  <a:lnTo>
                    <a:pt x="35" y="248"/>
                  </a:lnTo>
                  <a:lnTo>
                    <a:pt x="42" y="248"/>
                  </a:lnTo>
                  <a:lnTo>
                    <a:pt x="45" y="248"/>
                  </a:lnTo>
                  <a:lnTo>
                    <a:pt x="59" y="248"/>
                  </a:lnTo>
                  <a:lnTo>
                    <a:pt x="61" y="248"/>
                  </a:lnTo>
                  <a:lnTo>
                    <a:pt x="61" y="241"/>
                  </a:lnTo>
                  <a:lnTo>
                    <a:pt x="68" y="241"/>
                  </a:lnTo>
                  <a:lnTo>
                    <a:pt x="68" y="248"/>
                  </a:lnTo>
                  <a:lnTo>
                    <a:pt x="73" y="248"/>
                  </a:lnTo>
                  <a:lnTo>
                    <a:pt x="80" y="248"/>
                  </a:lnTo>
                  <a:lnTo>
                    <a:pt x="82" y="248"/>
                  </a:lnTo>
                  <a:lnTo>
                    <a:pt x="99" y="248"/>
                  </a:lnTo>
                  <a:lnTo>
                    <a:pt x="101" y="248"/>
                  </a:lnTo>
                  <a:lnTo>
                    <a:pt x="146" y="251"/>
                  </a:lnTo>
                  <a:lnTo>
                    <a:pt x="146" y="251"/>
                  </a:lnTo>
                  <a:lnTo>
                    <a:pt x="146" y="246"/>
                  </a:lnTo>
                  <a:lnTo>
                    <a:pt x="146" y="244"/>
                  </a:lnTo>
                  <a:lnTo>
                    <a:pt x="149" y="241"/>
                  </a:lnTo>
                  <a:lnTo>
                    <a:pt x="153" y="239"/>
                  </a:lnTo>
                  <a:lnTo>
                    <a:pt x="158" y="236"/>
                  </a:lnTo>
                  <a:lnTo>
                    <a:pt x="161" y="236"/>
                  </a:lnTo>
                  <a:lnTo>
                    <a:pt x="163" y="232"/>
                  </a:lnTo>
                  <a:lnTo>
                    <a:pt x="165" y="232"/>
                  </a:lnTo>
                  <a:lnTo>
                    <a:pt x="165" y="229"/>
                  </a:lnTo>
                  <a:lnTo>
                    <a:pt x="168" y="232"/>
                  </a:lnTo>
                  <a:lnTo>
                    <a:pt x="170" y="229"/>
                  </a:lnTo>
                  <a:lnTo>
                    <a:pt x="170" y="229"/>
                  </a:lnTo>
                  <a:lnTo>
                    <a:pt x="170" y="227"/>
                  </a:lnTo>
                  <a:lnTo>
                    <a:pt x="168" y="227"/>
                  </a:lnTo>
                  <a:lnTo>
                    <a:pt x="168" y="225"/>
                  </a:lnTo>
                  <a:lnTo>
                    <a:pt x="170" y="222"/>
                  </a:lnTo>
                  <a:lnTo>
                    <a:pt x="172" y="222"/>
                  </a:lnTo>
                  <a:lnTo>
                    <a:pt x="172" y="222"/>
                  </a:lnTo>
                  <a:lnTo>
                    <a:pt x="175" y="220"/>
                  </a:lnTo>
                  <a:lnTo>
                    <a:pt x="177" y="220"/>
                  </a:lnTo>
                  <a:lnTo>
                    <a:pt x="179" y="220"/>
                  </a:lnTo>
                  <a:lnTo>
                    <a:pt x="179" y="218"/>
                  </a:lnTo>
                  <a:lnTo>
                    <a:pt x="182" y="218"/>
                  </a:lnTo>
                  <a:lnTo>
                    <a:pt x="179" y="218"/>
                  </a:lnTo>
                  <a:lnTo>
                    <a:pt x="177" y="218"/>
                  </a:lnTo>
                  <a:lnTo>
                    <a:pt x="177" y="215"/>
                  </a:lnTo>
                  <a:lnTo>
                    <a:pt x="177" y="215"/>
                  </a:lnTo>
                  <a:lnTo>
                    <a:pt x="182" y="213"/>
                  </a:lnTo>
                  <a:lnTo>
                    <a:pt x="182" y="213"/>
                  </a:lnTo>
                  <a:lnTo>
                    <a:pt x="179" y="210"/>
                  </a:lnTo>
                  <a:lnTo>
                    <a:pt x="179" y="206"/>
                  </a:lnTo>
                  <a:lnTo>
                    <a:pt x="177" y="203"/>
                  </a:lnTo>
                  <a:lnTo>
                    <a:pt x="175" y="201"/>
                  </a:lnTo>
                  <a:lnTo>
                    <a:pt x="172" y="199"/>
                  </a:lnTo>
                  <a:lnTo>
                    <a:pt x="168" y="189"/>
                  </a:lnTo>
                  <a:lnTo>
                    <a:pt x="168" y="187"/>
                  </a:lnTo>
                  <a:lnTo>
                    <a:pt x="165" y="187"/>
                  </a:lnTo>
                  <a:lnTo>
                    <a:pt x="165" y="177"/>
                  </a:lnTo>
                  <a:lnTo>
                    <a:pt x="165" y="175"/>
                  </a:lnTo>
                  <a:lnTo>
                    <a:pt x="161" y="165"/>
                  </a:lnTo>
                  <a:lnTo>
                    <a:pt x="161" y="165"/>
                  </a:lnTo>
                  <a:lnTo>
                    <a:pt x="161" y="161"/>
                  </a:lnTo>
                  <a:lnTo>
                    <a:pt x="161" y="158"/>
                  </a:lnTo>
                  <a:lnTo>
                    <a:pt x="165" y="156"/>
                  </a:lnTo>
                  <a:lnTo>
                    <a:pt x="165" y="156"/>
                  </a:lnTo>
                  <a:lnTo>
                    <a:pt x="165" y="156"/>
                  </a:lnTo>
                  <a:lnTo>
                    <a:pt x="165" y="151"/>
                  </a:lnTo>
                  <a:lnTo>
                    <a:pt x="165" y="151"/>
                  </a:lnTo>
                  <a:lnTo>
                    <a:pt x="163" y="147"/>
                  </a:lnTo>
                  <a:lnTo>
                    <a:pt x="163" y="147"/>
                  </a:lnTo>
                  <a:lnTo>
                    <a:pt x="161" y="142"/>
                  </a:lnTo>
                  <a:lnTo>
                    <a:pt x="161" y="142"/>
                  </a:lnTo>
                  <a:lnTo>
                    <a:pt x="161" y="139"/>
                  </a:lnTo>
                  <a:lnTo>
                    <a:pt x="161" y="137"/>
                  </a:lnTo>
                  <a:lnTo>
                    <a:pt x="161" y="137"/>
                  </a:lnTo>
                  <a:lnTo>
                    <a:pt x="158" y="135"/>
                  </a:lnTo>
                  <a:lnTo>
                    <a:pt x="156" y="135"/>
                  </a:lnTo>
                  <a:lnTo>
                    <a:pt x="156" y="132"/>
                  </a:lnTo>
                  <a:lnTo>
                    <a:pt x="153" y="130"/>
                  </a:lnTo>
                  <a:lnTo>
                    <a:pt x="153" y="128"/>
                  </a:lnTo>
                  <a:lnTo>
                    <a:pt x="151" y="128"/>
                  </a:lnTo>
                  <a:lnTo>
                    <a:pt x="151" y="128"/>
                  </a:lnTo>
                  <a:lnTo>
                    <a:pt x="151" y="128"/>
                  </a:lnTo>
                  <a:lnTo>
                    <a:pt x="149" y="128"/>
                  </a:lnTo>
                  <a:lnTo>
                    <a:pt x="151" y="125"/>
                  </a:lnTo>
                  <a:lnTo>
                    <a:pt x="149" y="123"/>
                  </a:lnTo>
                  <a:lnTo>
                    <a:pt x="149" y="121"/>
                  </a:lnTo>
                  <a:lnTo>
                    <a:pt x="151" y="118"/>
                  </a:lnTo>
                  <a:lnTo>
                    <a:pt x="153" y="118"/>
                  </a:lnTo>
                  <a:lnTo>
                    <a:pt x="153" y="116"/>
                  </a:lnTo>
                  <a:lnTo>
                    <a:pt x="158" y="113"/>
                  </a:lnTo>
                  <a:lnTo>
                    <a:pt x="161" y="111"/>
                  </a:lnTo>
                  <a:lnTo>
                    <a:pt x="161" y="109"/>
                  </a:lnTo>
                  <a:lnTo>
                    <a:pt x="158" y="106"/>
                  </a:lnTo>
                  <a:lnTo>
                    <a:pt x="163" y="102"/>
                  </a:lnTo>
                  <a:lnTo>
                    <a:pt x="165" y="102"/>
                  </a:lnTo>
                  <a:lnTo>
                    <a:pt x="165" y="99"/>
                  </a:lnTo>
                  <a:lnTo>
                    <a:pt x="168" y="87"/>
                  </a:lnTo>
                  <a:lnTo>
                    <a:pt x="168" y="87"/>
                  </a:lnTo>
                  <a:lnTo>
                    <a:pt x="168" y="85"/>
                  </a:lnTo>
                  <a:lnTo>
                    <a:pt x="165" y="78"/>
                  </a:lnTo>
                  <a:lnTo>
                    <a:pt x="165" y="76"/>
                  </a:lnTo>
                  <a:lnTo>
                    <a:pt x="168" y="76"/>
                  </a:lnTo>
                  <a:lnTo>
                    <a:pt x="170" y="68"/>
                  </a:lnTo>
                  <a:lnTo>
                    <a:pt x="170" y="66"/>
                  </a:lnTo>
                  <a:lnTo>
                    <a:pt x="170" y="66"/>
                  </a:lnTo>
                  <a:lnTo>
                    <a:pt x="172" y="61"/>
                  </a:lnTo>
                  <a:lnTo>
                    <a:pt x="175" y="61"/>
                  </a:lnTo>
                  <a:lnTo>
                    <a:pt x="175" y="57"/>
                  </a:lnTo>
                  <a:lnTo>
                    <a:pt x="175" y="50"/>
                  </a:lnTo>
                  <a:lnTo>
                    <a:pt x="172" y="45"/>
                  </a:lnTo>
                  <a:lnTo>
                    <a:pt x="170" y="42"/>
                  </a:lnTo>
                  <a:lnTo>
                    <a:pt x="170" y="40"/>
                  </a:lnTo>
                  <a:lnTo>
                    <a:pt x="172" y="38"/>
                  </a:lnTo>
                  <a:lnTo>
                    <a:pt x="172" y="35"/>
                  </a:lnTo>
                  <a:lnTo>
                    <a:pt x="172" y="31"/>
                  </a:lnTo>
                  <a:lnTo>
                    <a:pt x="170" y="26"/>
                  </a:lnTo>
                  <a:lnTo>
                    <a:pt x="165" y="24"/>
                  </a:lnTo>
                  <a:lnTo>
                    <a:pt x="165" y="24"/>
                  </a:lnTo>
                  <a:lnTo>
                    <a:pt x="163" y="24"/>
                  </a:lnTo>
                  <a:lnTo>
                    <a:pt x="161" y="24"/>
                  </a:lnTo>
                  <a:lnTo>
                    <a:pt x="158" y="21"/>
                  </a:lnTo>
                  <a:lnTo>
                    <a:pt x="146" y="9"/>
                  </a:lnTo>
                  <a:lnTo>
                    <a:pt x="144" y="9"/>
                  </a:lnTo>
                  <a:lnTo>
                    <a:pt x="142" y="12"/>
                  </a:lnTo>
                  <a:lnTo>
                    <a:pt x="142" y="12"/>
                  </a:lnTo>
                  <a:lnTo>
                    <a:pt x="142" y="9"/>
                  </a:lnTo>
                  <a:lnTo>
                    <a:pt x="137" y="0"/>
                  </a:lnTo>
                  <a:lnTo>
                    <a:pt x="134" y="0"/>
                  </a:lnTo>
                  <a:lnTo>
                    <a:pt x="130" y="2"/>
                  </a:lnTo>
                  <a:lnTo>
                    <a:pt x="130" y="2"/>
                  </a:lnTo>
                  <a:lnTo>
                    <a:pt x="127" y="5"/>
                  </a:lnTo>
                  <a:lnTo>
                    <a:pt x="127" y="7"/>
                  </a:lnTo>
                  <a:lnTo>
                    <a:pt x="116" y="9"/>
                  </a:lnTo>
                  <a:lnTo>
                    <a:pt x="116" y="7"/>
                  </a:lnTo>
                  <a:lnTo>
                    <a:pt x="113" y="7"/>
                  </a:lnTo>
                  <a:lnTo>
                    <a:pt x="108" y="2"/>
                  </a:lnTo>
                  <a:lnTo>
                    <a:pt x="104" y="2"/>
                  </a:lnTo>
                  <a:lnTo>
                    <a:pt x="97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8" y="7"/>
                  </a:lnTo>
                  <a:lnTo>
                    <a:pt x="47" y="12"/>
                  </a:lnTo>
                  <a:lnTo>
                    <a:pt x="40" y="14"/>
                  </a:lnTo>
                  <a:lnTo>
                    <a:pt x="35" y="19"/>
                  </a:lnTo>
                  <a:lnTo>
                    <a:pt x="35" y="21"/>
                  </a:lnTo>
                  <a:lnTo>
                    <a:pt x="35" y="26"/>
                  </a:lnTo>
                  <a:lnTo>
                    <a:pt x="33" y="28"/>
                  </a:lnTo>
                  <a:lnTo>
                    <a:pt x="33" y="35"/>
                  </a:lnTo>
                  <a:lnTo>
                    <a:pt x="35" y="40"/>
                  </a:lnTo>
                  <a:lnTo>
                    <a:pt x="35" y="42"/>
                  </a:lnTo>
                  <a:lnTo>
                    <a:pt x="35" y="42"/>
                  </a:lnTo>
                  <a:lnTo>
                    <a:pt x="35" y="42"/>
                  </a:lnTo>
                  <a:lnTo>
                    <a:pt x="37" y="47"/>
                  </a:lnTo>
                  <a:lnTo>
                    <a:pt x="35" y="50"/>
                  </a:lnTo>
                  <a:lnTo>
                    <a:pt x="33" y="50"/>
                  </a:lnTo>
                  <a:lnTo>
                    <a:pt x="33" y="52"/>
                  </a:lnTo>
                  <a:lnTo>
                    <a:pt x="33" y="52"/>
                  </a:lnTo>
                  <a:lnTo>
                    <a:pt x="35" y="57"/>
                  </a:lnTo>
                  <a:lnTo>
                    <a:pt x="33" y="59"/>
                  </a:lnTo>
                  <a:lnTo>
                    <a:pt x="33" y="59"/>
                  </a:lnTo>
                  <a:lnTo>
                    <a:pt x="33" y="59"/>
                  </a:lnTo>
                  <a:lnTo>
                    <a:pt x="28" y="59"/>
                  </a:lnTo>
                  <a:lnTo>
                    <a:pt x="26" y="64"/>
                  </a:lnTo>
                  <a:lnTo>
                    <a:pt x="26" y="64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8" y="64"/>
                  </a:lnTo>
                  <a:lnTo>
                    <a:pt x="14" y="66"/>
                  </a:lnTo>
                  <a:lnTo>
                    <a:pt x="16" y="66"/>
                  </a:lnTo>
                  <a:lnTo>
                    <a:pt x="14" y="68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1" name="Freeform 33"/>
            <p:cNvSpPr>
              <a:spLocks/>
            </p:cNvSpPr>
            <p:nvPr/>
          </p:nvSpPr>
          <p:spPr bwMode="auto">
            <a:xfrm>
              <a:off x="2748381" y="1618666"/>
              <a:ext cx="398463" cy="427038"/>
            </a:xfrm>
            <a:custGeom>
              <a:avLst/>
              <a:gdLst>
                <a:gd name="T0" fmla="*/ 5 w 251"/>
                <a:gd name="T1" fmla="*/ 172 h 269"/>
                <a:gd name="T2" fmla="*/ 43 w 251"/>
                <a:gd name="T3" fmla="*/ 210 h 269"/>
                <a:gd name="T4" fmla="*/ 62 w 251"/>
                <a:gd name="T5" fmla="*/ 227 h 269"/>
                <a:gd name="T6" fmla="*/ 67 w 251"/>
                <a:gd name="T7" fmla="*/ 227 h 269"/>
                <a:gd name="T8" fmla="*/ 67 w 251"/>
                <a:gd name="T9" fmla="*/ 234 h 269"/>
                <a:gd name="T10" fmla="*/ 133 w 251"/>
                <a:gd name="T11" fmla="*/ 262 h 269"/>
                <a:gd name="T12" fmla="*/ 147 w 251"/>
                <a:gd name="T13" fmla="*/ 269 h 269"/>
                <a:gd name="T14" fmla="*/ 152 w 251"/>
                <a:gd name="T15" fmla="*/ 269 h 269"/>
                <a:gd name="T16" fmla="*/ 161 w 251"/>
                <a:gd name="T17" fmla="*/ 255 h 269"/>
                <a:gd name="T18" fmla="*/ 173 w 251"/>
                <a:gd name="T19" fmla="*/ 248 h 269"/>
                <a:gd name="T20" fmla="*/ 183 w 251"/>
                <a:gd name="T21" fmla="*/ 243 h 269"/>
                <a:gd name="T22" fmla="*/ 183 w 251"/>
                <a:gd name="T23" fmla="*/ 236 h 269"/>
                <a:gd name="T24" fmla="*/ 197 w 251"/>
                <a:gd name="T25" fmla="*/ 229 h 269"/>
                <a:gd name="T26" fmla="*/ 213 w 251"/>
                <a:gd name="T27" fmla="*/ 236 h 269"/>
                <a:gd name="T28" fmla="*/ 218 w 251"/>
                <a:gd name="T29" fmla="*/ 222 h 269"/>
                <a:gd name="T30" fmla="*/ 244 w 251"/>
                <a:gd name="T31" fmla="*/ 205 h 269"/>
                <a:gd name="T32" fmla="*/ 244 w 251"/>
                <a:gd name="T33" fmla="*/ 191 h 269"/>
                <a:gd name="T34" fmla="*/ 251 w 251"/>
                <a:gd name="T35" fmla="*/ 177 h 269"/>
                <a:gd name="T36" fmla="*/ 244 w 251"/>
                <a:gd name="T37" fmla="*/ 172 h 269"/>
                <a:gd name="T38" fmla="*/ 237 w 251"/>
                <a:gd name="T39" fmla="*/ 160 h 269"/>
                <a:gd name="T40" fmla="*/ 230 w 251"/>
                <a:gd name="T41" fmla="*/ 149 h 269"/>
                <a:gd name="T42" fmla="*/ 223 w 251"/>
                <a:gd name="T43" fmla="*/ 106 h 269"/>
                <a:gd name="T44" fmla="*/ 221 w 251"/>
                <a:gd name="T45" fmla="*/ 94 h 269"/>
                <a:gd name="T46" fmla="*/ 223 w 251"/>
                <a:gd name="T47" fmla="*/ 87 h 269"/>
                <a:gd name="T48" fmla="*/ 223 w 251"/>
                <a:gd name="T49" fmla="*/ 73 h 269"/>
                <a:gd name="T50" fmla="*/ 221 w 251"/>
                <a:gd name="T51" fmla="*/ 68 h 269"/>
                <a:gd name="T52" fmla="*/ 225 w 251"/>
                <a:gd name="T53" fmla="*/ 63 h 269"/>
                <a:gd name="T54" fmla="*/ 225 w 251"/>
                <a:gd name="T55" fmla="*/ 59 h 269"/>
                <a:gd name="T56" fmla="*/ 225 w 251"/>
                <a:gd name="T57" fmla="*/ 49 h 269"/>
                <a:gd name="T58" fmla="*/ 232 w 251"/>
                <a:gd name="T59" fmla="*/ 37 h 269"/>
                <a:gd name="T60" fmla="*/ 235 w 251"/>
                <a:gd name="T61" fmla="*/ 21 h 269"/>
                <a:gd name="T62" fmla="*/ 235 w 251"/>
                <a:gd name="T63" fmla="*/ 16 h 269"/>
                <a:gd name="T64" fmla="*/ 223 w 251"/>
                <a:gd name="T65" fmla="*/ 14 h 269"/>
                <a:gd name="T66" fmla="*/ 213 w 251"/>
                <a:gd name="T67" fmla="*/ 11 h 269"/>
                <a:gd name="T68" fmla="*/ 209 w 251"/>
                <a:gd name="T69" fmla="*/ 9 h 269"/>
                <a:gd name="T70" fmla="*/ 202 w 251"/>
                <a:gd name="T71" fmla="*/ 7 h 269"/>
                <a:gd name="T72" fmla="*/ 187 w 251"/>
                <a:gd name="T73" fmla="*/ 4 h 269"/>
                <a:gd name="T74" fmla="*/ 178 w 251"/>
                <a:gd name="T75" fmla="*/ 0 h 269"/>
                <a:gd name="T76" fmla="*/ 161 w 251"/>
                <a:gd name="T77" fmla="*/ 9 h 269"/>
                <a:gd name="T78" fmla="*/ 154 w 251"/>
                <a:gd name="T79" fmla="*/ 14 h 269"/>
                <a:gd name="T80" fmla="*/ 147 w 251"/>
                <a:gd name="T81" fmla="*/ 21 h 269"/>
                <a:gd name="T82" fmla="*/ 145 w 251"/>
                <a:gd name="T83" fmla="*/ 28 h 269"/>
                <a:gd name="T84" fmla="*/ 140 w 251"/>
                <a:gd name="T85" fmla="*/ 42 h 269"/>
                <a:gd name="T86" fmla="*/ 140 w 251"/>
                <a:gd name="T87" fmla="*/ 52 h 269"/>
                <a:gd name="T88" fmla="*/ 131 w 251"/>
                <a:gd name="T89" fmla="*/ 56 h 269"/>
                <a:gd name="T90" fmla="*/ 119 w 251"/>
                <a:gd name="T91" fmla="*/ 59 h 269"/>
                <a:gd name="T92" fmla="*/ 119 w 251"/>
                <a:gd name="T93" fmla="*/ 63 h 269"/>
                <a:gd name="T94" fmla="*/ 116 w 251"/>
                <a:gd name="T95" fmla="*/ 71 h 269"/>
                <a:gd name="T96" fmla="*/ 109 w 251"/>
                <a:gd name="T97" fmla="*/ 73 h 269"/>
                <a:gd name="T98" fmla="*/ 109 w 251"/>
                <a:gd name="T99" fmla="*/ 82 h 269"/>
                <a:gd name="T100" fmla="*/ 95 w 251"/>
                <a:gd name="T101" fmla="*/ 80 h 269"/>
                <a:gd name="T102" fmla="*/ 88 w 251"/>
                <a:gd name="T103" fmla="*/ 78 h 269"/>
                <a:gd name="T104" fmla="*/ 83 w 251"/>
                <a:gd name="T105" fmla="*/ 68 h 269"/>
                <a:gd name="T106" fmla="*/ 81 w 251"/>
                <a:gd name="T107" fmla="*/ 71 h 269"/>
                <a:gd name="T108" fmla="*/ 76 w 251"/>
                <a:gd name="T109" fmla="*/ 73 h 269"/>
                <a:gd name="T110" fmla="*/ 48 w 251"/>
                <a:gd name="T111" fmla="*/ 63 h 269"/>
                <a:gd name="T112" fmla="*/ 43 w 251"/>
                <a:gd name="T113" fmla="*/ 66 h 269"/>
                <a:gd name="T114" fmla="*/ 41 w 251"/>
                <a:gd name="T115" fmla="*/ 71 h 269"/>
                <a:gd name="T116" fmla="*/ 38 w 251"/>
                <a:gd name="T117" fmla="*/ 73 h 269"/>
                <a:gd name="T118" fmla="*/ 31 w 251"/>
                <a:gd name="T119" fmla="*/ 78 h 269"/>
                <a:gd name="T120" fmla="*/ 29 w 251"/>
                <a:gd name="T121" fmla="*/ 73 h 269"/>
                <a:gd name="T122" fmla="*/ 26 w 251"/>
                <a:gd name="T123" fmla="*/ 75 h 269"/>
                <a:gd name="T124" fmla="*/ 3 w 251"/>
                <a:gd name="T125" fmla="*/ 11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269">
                  <a:moveTo>
                    <a:pt x="0" y="144"/>
                  </a:moveTo>
                  <a:lnTo>
                    <a:pt x="0" y="165"/>
                  </a:lnTo>
                  <a:lnTo>
                    <a:pt x="5" y="172"/>
                  </a:lnTo>
                  <a:lnTo>
                    <a:pt x="29" y="196"/>
                  </a:lnTo>
                  <a:lnTo>
                    <a:pt x="33" y="201"/>
                  </a:lnTo>
                  <a:lnTo>
                    <a:pt x="43" y="210"/>
                  </a:lnTo>
                  <a:lnTo>
                    <a:pt x="55" y="224"/>
                  </a:lnTo>
                  <a:lnTo>
                    <a:pt x="62" y="224"/>
                  </a:lnTo>
                  <a:lnTo>
                    <a:pt x="62" y="227"/>
                  </a:lnTo>
                  <a:lnTo>
                    <a:pt x="64" y="227"/>
                  </a:lnTo>
                  <a:lnTo>
                    <a:pt x="64" y="227"/>
                  </a:lnTo>
                  <a:lnTo>
                    <a:pt x="67" y="227"/>
                  </a:lnTo>
                  <a:lnTo>
                    <a:pt x="67" y="229"/>
                  </a:lnTo>
                  <a:lnTo>
                    <a:pt x="62" y="229"/>
                  </a:lnTo>
                  <a:lnTo>
                    <a:pt x="67" y="234"/>
                  </a:lnTo>
                  <a:lnTo>
                    <a:pt x="71" y="236"/>
                  </a:lnTo>
                  <a:lnTo>
                    <a:pt x="97" y="248"/>
                  </a:lnTo>
                  <a:lnTo>
                    <a:pt x="133" y="262"/>
                  </a:lnTo>
                  <a:lnTo>
                    <a:pt x="142" y="267"/>
                  </a:lnTo>
                  <a:lnTo>
                    <a:pt x="145" y="269"/>
                  </a:lnTo>
                  <a:lnTo>
                    <a:pt x="147" y="269"/>
                  </a:lnTo>
                  <a:lnTo>
                    <a:pt x="149" y="269"/>
                  </a:lnTo>
                  <a:lnTo>
                    <a:pt x="149" y="269"/>
                  </a:lnTo>
                  <a:lnTo>
                    <a:pt x="152" y="269"/>
                  </a:lnTo>
                  <a:lnTo>
                    <a:pt x="154" y="267"/>
                  </a:lnTo>
                  <a:lnTo>
                    <a:pt x="152" y="262"/>
                  </a:lnTo>
                  <a:lnTo>
                    <a:pt x="161" y="255"/>
                  </a:lnTo>
                  <a:lnTo>
                    <a:pt x="164" y="255"/>
                  </a:lnTo>
                  <a:lnTo>
                    <a:pt x="173" y="248"/>
                  </a:lnTo>
                  <a:lnTo>
                    <a:pt x="173" y="248"/>
                  </a:lnTo>
                  <a:lnTo>
                    <a:pt x="173" y="248"/>
                  </a:lnTo>
                  <a:lnTo>
                    <a:pt x="180" y="246"/>
                  </a:lnTo>
                  <a:lnTo>
                    <a:pt x="183" y="243"/>
                  </a:lnTo>
                  <a:lnTo>
                    <a:pt x="190" y="243"/>
                  </a:lnTo>
                  <a:lnTo>
                    <a:pt x="190" y="236"/>
                  </a:lnTo>
                  <a:lnTo>
                    <a:pt x="183" y="236"/>
                  </a:lnTo>
                  <a:lnTo>
                    <a:pt x="183" y="236"/>
                  </a:lnTo>
                  <a:lnTo>
                    <a:pt x="183" y="227"/>
                  </a:lnTo>
                  <a:lnTo>
                    <a:pt x="197" y="229"/>
                  </a:lnTo>
                  <a:lnTo>
                    <a:pt x="197" y="234"/>
                  </a:lnTo>
                  <a:lnTo>
                    <a:pt x="197" y="236"/>
                  </a:lnTo>
                  <a:lnTo>
                    <a:pt x="213" y="236"/>
                  </a:lnTo>
                  <a:lnTo>
                    <a:pt x="213" y="229"/>
                  </a:lnTo>
                  <a:lnTo>
                    <a:pt x="218" y="224"/>
                  </a:lnTo>
                  <a:lnTo>
                    <a:pt x="218" y="222"/>
                  </a:lnTo>
                  <a:lnTo>
                    <a:pt x="223" y="222"/>
                  </a:lnTo>
                  <a:lnTo>
                    <a:pt x="239" y="208"/>
                  </a:lnTo>
                  <a:lnTo>
                    <a:pt x="244" y="205"/>
                  </a:lnTo>
                  <a:lnTo>
                    <a:pt x="244" y="198"/>
                  </a:lnTo>
                  <a:lnTo>
                    <a:pt x="244" y="194"/>
                  </a:lnTo>
                  <a:lnTo>
                    <a:pt x="244" y="191"/>
                  </a:lnTo>
                  <a:lnTo>
                    <a:pt x="244" y="182"/>
                  </a:lnTo>
                  <a:lnTo>
                    <a:pt x="251" y="182"/>
                  </a:lnTo>
                  <a:lnTo>
                    <a:pt x="251" y="177"/>
                  </a:lnTo>
                  <a:lnTo>
                    <a:pt x="251" y="175"/>
                  </a:lnTo>
                  <a:lnTo>
                    <a:pt x="244" y="175"/>
                  </a:lnTo>
                  <a:lnTo>
                    <a:pt x="244" y="172"/>
                  </a:lnTo>
                  <a:lnTo>
                    <a:pt x="244" y="168"/>
                  </a:lnTo>
                  <a:lnTo>
                    <a:pt x="237" y="168"/>
                  </a:lnTo>
                  <a:lnTo>
                    <a:pt x="237" y="160"/>
                  </a:lnTo>
                  <a:lnTo>
                    <a:pt x="230" y="160"/>
                  </a:lnTo>
                  <a:lnTo>
                    <a:pt x="230" y="151"/>
                  </a:lnTo>
                  <a:lnTo>
                    <a:pt x="230" y="149"/>
                  </a:lnTo>
                  <a:lnTo>
                    <a:pt x="230" y="132"/>
                  </a:lnTo>
                  <a:lnTo>
                    <a:pt x="230" y="106"/>
                  </a:lnTo>
                  <a:lnTo>
                    <a:pt x="223" y="106"/>
                  </a:lnTo>
                  <a:lnTo>
                    <a:pt x="223" y="97"/>
                  </a:lnTo>
                  <a:lnTo>
                    <a:pt x="221" y="94"/>
                  </a:lnTo>
                  <a:lnTo>
                    <a:pt x="221" y="94"/>
                  </a:lnTo>
                  <a:lnTo>
                    <a:pt x="223" y="92"/>
                  </a:lnTo>
                  <a:lnTo>
                    <a:pt x="223" y="89"/>
                  </a:lnTo>
                  <a:lnTo>
                    <a:pt x="223" y="87"/>
                  </a:lnTo>
                  <a:lnTo>
                    <a:pt x="223" y="85"/>
                  </a:lnTo>
                  <a:lnTo>
                    <a:pt x="223" y="78"/>
                  </a:lnTo>
                  <a:lnTo>
                    <a:pt x="223" y="73"/>
                  </a:lnTo>
                  <a:lnTo>
                    <a:pt x="225" y="71"/>
                  </a:lnTo>
                  <a:lnTo>
                    <a:pt x="223" y="68"/>
                  </a:lnTo>
                  <a:lnTo>
                    <a:pt x="221" y="68"/>
                  </a:lnTo>
                  <a:lnTo>
                    <a:pt x="221" y="66"/>
                  </a:lnTo>
                  <a:lnTo>
                    <a:pt x="223" y="63"/>
                  </a:lnTo>
                  <a:lnTo>
                    <a:pt x="225" y="63"/>
                  </a:lnTo>
                  <a:lnTo>
                    <a:pt x="225" y="63"/>
                  </a:lnTo>
                  <a:lnTo>
                    <a:pt x="225" y="61"/>
                  </a:lnTo>
                  <a:lnTo>
                    <a:pt x="225" y="59"/>
                  </a:lnTo>
                  <a:lnTo>
                    <a:pt x="223" y="56"/>
                  </a:lnTo>
                  <a:lnTo>
                    <a:pt x="223" y="52"/>
                  </a:lnTo>
                  <a:lnTo>
                    <a:pt x="225" y="49"/>
                  </a:lnTo>
                  <a:lnTo>
                    <a:pt x="228" y="45"/>
                  </a:lnTo>
                  <a:lnTo>
                    <a:pt x="230" y="45"/>
                  </a:lnTo>
                  <a:lnTo>
                    <a:pt x="232" y="37"/>
                  </a:lnTo>
                  <a:lnTo>
                    <a:pt x="232" y="35"/>
                  </a:lnTo>
                  <a:lnTo>
                    <a:pt x="232" y="28"/>
                  </a:lnTo>
                  <a:lnTo>
                    <a:pt x="235" y="21"/>
                  </a:lnTo>
                  <a:lnTo>
                    <a:pt x="235" y="18"/>
                  </a:lnTo>
                  <a:lnTo>
                    <a:pt x="237" y="16"/>
                  </a:lnTo>
                  <a:lnTo>
                    <a:pt x="235" y="16"/>
                  </a:lnTo>
                  <a:lnTo>
                    <a:pt x="230" y="11"/>
                  </a:lnTo>
                  <a:lnTo>
                    <a:pt x="228" y="11"/>
                  </a:lnTo>
                  <a:lnTo>
                    <a:pt x="223" y="14"/>
                  </a:lnTo>
                  <a:lnTo>
                    <a:pt x="218" y="11"/>
                  </a:lnTo>
                  <a:lnTo>
                    <a:pt x="216" y="11"/>
                  </a:lnTo>
                  <a:lnTo>
                    <a:pt x="213" y="11"/>
                  </a:lnTo>
                  <a:lnTo>
                    <a:pt x="211" y="11"/>
                  </a:lnTo>
                  <a:lnTo>
                    <a:pt x="209" y="11"/>
                  </a:lnTo>
                  <a:lnTo>
                    <a:pt x="209" y="9"/>
                  </a:lnTo>
                  <a:lnTo>
                    <a:pt x="206" y="7"/>
                  </a:lnTo>
                  <a:lnTo>
                    <a:pt x="204" y="7"/>
                  </a:lnTo>
                  <a:lnTo>
                    <a:pt x="202" y="7"/>
                  </a:lnTo>
                  <a:lnTo>
                    <a:pt x="197" y="4"/>
                  </a:lnTo>
                  <a:lnTo>
                    <a:pt x="192" y="4"/>
                  </a:lnTo>
                  <a:lnTo>
                    <a:pt x="187" y="4"/>
                  </a:lnTo>
                  <a:lnTo>
                    <a:pt x="185" y="4"/>
                  </a:lnTo>
                  <a:lnTo>
                    <a:pt x="180" y="2"/>
                  </a:lnTo>
                  <a:lnTo>
                    <a:pt x="178" y="0"/>
                  </a:lnTo>
                  <a:lnTo>
                    <a:pt x="173" y="2"/>
                  </a:lnTo>
                  <a:lnTo>
                    <a:pt x="168" y="4"/>
                  </a:lnTo>
                  <a:lnTo>
                    <a:pt x="161" y="9"/>
                  </a:lnTo>
                  <a:lnTo>
                    <a:pt x="159" y="11"/>
                  </a:lnTo>
                  <a:lnTo>
                    <a:pt x="157" y="14"/>
                  </a:lnTo>
                  <a:lnTo>
                    <a:pt x="154" y="14"/>
                  </a:lnTo>
                  <a:lnTo>
                    <a:pt x="154" y="16"/>
                  </a:lnTo>
                  <a:lnTo>
                    <a:pt x="152" y="18"/>
                  </a:lnTo>
                  <a:lnTo>
                    <a:pt x="147" y="21"/>
                  </a:lnTo>
                  <a:lnTo>
                    <a:pt x="147" y="21"/>
                  </a:lnTo>
                  <a:lnTo>
                    <a:pt x="142" y="28"/>
                  </a:lnTo>
                  <a:lnTo>
                    <a:pt x="145" y="28"/>
                  </a:lnTo>
                  <a:lnTo>
                    <a:pt x="145" y="33"/>
                  </a:lnTo>
                  <a:lnTo>
                    <a:pt x="142" y="37"/>
                  </a:lnTo>
                  <a:lnTo>
                    <a:pt x="140" y="42"/>
                  </a:lnTo>
                  <a:lnTo>
                    <a:pt x="140" y="47"/>
                  </a:lnTo>
                  <a:lnTo>
                    <a:pt x="138" y="49"/>
                  </a:lnTo>
                  <a:lnTo>
                    <a:pt x="140" y="52"/>
                  </a:lnTo>
                  <a:lnTo>
                    <a:pt x="140" y="52"/>
                  </a:lnTo>
                  <a:lnTo>
                    <a:pt x="135" y="52"/>
                  </a:lnTo>
                  <a:lnTo>
                    <a:pt x="131" y="56"/>
                  </a:lnTo>
                  <a:lnTo>
                    <a:pt x="123" y="56"/>
                  </a:lnTo>
                  <a:lnTo>
                    <a:pt x="121" y="59"/>
                  </a:lnTo>
                  <a:lnTo>
                    <a:pt x="119" y="59"/>
                  </a:lnTo>
                  <a:lnTo>
                    <a:pt x="116" y="61"/>
                  </a:lnTo>
                  <a:lnTo>
                    <a:pt x="116" y="61"/>
                  </a:lnTo>
                  <a:lnTo>
                    <a:pt x="119" y="63"/>
                  </a:lnTo>
                  <a:lnTo>
                    <a:pt x="119" y="63"/>
                  </a:lnTo>
                  <a:lnTo>
                    <a:pt x="116" y="66"/>
                  </a:lnTo>
                  <a:lnTo>
                    <a:pt x="116" y="71"/>
                  </a:lnTo>
                  <a:lnTo>
                    <a:pt x="114" y="73"/>
                  </a:lnTo>
                  <a:lnTo>
                    <a:pt x="112" y="73"/>
                  </a:lnTo>
                  <a:lnTo>
                    <a:pt x="109" y="73"/>
                  </a:lnTo>
                  <a:lnTo>
                    <a:pt x="109" y="73"/>
                  </a:lnTo>
                  <a:lnTo>
                    <a:pt x="109" y="75"/>
                  </a:lnTo>
                  <a:lnTo>
                    <a:pt x="109" y="82"/>
                  </a:lnTo>
                  <a:lnTo>
                    <a:pt x="104" y="82"/>
                  </a:lnTo>
                  <a:lnTo>
                    <a:pt x="102" y="82"/>
                  </a:lnTo>
                  <a:lnTo>
                    <a:pt x="95" y="80"/>
                  </a:lnTo>
                  <a:lnTo>
                    <a:pt x="93" y="75"/>
                  </a:lnTo>
                  <a:lnTo>
                    <a:pt x="90" y="75"/>
                  </a:lnTo>
                  <a:lnTo>
                    <a:pt x="88" y="78"/>
                  </a:lnTo>
                  <a:lnTo>
                    <a:pt x="88" y="73"/>
                  </a:lnTo>
                  <a:lnTo>
                    <a:pt x="86" y="68"/>
                  </a:lnTo>
                  <a:lnTo>
                    <a:pt x="83" y="68"/>
                  </a:lnTo>
                  <a:lnTo>
                    <a:pt x="81" y="68"/>
                  </a:lnTo>
                  <a:lnTo>
                    <a:pt x="81" y="68"/>
                  </a:lnTo>
                  <a:lnTo>
                    <a:pt x="81" y="71"/>
                  </a:lnTo>
                  <a:lnTo>
                    <a:pt x="81" y="73"/>
                  </a:lnTo>
                  <a:lnTo>
                    <a:pt x="78" y="73"/>
                  </a:lnTo>
                  <a:lnTo>
                    <a:pt x="76" y="73"/>
                  </a:lnTo>
                  <a:lnTo>
                    <a:pt x="67" y="73"/>
                  </a:lnTo>
                  <a:lnTo>
                    <a:pt x="55" y="68"/>
                  </a:lnTo>
                  <a:lnTo>
                    <a:pt x="48" y="63"/>
                  </a:lnTo>
                  <a:lnTo>
                    <a:pt x="45" y="63"/>
                  </a:lnTo>
                  <a:lnTo>
                    <a:pt x="45" y="63"/>
                  </a:lnTo>
                  <a:lnTo>
                    <a:pt x="43" y="66"/>
                  </a:lnTo>
                  <a:lnTo>
                    <a:pt x="41" y="66"/>
                  </a:lnTo>
                  <a:lnTo>
                    <a:pt x="38" y="66"/>
                  </a:lnTo>
                  <a:lnTo>
                    <a:pt x="41" y="71"/>
                  </a:lnTo>
                  <a:lnTo>
                    <a:pt x="38" y="73"/>
                  </a:lnTo>
                  <a:lnTo>
                    <a:pt x="38" y="73"/>
                  </a:lnTo>
                  <a:lnTo>
                    <a:pt x="38" y="73"/>
                  </a:lnTo>
                  <a:lnTo>
                    <a:pt x="33" y="78"/>
                  </a:lnTo>
                  <a:lnTo>
                    <a:pt x="33" y="78"/>
                  </a:lnTo>
                  <a:lnTo>
                    <a:pt x="31" y="78"/>
                  </a:lnTo>
                  <a:lnTo>
                    <a:pt x="31" y="73"/>
                  </a:lnTo>
                  <a:lnTo>
                    <a:pt x="29" y="73"/>
                  </a:lnTo>
                  <a:lnTo>
                    <a:pt x="29" y="73"/>
                  </a:lnTo>
                  <a:lnTo>
                    <a:pt x="29" y="75"/>
                  </a:lnTo>
                  <a:lnTo>
                    <a:pt x="29" y="75"/>
                  </a:lnTo>
                  <a:lnTo>
                    <a:pt x="26" y="75"/>
                  </a:lnTo>
                  <a:lnTo>
                    <a:pt x="26" y="75"/>
                  </a:lnTo>
                  <a:lnTo>
                    <a:pt x="3" y="113"/>
                  </a:lnTo>
                  <a:lnTo>
                    <a:pt x="3" y="118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2" name="Freeform 34"/>
            <p:cNvSpPr>
              <a:spLocks/>
            </p:cNvSpPr>
            <p:nvPr/>
          </p:nvSpPr>
          <p:spPr bwMode="auto">
            <a:xfrm>
              <a:off x="4451768" y="3522078"/>
              <a:ext cx="481013" cy="739775"/>
            </a:xfrm>
            <a:custGeom>
              <a:avLst/>
              <a:gdLst>
                <a:gd name="T0" fmla="*/ 196 w 303"/>
                <a:gd name="T1" fmla="*/ 2 h 466"/>
                <a:gd name="T2" fmla="*/ 161 w 303"/>
                <a:gd name="T3" fmla="*/ 33 h 466"/>
                <a:gd name="T4" fmla="*/ 107 w 303"/>
                <a:gd name="T5" fmla="*/ 78 h 466"/>
                <a:gd name="T6" fmla="*/ 54 w 303"/>
                <a:gd name="T7" fmla="*/ 125 h 466"/>
                <a:gd name="T8" fmla="*/ 62 w 303"/>
                <a:gd name="T9" fmla="*/ 135 h 466"/>
                <a:gd name="T10" fmla="*/ 59 w 303"/>
                <a:gd name="T11" fmla="*/ 142 h 466"/>
                <a:gd name="T12" fmla="*/ 59 w 303"/>
                <a:gd name="T13" fmla="*/ 163 h 466"/>
                <a:gd name="T14" fmla="*/ 52 w 303"/>
                <a:gd name="T15" fmla="*/ 161 h 466"/>
                <a:gd name="T16" fmla="*/ 14 w 303"/>
                <a:gd name="T17" fmla="*/ 161 h 466"/>
                <a:gd name="T18" fmla="*/ 0 w 303"/>
                <a:gd name="T19" fmla="*/ 159 h 466"/>
                <a:gd name="T20" fmla="*/ 7 w 303"/>
                <a:gd name="T21" fmla="*/ 173 h 466"/>
                <a:gd name="T22" fmla="*/ 17 w 303"/>
                <a:gd name="T23" fmla="*/ 180 h 466"/>
                <a:gd name="T24" fmla="*/ 14 w 303"/>
                <a:gd name="T25" fmla="*/ 194 h 466"/>
                <a:gd name="T26" fmla="*/ 21 w 303"/>
                <a:gd name="T27" fmla="*/ 201 h 466"/>
                <a:gd name="T28" fmla="*/ 24 w 303"/>
                <a:gd name="T29" fmla="*/ 208 h 466"/>
                <a:gd name="T30" fmla="*/ 28 w 303"/>
                <a:gd name="T31" fmla="*/ 213 h 466"/>
                <a:gd name="T32" fmla="*/ 35 w 303"/>
                <a:gd name="T33" fmla="*/ 218 h 466"/>
                <a:gd name="T34" fmla="*/ 40 w 303"/>
                <a:gd name="T35" fmla="*/ 227 h 466"/>
                <a:gd name="T36" fmla="*/ 45 w 303"/>
                <a:gd name="T37" fmla="*/ 239 h 466"/>
                <a:gd name="T38" fmla="*/ 52 w 303"/>
                <a:gd name="T39" fmla="*/ 239 h 466"/>
                <a:gd name="T40" fmla="*/ 62 w 303"/>
                <a:gd name="T41" fmla="*/ 244 h 466"/>
                <a:gd name="T42" fmla="*/ 66 w 303"/>
                <a:gd name="T43" fmla="*/ 249 h 466"/>
                <a:gd name="T44" fmla="*/ 73 w 303"/>
                <a:gd name="T45" fmla="*/ 253 h 466"/>
                <a:gd name="T46" fmla="*/ 80 w 303"/>
                <a:gd name="T47" fmla="*/ 249 h 466"/>
                <a:gd name="T48" fmla="*/ 109 w 303"/>
                <a:gd name="T49" fmla="*/ 334 h 466"/>
                <a:gd name="T50" fmla="*/ 104 w 303"/>
                <a:gd name="T51" fmla="*/ 376 h 466"/>
                <a:gd name="T52" fmla="*/ 107 w 303"/>
                <a:gd name="T53" fmla="*/ 421 h 466"/>
                <a:gd name="T54" fmla="*/ 135 w 303"/>
                <a:gd name="T55" fmla="*/ 452 h 466"/>
                <a:gd name="T56" fmla="*/ 149 w 303"/>
                <a:gd name="T57" fmla="*/ 461 h 466"/>
                <a:gd name="T58" fmla="*/ 163 w 303"/>
                <a:gd name="T59" fmla="*/ 466 h 466"/>
                <a:gd name="T60" fmla="*/ 173 w 303"/>
                <a:gd name="T61" fmla="*/ 461 h 466"/>
                <a:gd name="T62" fmla="*/ 180 w 303"/>
                <a:gd name="T63" fmla="*/ 459 h 466"/>
                <a:gd name="T64" fmla="*/ 189 w 303"/>
                <a:gd name="T65" fmla="*/ 447 h 466"/>
                <a:gd name="T66" fmla="*/ 182 w 303"/>
                <a:gd name="T67" fmla="*/ 447 h 466"/>
                <a:gd name="T68" fmla="*/ 182 w 303"/>
                <a:gd name="T69" fmla="*/ 443 h 466"/>
                <a:gd name="T70" fmla="*/ 175 w 303"/>
                <a:gd name="T71" fmla="*/ 433 h 466"/>
                <a:gd name="T72" fmla="*/ 175 w 303"/>
                <a:gd name="T73" fmla="*/ 421 h 466"/>
                <a:gd name="T74" fmla="*/ 187 w 303"/>
                <a:gd name="T75" fmla="*/ 421 h 466"/>
                <a:gd name="T76" fmla="*/ 194 w 303"/>
                <a:gd name="T77" fmla="*/ 419 h 466"/>
                <a:gd name="T78" fmla="*/ 213 w 303"/>
                <a:gd name="T79" fmla="*/ 419 h 466"/>
                <a:gd name="T80" fmla="*/ 220 w 303"/>
                <a:gd name="T81" fmla="*/ 409 h 466"/>
                <a:gd name="T82" fmla="*/ 227 w 303"/>
                <a:gd name="T83" fmla="*/ 407 h 466"/>
                <a:gd name="T84" fmla="*/ 232 w 303"/>
                <a:gd name="T85" fmla="*/ 405 h 466"/>
                <a:gd name="T86" fmla="*/ 241 w 303"/>
                <a:gd name="T87" fmla="*/ 398 h 466"/>
                <a:gd name="T88" fmla="*/ 246 w 303"/>
                <a:gd name="T89" fmla="*/ 400 h 466"/>
                <a:gd name="T90" fmla="*/ 277 w 303"/>
                <a:gd name="T91" fmla="*/ 317 h 466"/>
                <a:gd name="T92" fmla="*/ 270 w 303"/>
                <a:gd name="T93" fmla="*/ 263 h 466"/>
                <a:gd name="T94" fmla="*/ 268 w 303"/>
                <a:gd name="T95" fmla="*/ 192 h 466"/>
                <a:gd name="T96" fmla="*/ 279 w 303"/>
                <a:gd name="T97" fmla="*/ 135 h 466"/>
                <a:gd name="T98" fmla="*/ 294 w 303"/>
                <a:gd name="T99" fmla="*/ 90 h 466"/>
                <a:gd name="T100" fmla="*/ 303 w 303"/>
                <a:gd name="T101" fmla="*/ 71 h 466"/>
                <a:gd name="T102" fmla="*/ 301 w 303"/>
                <a:gd name="T103" fmla="*/ 69 h 466"/>
                <a:gd name="T104" fmla="*/ 296 w 303"/>
                <a:gd name="T105" fmla="*/ 62 h 466"/>
                <a:gd name="T106" fmla="*/ 291 w 303"/>
                <a:gd name="T107" fmla="*/ 50 h 466"/>
                <a:gd name="T108" fmla="*/ 284 w 303"/>
                <a:gd name="T109" fmla="*/ 43 h 466"/>
                <a:gd name="T110" fmla="*/ 277 w 303"/>
                <a:gd name="T111" fmla="*/ 38 h 466"/>
                <a:gd name="T112" fmla="*/ 268 w 303"/>
                <a:gd name="T113" fmla="*/ 36 h 466"/>
                <a:gd name="T114" fmla="*/ 253 w 303"/>
                <a:gd name="T115" fmla="*/ 21 h 466"/>
                <a:gd name="T116" fmla="*/ 234 w 303"/>
                <a:gd name="T117" fmla="*/ 7 h 466"/>
                <a:gd name="T118" fmla="*/ 218 w 303"/>
                <a:gd name="T119" fmla="*/ 2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3" h="466">
                  <a:moveTo>
                    <a:pt x="204" y="2"/>
                  </a:moveTo>
                  <a:lnTo>
                    <a:pt x="201" y="2"/>
                  </a:lnTo>
                  <a:lnTo>
                    <a:pt x="201" y="2"/>
                  </a:lnTo>
                  <a:lnTo>
                    <a:pt x="196" y="2"/>
                  </a:lnTo>
                  <a:lnTo>
                    <a:pt x="168" y="28"/>
                  </a:lnTo>
                  <a:lnTo>
                    <a:pt x="166" y="31"/>
                  </a:lnTo>
                  <a:lnTo>
                    <a:pt x="163" y="31"/>
                  </a:lnTo>
                  <a:lnTo>
                    <a:pt x="161" y="33"/>
                  </a:lnTo>
                  <a:lnTo>
                    <a:pt x="140" y="52"/>
                  </a:lnTo>
                  <a:lnTo>
                    <a:pt x="133" y="57"/>
                  </a:lnTo>
                  <a:lnTo>
                    <a:pt x="107" y="78"/>
                  </a:lnTo>
                  <a:lnTo>
                    <a:pt x="107" y="78"/>
                  </a:lnTo>
                  <a:lnTo>
                    <a:pt x="102" y="83"/>
                  </a:lnTo>
                  <a:lnTo>
                    <a:pt x="54" y="121"/>
                  </a:lnTo>
                  <a:lnTo>
                    <a:pt x="54" y="123"/>
                  </a:lnTo>
                  <a:lnTo>
                    <a:pt x="54" y="125"/>
                  </a:lnTo>
                  <a:lnTo>
                    <a:pt x="57" y="125"/>
                  </a:lnTo>
                  <a:lnTo>
                    <a:pt x="57" y="130"/>
                  </a:lnTo>
                  <a:lnTo>
                    <a:pt x="62" y="133"/>
                  </a:lnTo>
                  <a:lnTo>
                    <a:pt x="62" y="135"/>
                  </a:lnTo>
                  <a:lnTo>
                    <a:pt x="62" y="137"/>
                  </a:lnTo>
                  <a:lnTo>
                    <a:pt x="62" y="142"/>
                  </a:lnTo>
                  <a:lnTo>
                    <a:pt x="59" y="142"/>
                  </a:lnTo>
                  <a:lnTo>
                    <a:pt x="59" y="142"/>
                  </a:lnTo>
                  <a:lnTo>
                    <a:pt x="59" y="147"/>
                  </a:lnTo>
                  <a:lnTo>
                    <a:pt x="59" y="154"/>
                  </a:lnTo>
                  <a:lnTo>
                    <a:pt x="59" y="161"/>
                  </a:lnTo>
                  <a:lnTo>
                    <a:pt x="59" y="163"/>
                  </a:lnTo>
                  <a:lnTo>
                    <a:pt x="59" y="166"/>
                  </a:lnTo>
                  <a:lnTo>
                    <a:pt x="57" y="166"/>
                  </a:lnTo>
                  <a:lnTo>
                    <a:pt x="54" y="163"/>
                  </a:lnTo>
                  <a:lnTo>
                    <a:pt x="52" y="161"/>
                  </a:lnTo>
                  <a:lnTo>
                    <a:pt x="45" y="161"/>
                  </a:lnTo>
                  <a:lnTo>
                    <a:pt x="43" y="161"/>
                  </a:lnTo>
                  <a:lnTo>
                    <a:pt x="40" y="161"/>
                  </a:lnTo>
                  <a:lnTo>
                    <a:pt x="14" y="161"/>
                  </a:lnTo>
                  <a:lnTo>
                    <a:pt x="14" y="161"/>
                  </a:lnTo>
                  <a:lnTo>
                    <a:pt x="14" y="163"/>
                  </a:lnTo>
                  <a:lnTo>
                    <a:pt x="7" y="161"/>
                  </a:lnTo>
                  <a:lnTo>
                    <a:pt x="0" y="159"/>
                  </a:lnTo>
                  <a:lnTo>
                    <a:pt x="2" y="163"/>
                  </a:lnTo>
                  <a:lnTo>
                    <a:pt x="5" y="168"/>
                  </a:lnTo>
                  <a:lnTo>
                    <a:pt x="7" y="170"/>
                  </a:lnTo>
                  <a:lnTo>
                    <a:pt x="7" y="173"/>
                  </a:lnTo>
                  <a:lnTo>
                    <a:pt x="9" y="178"/>
                  </a:lnTo>
                  <a:lnTo>
                    <a:pt x="9" y="180"/>
                  </a:lnTo>
                  <a:lnTo>
                    <a:pt x="12" y="180"/>
                  </a:lnTo>
                  <a:lnTo>
                    <a:pt x="17" y="180"/>
                  </a:lnTo>
                  <a:lnTo>
                    <a:pt x="17" y="182"/>
                  </a:lnTo>
                  <a:lnTo>
                    <a:pt x="17" y="187"/>
                  </a:lnTo>
                  <a:lnTo>
                    <a:pt x="14" y="189"/>
                  </a:lnTo>
                  <a:lnTo>
                    <a:pt x="14" y="194"/>
                  </a:lnTo>
                  <a:lnTo>
                    <a:pt x="19" y="201"/>
                  </a:lnTo>
                  <a:lnTo>
                    <a:pt x="19" y="201"/>
                  </a:lnTo>
                  <a:lnTo>
                    <a:pt x="19" y="201"/>
                  </a:lnTo>
                  <a:lnTo>
                    <a:pt x="21" y="201"/>
                  </a:lnTo>
                  <a:lnTo>
                    <a:pt x="24" y="204"/>
                  </a:lnTo>
                  <a:lnTo>
                    <a:pt x="24" y="204"/>
                  </a:lnTo>
                  <a:lnTo>
                    <a:pt x="26" y="206"/>
                  </a:lnTo>
                  <a:lnTo>
                    <a:pt x="24" y="208"/>
                  </a:lnTo>
                  <a:lnTo>
                    <a:pt x="24" y="211"/>
                  </a:lnTo>
                  <a:lnTo>
                    <a:pt x="24" y="211"/>
                  </a:lnTo>
                  <a:lnTo>
                    <a:pt x="24" y="213"/>
                  </a:lnTo>
                  <a:lnTo>
                    <a:pt x="28" y="213"/>
                  </a:lnTo>
                  <a:lnTo>
                    <a:pt x="31" y="213"/>
                  </a:lnTo>
                  <a:lnTo>
                    <a:pt x="33" y="213"/>
                  </a:lnTo>
                  <a:lnTo>
                    <a:pt x="35" y="215"/>
                  </a:lnTo>
                  <a:lnTo>
                    <a:pt x="35" y="218"/>
                  </a:lnTo>
                  <a:lnTo>
                    <a:pt x="33" y="220"/>
                  </a:lnTo>
                  <a:lnTo>
                    <a:pt x="35" y="222"/>
                  </a:lnTo>
                  <a:lnTo>
                    <a:pt x="38" y="225"/>
                  </a:lnTo>
                  <a:lnTo>
                    <a:pt x="40" y="227"/>
                  </a:lnTo>
                  <a:lnTo>
                    <a:pt x="43" y="230"/>
                  </a:lnTo>
                  <a:lnTo>
                    <a:pt x="45" y="237"/>
                  </a:lnTo>
                  <a:lnTo>
                    <a:pt x="43" y="237"/>
                  </a:lnTo>
                  <a:lnTo>
                    <a:pt x="45" y="239"/>
                  </a:lnTo>
                  <a:lnTo>
                    <a:pt x="45" y="239"/>
                  </a:lnTo>
                  <a:lnTo>
                    <a:pt x="47" y="237"/>
                  </a:lnTo>
                  <a:lnTo>
                    <a:pt x="50" y="237"/>
                  </a:lnTo>
                  <a:lnTo>
                    <a:pt x="52" y="239"/>
                  </a:lnTo>
                  <a:lnTo>
                    <a:pt x="57" y="241"/>
                  </a:lnTo>
                  <a:lnTo>
                    <a:pt x="57" y="239"/>
                  </a:lnTo>
                  <a:lnTo>
                    <a:pt x="59" y="241"/>
                  </a:lnTo>
                  <a:lnTo>
                    <a:pt x="62" y="244"/>
                  </a:lnTo>
                  <a:lnTo>
                    <a:pt x="62" y="244"/>
                  </a:lnTo>
                  <a:lnTo>
                    <a:pt x="59" y="244"/>
                  </a:lnTo>
                  <a:lnTo>
                    <a:pt x="62" y="246"/>
                  </a:lnTo>
                  <a:lnTo>
                    <a:pt x="66" y="249"/>
                  </a:lnTo>
                  <a:lnTo>
                    <a:pt x="69" y="249"/>
                  </a:lnTo>
                  <a:lnTo>
                    <a:pt x="71" y="249"/>
                  </a:lnTo>
                  <a:lnTo>
                    <a:pt x="71" y="251"/>
                  </a:lnTo>
                  <a:lnTo>
                    <a:pt x="73" y="253"/>
                  </a:lnTo>
                  <a:lnTo>
                    <a:pt x="76" y="253"/>
                  </a:lnTo>
                  <a:lnTo>
                    <a:pt x="78" y="251"/>
                  </a:lnTo>
                  <a:lnTo>
                    <a:pt x="78" y="251"/>
                  </a:lnTo>
                  <a:lnTo>
                    <a:pt x="80" y="249"/>
                  </a:lnTo>
                  <a:lnTo>
                    <a:pt x="80" y="258"/>
                  </a:lnTo>
                  <a:lnTo>
                    <a:pt x="85" y="286"/>
                  </a:lnTo>
                  <a:lnTo>
                    <a:pt x="88" y="310"/>
                  </a:lnTo>
                  <a:lnTo>
                    <a:pt x="109" y="334"/>
                  </a:lnTo>
                  <a:lnTo>
                    <a:pt x="109" y="336"/>
                  </a:lnTo>
                  <a:lnTo>
                    <a:pt x="107" y="343"/>
                  </a:lnTo>
                  <a:lnTo>
                    <a:pt x="104" y="362"/>
                  </a:lnTo>
                  <a:lnTo>
                    <a:pt x="104" y="376"/>
                  </a:lnTo>
                  <a:lnTo>
                    <a:pt x="99" y="379"/>
                  </a:lnTo>
                  <a:lnTo>
                    <a:pt x="97" y="405"/>
                  </a:lnTo>
                  <a:lnTo>
                    <a:pt x="102" y="414"/>
                  </a:lnTo>
                  <a:lnTo>
                    <a:pt x="107" y="421"/>
                  </a:lnTo>
                  <a:lnTo>
                    <a:pt x="109" y="428"/>
                  </a:lnTo>
                  <a:lnTo>
                    <a:pt x="114" y="433"/>
                  </a:lnTo>
                  <a:lnTo>
                    <a:pt x="125" y="438"/>
                  </a:lnTo>
                  <a:lnTo>
                    <a:pt x="135" y="452"/>
                  </a:lnTo>
                  <a:lnTo>
                    <a:pt x="135" y="452"/>
                  </a:lnTo>
                  <a:lnTo>
                    <a:pt x="142" y="457"/>
                  </a:lnTo>
                  <a:lnTo>
                    <a:pt x="147" y="459"/>
                  </a:lnTo>
                  <a:lnTo>
                    <a:pt x="149" y="461"/>
                  </a:lnTo>
                  <a:lnTo>
                    <a:pt x="151" y="461"/>
                  </a:lnTo>
                  <a:lnTo>
                    <a:pt x="163" y="464"/>
                  </a:lnTo>
                  <a:lnTo>
                    <a:pt x="163" y="464"/>
                  </a:lnTo>
                  <a:lnTo>
                    <a:pt x="163" y="466"/>
                  </a:lnTo>
                  <a:lnTo>
                    <a:pt x="166" y="466"/>
                  </a:lnTo>
                  <a:lnTo>
                    <a:pt x="166" y="466"/>
                  </a:lnTo>
                  <a:lnTo>
                    <a:pt x="170" y="464"/>
                  </a:lnTo>
                  <a:lnTo>
                    <a:pt x="173" y="461"/>
                  </a:lnTo>
                  <a:lnTo>
                    <a:pt x="175" y="459"/>
                  </a:lnTo>
                  <a:lnTo>
                    <a:pt x="178" y="459"/>
                  </a:lnTo>
                  <a:lnTo>
                    <a:pt x="180" y="459"/>
                  </a:lnTo>
                  <a:lnTo>
                    <a:pt x="180" y="459"/>
                  </a:lnTo>
                  <a:lnTo>
                    <a:pt x="189" y="452"/>
                  </a:lnTo>
                  <a:lnTo>
                    <a:pt x="189" y="450"/>
                  </a:lnTo>
                  <a:lnTo>
                    <a:pt x="189" y="450"/>
                  </a:lnTo>
                  <a:lnTo>
                    <a:pt x="189" y="447"/>
                  </a:lnTo>
                  <a:lnTo>
                    <a:pt x="187" y="447"/>
                  </a:lnTo>
                  <a:lnTo>
                    <a:pt x="187" y="447"/>
                  </a:lnTo>
                  <a:lnTo>
                    <a:pt x="187" y="447"/>
                  </a:lnTo>
                  <a:lnTo>
                    <a:pt x="182" y="447"/>
                  </a:lnTo>
                  <a:lnTo>
                    <a:pt x="180" y="447"/>
                  </a:lnTo>
                  <a:lnTo>
                    <a:pt x="180" y="445"/>
                  </a:lnTo>
                  <a:lnTo>
                    <a:pt x="182" y="443"/>
                  </a:lnTo>
                  <a:lnTo>
                    <a:pt x="182" y="443"/>
                  </a:lnTo>
                  <a:lnTo>
                    <a:pt x="180" y="440"/>
                  </a:lnTo>
                  <a:lnTo>
                    <a:pt x="180" y="438"/>
                  </a:lnTo>
                  <a:lnTo>
                    <a:pt x="178" y="435"/>
                  </a:lnTo>
                  <a:lnTo>
                    <a:pt x="175" y="433"/>
                  </a:lnTo>
                  <a:lnTo>
                    <a:pt x="173" y="433"/>
                  </a:lnTo>
                  <a:lnTo>
                    <a:pt x="173" y="426"/>
                  </a:lnTo>
                  <a:lnTo>
                    <a:pt x="173" y="424"/>
                  </a:lnTo>
                  <a:lnTo>
                    <a:pt x="175" y="421"/>
                  </a:lnTo>
                  <a:lnTo>
                    <a:pt x="180" y="421"/>
                  </a:lnTo>
                  <a:lnTo>
                    <a:pt x="182" y="421"/>
                  </a:lnTo>
                  <a:lnTo>
                    <a:pt x="185" y="421"/>
                  </a:lnTo>
                  <a:lnTo>
                    <a:pt x="187" y="421"/>
                  </a:lnTo>
                  <a:lnTo>
                    <a:pt x="187" y="421"/>
                  </a:lnTo>
                  <a:lnTo>
                    <a:pt x="192" y="419"/>
                  </a:lnTo>
                  <a:lnTo>
                    <a:pt x="192" y="419"/>
                  </a:lnTo>
                  <a:lnTo>
                    <a:pt x="194" y="419"/>
                  </a:lnTo>
                  <a:lnTo>
                    <a:pt x="194" y="419"/>
                  </a:lnTo>
                  <a:lnTo>
                    <a:pt x="206" y="419"/>
                  </a:lnTo>
                  <a:lnTo>
                    <a:pt x="208" y="421"/>
                  </a:lnTo>
                  <a:lnTo>
                    <a:pt x="213" y="419"/>
                  </a:lnTo>
                  <a:lnTo>
                    <a:pt x="213" y="419"/>
                  </a:lnTo>
                  <a:lnTo>
                    <a:pt x="213" y="416"/>
                  </a:lnTo>
                  <a:lnTo>
                    <a:pt x="215" y="414"/>
                  </a:lnTo>
                  <a:lnTo>
                    <a:pt x="220" y="409"/>
                  </a:lnTo>
                  <a:lnTo>
                    <a:pt x="220" y="409"/>
                  </a:lnTo>
                  <a:lnTo>
                    <a:pt x="223" y="409"/>
                  </a:lnTo>
                  <a:lnTo>
                    <a:pt x="225" y="409"/>
                  </a:lnTo>
                  <a:lnTo>
                    <a:pt x="227" y="407"/>
                  </a:lnTo>
                  <a:lnTo>
                    <a:pt x="227" y="407"/>
                  </a:lnTo>
                  <a:lnTo>
                    <a:pt x="230" y="405"/>
                  </a:lnTo>
                  <a:lnTo>
                    <a:pt x="230" y="405"/>
                  </a:lnTo>
                  <a:lnTo>
                    <a:pt x="232" y="405"/>
                  </a:lnTo>
                  <a:lnTo>
                    <a:pt x="237" y="402"/>
                  </a:lnTo>
                  <a:lnTo>
                    <a:pt x="237" y="400"/>
                  </a:lnTo>
                  <a:lnTo>
                    <a:pt x="239" y="398"/>
                  </a:lnTo>
                  <a:lnTo>
                    <a:pt x="241" y="398"/>
                  </a:lnTo>
                  <a:lnTo>
                    <a:pt x="244" y="400"/>
                  </a:lnTo>
                  <a:lnTo>
                    <a:pt x="244" y="398"/>
                  </a:lnTo>
                  <a:lnTo>
                    <a:pt x="244" y="400"/>
                  </a:lnTo>
                  <a:lnTo>
                    <a:pt x="246" y="400"/>
                  </a:lnTo>
                  <a:lnTo>
                    <a:pt x="246" y="402"/>
                  </a:lnTo>
                  <a:lnTo>
                    <a:pt x="246" y="402"/>
                  </a:lnTo>
                  <a:lnTo>
                    <a:pt x="260" y="367"/>
                  </a:lnTo>
                  <a:lnTo>
                    <a:pt x="277" y="317"/>
                  </a:lnTo>
                  <a:lnTo>
                    <a:pt x="275" y="308"/>
                  </a:lnTo>
                  <a:lnTo>
                    <a:pt x="275" y="298"/>
                  </a:lnTo>
                  <a:lnTo>
                    <a:pt x="272" y="272"/>
                  </a:lnTo>
                  <a:lnTo>
                    <a:pt x="270" y="263"/>
                  </a:lnTo>
                  <a:lnTo>
                    <a:pt x="270" y="258"/>
                  </a:lnTo>
                  <a:lnTo>
                    <a:pt x="265" y="232"/>
                  </a:lnTo>
                  <a:lnTo>
                    <a:pt x="263" y="211"/>
                  </a:lnTo>
                  <a:lnTo>
                    <a:pt x="268" y="192"/>
                  </a:lnTo>
                  <a:lnTo>
                    <a:pt x="270" y="170"/>
                  </a:lnTo>
                  <a:lnTo>
                    <a:pt x="275" y="149"/>
                  </a:lnTo>
                  <a:lnTo>
                    <a:pt x="279" y="135"/>
                  </a:lnTo>
                  <a:lnTo>
                    <a:pt x="279" y="135"/>
                  </a:lnTo>
                  <a:lnTo>
                    <a:pt x="284" y="118"/>
                  </a:lnTo>
                  <a:lnTo>
                    <a:pt x="286" y="116"/>
                  </a:lnTo>
                  <a:lnTo>
                    <a:pt x="289" y="104"/>
                  </a:lnTo>
                  <a:lnTo>
                    <a:pt x="294" y="90"/>
                  </a:lnTo>
                  <a:lnTo>
                    <a:pt x="301" y="78"/>
                  </a:lnTo>
                  <a:lnTo>
                    <a:pt x="301" y="76"/>
                  </a:lnTo>
                  <a:lnTo>
                    <a:pt x="303" y="71"/>
                  </a:lnTo>
                  <a:lnTo>
                    <a:pt x="303" y="71"/>
                  </a:lnTo>
                  <a:lnTo>
                    <a:pt x="303" y="69"/>
                  </a:lnTo>
                  <a:lnTo>
                    <a:pt x="303" y="69"/>
                  </a:lnTo>
                  <a:lnTo>
                    <a:pt x="303" y="69"/>
                  </a:lnTo>
                  <a:lnTo>
                    <a:pt x="301" y="69"/>
                  </a:lnTo>
                  <a:lnTo>
                    <a:pt x="298" y="69"/>
                  </a:lnTo>
                  <a:lnTo>
                    <a:pt x="296" y="66"/>
                  </a:lnTo>
                  <a:lnTo>
                    <a:pt x="298" y="64"/>
                  </a:lnTo>
                  <a:lnTo>
                    <a:pt x="296" y="62"/>
                  </a:lnTo>
                  <a:lnTo>
                    <a:pt x="294" y="57"/>
                  </a:lnTo>
                  <a:lnTo>
                    <a:pt x="294" y="55"/>
                  </a:lnTo>
                  <a:lnTo>
                    <a:pt x="291" y="55"/>
                  </a:lnTo>
                  <a:lnTo>
                    <a:pt x="291" y="50"/>
                  </a:lnTo>
                  <a:lnTo>
                    <a:pt x="289" y="50"/>
                  </a:lnTo>
                  <a:lnTo>
                    <a:pt x="286" y="47"/>
                  </a:lnTo>
                  <a:lnTo>
                    <a:pt x="286" y="45"/>
                  </a:lnTo>
                  <a:lnTo>
                    <a:pt x="284" y="43"/>
                  </a:lnTo>
                  <a:lnTo>
                    <a:pt x="282" y="40"/>
                  </a:lnTo>
                  <a:lnTo>
                    <a:pt x="279" y="40"/>
                  </a:lnTo>
                  <a:lnTo>
                    <a:pt x="277" y="38"/>
                  </a:lnTo>
                  <a:lnTo>
                    <a:pt x="277" y="38"/>
                  </a:lnTo>
                  <a:lnTo>
                    <a:pt x="275" y="38"/>
                  </a:lnTo>
                  <a:lnTo>
                    <a:pt x="272" y="38"/>
                  </a:lnTo>
                  <a:lnTo>
                    <a:pt x="270" y="38"/>
                  </a:lnTo>
                  <a:lnTo>
                    <a:pt x="268" y="36"/>
                  </a:lnTo>
                  <a:lnTo>
                    <a:pt x="258" y="31"/>
                  </a:lnTo>
                  <a:lnTo>
                    <a:pt x="258" y="31"/>
                  </a:lnTo>
                  <a:lnTo>
                    <a:pt x="256" y="26"/>
                  </a:lnTo>
                  <a:lnTo>
                    <a:pt x="253" y="21"/>
                  </a:lnTo>
                  <a:lnTo>
                    <a:pt x="251" y="19"/>
                  </a:lnTo>
                  <a:lnTo>
                    <a:pt x="246" y="14"/>
                  </a:lnTo>
                  <a:lnTo>
                    <a:pt x="237" y="10"/>
                  </a:lnTo>
                  <a:lnTo>
                    <a:pt x="234" y="7"/>
                  </a:lnTo>
                  <a:lnTo>
                    <a:pt x="232" y="5"/>
                  </a:lnTo>
                  <a:lnTo>
                    <a:pt x="225" y="2"/>
                  </a:lnTo>
                  <a:lnTo>
                    <a:pt x="220" y="0"/>
                  </a:lnTo>
                  <a:lnTo>
                    <a:pt x="218" y="2"/>
                  </a:lnTo>
                  <a:lnTo>
                    <a:pt x="215" y="2"/>
                  </a:lnTo>
                  <a:lnTo>
                    <a:pt x="204" y="2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3" name="Freeform 35"/>
            <p:cNvSpPr>
              <a:spLocks/>
            </p:cNvSpPr>
            <p:nvPr/>
          </p:nvSpPr>
          <p:spPr bwMode="auto">
            <a:xfrm>
              <a:off x="3327818" y="1952041"/>
              <a:ext cx="365125" cy="395288"/>
            </a:xfrm>
            <a:custGeom>
              <a:avLst/>
              <a:gdLst>
                <a:gd name="T0" fmla="*/ 31 w 230"/>
                <a:gd name="T1" fmla="*/ 62 h 249"/>
                <a:gd name="T2" fmla="*/ 21 w 230"/>
                <a:gd name="T3" fmla="*/ 64 h 249"/>
                <a:gd name="T4" fmla="*/ 17 w 230"/>
                <a:gd name="T5" fmla="*/ 71 h 249"/>
                <a:gd name="T6" fmla="*/ 9 w 230"/>
                <a:gd name="T7" fmla="*/ 78 h 249"/>
                <a:gd name="T8" fmla="*/ 5 w 230"/>
                <a:gd name="T9" fmla="*/ 88 h 249"/>
                <a:gd name="T10" fmla="*/ 0 w 230"/>
                <a:gd name="T11" fmla="*/ 104 h 249"/>
                <a:gd name="T12" fmla="*/ 5 w 230"/>
                <a:gd name="T13" fmla="*/ 114 h 249"/>
                <a:gd name="T14" fmla="*/ 12 w 230"/>
                <a:gd name="T15" fmla="*/ 121 h 249"/>
                <a:gd name="T16" fmla="*/ 14 w 230"/>
                <a:gd name="T17" fmla="*/ 128 h 249"/>
                <a:gd name="T18" fmla="*/ 17 w 230"/>
                <a:gd name="T19" fmla="*/ 147 h 249"/>
                <a:gd name="T20" fmla="*/ 26 w 230"/>
                <a:gd name="T21" fmla="*/ 156 h 249"/>
                <a:gd name="T22" fmla="*/ 33 w 230"/>
                <a:gd name="T23" fmla="*/ 163 h 249"/>
                <a:gd name="T24" fmla="*/ 40 w 230"/>
                <a:gd name="T25" fmla="*/ 170 h 249"/>
                <a:gd name="T26" fmla="*/ 52 w 230"/>
                <a:gd name="T27" fmla="*/ 185 h 249"/>
                <a:gd name="T28" fmla="*/ 66 w 230"/>
                <a:gd name="T29" fmla="*/ 196 h 249"/>
                <a:gd name="T30" fmla="*/ 73 w 230"/>
                <a:gd name="T31" fmla="*/ 201 h 249"/>
                <a:gd name="T32" fmla="*/ 85 w 230"/>
                <a:gd name="T33" fmla="*/ 199 h 249"/>
                <a:gd name="T34" fmla="*/ 111 w 230"/>
                <a:gd name="T35" fmla="*/ 199 h 249"/>
                <a:gd name="T36" fmla="*/ 121 w 230"/>
                <a:gd name="T37" fmla="*/ 194 h 249"/>
                <a:gd name="T38" fmla="*/ 130 w 230"/>
                <a:gd name="T39" fmla="*/ 194 h 249"/>
                <a:gd name="T40" fmla="*/ 156 w 230"/>
                <a:gd name="T41" fmla="*/ 220 h 249"/>
                <a:gd name="T42" fmla="*/ 170 w 230"/>
                <a:gd name="T43" fmla="*/ 232 h 249"/>
                <a:gd name="T44" fmla="*/ 180 w 230"/>
                <a:gd name="T45" fmla="*/ 244 h 249"/>
                <a:gd name="T46" fmla="*/ 187 w 230"/>
                <a:gd name="T47" fmla="*/ 246 h 249"/>
                <a:gd name="T48" fmla="*/ 204 w 230"/>
                <a:gd name="T49" fmla="*/ 241 h 249"/>
                <a:gd name="T50" fmla="*/ 213 w 230"/>
                <a:gd name="T51" fmla="*/ 237 h 249"/>
                <a:gd name="T52" fmla="*/ 215 w 230"/>
                <a:gd name="T53" fmla="*/ 230 h 249"/>
                <a:gd name="T54" fmla="*/ 220 w 230"/>
                <a:gd name="T55" fmla="*/ 218 h 249"/>
                <a:gd name="T56" fmla="*/ 227 w 230"/>
                <a:gd name="T57" fmla="*/ 213 h 249"/>
                <a:gd name="T58" fmla="*/ 230 w 230"/>
                <a:gd name="T59" fmla="*/ 201 h 249"/>
                <a:gd name="T60" fmla="*/ 230 w 230"/>
                <a:gd name="T61" fmla="*/ 194 h 249"/>
                <a:gd name="T62" fmla="*/ 223 w 230"/>
                <a:gd name="T63" fmla="*/ 182 h 249"/>
                <a:gd name="T64" fmla="*/ 213 w 230"/>
                <a:gd name="T65" fmla="*/ 170 h 249"/>
                <a:gd name="T66" fmla="*/ 192 w 230"/>
                <a:gd name="T67" fmla="*/ 140 h 249"/>
                <a:gd name="T68" fmla="*/ 194 w 230"/>
                <a:gd name="T69" fmla="*/ 128 h 249"/>
                <a:gd name="T70" fmla="*/ 196 w 230"/>
                <a:gd name="T71" fmla="*/ 99 h 249"/>
                <a:gd name="T72" fmla="*/ 199 w 230"/>
                <a:gd name="T73" fmla="*/ 62 h 249"/>
                <a:gd name="T74" fmla="*/ 196 w 230"/>
                <a:gd name="T75" fmla="*/ 43 h 249"/>
                <a:gd name="T76" fmla="*/ 180 w 230"/>
                <a:gd name="T77" fmla="*/ 24 h 249"/>
                <a:gd name="T78" fmla="*/ 140 w 230"/>
                <a:gd name="T79" fmla="*/ 7 h 249"/>
                <a:gd name="T80" fmla="*/ 102 w 230"/>
                <a:gd name="T81" fmla="*/ 2 h 249"/>
                <a:gd name="T82" fmla="*/ 90 w 230"/>
                <a:gd name="T83" fmla="*/ 2 h 249"/>
                <a:gd name="T84" fmla="*/ 83 w 230"/>
                <a:gd name="T85" fmla="*/ 5 h 249"/>
                <a:gd name="T86" fmla="*/ 71 w 230"/>
                <a:gd name="T87" fmla="*/ 17 h 249"/>
                <a:gd name="T88" fmla="*/ 64 w 230"/>
                <a:gd name="T89" fmla="*/ 26 h 249"/>
                <a:gd name="T90" fmla="*/ 54 w 230"/>
                <a:gd name="T91" fmla="*/ 36 h 249"/>
                <a:gd name="T92" fmla="*/ 43 w 230"/>
                <a:gd name="T93" fmla="*/ 40 h 249"/>
                <a:gd name="T94" fmla="*/ 43 w 230"/>
                <a:gd name="T95" fmla="*/ 47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30" h="249">
                  <a:moveTo>
                    <a:pt x="31" y="62"/>
                  </a:moveTo>
                  <a:lnTo>
                    <a:pt x="31" y="62"/>
                  </a:lnTo>
                  <a:lnTo>
                    <a:pt x="31" y="62"/>
                  </a:lnTo>
                  <a:lnTo>
                    <a:pt x="31" y="62"/>
                  </a:lnTo>
                  <a:lnTo>
                    <a:pt x="26" y="62"/>
                  </a:lnTo>
                  <a:lnTo>
                    <a:pt x="26" y="64"/>
                  </a:lnTo>
                  <a:lnTo>
                    <a:pt x="24" y="64"/>
                  </a:lnTo>
                  <a:lnTo>
                    <a:pt x="21" y="64"/>
                  </a:lnTo>
                  <a:lnTo>
                    <a:pt x="19" y="64"/>
                  </a:lnTo>
                  <a:lnTo>
                    <a:pt x="17" y="66"/>
                  </a:lnTo>
                  <a:lnTo>
                    <a:pt x="17" y="66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7" y="73"/>
                  </a:lnTo>
                  <a:lnTo>
                    <a:pt x="12" y="76"/>
                  </a:lnTo>
                  <a:lnTo>
                    <a:pt x="9" y="78"/>
                  </a:lnTo>
                  <a:lnTo>
                    <a:pt x="7" y="83"/>
                  </a:lnTo>
                  <a:lnTo>
                    <a:pt x="7" y="83"/>
                  </a:lnTo>
                  <a:lnTo>
                    <a:pt x="7" y="83"/>
                  </a:lnTo>
                  <a:lnTo>
                    <a:pt x="5" y="88"/>
                  </a:lnTo>
                  <a:lnTo>
                    <a:pt x="7" y="92"/>
                  </a:lnTo>
                  <a:lnTo>
                    <a:pt x="5" y="95"/>
                  </a:lnTo>
                  <a:lnTo>
                    <a:pt x="2" y="104"/>
                  </a:lnTo>
                  <a:lnTo>
                    <a:pt x="0" y="104"/>
                  </a:lnTo>
                  <a:lnTo>
                    <a:pt x="0" y="104"/>
                  </a:lnTo>
                  <a:lnTo>
                    <a:pt x="0" y="107"/>
                  </a:lnTo>
                  <a:lnTo>
                    <a:pt x="5" y="114"/>
                  </a:lnTo>
                  <a:lnTo>
                    <a:pt x="5" y="114"/>
                  </a:lnTo>
                  <a:lnTo>
                    <a:pt x="7" y="114"/>
                  </a:lnTo>
                  <a:lnTo>
                    <a:pt x="7" y="116"/>
                  </a:lnTo>
                  <a:lnTo>
                    <a:pt x="12" y="121"/>
                  </a:lnTo>
                  <a:lnTo>
                    <a:pt x="12" y="121"/>
                  </a:lnTo>
                  <a:lnTo>
                    <a:pt x="12" y="121"/>
                  </a:lnTo>
                  <a:lnTo>
                    <a:pt x="12" y="126"/>
                  </a:lnTo>
                  <a:lnTo>
                    <a:pt x="12" y="126"/>
                  </a:lnTo>
                  <a:lnTo>
                    <a:pt x="14" y="128"/>
                  </a:lnTo>
                  <a:lnTo>
                    <a:pt x="14" y="133"/>
                  </a:lnTo>
                  <a:lnTo>
                    <a:pt x="14" y="137"/>
                  </a:lnTo>
                  <a:lnTo>
                    <a:pt x="14" y="144"/>
                  </a:lnTo>
                  <a:lnTo>
                    <a:pt x="17" y="147"/>
                  </a:lnTo>
                  <a:lnTo>
                    <a:pt x="17" y="149"/>
                  </a:lnTo>
                  <a:lnTo>
                    <a:pt x="17" y="149"/>
                  </a:lnTo>
                  <a:lnTo>
                    <a:pt x="21" y="154"/>
                  </a:lnTo>
                  <a:lnTo>
                    <a:pt x="26" y="156"/>
                  </a:lnTo>
                  <a:lnTo>
                    <a:pt x="31" y="156"/>
                  </a:lnTo>
                  <a:lnTo>
                    <a:pt x="31" y="161"/>
                  </a:lnTo>
                  <a:lnTo>
                    <a:pt x="31" y="161"/>
                  </a:lnTo>
                  <a:lnTo>
                    <a:pt x="33" y="163"/>
                  </a:lnTo>
                  <a:lnTo>
                    <a:pt x="33" y="166"/>
                  </a:lnTo>
                  <a:lnTo>
                    <a:pt x="35" y="168"/>
                  </a:lnTo>
                  <a:lnTo>
                    <a:pt x="38" y="170"/>
                  </a:lnTo>
                  <a:lnTo>
                    <a:pt x="40" y="170"/>
                  </a:lnTo>
                  <a:lnTo>
                    <a:pt x="45" y="175"/>
                  </a:lnTo>
                  <a:lnTo>
                    <a:pt x="50" y="178"/>
                  </a:lnTo>
                  <a:lnTo>
                    <a:pt x="50" y="180"/>
                  </a:lnTo>
                  <a:lnTo>
                    <a:pt x="52" y="185"/>
                  </a:lnTo>
                  <a:lnTo>
                    <a:pt x="57" y="187"/>
                  </a:lnTo>
                  <a:lnTo>
                    <a:pt x="57" y="189"/>
                  </a:lnTo>
                  <a:lnTo>
                    <a:pt x="62" y="192"/>
                  </a:lnTo>
                  <a:lnTo>
                    <a:pt x="66" y="196"/>
                  </a:lnTo>
                  <a:lnTo>
                    <a:pt x="66" y="196"/>
                  </a:lnTo>
                  <a:lnTo>
                    <a:pt x="71" y="199"/>
                  </a:lnTo>
                  <a:lnTo>
                    <a:pt x="73" y="201"/>
                  </a:lnTo>
                  <a:lnTo>
                    <a:pt x="73" y="201"/>
                  </a:lnTo>
                  <a:lnTo>
                    <a:pt x="73" y="201"/>
                  </a:lnTo>
                  <a:lnTo>
                    <a:pt x="83" y="199"/>
                  </a:lnTo>
                  <a:lnTo>
                    <a:pt x="85" y="199"/>
                  </a:lnTo>
                  <a:lnTo>
                    <a:pt x="85" y="199"/>
                  </a:lnTo>
                  <a:lnTo>
                    <a:pt x="85" y="199"/>
                  </a:lnTo>
                  <a:lnTo>
                    <a:pt x="90" y="199"/>
                  </a:lnTo>
                  <a:lnTo>
                    <a:pt x="95" y="199"/>
                  </a:lnTo>
                  <a:lnTo>
                    <a:pt x="111" y="199"/>
                  </a:lnTo>
                  <a:lnTo>
                    <a:pt x="116" y="196"/>
                  </a:lnTo>
                  <a:lnTo>
                    <a:pt x="118" y="196"/>
                  </a:lnTo>
                  <a:lnTo>
                    <a:pt x="118" y="196"/>
                  </a:lnTo>
                  <a:lnTo>
                    <a:pt x="121" y="194"/>
                  </a:lnTo>
                  <a:lnTo>
                    <a:pt x="123" y="199"/>
                  </a:lnTo>
                  <a:lnTo>
                    <a:pt x="125" y="199"/>
                  </a:lnTo>
                  <a:lnTo>
                    <a:pt x="130" y="194"/>
                  </a:lnTo>
                  <a:lnTo>
                    <a:pt x="130" y="194"/>
                  </a:lnTo>
                  <a:lnTo>
                    <a:pt x="137" y="201"/>
                  </a:lnTo>
                  <a:lnTo>
                    <a:pt x="147" y="211"/>
                  </a:lnTo>
                  <a:lnTo>
                    <a:pt x="151" y="215"/>
                  </a:lnTo>
                  <a:lnTo>
                    <a:pt x="156" y="220"/>
                  </a:lnTo>
                  <a:lnTo>
                    <a:pt x="156" y="220"/>
                  </a:lnTo>
                  <a:lnTo>
                    <a:pt x="166" y="227"/>
                  </a:lnTo>
                  <a:lnTo>
                    <a:pt x="168" y="230"/>
                  </a:lnTo>
                  <a:lnTo>
                    <a:pt x="170" y="232"/>
                  </a:lnTo>
                  <a:lnTo>
                    <a:pt x="170" y="232"/>
                  </a:lnTo>
                  <a:lnTo>
                    <a:pt x="170" y="234"/>
                  </a:lnTo>
                  <a:lnTo>
                    <a:pt x="178" y="241"/>
                  </a:lnTo>
                  <a:lnTo>
                    <a:pt x="180" y="244"/>
                  </a:lnTo>
                  <a:lnTo>
                    <a:pt x="182" y="244"/>
                  </a:lnTo>
                  <a:lnTo>
                    <a:pt x="182" y="246"/>
                  </a:lnTo>
                  <a:lnTo>
                    <a:pt x="185" y="249"/>
                  </a:lnTo>
                  <a:lnTo>
                    <a:pt x="187" y="246"/>
                  </a:lnTo>
                  <a:lnTo>
                    <a:pt x="189" y="246"/>
                  </a:lnTo>
                  <a:lnTo>
                    <a:pt x="194" y="241"/>
                  </a:lnTo>
                  <a:lnTo>
                    <a:pt x="199" y="241"/>
                  </a:lnTo>
                  <a:lnTo>
                    <a:pt x="204" y="241"/>
                  </a:lnTo>
                  <a:lnTo>
                    <a:pt x="206" y="241"/>
                  </a:lnTo>
                  <a:lnTo>
                    <a:pt x="208" y="239"/>
                  </a:lnTo>
                  <a:lnTo>
                    <a:pt x="211" y="237"/>
                  </a:lnTo>
                  <a:lnTo>
                    <a:pt x="213" y="237"/>
                  </a:lnTo>
                  <a:lnTo>
                    <a:pt x="213" y="232"/>
                  </a:lnTo>
                  <a:lnTo>
                    <a:pt x="213" y="232"/>
                  </a:lnTo>
                  <a:lnTo>
                    <a:pt x="215" y="230"/>
                  </a:lnTo>
                  <a:lnTo>
                    <a:pt x="215" y="230"/>
                  </a:lnTo>
                  <a:lnTo>
                    <a:pt x="215" y="227"/>
                  </a:lnTo>
                  <a:lnTo>
                    <a:pt x="218" y="225"/>
                  </a:lnTo>
                  <a:lnTo>
                    <a:pt x="220" y="218"/>
                  </a:lnTo>
                  <a:lnTo>
                    <a:pt x="220" y="218"/>
                  </a:lnTo>
                  <a:lnTo>
                    <a:pt x="223" y="218"/>
                  </a:lnTo>
                  <a:lnTo>
                    <a:pt x="225" y="213"/>
                  </a:lnTo>
                  <a:lnTo>
                    <a:pt x="225" y="213"/>
                  </a:lnTo>
                  <a:lnTo>
                    <a:pt x="227" y="213"/>
                  </a:lnTo>
                  <a:lnTo>
                    <a:pt x="227" y="208"/>
                  </a:lnTo>
                  <a:lnTo>
                    <a:pt x="230" y="204"/>
                  </a:lnTo>
                  <a:lnTo>
                    <a:pt x="227" y="204"/>
                  </a:lnTo>
                  <a:lnTo>
                    <a:pt x="230" y="201"/>
                  </a:lnTo>
                  <a:lnTo>
                    <a:pt x="230" y="201"/>
                  </a:lnTo>
                  <a:lnTo>
                    <a:pt x="230" y="201"/>
                  </a:lnTo>
                  <a:lnTo>
                    <a:pt x="230" y="194"/>
                  </a:lnTo>
                  <a:lnTo>
                    <a:pt x="230" y="194"/>
                  </a:lnTo>
                  <a:lnTo>
                    <a:pt x="230" y="192"/>
                  </a:lnTo>
                  <a:lnTo>
                    <a:pt x="230" y="192"/>
                  </a:lnTo>
                  <a:lnTo>
                    <a:pt x="225" y="185"/>
                  </a:lnTo>
                  <a:lnTo>
                    <a:pt x="223" y="182"/>
                  </a:lnTo>
                  <a:lnTo>
                    <a:pt x="220" y="180"/>
                  </a:lnTo>
                  <a:lnTo>
                    <a:pt x="220" y="178"/>
                  </a:lnTo>
                  <a:lnTo>
                    <a:pt x="215" y="173"/>
                  </a:lnTo>
                  <a:lnTo>
                    <a:pt x="213" y="170"/>
                  </a:lnTo>
                  <a:lnTo>
                    <a:pt x="211" y="166"/>
                  </a:lnTo>
                  <a:lnTo>
                    <a:pt x="196" y="147"/>
                  </a:lnTo>
                  <a:lnTo>
                    <a:pt x="194" y="147"/>
                  </a:lnTo>
                  <a:lnTo>
                    <a:pt x="192" y="140"/>
                  </a:lnTo>
                  <a:lnTo>
                    <a:pt x="192" y="133"/>
                  </a:lnTo>
                  <a:lnTo>
                    <a:pt x="192" y="133"/>
                  </a:lnTo>
                  <a:lnTo>
                    <a:pt x="194" y="130"/>
                  </a:lnTo>
                  <a:lnTo>
                    <a:pt x="194" y="128"/>
                  </a:lnTo>
                  <a:lnTo>
                    <a:pt x="194" y="126"/>
                  </a:lnTo>
                  <a:lnTo>
                    <a:pt x="194" y="123"/>
                  </a:lnTo>
                  <a:lnTo>
                    <a:pt x="196" y="111"/>
                  </a:lnTo>
                  <a:lnTo>
                    <a:pt x="196" y="99"/>
                  </a:lnTo>
                  <a:lnTo>
                    <a:pt x="196" y="95"/>
                  </a:lnTo>
                  <a:lnTo>
                    <a:pt x="199" y="88"/>
                  </a:lnTo>
                  <a:lnTo>
                    <a:pt x="199" y="85"/>
                  </a:lnTo>
                  <a:lnTo>
                    <a:pt x="199" y="62"/>
                  </a:lnTo>
                  <a:lnTo>
                    <a:pt x="199" y="52"/>
                  </a:lnTo>
                  <a:lnTo>
                    <a:pt x="199" y="52"/>
                  </a:lnTo>
                  <a:lnTo>
                    <a:pt x="196" y="50"/>
                  </a:lnTo>
                  <a:lnTo>
                    <a:pt x="196" y="43"/>
                  </a:lnTo>
                  <a:lnTo>
                    <a:pt x="189" y="26"/>
                  </a:lnTo>
                  <a:lnTo>
                    <a:pt x="185" y="24"/>
                  </a:lnTo>
                  <a:lnTo>
                    <a:pt x="180" y="24"/>
                  </a:lnTo>
                  <a:lnTo>
                    <a:pt x="180" y="24"/>
                  </a:lnTo>
                  <a:lnTo>
                    <a:pt x="178" y="21"/>
                  </a:lnTo>
                  <a:lnTo>
                    <a:pt x="147" y="10"/>
                  </a:lnTo>
                  <a:lnTo>
                    <a:pt x="142" y="7"/>
                  </a:lnTo>
                  <a:lnTo>
                    <a:pt x="140" y="7"/>
                  </a:lnTo>
                  <a:lnTo>
                    <a:pt x="116" y="5"/>
                  </a:lnTo>
                  <a:lnTo>
                    <a:pt x="116" y="5"/>
                  </a:lnTo>
                  <a:lnTo>
                    <a:pt x="104" y="2"/>
                  </a:lnTo>
                  <a:lnTo>
                    <a:pt x="102" y="2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90" y="2"/>
                  </a:lnTo>
                  <a:lnTo>
                    <a:pt x="90" y="2"/>
                  </a:lnTo>
                  <a:lnTo>
                    <a:pt x="90" y="2"/>
                  </a:lnTo>
                  <a:lnTo>
                    <a:pt x="88" y="5"/>
                  </a:lnTo>
                  <a:lnTo>
                    <a:pt x="83" y="5"/>
                  </a:lnTo>
                  <a:lnTo>
                    <a:pt x="83" y="5"/>
                  </a:lnTo>
                  <a:lnTo>
                    <a:pt x="80" y="5"/>
                  </a:lnTo>
                  <a:lnTo>
                    <a:pt x="78" y="10"/>
                  </a:lnTo>
                  <a:lnTo>
                    <a:pt x="76" y="12"/>
                  </a:lnTo>
                  <a:lnTo>
                    <a:pt x="71" y="17"/>
                  </a:lnTo>
                  <a:lnTo>
                    <a:pt x="71" y="19"/>
                  </a:lnTo>
                  <a:lnTo>
                    <a:pt x="69" y="19"/>
                  </a:lnTo>
                  <a:lnTo>
                    <a:pt x="64" y="21"/>
                  </a:lnTo>
                  <a:lnTo>
                    <a:pt x="64" y="26"/>
                  </a:lnTo>
                  <a:lnTo>
                    <a:pt x="62" y="26"/>
                  </a:lnTo>
                  <a:lnTo>
                    <a:pt x="59" y="31"/>
                  </a:lnTo>
                  <a:lnTo>
                    <a:pt x="59" y="33"/>
                  </a:lnTo>
                  <a:lnTo>
                    <a:pt x="54" y="36"/>
                  </a:lnTo>
                  <a:lnTo>
                    <a:pt x="52" y="36"/>
                  </a:lnTo>
                  <a:lnTo>
                    <a:pt x="52" y="36"/>
                  </a:lnTo>
                  <a:lnTo>
                    <a:pt x="45" y="38"/>
                  </a:lnTo>
                  <a:lnTo>
                    <a:pt x="43" y="40"/>
                  </a:lnTo>
                  <a:lnTo>
                    <a:pt x="43" y="43"/>
                  </a:lnTo>
                  <a:lnTo>
                    <a:pt x="43" y="45"/>
                  </a:lnTo>
                  <a:lnTo>
                    <a:pt x="43" y="45"/>
                  </a:lnTo>
                  <a:lnTo>
                    <a:pt x="43" y="47"/>
                  </a:lnTo>
                  <a:lnTo>
                    <a:pt x="38" y="52"/>
                  </a:lnTo>
                  <a:lnTo>
                    <a:pt x="35" y="55"/>
                  </a:lnTo>
                  <a:lnTo>
                    <a:pt x="31" y="62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4" name="Freeform 36"/>
            <p:cNvSpPr>
              <a:spLocks/>
            </p:cNvSpPr>
            <p:nvPr/>
          </p:nvSpPr>
          <p:spPr bwMode="auto">
            <a:xfrm>
              <a:off x="4259681" y="5317541"/>
              <a:ext cx="461963" cy="401639"/>
            </a:xfrm>
            <a:custGeom>
              <a:avLst/>
              <a:gdLst>
                <a:gd name="T0" fmla="*/ 206 w 291"/>
                <a:gd name="T1" fmla="*/ 196 h 253"/>
                <a:gd name="T2" fmla="*/ 228 w 291"/>
                <a:gd name="T3" fmla="*/ 185 h 253"/>
                <a:gd name="T4" fmla="*/ 232 w 291"/>
                <a:gd name="T5" fmla="*/ 111 h 253"/>
                <a:gd name="T6" fmla="*/ 291 w 291"/>
                <a:gd name="T7" fmla="*/ 97 h 253"/>
                <a:gd name="T8" fmla="*/ 291 w 291"/>
                <a:gd name="T9" fmla="*/ 21 h 253"/>
                <a:gd name="T10" fmla="*/ 275 w 291"/>
                <a:gd name="T11" fmla="*/ 5 h 253"/>
                <a:gd name="T12" fmla="*/ 258 w 291"/>
                <a:gd name="T13" fmla="*/ 0 h 253"/>
                <a:gd name="T14" fmla="*/ 254 w 291"/>
                <a:gd name="T15" fmla="*/ 2 h 253"/>
                <a:gd name="T16" fmla="*/ 242 w 291"/>
                <a:gd name="T17" fmla="*/ 9 h 253"/>
                <a:gd name="T18" fmla="*/ 244 w 291"/>
                <a:gd name="T19" fmla="*/ 9 h 253"/>
                <a:gd name="T20" fmla="*/ 256 w 291"/>
                <a:gd name="T21" fmla="*/ 14 h 253"/>
                <a:gd name="T22" fmla="*/ 242 w 291"/>
                <a:gd name="T23" fmla="*/ 19 h 253"/>
                <a:gd name="T24" fmla="*/ 230 w 291"/>
                <a:gd name="T25" fmla="*/ 12 h 253"/>
                <a:gd name="T26" fmla="*/ 218 w 291"/>
                <a:gd name="T27" fmla="*/ 9 h 253"/>
                <a:gd name="T28" fmla="*/ 211 w 291"/>
                <a:gd name="T29" fmla="*/ 9 h 253"/>
                <a:gd name="T30" fmla="*/ 197 w 291"/>
                <a:gd name="T31" fmla="*/ 12 h 253"/>
                <a:gd name="T32" fmla="*/ 183 w 291"/>
                <a:gd name="T33" fmla="*/ 26 h 253"/>
                <a:gd name="T34" fmla="*/ 171 w 291"/>
                <a:gd name="T35" fmla="*/ 28 h 253"/>
                <a:gd name="T36" fmla="*/ 166 w 291"/>
                <a:gd name="T37" fmla="*/ 28 h 253"/>
                <a:gd name="T38" fmla="*/ 154 w 291"/>
                <a:gd name="T39" fmla="*/ 38 h 253"/>
                <a:gd name="T40" fmla="*/ 149 w 291"/>
                <a:gd name="T41" fmla="*/ 40 h 253"/>
                <a:gd name="T42" fmla="*/ 138 w 291"/>
                <a:gd name="T43" fmla="*/ 45 h 253"/>
                <a:gd name="T44" fmla="*/ 133 w 291"/>
                <a:gd name="T45" fmla="*/ 45 h 253"/>
                <a:gd name="T46" fmla="*/ 128 w 291"/>
                <a:gd name="T47" fmla="*/ 43 h 253"/>
                <a:gd name="T48" fmla="*/ 114 w 291"/>
                <a:gd name="T49" fmla="*/ 43 h 253"/>
                <a:gd name="T50" fmla="*/ 111 w 291"/>
                <a:gd name="T51" fmla="*/ 47 h 253"/>
                <a:gd name="T52" fmla="*/ 114 w 291"/>
                <a:gd name="T53" fmla="*/ 52 h 253"/>
                <a:gd name="T54" fmla="*/ 107 w 291"/>
                <a:gd name="T55" fmla="*/ 59 h 253"/>
                <a:gd name="T56" fmla="*/ 100 w 291"/>
                <a:gd name="T57" fmla="*/ 57 h 253"/>
                <a:gd name="T58" fmla="*/ 95 w 291"/>
                <a:gd name="T59" fmla="*/ 62 h 253"/>
                <a:gd name="T60" fmla="*/ 88 w 291"/>
                <a:gd name="T61" fmla="*/ 69 h 253"/>
                <a:gd name="T62" fmla="*/ 83 w 291"/>
                <a:gd name="T63" fmla="*/ 73 h 253"/>
                <a:gd name="T64" fmla="*/ 71 w 291"/>
                <a:gd name="T65" fmla="*/ 78 h 253"/>
                <a:gd name="T66" fmla="*/ 59 w 291"/>
                <a:gd name="T67" fmla="*/ 92 h 253"/>
                <a:gd name="T68" fmla="*/ 55 w 291"/>
                <a:gd name="T69" fmla="*/ 95 h 253"/>
                <a:gd name="T70" fmla="*/ 50 w 291"/>
                <a:gd name="T71" fmla="*/ 97 h 253"/>
                <a:gd name="T72" fmla="*/ 45 w 291"/>
                <a:gd name="T73" fmla="*/ 97 h 253"/>
                <a:gd name="T74" fmla="*/ 43 w 291"/>
                <a:gd name="T75" fmla="*/ 92 h 253"/>
                <a:gd name="T76" fmla="*/ 38 w 291"/>
                <a:gd name="T77" fmla="*/ 99 h 253"/>
                <a:gd name="T78" fmla="*/ 33 w 291"/>
                <a:gd name="T79" fmla="*/ 99 h 253"/>
                <a:gd name="T80" fmla="*/ 38 w 291"/>
                <a:gd name="T81" fmla="*/ 109 h 253"/>
                <a:gd name="T82" fmla="*/ 33 w 291"/>
                <a:gd name="T83" fmla="*/ 116 h 253"/>
                <a:gd name="T84" fmla="*/ 24 w 291"/>
                <a:gd name="T85" fmla="*/ 121 h 253"/>
                <a:gd name="T86" fmla="*/ 19 w 291"/>
                <a:gd name="T87" fmla="*/ 123 h 253"/>
                <a:gd name="T88" fmla="*/ 12 w 291"/>
                <a:gd name="T89" fmla="*/ 130 h 253"/>
                <a:gd name="T90" fmla="*/ 7 w 291"/>
                <a:gd name="T91" fmla="*/ 132 h 253"/>
                <a:gd name="T92" fmla="*/ 0 w 291"/>
                <a:gd name="T93" fmla="*/ 130 h 253"/>
                <a:gd name="T94" fmla="*/ 0 w 291"/>
                <a:gd name="T95" fmla="*/ 180 h 253"/>
                <a:gd name="T96" fmla="*/ 33 w 291"/>
                <a:gd name="T97" fmla="*/ 253 h 253"/>
                <a:gd name="T98" fmla="*/ 66 w 291"/>
                <a:gd name="T99" fmla="*/ 253 h 253"/>
                <a:gd name="T100" fmla="*/ 180 w 291"/>
                <a:gd name="T101" fmla="*/ 251 h 253"/>
                <a:gd name="T102" fmla="*/ 218 w 291"/>
                <a:gd name="T103" fmla="*/ 251 h 253"/>
                <a:gd name="T104" fmla="*/ 228 w 291"/>
                <a:gd name="T105" fmla="*/ 21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91" h="253">
                  <a:moveTo>
                    <a:pt x="228" y="215"/>
                  </a:moveTo>
                  <a:lnTo>
                    <a:pt x="228" y="206"/>
                  </a:lnTo>
                  <a:lnTo>
                    <a:pt x="228" y="196"/>
                  </a:lnTo>
                  <a:lnTo>
                    <a:pt x="206" y="196"/>
                  </a:lnTo>
                  <a:lnTo>
                    <a:pt x="206" y="187"/>
                  </a:lnTo>
                  <a:lnTo>
                    <a:pt x="211" y="187"/>
                  </a:lnTo>
                  <a:lnTo>
                    <a:pt x="228" y="187"/>
                  </a:lnTo>
                  <a:lnTo>
                    <a:pt x="228" y="185"/>
                  </a:lnTo>
                  <a:lnTo>
                    <a:pt x="228" y="151"/>
                  </a:lnTo>
                  <a:lnTo>
                    <a:pt x="228" y="147"/>
                  </a:lnTo>
                  <a:lnTo>
                    <a:pt x="228" y="111"/>
                  </a:lnTo>
                  <a:lnTo>
                    <a:pt x="232" y="111"/>
                  </a:lnTo>
                  <a:lnTo>
                    <a:pt x="242" y="111"/>
                  </a:lnTo>
                  <a:lnTo>
                    <a:pt x="291" y="111"/>
                  </a:lnTo>
                  <a:lnTo>
                    <a:pt x="291" y="106"/>
                  </a:lnTo>
                  <a:lnTo>
                    <a:pt x="291" y="97"/>
                  </a:lnTo>
                  <a:lnTo>
                    <a:pt x="291" y="47"/>
                  </a:lnTo>
                  <a:lnTo>
                    <a:pt x="291" y="33"/>
                  </a:lnTo>
                  <a:lnTo>
                    <a:pt x="291" y="26"/>
                  </a:lnTo>
                  <a:lnTo>
                    <a:pt x="291" y="21"/>
                  </a:lnTo>
                  <a:lnTo>
                    <a:pt x="291" y="2"/>
                  </a:lnTo>
                  <a:lnTo>
                    <a:pt x="284" y="2"/>
                  </a:lnTo>
                  <a:lnTo>
                    <a:pt x="282" y="2"/>
                  </a:lnTo>
                  <a:lnTo>
                    <a:pt x="275" y="5"/>
                  </a:lnTo>
                  <a:lnTo>
                    <a:pt x="272" y="5"/>
                  </a:lnTo>
                  <a:lnTo>
                    <a:pt x="265" y="2"/>
                  </a:lnTo>
                  <a:lnTo>
                    <a:pt x="263" y="2"/>
                  </a:lnTo>
                  <a:lnTo>
                    <a:pt x="258" y="0"/>
                  </a:lnTo>
                  <a:lnTo>
                    <a:pt x="256" y="0"/>
                  </a:lnTo>
                  <a:lnTo>
                    <a:pt x="256" y="0"/>
                  </a:lnTo>
                  <a:lnTo>
                    <a:pt x="254" y="2"/>
                  </a:lnTo>
                  <a:lnTo>
                    <a:pt x="254" y="2"/>
                  </a:lnTo>
                  <a:lnTo>
                    <a:pt x="249" y="2"/>
                  </a:lnTo>
                  <a:lnTo>
                    <a:pt x="246" y="2"/>
                  </a:lnTo>
                  <a:lnTo>
                    <a:pt x="244" y="5"/>
                  </a:lnTo>
                  <a:lnTo>
                    <a:pt x="242" y="9"/>
                  </a:lnTo>
                  <a:lnTo>
                    <a:pt x="242" y="12"/>
                  </a:lnTo>
                  <a:lnTo>
                    <a:pt x="242" y="12"/>
                  </a:lnTo>
                  <a:lnTo>
                    <a:pt x="244" y="12"/>
                  </a:lnTo>
                  <a:lnTo>
                    <a:pt x="244" y="9"/>
                  </a:lnTo>
                  <a:lnTo>
                    <a:pt x="246" y="9"/>
                  </a:lnTo>
                  <a:lnTo>
                    <a:pt x="256" y="12"/>
                  </a:lnTo>
                  <a:lnTo>
                    <a:pt x="256" y="12"/>
                  </a:lnTo>
                  <a:lnTo>
                    <a:pt x="256" y="14"/>
                  </a:lnTo>
                  <a:lnTo>
                    <a:pt x="254" y="17"/>
                  </a:lnTo>
                  <a:lnTo>
                    <a:pt x="249" y="19"/>
                  </a:lnTo>
                  <a:lnTo>
                    <a:pt x="246" y="19"/>
                  </a:lnTo>
                  <a:lnTo>
                    <a:pt x="242" y="19"/>
                  </a:lnTo>
                  <a:lnTo>
                    <a:pt x="239" y="17"/>
                  </a:lnTo>
                  <a:lnTo>
                    <a:pt x="235" y="17"/>
                  </a:lnTo>
                  <a:lnTo>
                    <a:pt x="230" y="12"/>
                  </a:lnTo>
                  <a:lnTo>
                    <a:pt x="230" y="12"/>
                  </a:lnTo>
                  <a:lnTo>
                    <a:pt x="223" y="9"/>
                  </a:lnTo>
                  <a:lnTo>
                    <a:pt x="218" y="9"/>
                  </a:lnTo>
                  <a:lnTo>
                    <a:pt x="218" y="7"/>
                  </a:lnTo>
                  <a:lnTo>
                    <a:pt x="218" y="9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13" y="12"/>
                  </a:lnTo>
                  <a:lnTo>
                    <a:pt x="211" y="9"/>
                  </a:lnTo>
                  <a:lnTo>
                    <a:pt x="211" y="12"/>
                  </a:lnTo>
                  <a:lnTo>
                    <a:pt x="209" y="14"/>
                  </a:lnTo>
                  <a:lnTo>
                    <a:pt x="204" y="12"/>
                  </a:lnTo>
                  <a:lnTo>
                    <a:pt x="197" y="12"/>
                  </a:lnTo>
                  <a:lnTo>
                    <a:pt x="194" y="12"/>
                  </a:lnTo>
                  <a:lnTo>
                    <a:pt x="190" y="14"/>
                  </a:lnTo>
                  <a:lnTo>
                    <a:pt x="187" y="19"/>
                  </a:lnTo>
                  <a:lnTo>
                    <a:pt x="183" y="26"/>
                  </a:lnTo>
                  <a:lnTo>
                    <a:pt x="180" y="28"/>
                  </a:lnTo>
                  <a:lnTo>
                    <a:pt x="175" y="31"/>
                  </a:lnTo>
                  <a:lnTo>
                    <a:pt x="173" y="31"/>
                  </a:lnTo>
                  <a:lnTo>
                    <a:pt x="171" y="28"/>
                  </a:lnTo>
                  <a:lnTo>
                    <a:pt x="171" y="28"/>
                  </a:lnTo>
                  <a:lnTo>
                    <a:pt x="168" y="28"/>
                  </a:lnTo>
                  <a:lnTo>
                    <a:pt x="168" y="28"/>
                  </a:lnTo>
                  <a:lnTo>
                    <a:pt x="166" y="28"/>
                  </a:lnTo>
                  <a:lnTo>
                    <a:pt x="164" y="33"/>
                  </a:lnTo>
                  <a:lnTo>
                    <a:pt x="159" y="38"/>
                  </a:lnTo>
                  <a:lnTo>
                    <a:pt x="156" y="38"/>
                  </a:lnTo>
                  <a:lnTo>
                    <a:pt x="154" y="38"/>
                  </a:lnTo>
                  <a:lnTo>
                    <a:pt x="152" y="40"/>
                  </a:lnTo>
                  <a:lnTo>
                    <a:pt x="149" y="40"/>
                  </a:lnTo>
                  <a:lnTo>
                    <a:pt x="149" y="40"/>
                  </a:lnTo>
                  <a:lnTo>
                    <a:pt x="149" y="40"/>
                  </a:lnTo>
                  <a:lnTo>
                    <a:pt x="147" y="38"/>
                  </a:lnTo>
                  <a:lnTo>
                    <a:pt x="145" y="40"/>
                  </a:lnTo>
                  <a:lnTo>
                    <a:pt x="142" y="43"/>
                  </a:lnTo>
                  <a:lnTo>
                    <a:pt x="138" y="45"/>
                  </a:lnTo>
                  <a:lnTo>
                    <a:pt x="138" y="45"/>
                  </a:lnTo>
                  <a:lnTo>
                    <a:pt x="135" y="47"/>
                  </a:lnTo>
                  <a:lnTo>
                    <a:pt x="135" y="47"/>
                  </a:lnTo>
                  <a:lnTo>
                    <a:pt x="133" y="45"/>
                  </a:lnTo>
                  <a:lnTo>
                    <a:pt x="133" y="43"/>
                  </a:lnTo>
                  <a:lnTo>
                    <a:pt x="133" y="43"/>
                  </a:lnTo>
                  <a:lnTo>
                    <a:pt x="133" y="43"/>
                  </a:lnTo>
                  <a:lnTo>
                    <a:pt x="128" y="43"/>
                  </a:lnTo>
                  <a:lnTo>
                    <a:pt x="121" y="43"/>
                  </a:lnTo>
                  <a:lnTo>
                    <a:pt x="116" y="43"/>
                  </a:lnTo>
                  <a:lnTo>
                    <a:pt x="116" y="43"/>
                  </a:lnTo>
                  <a:lnTo>
                    <a:pt x="114" y="43"/>
                  </a:lnTo>
                  <a:lnTo>
                    <a:pt x="111" y="43"/>
                  </a:lnTo>
                  <a:lnTo>
                    <a:pt x="111" y="43"/>
                  </a:lnTo>
                  <a:lnTo>
                    <a:pt x="111" y="43"/>
                  </a:lnTo>
                  <a:lnTo>
                    <a:pt x="111" y="47"/>
                  </a:lnTo>
                  <a:lnTo>
                    <a:pt x="114" y="47"/>
                  </a:lnTo>
                  <a:lnTo>
                    <a:pt x="116" y="50"/>
                  </a:lnTo>
                  <a:lnTo>
                    <a:pt x="116" y="50"/>
                  </a:lnTo>
                  <a:lnTo>
                    <a:pt x="114" y="52"/>
                  </a:lnTo>
                  <a:lnTo>
                    <a:pt x="114" y="52"/>
                  </a:lnTo>
                  <a:lnTo>
                    <a:pt x="109" y="52"/>
                  </a:lnTo>
                  <a:lnTo>
                    <a:pt x="107" y="57"/>
                  </a:lnTo>
                  <a:lnTo>
                    <a:pt x="107" y="59"/>
                  </a:lnTo>
                  <a:lnTo>
                    <a:pt x="102" y="62"/>
                  </a:lnTo>
                  <a:lnTo>
                    <a:pt x="102" y="62"/>
                  </a:lnTo>
                  <a:lnTo>
                    <a:pt x="102" y="59"/>
                  </a:lnTo>
                  <a:lnTo>
                    <a:pt x="100" y="57"/>
                  </a:lnTo>
                  <a:lnTo>
                    <a:pt x="100" y="57"/>
                  </a:lnTo>
                  <a:lnTo>
                    <a:pt x="97" y="59"/>
                  </a:lnTo>
                  <a:lnTo>
                    <a:pt x="97" y="62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93" y="69"/>
                  </a:lnTo>
                  <a:lnTo>
                    <a:pt x="90" y="71"/>
                  </a:lnTo>
                  <a:lnTo>
                    <a:pt x="88" y="69"/>
                  </a:lnTo>
                  <a:lnTo>
                    <a:pt x="88" y="69"/>
                  </a:lnTo>
                  <a:lnTo>
                    <a:pt x="85" y="71"/>
                  </a:lnTo>
                  <a:lnTo>
                    <a:pt x="83" y="73"/>
                  </a:lnTo>
                  <a:lnTo>
                    <a:pt x="83" y="73"/>
                  </a:lnTo>
                  <a:lnTo>
                    <a:pt x="81" y="76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71" y="78"/>
                  </a:lnTo>
                  <a:lnTo>
                    <a:pt x="69" y="80"/>
                  </a:lnTo>
                  <a:lnTo>
                    <a:pt x="62" y="85"/>
                  </a:lnTo>
                  <a:lnTo>
                    <a:pt x="59" y="90"/>
                  </a:lnTo>
                  <a:lnTo>
                    <a:pt x="59" y="92"/>
                  </a:lnTo>
                  <a:lnTo>
                    <a:pt x="59" y="95"/>
                  </a:lnTo>
                  <a:lnTo>
                    <a:pt x="57" y="97"/>
                  </a:lnTo>
                  <a:lnTo>
                    <a:pt x="55" y="97"/>
                  </a:lnTo>
                  <a:lnTo>
                    <a:pt x="55" y="95"/>
                  </a:lnTo>
                  <a:lnTo>
                    <a:pt x="50" y="92"/>
                  </a:lnTo>
                  <a:lnTo>
                    <a:pt x="48" y="92"/>
                  </a:lnTo>
                  <a:lnTo>
                    <a:pt x="48" y="95"/>
                  </a:lnTo>
                  <a:lnTo>
                    <a:pt x="50" y="97"/>
                  </a:lnTo>
                  <a:lnTo>
                    <a:pt x="50" y="97"/>
                  </a:lnTo>
                  <a:lnTo>
                    <a:pt x="48" y="97"/>
                  </a:lnTo>
                  <a:lnTo>
                    <a:pt x="48" y="97"/>
                  </a:lnTo>
                  <a:lnTo>
                    <a:pt x="45" y="97"/>
                  </a:lnTo>
                  <a:lnTo>
                    <a:pt x="48" y="95"/>
                  </a:lnTo>
                  <a:lnTo>
                    <a:pt x="48" y="92"/>
                  </a:lnTo>
                  <a:lnTo>
                    <a:pt x="45" y="92"/>
                  </a:lnTo>
                  <a:lnTo>
                    <a:pt x="43" y="92"/>
                  </a:lnTo>
                  <a:lnTo>
                    <a:pt x="43" y="92"/>
                  </a:lnTo>
                  <a:lnTo>
                    <a:pt x="43" y="95"/>
                  </a:lnTo>
                  <a:lnTo>
                    <a:pt x="40" y="99"/>
                  </a:lnTo>
                  <a:lnTo>
                    <a:pt x="38" y="99"/>
                  </a:lnTo>
                  <a:lnTo>
                    <a:pt x="36" y="99"/>
                  </a:lnTo>
                  <a:lnTo>
                    <a:pt x="36" y="99"/>
                  </a:lnTo>
                  <a:lnTo>
                    <a:pt x="33" y="99"/>
                  </a:lnTo>
                  <a:lnTo>
                    <a:pt x="33" y="99"/>
                  </a:lnTo>
                  <a:lnTo>
                    <a:pt x="33" y="104"/>
                  </a:lnTo>
                  <a:lnTo>
                    <a:pt x="33" y="106"/>
                  </a:lnTo>
                  <a:lnTo>
                    <a:pt x="33" y="109"/>
                  </a:lnTo>
                  <a:lnTo>
                    <a:pt x="38" y="109"/>
                  </a:lnTo>
                  <a:lnTo>
                    <a:pt x="38" y="111"/>
                  </a:lnTo>
                  <a:lnTo>
                    <a:pt x="36" y="114"/>
                  </a:lnTo>
                  <a:lnTo>
                    <a:pt x="33" y="116"/>
                  </a:lnTo>
                  <a:lnTo>
                    <a:pt x="33" y="116"/>
                  </a:lnTo>
                  <a:lnTo>
                    <a:pt x="31" y="116"/>
                  </a:lnTo>
                  <a:lnTo>
                    <a:pt x="31" y="116"/>
                  </a:lnTo>
                  <a:lnTo>
                    <a:pt x="24" y="121"/>
                  </a:lnTo>
                  <a:lnTo>
                    <a:pt x="24" y="121"/>
                  </a:lnTo>
                  <a:lnTo>
                    <a:pt x="24" y="118"/>
                  </a:lnTo>
                  <a:lnTo>
                    <a:pt x="24" y="118"/>
                  </a:lnTo>
                  <a:lnTo>
                    <a:pt x="19" y="123"/>
                  </a:lnTo>
                  <a:lnTo>
                    <a:pt x="19" y="123"/>
                  </a:lnTo>
                  <a:lnTo>
                    <a:pt x="21" y="123"/>
                  </a:lnTo>
                  <a:lnTo>
                    <a:pt x="21" y="123"/>
                  </a:lnTo>
                  <a:lnTo>
                    <a:pt x="21" y="125"/>
                  </a:lnTo>
                  <a:lnTo>
                    <a:pt x="12" y="130"/>
                  </a:lnTo>
                  <a:lnTo>
                    <a:pt x="10" y="132"/>
                  </a:lnTo>
                  <a:lnTo>
                    <a:pt x="7" y="132"/>
                  </a:lnTo>
                  <a:lnTo>
                    <a:pt x="7" y="132"/>
                  </a:lnTo>
                  <a:lnTo>
                    <a:pt x="7" y="132"/>
                  </a:lnTo>
                  <a:lnTo>
                    <a:pt x="10" y="130"/>
                  </a:lnTo>
                  <a:lnTo>
                    <a:pt x="10" y="128"/>
                  </a:lnTo>
                  <a:lnTo>
                    <a:pt x="10" y="128"/>
                  </a:lnTo>
                  <a:lnTo>
                    <a:pt x="0" y="130"/>
                  </a:lnTo>
                  <a:lnTo>
                    <a:pt x="0" y="149"/>
                  </a:lnTo>
                  <a:lnTo>
                    <a:pt x="0" y="163"/>
                  </a:lnTo>
                  <a:lnTo>
                    <a:pt x="0" y="177"/>
                  </a:lnTo>
                  <a:lnTo>
                    <a:pt x="0" y="180"/>
                  </a:lnTo>
                  <a:lnTo>
                    <a:pt x="0" y="185"/>
                  </a:lnTo>
                  <a:lnTo>
                    <a:pt x="0" y="253"/>
                  </a:lnTo>
                  <a:lnTo>
                    <a:pt x="17" y="253"/>
                  </a:lnTo>
                  <a:lnTo>
                    <a:pt x="33" y="253"/>
                  </a:lnTo>
                  <a:lnTo>
                    <a:pt x="50" y="253"/>
                  </a:lnTo>
                  <a:lnTo>
                    <a:pt x="62" y="253"/>
                  </a:lnTo>
                  <a:lnTo>
                    <a:pt x="64" y="253"/>
                  </a:lnTo>
                  <a:lnTo>
                    <a:pt x="66" y="253"/>
                  </a:lnTo>
                  <a:lnTo>
                    <a:pt x="88" y="251"/>
                  </a:lnTo>
                  <a:lnTo>
                    <a:pt x="149" y="251"/>
                  </a:lnTo>
                  <a:lnTo>
                    <a:pt x="152" y="251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99" y="251"/>
                  </a:lnTo>
                  <a:lnTo>
                    <a:pt x="199" y="251"/>
                  </a:lnTo>
                  <a:lnTo>
                    <a:pt x="218" y="251"/>
                  </a:lnTo>
                  <a:lnTo>
                    <a:pt x="228" y="251"/>
                  </a:lnTo>
                  <a:lnTo>
                    <a:pt x="228" y="218"/>
                  </a:lnTo>
                  <a:lnTo>
                    <a:pt x="228" y="215"/>
                  </a:lnTo>
                  <a:lnTo>
                    <a:pt x="228" y="215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5" name="Freeform 37"/>
            <p:cNvSpPr>
              <a:spLocks/>
            </p:cNvSpPr>
            <p:nvPr/>
          </p:nvSpPr>
          <p:spPr bwMode="auto">
            <a:xfrm>
              <a:off x="4477739" y="4128312"/>
              <a:ext cx="728663" cy="735013"/>
            </a:xfrm>
            <a:custGeom>
              <a:avLst/>
              <a:gdLst>
                <a:gd name="T0" fmla="*/ 227 w 459"/>
                <a:gd name="T1" fmla="*/ 0 h 463"/>
                <a:gd name="T2" fmla="*/ 215 w 459"/>
                <a:gd name="T3" fmla="*/ 9 h 463"/>
                <a:gd name="T4" fmla="*/ 203 w 459"/>
                <a:gd name="T5" fmla="*/ 16 h 463"/>
                <a:gd name="T6" fmla="*/ 182 w 459"/>
                <a:gd name="T7" fmla="*/ 21 h 463"/>
                <a:gd name="T8" fmla="*/ 173 w 459"/>
                <a:gd name="T9" fmla="*/ 23 h 463"/>
                <a:gd name="T10" fmla="*/ 161 w 459"/>
                <a:gd name="T11" fmla="*/ 35 h 463"/>
                <a:gd name="T12" fmla="*/ 170 w 459"/>
                <a:gd name="T13" fmla="*/ 45 h 463"/>
                <a:gd name="T14" fmla="*/ 175 w 459"/>
                <a:gd name="T15" fmla="*/ 49 h 463"/>
                <a:gd name="T16" fmla="*/ 168 w 459"/>
                <a:gd name="T17" fmla="*/ 61 h 463"/>
                <a:gd name="T18" fmla="*/ 154 w 459"/>
                <a:gd name="T19" fmla="*/ 68 h 463"/>
                <a:gd name="T20" fmla="*/ 118 w 459"/>
                <a:gd name="T21" fmla="*/ 118 h 463"/>
                <a:gd name="T22" fmla="*/ 109 w 459"/>
                <a:gd name="T23" fmla="*/ 139 h 463"/>
                <a:gd name="T24" fmla="*/ 121 w 459"/>
                <a:gd name="T25" fmla="*/ 156 h 463"/>
                <a:gd name="T26" fmla="*/ 130 w 459"/>
                <a:gd name="T27" fmla="*/ 165 h 463"/>
                <a:gd name="T28" fmla="*/ 92 w 459"/>
                <a:gd name="T29" fmla="*/ 177 h 463"/>
                <a:gd name="T30" fmla="*/ 40 w 459"/>
                <a:gd name="T31" fmla="*/ 224 h 463"/>
                <a:gd name="T32" fmla="*/ 45 w 459"/>
                <a:gd name="T33" fmla="*/ 246 h 463"/>
                <a:gd name="T34" fmla="*/ 59 w 459"/>
                <a:gd name="T35" fmla="*/ 260 h 463"/>
                <a:gd name="T36" fmla="*/ 42 w 459"/>
                <a:gd name="T37" fmla="*/ 262 h 463"/>
                <a:gd name="T38" fmla="*/ 33 w 459"/>
                <a:gd name="T39" fmla="*/ 269 h 463"/>
                <a:gd name="T40" fmla="*/ 7 w 459"/>
                <a:gd name="T41" fmla="*/ 281 h 463"/>
                <a:gd name="T42" fmla="*/ 45 w 459"/>
                <a:gd name="T43" fmla="*/ 283 h 463"/>
                <a:gd name="T44" fmla="*/ 73 w 459"/>
                <a:gd name="T45" fmla="*/ 291 h 463"/>
                <a:gd name="T46" fmla="*/ 106 w 459"/>
                <a:gd name="T47" fmla="*/ 291 h 463"/>
                <a:gd name="T48" fmla="*/ 113 w 459"/>
                <a:gd name="T49" fmla="*/ 295 h 463"/>
                <a:gd name="T50" fmla="*/ 125 w 459"/>
                <a:gd name="T51" fmla="*/ 298 h 463"/>
                <a:gd name="T52" fmla="*/ 135 w 459"/>
                <a:gd name="T53" fmla="*/ 307 h 463"/>
                <a:gd name="T54" fmla="*/ 154 w 459"/>
                <a:gd name="T55" fmla="*/ 314 h 463"/>
                <a:gd name="T56" fmla="*/ 173 w 459"/>
                <a:gd name="T57" fmla="*/ 326 h 463"/>
                <a:gd name="T58" fmla="*/ 187 w 459"/>
                <a:gd name="T59" fmla="*/ 338 h 463"/>
                <a:gd name="T60" fmla="*/ 182 w 459"/>
                <a:gd name="T61" fmla="*/ 371 h 463"/>
                <a:gd name="T62" fmla="*/ 173 w 459"/>
                <a:gd name="T63" fmla="*/ 395 h 463"/>
                <a:gd name="T64" fmla="*/ 173 w 459"/>
                <a:gd name="T65" fmla="*/ 411 h 463"/>
                <a:gd name="T66" fmla="*/ 182 w 459"/>
                <a:gd name="T67" fmla="*/ 423 h 463"/>
                <a:gd name="T68" fmla="*/ 194 w 459"/>
                <a:gd name="T69" fmla="*/ 425 h 463"/>
                <a:gd name="T70" fmla="*/ 203 w 459"/>
                <a:gd name="T71" fmla="*/ 435 h 463"/>
                <a:gd name="T72" fmla="*/ 211 w 459"/>
                <a:gd name="T73" fmla="*/ 447 h 463"/>
                <a:gd name="T74" fmla="*/ 248 w 459"/>
                <a:gd name="T75" fmla="*/ 461 h 463"/>
                <a:gd name="T76" fmla="*/ 298 w 459"/>
                <a:gd name="T77" fmla="*/ 437 h 463"/>
                <a:gd name="T78" fmla="*/ 293 w 459"/>
                <a:gd name="T79" fmla="*/ 418 h 463"/>
                <a:gd name="T80" fmla="*/ 286 w 459"/>
                <a:gd name="T81" fmla="*/ 414 h 463"/>
                <a:gd name="T82" fmla="*/ 331 w 459"/>
                <a:gd name="T83" fmla="*/ 319 h 463"/>
                <a:gd name="T84" fmla="*/ 426 w 459"/>
                <a:gd name="T85" fmla="*/ 246 h 463"/>
                <a:gd name="T86" fmla="*/ 398 w 459"/>
                <a:gd name="T87" fmla="*/ 134 h 463"/>
                <a:gd name="T88" fmla="*/ 355 w 459"/>
                <a:gd name="T89" fmla="*/ 21 h 463"/>
                <a:gd name="T90" fmla="*/ 338 w 459"/>
                <a:gd name="T91" fmla="*/ 23 h 463"/>
                <a:gd name="T92" fmla="*/ 322 w 459"/>
                <a:gd name="T93" fmla="*/ 26 h 463"/>
                <a:gd name="T94" fmla="*/ 310 w 459"/>
                <a:gd name="T95" fmla="*/ 30 h 463"/>
                <a:gd name="T96" fmla="*/ 303 w 459"/>
                <a:gd name="T97" fmla="*/ 26 h 463"/>
                <a:gd name="T98" fmla="*/ 301 w 459"/>
                <a:gd name="T99" fmla="*/ 26 h 463"/>
                <a:gd name="T100" fmla="*/ 289 w 459"/>
                <a:gd name="T101" fmla="*/ 23 h 463"/>
                <a:gd name="T102" fmla="*/ 282 w 459"/>
                <a:gd name="T103" fmla="*/ 18 h 463"/>
                <a:gd name="T104" fmla="*/ 279 w 459"/>
                <a:gd name="T105" fmla="*/ 16 h 463"/>
                <a:gd name="T106" fmla="*/ 270 w 459"/>
                <a:gd name="T107" fmla="*/ 11 h 463"/>
                <a:gd name="T108" fmla="*/ 267 w 459"/>
                <a:gd name="T109" fmla="*/ 16 h 463"/>
                <a:gd name="T110" fmla="*/ 256 w 459"/>
                <a:gd name="T111" fmla="*/ 14 h 463"/>
                <a:gd name="T112" fmla="*/ 237 w 459"/>
                <a:gd name="T113" fmla="*/ 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59" h="463">
                  <a:moveTo>
                    <a:pt x="234" y="2"/>
                  </a:moveTo>
                  <a:lnTo>
                    <a:pt x="232" y="2"/>
                  </a:lnTo>
                  <a:lnTo>
                    <a:pt x="232" y="0"/>
                  </a:lnTo>
                  <a:lnTo>
                    <a:pt x="232" y="2"/>
                  </a:lnTo>
                  <a:lnTo>
                    <a:pt x="229" y="0"/>
                  </a:lnTo>
                  <a:lnTo>
                    <a:pt x="227" y="0"/>
                  </a:lnTo>
                  <a:lnTo>
                    <a:pt x="225" y="2"/>
                  </a:lnTo>
                  <a:lnTo>
                    <a:pt x="225" y="4"/>
                  </a:lnTo>
                  <a:lnTo>
                    <a:pt x="220" y="7"/>
                  </a:lnTo>
                  <a:lnTo>
                    <a:pt x="218" y="7"/>
                  </a:lnTo>
                  <a:lnTo>
                    <a:pt x="218" y="7"/>
                  </a:lnTo>
                  <a:lnTo>
                    <a:pt x="215" y="9"/>
                  </a:lnTo>
                  <a:lnTo>
                    <a:pt x="215" y="9"/>
                  </a:lnTo>
                  <a:lnTo>
                    <a:pt x="213" y="11"/>
                  </a:lnTo>
                  <a:lnTo>
                    <a:pt x="211" y="11"/>
                  </a:lnTo>
                  <a:lnTo>
                    <a:pt x="208" y="11"/>
                  </a:lnTo>
                  <a:lnTo>
                    <a:pt x="208" y="11"/>
                  </a:lnTo>
                  <a:lnTo>
                    <a:pt x="203" y="16"/>
                  </a:lnTo>
                  <a:lnTo>
                    <a:pt x="201" y="18"/>
                  </a:lnTo>
                  <a:lnTo>
                    <a:pt x="201" y="21"/>
                  </a:lnTo>
                  <a:lnTo>
                    <a:pt x="201" y="21"/>
                  </a:lnTo>
                  <a:lnTo>
                    <a:pt x="196" y="23"/>
                  </a:lnTo>
                  <a:lnTo>
                    <a:pt x="194" y="21"/>
                  </a:lnTo>
                  <a:lnTo>
                    <a:pt x="182" y="21"/>
                  </a:lnTo>
                  <a:lnTo>
                    <a:pt x="182" y="21"/>
                  </a:lnTo>
                  <a:lnTo>
                    <a:pt x="180" y="21"/>
                  </a:lnTo>
                  <a:lnTo>
                    <a:pt x="180" y="21"/>
                  </a:lnTo>
                  <a:lnTo>
                    <a:pt x="175" y="23"/>
                  </a:lnTo>
                  <a:lnTo>
                    <a:pt x="175" y="23"/>
                  </a:lnTo>
                  <a:lnTo>
                    <a:pt x="173" y="23"/>
                  </a:lnTo>
                  <a:lnTo>
                    <a:pt x="170" y="23"/>
                  </a:lnTo>
                  <a:lnTo>
                    <a:pt x="168" y="23"/>
                  </a:lnTo>
                  <a:lnTo>
                    <a:pt x="163" y="23"/>
                  </a:lnTo>
                  <a:lnTo>
                    <a:pt x="161" y="26"/>
                  </a:lnTo>
                  <a:lnTo>
                    <a:pt x="161" y="28"/>
                  </a:lnTo>
                  <a:lnTo>
                    <a:pt x="161" y="35"/>
                  </a:lnTo>
                  <a:lnTo>
                    <a:pt x="163" y="35"/>
                  </a:lnTo>
                  <a:lnTo>
                    <a:pt x="166" y="37"/>
                  </a:lnTo>
                  <a:lnTo>
                    <a:pt x="168" y="40"/>
                  </a:lnTo>
                  <a:lnTo>
                    <a:pt x="168" y="42"/>
                  </a:lnTo>
                  <a:lnTo>
                    <a:pt x="170" y="45"/>
                  </a:lnTo>
                  <a:lnTo>
                    <a:pt x="170" y="45"/>
                  </a:lnTo>
                  <a:lnTo>
                    <a:pt x="168" y="47"/>
                  </a:lnTo>
                  <a:lnTo>
                    <a:pt x="168" y="49"/>
                  </a:lnTo>
                  <a:lnTo>
                    <a:pt x="170" y="49"/>
                  </a:lnTo>
                  <a:lnTo>
                    <a:pt x="175" y="49"/>
                  </a:lnTo>
                  <a:lnTo>
                    <a:pt x="175" y="49"/>
                  </a:lnTo>
                  <a:lnTo>
                    <a:pt x="175" y="49"/>
                  </a:lnTo>
                  <a:lnTo>
                    <a:pt x="177" y="49"/>
                  </a:lnTo>
                  <a:lnTo>
                    <a:pt x="177" y="52"/>
                  </a:lnTo>
                  <a:lnTo>
                    <a:pt x="177" y="52"/>
                  </a:lnTo>
                  <a:lnTo>
                    <a:pt x="177" y="54"/>
                  </a:lnTo>
                  <a:lnTo>
                    <a:pt x="168" y="61"/>
                  </a:lnTo>
                  <a:lnTo>
                    <a:pt x="168" y="61"/>
                  </a:lnTo>
                  <a:lnTo>
                    <a:pt x="166" y="61"/>
                  </a:lnTo>
                  <a:lnTo>
                    <a:pt x="163" y="61"/>
                  </a:lnTo>
                  <a:lnTo>
                    <a:pt x="161" y="63"/>
                  </a:lnTo>
                  <a:lnTo>
                    <a:pt x="158" y="66"/>
                  </a:lnTo>
                  <a:lnTo>
                    <a:pt x="154" y="68"/>
                  </a:lnTo>
                  <a:lnTo>
                    <a:pt x="154" y="68"/>
                  </a:lnTo>
                  <a:lnTo>
                    <a:pt x="151" y="68"/>
                  </a:lnTo>
                  <a:lnTo>
                    <a:pt x="139" y="94"/>
                  </a:lnTo>
                  <a:lnTo>
                    <a:pt x="137" y="99"/>
                  </a:lnTo>
                  <a:lnTo>
                    <a:pt x="137" y="104"/>
                  </a:lnTo>
                  <a:lnTo>
                    <a:pt x="125" y="111"/>
                  </a:lnTo>
                  <a:lnTo>
                    <a:pt x="118" y="118"/>
                  </a:lnTo>
                  <a:lnTo>
                    <a:pt x="118" y="118"/>
                  </a:lnTo>
                  <a:lnTo>
                    <a:pt x="109" y="127"/>
                  </a:lnTo>
                  <a:lnTo>
                    <a:pt x="104" y="132"/>
                  </a:lnTo>
                  <a:lnTo>
                    <a:pt x="106" y="137"/>
                  </a:lnTo>
                  <a:lnTo>
                    <a:pt x="109" y="139"/>
                  </a:lnTo>
                  <a:lnTo>
                    <a:pt x="109" y="139"/>
                  </a:lnTo>
                  <a:lnTo>
                    <a:pt x="111" y="144"/>
                  </a:lnTo>
                  <a:lnTo>
                    <a:pt x="111" y="144"/>
                  </a:lnTo>
                  <a:lnTo>
                    <a:pt x="111" y="149"/>
                  </a:lnTo>
                  <a:lnTo>
                    <a:pt x="111" y="151"/>
                  </a:lnTo>
                  <a:lnTo>
                    <a:pt x="116" y="153"/>
                  </a:lnTo>
                  <a:lnTo>
                    <a:pt x="121" y="156"/>
                  </a:lnTo>
                  <a:lnTo>
                    <a:pt x="123" y="158"/>
                  </a:lnTo>
                  <a:lnTo>
                    <a:pt x="123" y="160"/>
                  </a:lnTo>
                  <a:lnTo>
                    <a:pt x="125" y="160"/>
                  </a:lnTo>
                  <a:lnTo>
                    <a:pt x="128" y="163"/>
                  </a:lnTo>
                  <a:lnTo>
                    <a:pt x="128" y="163"/>
                  </a:lnTo>
                  <a:lnTo>
                    <a:pt x="130" y="165"/>
                  </a:lnTo>
                  <a:lnTo>
                    <a:pt x="130" y="163"/>
                  </a:lnTo>
                  <a:lnTo>
                    <a:pt x="111" y="175"/>
                  </a:lnTo>
                  <a:lnTo>
                    <a:pt x="106" y="168"/>
                  </a:lnTo>
                  <a:lnTo>
                    <a:pt x="99" y="170"/>
                  </a:lnTo>
                  <a:lnTo>
                    <a:pt x="92" y="175"/>
                  </a:lnTo>
                  <a:lnTo>
                    <a:pt x="92" y="177"/>
                  </a:lnTo>
                  <a:lnTo>
                    <a:pt x="92" y="177"/>
                  </a:lnTo>
                  <a:lnTo>
                    <a:pt x="97" y="182"/>
                  </a:lnTo>
                  <a:lnTo>
                    <a:pt x="83" y="194"/>
                  </a:lnTo>
                  <a:lnTo>
                    <a:pt x="80" y="194"/>
                  </a:lnTo>
                  <a:lnTo>
                    <a:pt x="38" y="222"/>
                  </a:lnTo>
                  <a:lnTo>
                    <a:pt x="40" y="224"/>
                  </a:lnTo>
                  <a:lnTo>
                    <a:pt x="40" y="227"/>
                  </a:lnTo>
                  <a:lnTo>
                    <a:pt x="38" y="234"/>
                  </a:lnTo>
                  <a:lnTo>
                    <a:pt x="40" y="236"/>
                  </a:lnTo>
                  <a:lnTo>
                    <a:pt x="40" y="239"/>
                  </a:lnTo>
                  <a:lnTo>
                    <a:pt x="42" y="241"/>
                  </a:lnTo>
                  <a:lnTo>
                    <a:pt x="45" y="246"/>
                  </a:lnTo>
                  <a:lnTo>
                    <a:pt x="47" y="248"/>
                  </a:lnTo>
                  <a:lnTo>
                    <a:pt x="50" y="250"/>
                  </a:lnTo>
                  <a:lnTo>
                    <a:pt x="50" y="250"/>
                  </a:lnTo>
                  <a:lnTo>
                    <a:pt x="54" y="255"/>
                  </a:lnTo>
                  <a:lnTo>
                    <a:pt x="57" y="257"/>
                  </a:lnTo>
                  <a:lnTo>
                    <a:pt x="59" y="260"/>
                  </a:lnTo>
                  <a:lnTo>
                    <a:pt x="47" y="265"/>
                  </a:lnTo>
                  <a:lnTo>
                    <a:pt x="45" y="267"/>
                  </a:lnTo>
                  <a:lnTo>
                    <a:pt x="45" y="267"/>
                  </a:lnTo>
                  <a:lnTo>
                    <a:pt x="42" y="265"/>
                  </a:lnTo>
                  <a:lnTo>
                    <a:pt x="42" y="262"/>
                  </a:lnTo>
                  <a:lnTo>
                    <a:pt x="42" y="262"/>
                  </a:lnTo>
                  <a:lnTo>
                    <a:pt x="40" y="260"/>
                  </a:lnTo>
                  <a:lnTo>
                    <a:pt x="35" y="260"/>
                  </a:lnTo>
                  <a:lnTo>
                    <a:pt x="35" y="267"/>
                  </a:lnTo>
                  <a:lnTo>
                    <a:pt x="35" y="274"/>
                  </a:lnTo>
                  <a:lnTo>
                    <a:pt x="33" y="281"/>
                  </a:lnTo>
                  <a:lnTo>
                    <a:pt x="33" y="269"/>
                  </a:lnTo>
                  <a:lnTo>
                    <a:pt x="19" y="274"/>
                  </a:lnTo>
                  <a:lnTo>
                    <a:pt x="19" y="269"/>
                  </a:lnTo>
                  <a:lnTo>
                    <a:pt x="14" y="272"/>
                  </a:lnTo>
                  <a:lnTo>
                    <a:pt x="7" y="274"/>
                  </a:lnTo>
                  <a:lnTo>
                    <a:pt x="0" y="279"/>
                  </a:lnTo>
                  <a:lnTo>
                    <a:pt x="7" y="281"/>
                  </a:lnTo>
                  <a:lnTo>
                    <a:pt x="12" y="281"/>
                  </a:lnTo>
                  <a:lnTo>
                    <a:pt x="16" y="283"/>
                  </a:lnTo>
                  <a:lnTo>
                    <a:pt x="19" y="283"/>
                  </a:lnTo>
                  <a:lnTo>
                    <a:pt x="23" y="283"/>
                  </a:lnTo>
                  <a:lnTo>
                    <a:pt x="35" y="283"/>
                  </a:lnTo>
                  <a:lnTo>
                    <a:pt x="45" y="283"/>
                  </a:lnTo>
                  <a:lnTo>
                    <a:pt x="52" y="283"/>
                  </a:lnTo>
                  <a:lnTo>
                    <a:pt x="61" y="283"/>
                  </a:lnTo>
                  <a:lnTo>
                    <a:pt x="64" y="286"/>
                  </a:lnTo>
                  <a:lnTo>
                    <a:pt x="68" y="288"/>
                  </a:lnTo>
                  <a:lnTo>
                    <a:pt x="71" y="288"/>
                  </a:lnTo>
                  <a:lnTo>
                    <a:pt x="73" y="291"/>
                  </a:lnTo>
                  <a:lnTo>
                    <a:pt x="78" y="291"/>
                  </a:lnTo>
                  <a:lnTo>
                    <a:pt x="83" y="291"/>
                  </a:lnTo>
                  <a:lnTo>
                    <a:pt x="87" y="291"/>
                  </a:lnTo>
                  <a:lnTo>
                    <a:pt x="95" y="288"/>
                  </a:lnTo>
                  <a:lnTo>
                    <a:pt x="102" y="291"/>
                  </a:lnTo>
                  <a:lnTo>
                    <a:pt x="106" y="291"/>
                  </a:lnTo>
                  <a:lnTo>
                    <a:pt x="109" y="291"/>
                  </a:lnTo>
                  <a:lnTo>
                    <a:pt x="111" y="291"/>
                  </a:lnTo>
                  <a:lnTo>
                    <a:pt x="111" y="291"/>
                  </a:lnTo>
                  <a:lnTo>
                    <a:pt x="113" y="291"/>
                  </a:lnTo>
                  <a:lnTo>
                    <a:pt x="113" y="293"/>
                  </a:lnTo>
                  <a:lnTo>
                    <a:pt x="113" y="295"/>
                  </a:lnTo>
                  <a:lnTo>
                    <a:pt x="113" y="295"/>
                  </a:lnTo>
                  <a:lnTo>
                    <a:pt x="116" y="295"/>
                  </a:lnTo>
                  <a:lnTo>
                    <a:pt x="116" y="295"/>
                  </a:lnTo>
                  <a:lnTo>
                    <a:pt x="118" y="295"/>
                  </a:lnTo>
                  <a:lnTo>
                    <a:pt x="125" y="298"/>
                  </a:lnTo>
                  <a:lnTo>
                    <a:pt x="125" y="298"/>
                  </a:lnTo>
                  <a:lnTo>
                    <a:pt x="123" y="298"/>
                  </a:lnTo>
                  <a:lnTo>
                    <a:pt x="125" y="300"/>
                  </a:lnTo>
                  <a:lnTo>
                    <a:pt x="132" y="305"/>
                  </a:lnTo>
                  <a:lnTo>
                    <a:pt x="135" y="307"/>
                  </a:lnTo>
                  <a:lnTo>
                    <a:pt x="135" y="307"/>
                  </a:lnTo>
                  <a:lnTo>
                    <a:pt x="135" y="307"/>
                  </a:lnTo>
                  <a:lnTo>
                    <a:pt x="137" y="310"/>
                  </a:lnTo>
                  <a:lnTo>
                    <a:pt x="142" y="310"/>
                  </a:lnTo>
                  <a:lnTo>
                    <a:pt x="144" y="312"/>
                  </a:lnTo>
                  <a:lnTo>
                    <a:pt x="144" y="312"/>
                  </a:lnTo>
                  <a:lnTo>
                    <a:pt x="149" y="314"/>
                  </a:lnTo>
                  <a:lnTo>
                    <a:pt x="154" y="314"/>
                  </a:lnTo>
                  <a:lnTo>
                    <a:pt x="156" y="317"/>
                  </a:lnTo>
                  <a:lnTo>
                    <a:pt x="161" y="319"/>
                  </a:lnTo>
                  <a:lnTo>
                    <a:pt x="161" y="321"/>
                  </a:lnTo>
                  <a:lnTo>
                    <a:pt x="163" y="324"/>
                  </a:lnTo>
                  <a:lnTo>
                    <a:pt x="166" y="324"/>
                  </a:lnTo>
                  <a:lnTo>
                    <a:pt x="173" y="326"/>
                  </a:lnTo>
                  <a:lnTo>
                    <a:pt x="180" y="328"/>
                  </a:lnTo>
                  <a:lnTo>
                    <a:pt x="182" y="331"/>
                  </a:lnTo>
                  <a:lnTo>
                    <a:pt x="182" y="331"/>
                  </a:lnTo>
                  <a:lnTo>
                    <a:pt x="182" y="333"/>
                  </a:lnTo>
                  <a:lnTo>
                    <a:pt x="184" y="336"/>
                  </a:lnTo>
                  <a:lnTo>
                    <a:pt x="187" y="338"/>
                  </a:lnTo>
                  <a:lnTo>
                    <a:pt x="189" y="338"/>
                  </a:lnTo>
                  <a:lnTo>
                    <a:pt x="189" y="338"/>
                  </a:lnTo>
                  <a:lnTo>
                    <a:pt x="187" y="347"/>
                  </a:lnTo>
                  <a:lnTo>
                    <a:pt x="184" y="354"/>
                  </a:lnTo>
                  <a:lnTo>
                    <a:pt x="182" y="362"/>
                  </a:lnTo>
                  <a:lnTo>
                    <a:pt x="182" y="371"/>
                  </a:lnTo>
                  <a:lnTo>
                    <a:pt x="182" y="376"/>
                  </a:lnTo>
                  <a:lnTo>
                    <a:pt x="182" y="378"/>
                  </a:lnTo>
                  <a:lnTo>
                    <a:pt x="180" y="383"/>
                  </a:lnTo>
                  <a:lnTo>
                    <a:pt x="175" y="388"/>
                  </a:lnTo>
                  <a:lnTo>
                    <a:pt x="175" y="390"/>
                  </a:lnTo>
                  <a:lnTo>
                    <a:pt x="173" y="395"/>
                  </a:lnTo>
                  <a:lnTo>
                    <a:pt x="170" y="397"/>
                  </a:lnTo>
                  <a:lnTo>
                    <a:pt x="170" y="402"/>
                  </a:lnTo>
                  <a:lnTo>
                    <a:pt x="170" y="407"/>
                  </a:lnTo>
                  <a:lnTo>
                    <a:pt x="170" y="409"/>
                  </a:lnTo>
                  <a:lnTo>
                    <a:pt x="170" y="411"/>
                  </a:lnTo>
                  <a:lnTo>
                    <a:pt x="173" y="411"/>
                  </a:lnTo>
                  <a:lnTo>
                    <a:pt x="173" y="411"/>
                  </a:lnTo>
                  <a:lnTo>
                    <a:pt x="175" y="411"/>
                  </a:lnTo>
                  <a:lnTo>
                    <a:pt x="177" y="411"/>
                  </a:lnTo>
                  <a:lnTo>
                    <a:pt x="177" y="414"/>
                  </a:lnTo>
                  <a:lnTo>
                    <a:pt x="177" y="416"/>
                  </a:lnTo>
                  <a:lnTo>
                    <a:pt x="182" y="423"/>
                  </a:lnTo>
                  <a:lnTo>
                    <a:pt x="182" y="425"/>
                  </a:lnTo>
                  <a:lnTo>
                    <a:pt x="184" y="425"/>
                  </a:lnTo>
                  <a:lnTo>
                    <a:pt x="187" y="423"/>
                  </a:lnTo>
                  <a:lnTo>
                    <a:pt x="189" y="423"/>
                  </a:lnTo>
                  <a:lnTo>
                    <a:pt x="194" y="425"/>
                  </a:lnTo>
                  <a:lnTo>
                    <a:pt x="194" y="425"/>
                  </a:lnTo>
                  <a:lnTo>
                    <a:pt x="196" y="428"/>
                  </a:lnTo>
                  <a:lnTo>
                    <a:pt x="196" y="428"/>
                  </a:lnTo>
                  <a:lnTo>
                    <a:pt x="196" y="430"/>
                  </a:lnTo>
                  <a:lnTo>
                    <a:pt x="199" y="433"/>
                  </a:lnTo>
                  <a:lnTo>
                    <a:pt x="201" y="433"/>
                  </a:lnTo>
                  <a:lnTo>
                    <a:pt x="203" y="435"/>
                  </a:lnTo>
                  <a:lnTo>
                    <a:pt x="203" y="437"/>
                  </a:lnTo>
                  <a:lnTo>
                    <a:pt x="203" y="437"/>
                  </a:lnTo>
                  <a:lnTo>
                    <a:pt x="206" y="437"/>
                  </a:lnTo>
                  <a:lnTo>
                    <a:pt x="208" y="440"/>
                  </a:lnTo>
                  <a:lnTo>
                    <a:pt x="211" y="444"/>
                  </a:lnTo>
                  <a:lnTo>
                    <a:pt x="211" y="447"/>
                  </a:lnTo>
                  <a:lnTo>
                    <a:pt x="211" y="459"/>
                  </a:lnTo>
                  <a:lnTo>
                    <a:pt x="211" y="461"/>
                  </a:lnTo>
                  <a:lnTo>
                    <a:pt x="218" y="463"/>
                  </a:lnTo>
                  <a:lnTo>
                    <a:pt x="229" y="461"/>
                  </a:lnTo>
                  <a:lnTo>
                    <a:pt x="234" y="461"/>
                  </a:lnTo>
                  <a:lnTo>
                    <a:pt x="248" y="461"/>
                  </a:lnTo>
                  <a:lnTo>
                    <a:pt x="258" y="461"/>
                  </a:lnTo>
                  <a:lnTo>
                    <a:pt x="265" y="461"/>
                  </a:lnTo>
                  <a:lnTo>
                    <a:pt x="272" y="454"/>
                  </a:lnTo>
                  <a:lnTo>
                    <a:pt x="277" y="451"/>
                  </a:lnTo>
                  <a:lnTo>
                    <a:pt x="298" y="440"/>
                  </a:lnTo>
                  <a:lnTo>
                    <a:pt x="298" y="437"/>
                  </a:lnTo>
                  <a:lnTo>
                    <a:pt x="296" y="435"/>
                  </a:lnTo>
                  <a:lnTo>
                    <a:pt x="293" y="430"/>
                  </a:lnTo>
                  <a:lnTo>
                    <a:pt x="293" y="425"/>
                  </a:lnTo>
                  <a:lnTo>
                    <a:pt x="293" y="423"/>
                  </a:lnTo>
                  <a:lnTo>
                    <a:pt x="293" y="421"/>
                  </a:lnTo>
                  <a:lnTo>
                    <a:pt x="293" y="418"/>
                  </a:lnTo>
                  <a:lnTo>
                    <a:pt x="293" y="418"/>
                  </a:lnTo>
                  <a:lnTo>
                    <a:pt x="293" y="418"/>
                  </a:lnTo>
                  <a:lnTo>
                    <a:pt x="293" y="416"/>
                  </a:lnTo>
                  <a:lnTo>
                    <a:pt x="291" y="414"/>
                  </a:lnTo>
                  <a:lnTo>
                    <a:pt x="289" y="414"/>
                  </a:lnTo>
                  <a:lnTo>
                    <a:pt x="286" y="414"/>
                  </a:lnTo>
                  <a:lnTo>
                    <a:pt x="286" y="414"/>
                  </a:lnTo>
                  <a:lnTo>
                    <a:pt x="282" y="411"/>
                  </a:lnTo>
                  <a:lnTo>
                    <a:pt x="319" y="357"/>
                  </a:lnTo>
                  <a:lnTo>
                    <a:pt x="329" y="343"/>
                  </a:lnTo>
                  <a:lnTo>
                    <a:pt x="331" y="321"/>
                  </a:lnTo>
                  <a:lnTo>
                    <a:pt x="331" y="319"/>
                  </a:lnTo>
                  <a:lnTo>
                    <a:pt x="334" y="307"/>
                  </a:lnTo>
                  <a:lnTo>
                    <a:pt x="345" y="288"/>
                  </a:lnTo>
                  <a:lnTo>
                    <a:pt x="355" y="269"/>
                  </a:lnTo>
                  <a:lnTo>
                    <a:pt x="395" y="241"/>
                  </a:lnTo>
                  <a:lnTo>
                    <a:pt x="405" y="234"/>
                  </a:lnTo>
                  <a:lnTo>
                    <a:pt x="426" y="246"/>
                  </a:lnTo>
                  <a:lnTo>
                    <a:pt x="440" y="253"/>
                  </a:lnTo>
                  <a:lnTo>
                    <a:pt x="443" y="239"/>
                  </a:lnTo>
                  <a:lnTo>
                    <a:pt x="445" y="236"/>
                  </a:lnTo>
                  <a:lnTo>
                    <a:pt x="459" y="196"/>
                  </a:lnTo>
                  <a:lnTo>
                    <a:pt x="402" y="149"/>
                  </a:lnTo>
                  <a:lnTo>
                    <a:pt x="398" y="134"/>
                  </a:lnTo>
                  <a:lnTo>
                    <a:pt x="395" y="127"/>
                  </a:lnTo>
                  <a:lnTo>
                    <a:pt x="388" y="108"/>
                  </a:lnTo>
                  <a:lnTo>
                    <a:pt x="374" y="73"/>
                  </a:lnTo>
                  <a:lnTo>
                    <a:pt x="364" y="45"/>
                  </a:lnTo>
                  <a:lnTo>
                    <a:pt x="357" y="23"/>
                  </a:lnTo>
                  <a:lnTo>
                    <a:pt x="355" y="21"/>
                  </a:lnTo>
                  <a:lnTo>
                    <a:pt x="353" y="21"/>
                  </a:lnTo>
                  <a:lnTo>
                    <a:pt x="350" y="21"/>
                  </a:lnTo>
                  <a:lnTo>
                    <a:pt x="345" y="21"/>
                  </a:lnTo>
                  <a:lnTo>
                    <a:pt x="345" y="23"/>
                  </a:lnTo>
                  <a:lnTo>
                    <a:pt x="341" y="26"/>
                  </a:lnTo>
                  <a:lnTo>
                    <a:pt x="338" y="23"/>
                  </a:lnTo>
                  <a:lnTo>
                    <a:pt x="334" y="23"/>
                  </a:lnTo>
                  <a:lnTo>
                    <a:pt x="329" y="26"/>
                  </a:lnTo>
                  <a:lnTo>
                    <a:pt x="327" y="28"/>
                  </a:lnTo>
                  <a:lnTo>
                    <a:pt x="327" y="28"/>
                  </a:lnTo>
                  <a:lnTo>
                    <a:pt x="322" y="28"/>
                  </a:lnTo>
                  <a:lnTo>
                    <a:pt x="322" y="26"/>
                  </a:lnTo>
                  <a:lnTo>
                    <a:pt x="319" y="26"/>
                  </a:lnTo>
                  <a:lnTo>
                    <a:pt x="315" y="30"/>
                  </a:lnTo>
                  <a:lnTo>
                    <a:pt x="312" y="30"/>
                  </a:lnTo>
                  <a:lnTo>
                    <a:pt x="312" y="30"/>
                  </a:lnTo>
                  <a:lnTo>
                    <a:pt x="310" y="30"/>
                  </a:lnTo>
                  <a:lnTo>
                    <a:pt x="310" y="30"/>
                  </a:lnTo>
                  <a:lnTo>
                    <a:pt x="308" y="30"/>
                  </a:lnTo>
                  <a:lnTo>
                    <a:pt x="305" y="30"/>
                  </a:lnTo>
                  <a:lnTo>
                    <a:pt x="308" y="30"/>
                  </a:lnTo>
                  <a:lnTo>
                    <a:pt x="305" y="28"/>
                  </a:lnTo>
                  <a:lnTo>
                    <a:pt x="305" y="28"/>
                  </a:lnTo>
                  <a:lnTo>
                    <a:pt x="303" y="26"/>
                  </a:lnTo>
                  <a:lnTo>
                    <a:pt x="303" y="26"/>
                  </a:lnTo>
                  <a:lnTo>
                    <a:pt x="303" y="28"/>
                  </a:lnTo>
                  <a:lnTo>
                    <a:pt x="303" y="28"/>
                  </a:lnTo>
                  <a:lnTo>
                    <a:pt x="303" y="26"/>
                  </a:lnTo>
                  <a:lnTo>
                    <a:pt x="303" y="26"/>
                  </a:lnTo>
                  <a:lnTo>
                    <a:pt x="301" y="26"/>
                  </a:lnTo>
                  <a:lnTo>
                    <a:pt x="301" y="23"/>
                  </a:lnTo>
                  <a:lnTo>
                    <a:pt x="301" y="23"/>
                  </a:lnTo>
                  <a:lnTo>
                    <a:pt x="298" y="23"/>
                  </a:lnTo>
                  <a:lnTo>
                    <a:pt x="298" y="23"/>
                  </a:lnTo>
                  <a:lnTo>
                    <a:pt x="293" y="21"/>
                  </a:lnTo>
                  <a:lnTo>
                    <a:pt x="289" y="23"/>
                  </a:lnTo>
                  <a:lnTo>
                    <a:pt x="286" y="23"/>
                  </a:lnTo>
                  <a:lnTo>
                    <a:pt x="284" y="21"/>
                  </a:lnTo>
                  <a:lnTo>
                    <a:pt x="284" y="21"/>
                  </a:lnTo>
                  <a:lnTo>
                    <a:pt x="284" y="18"/>
                  </a:lnTo>
                  <a:lnTo>
                    <a:pt x="282" y="18"/>
                  </a:lnTo>
                  <a:lnTo>
                    <a:pt x="282" y="18"/>
                  </a:lnTo>
                  <a:lnTo>
                    <a:pt x="279" y="18"/>
                  </a:lnTo>
                  <a:lnTo>
                    <a:pt x="279" y="18"/>
                  </a:lnTo>
                  <a:lnTo>
                    <a:pt x="277" y="18"/>
                  </a:lnTo>
                  <a:lnTo>
                    <a:pt x="277" y="16"/>
                  </a:lnTo>
                  <a:lnTo>
                    <a:pt x="277" y="16"/>
                  </a:lnTo>
                  <a:lnTo>
                    <a:pt x="279" y="16"/>
                  </a:lnTo>
                  <a:lnTo>
                    <a:pt x="277" y="14"/>
                  </a:lnTo>
                  <a:lnTo>
                    <a:pt x="277" y="14"/>
                  </a:lnTo>
                  <a:lnTo>
                    <a:pt x="274" y="14"/>
                  </a:lnTo>
                  <a:lnTo>
                    <a:pt x="272" y="14"/>
                  </a:lnTo>
                  <a:lnTo>
                    <a:pt x="272" y="14"/>
                  </a:lnTo>
                  <a:lnTo>
                    <a:pt x="270" y="11"/>
                  </a:lnTo>
                  <a:lnTo>
                    <a:pt x="270" y="11"/>
                  </a:lnTo>
                  <a:lnTo>
                    <a:pt x="270" y="14"/>
                  </a:lnTo>
                  <a:lnTo>
                    <a:pt x="270" y="14"/>
                  </a:lnTo>
                  <a:lnTo>
                    <a:pt x="267" y="14"/>
                  </a:lnTo>
                  <a:lnTo>
                    <a:pt x="267" y="14"/>
                  </a:lnTo>
                  <a:lnTo>
                    <a:pt x="267" y="16"/>
                  </a:lnTo>
                  <a:lnTo>
                    <a:pt x="267" y="16"/>
                  </a:lnTo>
                  <a:lnTo>
                    <a:pt x="265" y="14"/>
                  </a:lnTo>
                  <a:lnTo>
                    <a:pt x="263" y="14"/>
                  </a:lnTo>
                  <a:lnTo>
                    <a:pt x="258" y="11"/>
                  </a:lnTo>
                  <a:lnTo>
                    <a:pt x="258" y="11"/>
                  </a:lnTo>
                  <a:lnTo>
                    <a:pt x="256" y="14"/>
                  </a:lnTo>
                  <a:lnTo>
                    <a:pt x="253" y="11"/>
                  </a:lnTo>
                  <a:lnTo>
                    <a:pt x="253" y="11"/>
                  </a:lnTo>
                  <a:lnTo>
                    <a:pt x="251" y="11"/>
                  </a:lnTo>
                  <a:lnTo>
                    <a:pt x="246" y="11"/>
                  </a:lnTo>
                  <a:lnTo>
                    <a:pt x="239" y="11"/>
                  </a:lnTo>
                  <a:lnTo>
                    <a:pt x="237" y="9"/>
                  </a:lnTo>
                  <a:lnTo>
                    <a:pt x="234" y="4"/>
                  </a:lnTo>
                  <a:lnTo>
                    <a:pt x="234" y="4"/>
                  </a:lnTo>
                  <a:lnTo>
                    <a:pt x="234" y="4"/>
                  </a:lnTo>
                  <a:lnTo>
                    <a:pt x="234" y="2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6" name="Freeform 38"/>
            <p:cNvSpPr>
              <a:spLocks/>
            </p:cNvSpPr>
            <p:nvPr/>
          </p:nvSpPr>
          <p:spPr bwMode="auto">
            <a:xfrm>
              <a:off x="3523081" y="5479466"/>
              <a:ext cx="557213" cy="266700"/>
            </a:xfrm>
            <a:custGeom>
              <a:avLst/>
              <a:gdLst>
                <a:gd name="T0" fmla="*/ 348 w 351"/>
                <a:gd name="T1" fmla="*/ 61 h 168"/>
                <a:gd name="T2" fmla="*/ 343 w 351"/>
                <a:gd name="T3" fmla="*/ 64 h 168"/>
                <a:gd name="T4" fmla="*/ 334 w 351"/>
                <a:gd name="T5" fmla="*/ 61 h 168"/>
                <a:gd name="T6" fmla="*/ 324 w 351"/>
                <a:gd name="T7" fmla="*/ 57 h 168"/>
                <a:gd name="T8" fmla="*/ 315 w 351"/>
                <a:gd name="T9" fmla="*/ 52 h 168"/>
                <a:gd name="T10" fmla="*/ 308 w 351"/>
                <a:gd name="T11" fmla="*/ 52 h 168"/>
                <a:gd name="T12" fmla="*/ 301 w 351"/>
                <a:gd name="T13" fmla="*/ 47 h 168"/>
                <a:gd name="T14" fmla="*/ 296 w 351"/>
                <a:gd name="T15" fmla="*/ 42 h 168"/>
                <a:gd name="T16" fmla="*/ 289 w 351"/>
                <a:gd name="T17" fmla="*/ 42 h 168"/>
                <a:gd name="T18" fmla="*/ 287 w 351"/>
                <a:gd name="T19" fmla="*/ 38 h 168"/>
                <a:gd name="T20" fmla="*/ 284 w 351"/>
                <a:gd name="T21" fmla="*/ 33 h 168"/>
                <a:gd name="T22" fmla="*/ 282 w 351"/>
                <a:gd name="T23" fmla="*/ 38 h 168"/>
                <a:gd name="T24" fmla="*/ 272 w 351"/>
                <a:gd name="T25" fmla="*/ 30 h 168"/>
                <a:gd name="T26" fmla="*/ 272 w 351"/>
                <a:gd name="T27" fmla="*/ 28 h 168"/>
                <a:gd name="T28" fmla="*/ 268 w 351"/>
                <a:gd name="T29" fmla="*/ 28 h 168"/>
                <a:gd name="T30" fmla="*/ 268 w 351"/>
                <a:gd name="T31" fmla="*/ 33 h 168"/>
                <a:gd name="T32" fmla="*/ 270 w 351"/>
                <a:gd name="T33" fmla="*/ 33 h 168"/>
                <a:gd name="T34" fmla="*/ 265 w 351"/>
                <a:gd name="T35" fmla="*/ 33 h 168"/>
                <a:gd name="T36" fmla="*/ 253 w 351"/>
                <a:gd name="T37" fmla="*/ 35 h 168"/>
                <a:gd name="T38" fmla="*/ 246 w 351"/>
                <a:gd name="T39" fmla="*/ 28 h 168"/>
                <a:gd name="T40" fmla="*/ 251 w 351"/>
                <a:gd name="T41" fmla="*/ 30 h 168"/>
                <a:gd name="T42" fmla="*/ 249 w 351"/>
                <a:gd name="T43" fmla="*/ 21 h 168"/>
                <a:gd name="T44" fmla="*/ 242 w 351"/>
                <a:gd name="T45" fmla="*/ 23 h 168"/>
                <a:gd name="T46" fmla="*/ 239 w 351"/>
                <a:gd name="T47" fmla="*/ 21 h 168"/>
                <a:gd name="T48" fmla="*/ 237 w 351"/>
                <a:gd name="T49" fmla="*/ 16 h 168"/>
                <a:gd name="T50" fmla="*/ 225 w 351"/>
                <a:gd name="T51" fmla="*/ 7 h 168"/>
                <a:gd name="T52" fmla="*/ 218 w 351"/>
                <a:gd name="T53" fmla="*/ 0 h 168"/>
                <a:gd name="T54" fmla="*/ 211 w 351"/>
                <a:gd name="T55" fmla="*/ 2 h 168"/>
                <a:gd name="T56" fmla="*/ 199 w 351"/>
                <a:gd name="T57" fmla="*/ 2 h 168"/>
                <a:gd name="T58" fmla="*/ 199 w 351"/>
                <a:gd name="T59" fmla="*/ 4 h 168"/>
                <a:gd name="T60" fmla="*/ 192 w 351"/>
                <a:gd name="T61" fmla="*/ 7 h 168"/>
                <a:gd name="T62" fmla="*/ 126 w 351"/>
                <a:gd name="T63" fmla="*/ 4 h 168"/>
                <a:gd name="T64" fmla="*/ 90 w 351"/>
                <a:gd name="T65" fmla="*/ 4 h 168"/>
                <a:gd name="T66" fmla="*/ 62 w 351"/>
                <a:gd name="T67" fmla="*/ 4 h 168"/>
                <a:gd name="T68" fmla="*/ 2 w 351"/>
                <a:gd name="T69" fmla="*/ 9 h 168"/>
                <a:gd name="T70" fmla="*/ 0 w 351"/>
                <a:gd name="T71" fmla="*/ 14 h 168"/>
                <a:gd name="T72" fmla="*/ 5 w 351"/>
                <a:gd name="T73" fmla="*/ 16 h 168"/>
                <a:gd name="T74" fmla="*/ 2 w 351"/>
                <a:gd name="T75" fmla="*/ 21 h 168"/>
                <a:gd name="T76" fmla="*/ 7 w 351"/>
                <a:gd name="T77" fmla="*/ 35 h 168"/>
                <a:gd name="T78" fmla="*/ 12 w 351"/>
                <a:gd name="T79" fmla="*/ 42 h 168"/>
                <a:gd name="T80" fmla="*/ 17 w 351"/>
                <a:gd name="T81" fmla="*/ 49 h 168"/>
                <a:gd name="T82" fmla="*/ 17 w 351"/>
                <a:gd name="T83" fmla="*/ 54 h 168"/>
                <a:gd name="T84" fmla="*/ 17 w 351"/>
                <a:gd name="T85" fmla="*/ 61 h 168"/>
                <a:gd name="T86" fmla="*/ 21 w 351"/>
                <a:gd name="T87" fmla="*/ 66 h 168"/>
                <a:gd name="T88" fmla="*/ 21 w 351"/>
                <a:gd name="T89" fmla="*/ 73 h 168"/>
                <a:gd name="T90" fmla="*/ 52 w 351"/>
                <a:gd name="T91" fmla="*/ 78 h 168"/>
                <a:gd name="T92" fmla="*/ 81 w 351"/>
                <a:gd name="T93" fmla="*/ 68 h 168"/>
                <a:gd name="T94" fmla="*/ 102 w 351"/>
                <a:gd name="T95" fmla="*/ 80 h 168"/>
                <a:gd name="T96" fmla="*/ 114 w 351"/>
                <a:gd name="T97" fmla="*/ 90 h 168"/>
                <a:gd name="T98" fmla="*/ 114 w 351"/>
                <a:gd name="T99" fmla="*/ 111 h 168"/>
                <a:gd name="T100" fmla="*/ 114 w 351"/>
                <a:gd name="T101" fmla="*/ 142 h 168"/>
                <a:gd name="T102" fmla="*/ 121 w 351"/>
                <a:gd name="T103" fmla="*/ 144 h 168"/>
                <a:gd name="T104" fmla="*/ 156 w 351"/>
                <a:gd name="T105" fmla="*/ 144 h 168"/>
                <a:gd name="T106" fmla="*/ 156 w 351"/>
                <a:gd name="T107" fmla="*/ 156 h 168"/>
                <a:gd name="T108" fmla="*/ 173 w 351"/>
                <a:gd name="T109" fmla="*/ 168 h 168"/>
                <a:gd name="T110" fmla="*/ 220 w 351"/>
                <a:gd name="T111" fmla="*/ 168 h 168"/>
                <a:gd name="T112" fmla="*/ 244 w 351"/>
                <a:gd name="T113" fmla="*/ 146 h 168"/>
                <a:gd name="T114" fmla="*/ 336 w 351"/>
                <a:gd name="T115" fmla="*/ 149 h 168"/>
                <a:gd name="T116" fmla="*/ 348 w 351"/>
                <a:gd name="T117" fmla="*/ 123 h 168"/>
                <a:gd name="T118" fmla="*/ 348 w 351"/>
                <a:gd name="T119" fmla="*/ 99 h 168"/>
                <a:gd name="T120" fmla="*/ 351 w 351"/>
                <a:gd name="T121" fmla="*/ 59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51" h="168">
                  <a:moveTo>
                    <a:pt x="348" y="59"/>
                  </a:moveTo>
                  <a:lnTo>
                    <a:pt x="348" y="59"/>
                  </a:lnTo>
                  <a:lnTo>
                    <a:pt x="348" y="61"/>
                  </a:lnTo>
                  <a:lnTo>
                    <a:pt x="346" y="64"/>
                  </a:lnTo>
                  <a:lnTo>
                    <a:pt x="346" y="64"/>
                  </a:lnTo>
                  <a:lnTo>
                    <a:pt x="343" y="64"/>
                  </a:lnTo>
                  <a:lnTo>
                    <a:pt x="341" y="61"/>
                  </a:lnTo>
                  <a:lnTo>
                    <a:pt x="336" y="61"/>
                  </a:lnTo>
                  <a:lnTo>
                    <a:pt x="334" y="61"/>
                  </a:lnTo>
                  <a:lnTo>
                    <a:pt x="327" y="61"/>
                  </a:lnTo>
                  <a:lnTo>
                    <a:pt x="324" y="59"/>
                  </a:lnTo>
                  <a:lnTo>
                    <a:pt x="324" y="57"/>
                  </a:lnTo>
                  <a:lnTo>
                    <a:pt x="320" y="52"/>
                  </a:lnTo>
                  <a:lnTo>
                    <a:pt x="315" y="49"/>
                  </a:lnTo>
                  <a:lnTo>
                    <a:pt x="315" y="52"/>
                  </a:lnTo>
                  <a:lnTo>
                    <a:pt x="315" y="52"/>
                  </a:lnTo>
                  <a:lnTo>
                    <a:pt x="315" y="52"/>
                  </a:lnTo>
                  <a:lnTo>
                    <a:pt x="308" y="52"/>
                  </a:lnTo>
                  <a:lnTo>
                    <a:pt x="308" y="49"/>
                  </a:lnTo>
                  <a:lnTo>
                    <a:pt x="303" y="47"/>
                  </a:lnTo>
                  <a:lnTo>
                    <a:pt x="301" y="47"/>
                  </a:lnTo>
                  <a:lnTo>
                    <a:pt x="296" y="47"/>
                  </a:lnTo>
                  <a:lnTo>
                    <a:pt x="296" y="45"/>
                  </a:lnTo>
                  <a:lnTo>
                    <a:pt x="296" y="42"/>
                  </a:lnTo>
                  <a:lnTo>
                    <a:pt x="294" y="42"/>
                  </a:lnTo>
                  <a:lnTo>
                    <a:pt x="291" y="42"/>
                  </a:lnTo>
                  <a:lnTo>
                    <a:pt x="289" y="42"/>
                  </a:lnTo>
                  <a:lnTo>
                    <a:pt x="289" y="42"/>
                  </a:lnTo>
                  <a:lnTo>
                    <a:pt x="287" y="40"/>
                  </a:lnTo>
                  <a:lnTo>
                    <a:pt x="287" y="38"/>
                  </a:lnTo>
                  <a:lnTo>
                    <a:pt x="287" y="35"/>
                  </a:lnTo>
                  <a:lnTo>
                    <a:pt x="287" y="33"/>
                  </a:lnTo>
                  <a:lnTo>
                    <a:pt x="284" y="33"/>
                  </a:lnTo>
                  <a:lnTo>
                    <a:pt x="284" y="33"/>
                  </a:lnTo>
                  <a:lnTo>
                    <a:pt x="284" y="35"/>
                  </a:lnTo>
                  <a:lnTo>
                    <a:pt x="282" y="38"/>
                  </a:lnTo>
                  <a:lnTo>
                    <a:pt x="277" y="35"/>
                  </a:lnTo>
                  <a:lnTo>
                    <a:pt x="275" y="33"/>
                  </a:lnTo>
                  <a:lnTo>
                    <a:pt x="272" y="30"/>
                  </a:lnTo>
                  <a:lnTo>
                    <a:pt x="270" y="30"/>
                  </a:lnTo>
                  <a:lnTo>
                    <a:pt x="270" y="30"/>
                  </a:lnTo>
                  <a:lnTo>
                    <a:pt x="272" y="28"/>
                  </a:lnTo>
                  <a:lnTo>
                    <a:pt x="270" y="28"/>
                  </a:lnTo>
                  <a:lnTo>
                    <a:pt x="270" y="28"/>
                  </a:lnTo>
                  <a:lnTo>
                    <a:pt x="268" y="28"/>
                  </a:lnTo>
                  <a:lnTo>
                    <a:pt x="268" y="30"/>
                  </a:lnTo>
                  <a:lnTo>
                    <a:pt x="268" y="33"/>
                  </a:lnTo>
                  <a:lnTo>
                    <a:pt x="268" y="33"/>
                  </a:lnTo>
                  <a:lnTo>
                    <a:pt x="270" y="33"/>
                  </a:lnTo>
                  <a:lnTo>
                    <a:pt x="270" y="33"/>
                  </a:lnTo>
                  <a:lnTo>
                    <a:pt x="270" y="33"/>
                  </a:lnTo>
                  <a:lnTo>
                    <a:pt x="268" y="35"/>
                  </a:lnTo>
                  <a:lnTo>
                    <a:pt x="265" y="35"/>
                  </a:lnTo>
                  <a:lnTo>
                    <a:pt x="265" y="33"/>
                  </a:lnTo>
                  <a:lnTo>
                    <a:pt x="263" y="33"/>
                  </a:lnTo>
                  <a:lnTo>
                    <a:pt x="261" y="33"/>
                  </a:lnTo>
                  <a:lnTo>
                    <a:pt x="253" y="35"/>
                  </a:lnTo>
                  <a:lnTo>
                    <a:pt x="246" y="30"/>
                  </a:lnTo>
                  <a:lnTo>
                    <a:pt x="246" y="28"/>
                  </a:lnTo>
                  <a:lnTo>
                    <a:pt x="246" y="28"/>
                  </a:lnTo>
                  <a:lnTo>
                    <a:pt x="246" y="28"/>
                  </a:lnTo>
                  <a:lnTo>
                    <a:pt x="249" y="30"/>
                  </a:lnTo>
                  <a:lnTo>
                    <a:pt x="251" y="30"/>
                  </a:lnTo>
                  <a:lnTo>
                    <a:pt x="251" y="26"/>
                  </a:lnTo>
                  <a:lnTo>
                    <a:pt x="251" y="23"/>
                  </a:lnTo>
                  <a:lnTo>
                    <a:pt x="249" y="21"/>
                  </a:lnTo>
                  <a:lnTo>
                    <a:pt x="249" y="21"/>
                  </a:lnTo>
                  <a:lnTo>
                    <a:pt x="244" y="23"/>
                  </a:lnTo>
                  <a:lnTo>
                    <a:pt x="242" y="23"/>
                  </a:lnTo>
                  <a:lnTo>
                    <a:pt x="237" y="23"/>
                  </a:lnTo>
                  <a:lnTo>
                    <a:pt x="237" y="21"/>
                  </a:lnTo>
                  <a:lnTo>
                    <a:pt x="239" y="21"/>
                  </a:lnTo>
                  <a:lnTo>
                    <a:pt x="239" y="19"/>
                  </a:lnTo>
                  <a:lnTo>
                    <a:pt x="239" y="19"/>
                  </a:lnTo>
                  <a:lnTo>
                    <a:pt x="237" y="16"/>
                  </a:lnTo>
                  <a:lnTo>
                    <a:pt x="232" y="14"/>
                  </a:lnTo>
                  <a:lnTo>
                    <a:pt x="225" y="9"/>
                  </a:lnTo>
                  <a:lnTo>
                    <a:pt x="225" y="7"/>
                  </a:lnTo>
                  <a:lnTo>
                    <a:pt x="220" y="2"/>
                  </a:lnTo>
                  <a:lnTo>
                    <a:pt x="218" y="2"/>
                  </a:lnTo>
                  <a:lnTo>
                    <a:pt x="218" y="0"/>
                  </a:lnTo>
                  <a:lnTo>
                    <a:pt x="216" y="0"/>
                  </a:lnTo>
                  <a:lnTo>
                    <a:pt x="216" y="0"/>
                  </a:lnTo>
                  <a:lnTo>
                    <a:pt x="211" y="2"/>
                  </a:lnTo>
                  <a:lnTo>
                    <a:pt x="206" y="2"/>
                  </a:lnTo>
                  <a:lnTo>
                    <a:pt x="204" y="2"/>
                  </a:lnTo>
                  <a:lnTo>
                    <a:pt x="199" y="2"/>
                  </a:lnTo>
                  <a:lnTo>
                    <a:pt x="199" y="2"/>
                  </a:lnTo>
                  <a:lnTo>
                    <a:pt x="199" y="2"/>
                  </a:lnTo>
                  <a:lnTo>
                    <a:pt x="199" y="4"/>
                  </a:lnTo>
                  <a:lnTo>
                    <a:pt x="199" y="4"/>
                  </a:lnTo>
                  <a:lnTo>
                    <a:pt x="197" y="7"/>
                  </a:lnTo>
                  <a:lnTo>
                    <a:pt x="192" y="7"/>
                  </a:lnTo>
                  <a:lnTo>
                    <a:pt x="185" y="4"/>
                  </a:lnTo>
                  <a:lnTo>
                    <a:pt x="133" y="4"/>
                  </a:lnTo>
                  <a:lnTo>
                    <a:pt x="126" y="4"/>
                  </a:lnTo>
                  <a:lnTo>
                    <a:pt x="97" y="4"/>
                  </a:lnTo>
                  <a:lnTo>
                    <a:pt x="97" y="4"/>
                  </a:lnTo>
                  <a:lnTo>
                    <a:pt x="90" y="4"/>
                  </a:lnTo>
                  <a:lnTo>
                    <a:pt x="83" y="4"/>
                  </a:lnTo>
                  <a:lnTo>
                    <a:pt x="78" y="4"/>
                  </a:lnTo>
                  <a:lnTo>
                    <a:pt x="62" y="4"/>
                  </a:lnTo>
                  <a:lnTo>
                    <a:pt x="2" y="2"/>
                  </a:lnTo>
                  <a:lnTo>
                    <a:pt x="2" y="4"/>
                  </a:lnTo>
                  <a:lnTo>
                    <a:pt x="2" y="9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2" y="16"/>
                  </a:lnTo>
                  <a:lnTo>
                    <a:pt x="5" y="16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2" y="21"/>
                  </a:lnTo>
                  <a:lnTo>
                    <a:pt x="2" y="23"/>
                  </a:lnTo>
                  <a:lnTo>
                    <a:pt x="5" y="26"/>
                  </a:lnTo>
                  <a:lnTo>
                    <a:pt x="7" y="35"/>
                  </a:lnTo>
                  <a:lnTo>
                    <a:pt x="10" y="38"/>
                  </a:lnTo>
                  <a:lnTo>
                    <a:pt x="10" y="40"/>
                  </a:lnTo>
                  <a:lnTo>
                    <a:pt x="12" y="42"/>
                  </a:lnTo>
                  <a:lnTo>
                    <a:pt x="12" y="42"/>
                  </a:lnTo>
                  <a:lnTo>
                    <a:pt x="17" y="47"/>
                  </a:lnTo>
                  <a:lnTo>
                    <a:pt x="17" y="49"/>
                  </a:lnTo>
                  <a:lnTo>
                    <a:pt x="19" y="54"/>
                  </a:lnTo>
                  <a:lnTo>
                    <a:pt x="19" y="54"/>
                  </a:lnTo>
                  <a:lnTo>
                    <a:pt x="17" y="54"/>
                  </a:lnTo>
                  <a:lnTo>
                    <a:pt x="17" y="57"/>
                  </a:lnTo>
                  <a:lnTo>
                    <a:pt x="17" y="59"/>
                  </a:lnTo>
                  <a:lnTo>
                    <a:pt x="17" y="61"/>
                  </a:lnTo>
                  <a:lnTo>
                    <a:pt x="19" y="61"/>
                  </a:lnTo>
                  <a:lnTo>
                    <a:pt x="21" y="64"/>
                  </a:lnTo>
                  <a:lnTo>
                    <a:pt x="21" y="66"/>
                  </a:lnTo>
                  <a:lnTo>
                    <a:pt x="19" y="71"/>
                  </a:lnTo>
                  <a:lnTo>
                    <a:pt x="21" y="71"/>
                  </a:lnTo>
                  <a:lnTo>
                    <a:pt x="21" y="73"/>
                  </a:lnTo>
                  <a:lnTo>
                    <a:pt x="21" y="75"/>
                  </a:lnTo>
                  <a:lnTo>
                    <a:pt x="21" y="78"/>
                  </a:lnTo>
                  <a:lnTo>
                    <a:pt x="52" y="78"/>
                  </a:lnTo>
                  <a:lnTo>
                    <a:pt x="55" y="78"/>
                  </a:lnTo>
                  <a:lnTo>
                    <a:pt x="81" y="80"/>
                  </a:lnTo>
                  <a:lnTo>
                    <a:pt x="81" y="68"/>
                  </a:lnTo>
                  <a:lnTo>
                    <a:pt x="97" y="68"/>
                  </a:lnTo>
                  <a:lnTo>
                    <a:pt x="104" y="68"/>
                  </a:lnTo>
                  <a:lnTo>
                    <a:pt x="102" y="80"/>
                  </a:lnTo>
                  <a:lnTo>
                    <a:pt x="114" y="80"/>
                  </a:lnTo>
                  <a:lnTo>
                    <a:pt x="114" y="87"/>
                  </a:lnTo>
                  <a:lnTo>
                    <a:pt x="114" y="90"/>
                  </a:lnTo>
                  <a:lnTo>
                    <a:pt x="114" y="97"/>
                  </a:lnTo>
                  <a:lnTo>
                    <a:pt x="114" y="101"/>
                  </a:lnTo>
                  <a:lnTo>
                    <a:pt x="114" y="111"/>
                  </a:lnTo>
                  <a:lnTo>
                    <a:pt x="114" y="128"/>
                  </a:lnTo>
                  <a:lnTo>
                    <a:pt x="114" y="132"/>
                  </a:lnTo>
                  <a:lnTo>
                    <a:pt x="114" y="142"/>
                  </a:lnTo>
                  <a:lnTo>
                    <a:pt x="114" y="144"/>
                  </a:lnTo>
                  <a:lnTo>
                    <a:pt x="121" y="144"/>
                  </a:lnTo>
                  <a:lnTo>
                    <a:pt x="121" y="144"/>
                  </a:lnTo>
                  <a:lnTo>
                    <a:pt x="149" y="144"/>
                  </a:lnTo>
                  <a:lnTo>
                    <a:pt x="152" y="144"/>
                  </a:lnTo>
                  <a:lnTo>
                    <a:pt x="156" y="144"/>
                  </a:lnTo>
                  <a:lnTo>
                    <a:pt x="156" y="154"/>
                  </a:lnTo>
                  <a:lnTo>
                    <a:pt x="156" y="156"/>
                  </a:lnTo>
                  <a:lnTo>
                    <a:pt x="156" y="156"/>
                  </a:lnTo>
                  <a:lnTo>
                    <a:pt x="156" y="165"/>
                  </a:lnTo>
                  <a:lnTo>
                    <a:pt x="159" y="165"/>
                  </a:lnTo>
                  <a:lnTo>
                    <a:pt x="173" y="168"/>
                  </a:lnTo>
                  <a:lnTo>
                    <a:pt x="211" y="168"/>
                  </a:lnTo>
                  <a:lnTo>
                    <a:pt x="213" y="168"/>
                  </a:lnTo>
                  <a:lnTo>
                    <a:pt x="220" y="168"/>
                  </a:lnTo>
                  <a:lnTo>
                    <a:pt x="220" y="146"/>
                  </a:lnTo>
                  <a:lnTo>
                    <a:pt x="242" y="146"/>
                  </a:lnTo>
                  <a:lnTo>
                    <a:pt x="244" y="146"/>
                  </a:lnTo>
                  <a:lnTo>
                    <a:pt x="261" y="146"/>
                  </a:lnTo>
                  <a:lnTo>
                    <a:pt x="263" y="146"/>
                  </a:lnTo>
                  <a:lnTo>
                    <a:pt x="336" y="149"/>
                  </a:lnTo>
                  <a:lnTo>
                    <a:pt x="343" y="149"/>
                  </a:lnTo>
                  <a:lnTo>
                    <a:pt x="348" y="149"/>
                  </a:lnTo>
                  <a:lnTo>
                    <a:pt x="348" y="123"/>
                  </a:lnTo>
                  <a:lnTo>
                    <a:pt x="348" y="118"/>
                  </a:lnTo>
                  <a:lnTo>
                    <a:pt x="351" y="104"/>
                  </a:lnTo>
                  <a:lnTo>
                    <a:pt x="348" y="99"/>
                  </a:lnTo>
                  <a:lnTo>
                    <a:pt x="351" y="90"/>
                  </a:lnTo>
                  <a:lnTo>
                    <a:pt x="351" y="59"/>
                  </a:lnTo>
                  <a:lnTo>
                    <a:pt x="351" y="59"/>
                  </a:lnTo>
                  <a:lnTo>
                    <a:pt x="348" y="59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7" name="Freeform 39"/>
            <p:cNvSpPr>
              <a:spLocks/>
            </p:cNvSpPr>
            <p:nvPr/>
          </p:nvSpPr>
          <p:spPr bwMode="auto">
            <a:xfrm>
              <a:off x="3500856" y="5587416"/>
              <a:ext cx="574675" cy="398463"/>
            </a:xfrm>
            <a:custGeom>
              <a:avLst/>
              <a:gdLst>
                <a:gd name="T0" fmla="*/ 275 w 362"/>
                <a:gd name="T1" fmla="*/ 78 h 251"/>
                <a:gd name="T2" fmla="*/ 234 w 362"/>
                <a:gd name="T3" fmla="*/ 78 h 251"/>
                <a:gd name="T4" fmla="*/ 225 w 362"/>
                <a:gd name="T5" fmla="*/ 100 h 251"/>
                <a:gd name="T6" fmla="*/ 170 w 362"/>
                <a:gd name="T7" fmla="*/ 97 h 251"/>
                <a:gd name="T8" fmla="*/ 170 w 362"/>
                <a:gd name="T9" fmla="*/ 86 h 251"/>
                <a:gd name="T10" fmla="*/ 163 w 362"/>
                <a:gd name="T11" fmla="*/ 76 h 251"/>
                <a:gd name="T12" fmla="*/ 128 w 362"/>
                <a:gd name="T13" fmla="*/ 76 h 251"/>
                <a:gd name="T14" fmla="*/ 128 w 362"/>
                <a:gd name="T15" fmla="*/ 60 h 251"/>
                <a:gd name="T16" fmla="*/ 128 w 362"/>
                <a:gd name="T17" fmla="*/ 29 h 251"/>
                <a:gd name="T18" fmla="*/ 128 w 362"/>
                <a:gd name="T19" fmla="*/ 12 h 251"/>
                <a:gd name="T20" fmla="*/ 111 w 362"/>
                <a:gd name="T21" fmla="*/ 0 h 251"/>
                <a:gd name="T22" fmla="*/ 69 w 362"/>
                <a:gd name="T23" fmla="*/ 10 h 251"/>
                <a:gd name="T24" fmla="*/ 35 w 362"/>
                <a:gd name="T25" fmla="*/ 12 h 251"/>
                <a:gd name="T26" fmla="*/ 35 w 362"/>
                <a:gd name="T27" fmla="*/ 17 h 251"/>
                <a:gd name="T28" fmla="*/ 28 w 362"/>
                <a:gd name="T29" fmla="*/ 24 h 251"/>
                <a:gd name="T30" fmla="*/ 26 w 362"/>
                <a:gd name="T31" fmla="*/ 26 h 251"/>
                <a:gd name="T32" fmla="*/ 31 w 362"/>
                <a:gd name="T33" fmla="*/ 38 h 251"/>
                <a:gd name="T34" fmla="*/ 33 w 362"/>
                <a:gd name="T35" fmla="*/ 43 h 251"/>
                <a:gd name="T36" fmla="*/ 35 w 362"/>
                <a:gd name="T37" fmla="*/ 55 h 251"/>
                <a:gd name="T38" fmla="*/ 31 w 362"/>
                <a:gd name="T39" fmla="*/ 62 h 251"/>
                <a:gd name="T40" fmla="*/ 9 w 362"/>
                <a:gd name="T41" fmla="*/ 62 h 251"/>
                <a:gd name="T42" fmla="*/ 9 w 362"/>
                <a:gd name="T43" fmla="*/ 83 h 251"/>
                <a:gd name="T44" fmla="*/ 7 w 362"/>
                <a:gd name="T45" fmla="*/ 114 h 251"/>
                <a:gd name="T46" fmla="*/ 2 w 362"/>
                <a:gd name="T47" fmla="*/ 126 h 251"/>
                <a:gd name="T48" fmla="*/ 0 w 362"/>
                <a:gd name="T49" fmla="*/ 168 h 251"/>
                <a:gd name="T50" fmla="*/ 19 w 362"/>
                <a:gd name="T51" fmla="*/ 168 h 251"/>
                <a:gd name="T52" fmla="*/ 21 w 362"/>
                <a:gd name="T53" fmla="*/ 180 h 251"/>
                <a:gd name="T54" fmla="*/ 59 w 362"/>
                <a:gd name="T55" fmla="*/ 183 h 251"/>
                <a:gd name="T56" fmla="*/ 64 w 362"/>
                <a:gd name="T57" fmla="*/ 187 h 251"/>
                <a:gd name="T58" fmla="*/ 69 w 362"/>
                <a:gd name="T59" fmla="*/ 192 h 251"/>
                <a:gd name="T60" fmla="*/ 73 w 362"/>
                <a:gd name="T61" fmla="*/ 199 h 251"/>
                <a:gd name="T62" fmla="*/ 76 w 362"/>
                <a:gd name="T63" fmla="*/ 204 h 251"/>
                <a:gd name="T64" fmla="*/ 80 w 362"/>
                <a:gd name="T65" fmla="*/ 216 h 251"/>
                <a:gd name="T66" fmla="*/ 83 w 362"/>
                <a:gd name="T67" fmla="*/ 220 h 251"/>
                <a:gd name="T68" fmla="*/ 85 w 362"/>
                <a:gd name="T69" fmla="*/ 230 h 251"/>
                <a:gd name="T70" fmla="*/ 87 w 362"/>
                <a:gd name="T71" fmla="*/ 232 h 251"/>
                <a:gd name="T72" fmla="*/ 87 w 362"/>
                <a:gd name="T73" fmla="*/ 239 h 251"/>
                <a:gd name="T74" fmla="*/ 92 w 362"/>
                <a:gd name="T75" fmla="*/ 242 h 251"/>
                <a:gd name="T76" fmla="*/ 95 w 362"/>
                <a:gd name="T77" fmla="*/ 242 h 251"/>
                <a:gd name="T78" fmla="*/ 111 w 362"/>
                <a:gd name="T79" fmla="*/ 246 h 251"/>
                <a:gd name="T80" fmla="*/ 156 w 362"/>
                <a:gd name="T81" fmla="*/ 249 h 251"/>
                <a:gd name="T82" fmla="*/ 204 w 362"/>
                <a:gd name="T83" fmla="*/ 249 h 251"/>
                <a:gd name="T84" fmla="*/ 270 w 362"/>
                <a:gd name="T85" fmla="*/ 249 h 251"/>
                <a:gd name="T86" fmla="*/ 279 w 362"/>
                <a:gd name="T87" fmla="*/ 246 h 251"/>
                <a:gd name="T88" fmla="*/ 282 w 362"/>
                <a:gd name="T89" fmla="*/ 242 h 251"/>
                <a:gd name="T90" fmla="*/ 291 w 362"/>
                <a:gd name="T91" fmla="*/ 223 h 251"/>
                <a:gd name="T92" fmla="*/ 296 w 362"/>
                <a:gd name="T93" fmla="*/ 218 h 251"/>
                <a:gd name="T94" fmla="*/ 303 w 362"/>
                <a:gd name="T95" fmla="*/ 206 h 251"/>
                <a:gd name="T96" fmla="*/ 310 w 362"/>
                <a:gd name="T97" fmla="*/ 197 h 251"/>
                <a:gd name="T98" fmla="*/ 315 w 362"/>
                <a:gd name="T99" fmla="*/ 183 h 251"/>
                <a:gd name="T100" fmla="*/ 320 w 362"/>
                <a:gd name="T101" fmla="*/ 161 h 251"/>
                <a:gd name="T102" fmla="*/ 329 w 362"/>
                <a:gd name="T103" fmla="*/ 123 h 251"/>
                <a:gd name="T104" fmla="*/ 341 w 362"/>
                <a:gd name="T105" fmla="*/ 121 h 251"/>
                <a:gd name="T106" fmla="*/ 353 w 362"/>
                <a:gd name="T107" fmla="*/ 114 h 251"/>
                <a:gd name="T108" fmla="*/ 353 w 362"/>
                <a:gd name="T109" fmla="*/ 97 h 251"/>
                <a:gd name="T110" fmla="*/ 362 w 362"/>
                <a:gd name="T111" fmla="*/ 90 h 251"/>
                <a:gd name="T112" fmla="*/ 350 w 362"/>
                <a:gd name="T113" fmla="*/ 8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62" h="251">
                  <a:moveTo>
                    <a:pt x="350" y="81"/>
                  </a:moveTo>
                  <a:lnTo>
                    <a:pt x="277" y="78"/>
                  </a:lnTo>
                  <a:lnTo>
                    <a:pt x="275" y="78"/>
                  </a:lnTo>
                  <a:lnTo>
                    <a:pt x="258" y="78"/>
                  </a:lnTo>
                  <a:lnTo>
                    <a:pt x="256" y="78"/>
                  </a:lnTo>
                  <a:lnTo>
                    <a:pt x="234" y="78"/>
                  </a:lnTo>
                  <a:lnTo>
                    <a:pt x="234" y="100"/>
                  </a:lnTo>
                  <a:lnTo>
                    <a:pt x="227" y="100"/>
                  </a:lnTo>
                  <a:lnTo>
                    <a:pt x="225" y="100"/>
                  </a:lnTo>
                  <a:lnTo>
                    <a:pt x="187" y="100"/>
                  </a:lnTo>
                  <a:lnTo>
                    <a:pt x="173" y="97"/>
                  </a:lnTo>
                  <a:lnTo>
                    <a:pt x="170" y="97"/>
                  </a:lnTo>
                  <a:lnTo>
                    <a:pt x="170" y="88"/>
                  </a:lnTo>
                  <a:lnTo>
                    <a:pt x="170" y="88"/>
                  </a:lnTo>
                  <a:lnTo>
                    <a:pt x="170" y="86"/>
                  </a:lnTo>
                  <a:lnTo>
                    <a:pt x="170" y="76"/>
                  </a:lnTo>
                  <a:lnTo>
                    <a:pt x="166" y="76"/>
                  </a:lnTo>
                  <a:lnTo>
                    <a:pt x="163" y="76"/>
                  </a:lnTo>
                  <a:lnTo>
                    <a:pt x="135" y="76"/>
                  </a:lnTo>
                  <a:lnTo>
                    <a:pt x="135" y="76"/>
                  </a:lnTo>
                  <a:lnTo>
                    <a:pt x="128" y="76"/>
                  </a:lnTo>
                  <a:lnTo>
                    <a:pt x="128" y="74"/>
                  </a:lnTo>
                  <a:lnTo>
                    <a:pt x="128" y="64"/>
                  </a:lnTo>
                  <a:lnTo>
                    <a:pt x="128" y="60"/>
                  </a:lnTo>
                  <a:lnTo>
                    <a:pt x="128" y="43"/>
                  </a:lnTo>
                  <a:lnTo>
                    <a:pt x="128" y="33"/>
                  </a:lnTo>
                  <a:lnTo>
                    <a:pt x="128" y="29"/>
                  </a:lnTo>
                  <a:lnTo>
                    <a:pt x="128" y="22"/>
                  </a:lnTo>
                  <a:lnTo>
                    <a:pt x="128" y="19"/>
                  </a:lnTo>
                  <a:lnTo>
                    <a:pt x="128" y="12"/>
                  </a:lnTo>
                  <a:lnTo>
                    <a:pt x="116" y="12"/>
                  </a:lnTo>
                  <a:lnTo>
                    <a:pt x="118" y="0"/>
                  </a:lnTo>
                  <a:lnTo>
                    <a:pt x="111" y="0"/>
                  </a:lnTo>
                  <a:lnTo>
                    <a:pt x="95" y="0"/>
                  </a:lnTo>
                  <a:lnTo>
                    <a:pt x="95" y="12"/>
                  </a:lnTo>
                  <a:lnTo>
                    <a:pt x="69" y="10"/>
                  </a:lnTo>
                  <a:lnTo>
                    <a:pt x="66" y="10"/>
                  </a:lnTo>
                  <a:lnTo>
                    <a:pt x="35" y="10"/>
                  </a:lnTo>
                  <a:lnTo>
                    <a:pt x="35" y="12"/>
                  </a:lnTo>
                  <a:lnTo>
                    <a:pt x="35" y="15"/>
                  </a:lnTo>
                  <a:lnTo>
                    <a:pt x="35" y="15"/>
                  </a:lnTo>
                  <a:lnTo>
                    <a:pt x="35" y="17"/>
                  </a:lnTo>
                  <a:lnTo>
                    <a:pt x="31" y="22"/>
                  </a:lnTo>
                  <a:lnTo>
                    <a:pt x="28" y="24"/>
                  </a:lnTo>
                  <a:lnTo>
                    <a:pt x="28" y="24"/>
                  </a:lnTo>
                  <a:lnTo>
                    <a:pt x="26" y="24"/>
                  </a:lnTo>
                  <a:lnTo>
                    <a:pt x="26" y="26"/>
                  </a:lnTo>
                  <a:lnTo>
                    <a:pt x="26" y="26"/>
                  </a:lnTo>
                  <a:lnTo>
                    <a:pt x="28" y="31"/>
                  </a:lnTo>
                  <a:lnTo>
                    <a:pt x="28" y="33"/>
                  </a:lnTo>
                  <a:lnTo>
                    <a:pt x="31" y="38"/>
                  </a:lnTo>
                  <a:lnTo>
                    <a:pt x="31" y="38"/>
                  </a:lnTo>
                  <a:lnTo>
                    <a:pt x="33" y="41"/>
                  </a:lnTo>
                  <a:lnTo>
                    <a:pt x="33" y="43"/>
                  </a:lnTo>
                  <a:lnTo>
                    <a:pt x="33" y="45"/>
                  </a:lnTo>
                  <a:lnTo>
                    <a:pt x="35" y="52"/>
                  </a:lnTo>
                  <a:lnTo>
                    <a:pt x="35" y="55"/>
                  </a:lnTo>
                  <a:lnTo>
                    <a:pt x="31" y="57"/>
                  </a:lnTo>
                  <a:lnTo>
                    <a:pt x="31" y="60"/>
                  </a:lnTo>
                  <a:lnTo>
                    <a:pt x="31" y="62"/>
                  </a:lnTo>
                  <a:lnTo>
                    <a:pt x="31" y="62"/>
                  </a:lnTo>
                  <a:lnTo>
                    <a:pt x="28" y="62"/>
                  </a:lnTo>
                  <a:lnTo>
                    <a:pt x="9" y="62"/>
                  </a:lnTo>
                  <a:lnTo>
                    <a:pt x="9" y="78"/>
                  </a:lnTo>
                  <a:lnTo>
                    <a:pt x="9" y="83"/>
                  </a:lnTo>
                  <a:lnTo>
                    <a:pt x="9" y="83"/>
                  </a:lnTo>
                  <a:lnTo>
                    <a:pt x="7" y="95"/>
                  </a:lnTo>
                  <a:lnTo>
                    <a:pt x="7" y="100"/>
                  </a:lnTo>
                  <a:lnTo>
                    <a:pt x="7" y="114"/>
                  </a:lnTo>
                  <a:lnTo>
                    <a:pt x="7" y="116"/>
                  </a:lnTo>
                  <a:lnTo>
                    <a:pt x="7" y="126"/>
                  </a:lnTo>
                  <a:lnTo>
                    <a:pt x="2" y="126"/>
                  </a:lnTo>
                  <a:lnTo>
                    <a:pt x="2" y="145"/>
                  </a:lnTo>
                  <a:lnTo>
                    <a:pt x="0" y="147"/>
                  </a:lnTo>
                  <a:lnTo>
                    <a:pt x="0" y="168"/>
                  </a:lnTo>
                  <a:lnTo>
                    <a:pt x="12" y="168"/>
                  </a:lnTo>
                  <a:lnTo>
                    <a:pt x="14" y="168"/>
                  </a:lnTo>
                  <a:lnTo>
                    <a:pt x="19" y="168"/>
                  </a:lnTo>
                  <a:lnTo>
                    <a:pt x="19" y="168"/>
                  </a:lnTo>
                  <a:lnTo>
                    <a:pt x="24" y="171"/>
                  </a:lnTo>
                  <a:lnTo>
                    <a:pt x="21" y="180"/>
                  </a:lnTo>
                  <a:lnTo>
                    <a:pt x="47" y="183"/>
                  </a:lnTo>
                  <a:lnTo>
                    <a:pt x="59" y="183"/>
                  </a:lnTo>
                  <a:lnTo>
                    <a:pt x="59" y="183"/>
                  </a:lnTo>
                  <a:lnTo>
                    <a:pt x="59" y="183"/>
                  </a:lnTo>
                  <a:lnTo>
                    <a:pt x="61" y="185"/>
                  </a:lnTo>
                  <a:lnTo>
                    <a:pt x="64" y="187"/>
                  </a:lnTo>
                  <a:lnTo>
                    <a:pt x="64" y="187"/>
                  </a:lnTo>
                  <a:lnTo>
                    <a:pt x="66" y="190"/>
                  </a:lnTo>
                  <a:lnTo>
                    <a:pt x="69" y="192"/>
                  </a:lnTo>
                  <a:lnTo>
                    <a:pt x="71" y="194"/>
                  </a:lnTo>
                  <a:lnTo>
                    <a:pt x="71" y="197"/>
                  </a:lnTo>
                  <a:lnTo>
                    <a:pt x="73" y="199"/>
                  </a:lnTo>
                  <a:lnTo>
                    <a:pt x="73" y="199"/>
                  </a:lnTo>
                  <a:lnTo>
                    <a:pt x="76" y="201"/>
                  </a:lnTo>
                  <a:lnTo>
                    <a:pt x="76" y="204"/>
                  </a:lnTo>
                  <a:lnTo>
                    <a:pt x="76" y="209"/>
                  </a:lnTo>
                  <a:lnTo>
                    <a:pt x="78" y="211"/>
                  </a:lnTo>
                  <a:lnTo>
                    <a:pt x="80" y="216"/>
                  </a:lnTo>
                  <a:lnTo>
                    <a:pt x="83" y="218"/>
                  </a:lnTo>
                  <a:lnTo>
                    <a:pt x="83" y="220"/>
                  </a:lnTo>
                  <a:lnTo>
                    <a:pt x="83" y="220"/>
                  </a:lnTo>
                  <a:lnTo>
                    <a:pt x="83" y="223"/>
                  </a:lnTo>
                  <a:lnTo>
                    <a:pt x="83" y="225"/>
                  </a:lnTo>
                  <a:lnTo>
                    <a:pt x="85" y="230"/>
                  </a:lnTo>
                  <a:lnTo>
                    <a:pt x="85" y="230"/>
                  </a:lnTo>
                  <a:lnTo>
                    <a:pt x="87" y="232"/>
                  </a:lnTo>
                  <a:lnTo>
                    <a:pt x="87" y="232"/>
                  </a:lnTo>
                  <a:lnTo>
                    <a:pt x="85" y="232"/>
                  </a:lnTo>
                  <a:lnTo>
                    <a:pt x="85" y="235"/>
                  </a:lnTo>
                  <a:lnTo>
                    <a:pt x="87" y="239"/>
                  </a:lnTo>
                  <a:lnTo>
                    <a:pt x="90" y="242"/>
                  </a:lnTo>
                  <a:lnTo>
                    <a:pt x="90" y="242"/>
                  </a:lnTo>
                  <a:lnTo>
                    <a:pt x="92" y="242"/>
                  </a:lnTo>
                  <a:lnTo>
                    <a:pt x="95" y="242"/>
                  </a:lnTo>
                  <a:lnTo>
                    <a:pt x="95" y="242"/>
                  </a:lnTo>
                  <a:lnTo>
                    <a:pt x="95" y="242"/>
                  </a:lnTo>
                  <a:lnTo>
                    <a:pt x="102" y="242"/>
                  </a:lnTo>
                  <a:lnTo>
                    <a:pt x="104" y="242"/>
                  </a:lnTo>
                  <a:lnTo>
                    <a:pt x="111" y="246"/>
                  </a:lnTo>
                  <a:lnTo>
                    <a:pt x="114" y="246"/>
                  </a:lnTo>
                  <a:lnTo>
                    <a:pt x="118" y="249"/>
                  </a:lnTo>
                  <a:lnTo>
                    <a:pt x="156" y="249"/>
                  </a:lnTo>
                  <a:lnTo>
                    <a:pt x="182" y="249"/>
                  </a:lnTo>
                  <a:lnTo>
                    <a:pt x="189" y="249"/>
                  </a:lnTo>
                  <a:lnTo>
                    <a:pt x="204" y="249"/>
                  </a:lnTo>
                  <a:lnTo>
                    <a:pt x="256" y="251"/>
                  </a:lnTo>
                  <a:lnTo>
                    <a:pt x="260" y="251"/>
                  </a:lnTo>
                  <a:lnTo>
                    <a:pt x="270" y="249"/>
                  </a:lnTo>
                  <a:lnTo>
                    <a:pt x="275" y="251"/>
                  </a:lnTo>
                  <a:lnTo>
                    <a:pt x="277" y="249"/>
                  </a:lnTo>
                  <a:lnTo>
                    <a:pt x="279" y="246"/>
                  </a:lnTo>
                  <a:lnTo>
                    <a:pt x="282" y="246"/>
                  </a:lnTo>
                  <a:lnTo>
                    <a:pt x="282" y="244"/>
                  </a:lnTo>
                  <a:lnTo>
                    <a:pt x="282" y="242"/>
                  </a:lnTo>
                  <a:lnTo>
                    <a:pt x="289" y="235"/>
                  </a:lnTo>
                  <a:lnTo>
                    <a:pt x="291" y="227"/>
                  </a:lnTo>
                  <a:lnTo>
                    <a:pt x="291" y="223"/>
                  </a:lnTo>
                  <a:lnTo>
                    <a:pt x="291" y="223"/>
                  </a:lnTo>
                  <a:lnTo>
                    <a:pt x="293" y="220"/>
                  </a:lnTo>
                  <a:lnTo>
                    <a:pt x="296" y="218"/>
                  </a:lnTo>
                  <a:lnTo>
                    <a:pt x="301" y="216"/>
                  </a:lnTo>
                  <a:lnTo>
                    <a:pt x="301" y="209"/>
                  </a:lnTo>
                  <a:lnTo>
                    <a:pt x="303" y="206"/>
                  </a:lnTo>
                  <a:lnTo>
                    <a:pt x="308" y="201"/>
                  </a:lnTo>
                  <a:lnTo>
                    <a:pt x="308" y="197"/>
                  </a:lnTo>
                  <a:lnTo>
                    <a:pt x="310" y="197"/>
                  </a:lnTo>
                  <a:lnTo>
                    <a:pt x="310" y="194"/>
                  </a:lnTo>
                  <a:lnTo>
                    <a:pt x="312" y="190"/>
                  </a:lnTo>
                  <a:lnTo>
                    <a:pt x="315" y="183"/>
                  </a:lnTo>
                  <a:lnTo>
                    <a:pt x="317" y="173"/>
                  </a:lnTo>
                  <a:lnTo>
                    <a:pt x="317" y="171"/>
                  </a:lnTo>
                  <a:lnTo>
                    <a:pt x="320" y="161"/>
                  </a:lnTo>
                  <a:lnTo>
                    <a:pt x="320" y="133"/>
                  </a:lnTo>
                  <a:lnTo>
                    <a:pt x="329" y="135"/>
                  </a:lnTo>
                  <a:lnTo>
                    <a:pt x="329" y="123"/>
                  </a:lnTo>
                  <a:lnTo>
                    <a:pt x="334" y="123"/>
                  </a:lnTo>
                  <a:lnTo>
                    <a:pt x="338" y="123"/>
                  </a:lnTo>
                  <a:lnTo>
                    <a:pt x="341" y="121"/>
                  </a:lnTo>
                  <a:lnTo>
                    <a:pt x="341" y="116"/>
                  </a:lnTo>
                  <a:lnTo>
                    <a:pt x="341" y="114"/>
                  </a:lnTo>
                  <a:lnTo>
                    <a:pt x="353" y="114"/>
                  </a:lnTo>
                  <a:lnTo>
                    <a:pt x="353" y="112"/>
                  </a:lnTo>
                  <a:lnTo>
                    <a:pt x="353" y="112"/>
                  </a:lnTo>
                  <a:lnTo>
                    <a:pt x="353" y="97"/>
                  </a:lnTo>
                  <a:lnTo>
                    <a:pt x="353" y="93"/>
                  </a:lnTo>
                  <a:lnTo>
                    <a:pt x="362" y="93"/>
                  </a:lnTo>
                  <a:lnTo>
                    <a:pt x="362" y="90"/>
                  </a:lnTo>
                  <a:lnTo>
                    <a:pt x="362" y="81"/>
                  </a:lnTo>
                  <a:lnTo>
                    <a:pt x="357" y="81"/>
                  </a:lnTo>
                  <a:lnTo>
                    <a:pt x="350" y="81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8" name="Freeform 40"/>
            <p:cNvSpPr>
              <a:spLocks/>
            </p:cNvSpPr>
            <p:nvPr/>
          </p:nvSpPr>
          <p:spPr bwMode="auto">
            <a:xfrm>
              <a:off x="3838993" y="5077829"/>
              <a:ext cx="639763" cy="503238"/>
            </a:xfrm>
            <a:custGeom>
              <a:avLst/>
              <a:gdLst>
                <a:gd name="T0" fmla="*/ 275 w 403"/>
                <a:gd name="T1" fmla="*/ 283 h 317"/>
                <a:gd name="T2" fmla="*/ 284 w 403"/>
                <a:gd name="T3" fmla="*/ 274 h 317"/>
                <a:gd name="T4" fmla="*/ 296 w 403"/>
                <a:gd name="T5" fmla="*/ 267 h 317"/>
                <a:gd name="T6" fmla="*/ 298 w 403"/>
                <a:gd name="T7" fmla="*/ 260 h 317"/>
                <a:gd name="T8" fmla="*/ 301 w 403"/>
                <a:gd name="T9" fmla="*/ 250 h 317"/>
                <a:gd name="T10" fmla="*/ 310 w 403"/>
                <a:gd name="T11" fmla="*/ 243 h 317"/>
                <a:gd name="T12" fmla="*/ 315 w 403"/>
                <a:gd name="T13" fmla="*/ 248 h 317"/>
                <a:gd name="T14" fmla="*/ 320 w 403"/>
                <a:gd name="T15" fmla="*/ 248 h 317"/>
                <a:gd name="T16" fmla="*/ 334 w 403"/>
                <a:gd name="T17" fmla="*/ 231 h 317"/>
                <a:gd name="T18" fmla="*/ 348 w 403"/>
                <a:gd name="T19" fmla="*/ 224 h 317"/>
                <a:gd name="T20" fmla="*/ 358 w 403"/>
                <a:gd name="T21" fmla="*/ 217 h 317"/>
                <a:gd name="T22" fmla="*/ 367 w 403"/>
                <a:gd name="T23" fmla="*/ 210 h 317"/>
                <a:gd name="T24" fmla="*/ 379 w 403"/>
                <a:gd name="T25" fmla="*/ 203 h 317"/>
                <a:gd name="T26" fmla="*/ 376 w 403"/>
                <a:gd name="T27" fmla="*/ 194 h 317"/>
                <a:gd name="T28" fmla="*/ 386 w 403"/>
                <a:gd name="T29" fmla="*/ 194 h 317"/>
                <a:gd name="T30" fmla="*/ 400 w 403"/>
                <a:gd name="T31" fmla="*/ 198 h 317"/>
                <a:gd name="T32" fmla="*/ 395 w 403"/>
                <a:gd name="T33" fmla="*/ 189 h 317"/>
                <a:gd name="T34" fmla="*/ 388 w 403"/>
                <a:gd name="T35" fmla="*/ 182 h 317"/>
                <a:gd name="T36" fmla="*/ 381 w 403"/>
                <a:gd name="T37" fmla="*/ 177 h 317"/>
                <a:gd name="T38" fmla="*/ 365 w 403"/>
                <a:gd name="T39" fmla="*/ 158 h 317"/>
                <a:gd name="T40" fmla="*/ 358 w 403"/>
                <a:gd name="T41" fmla="*/ 149 h 317"/>
                <a:gd name="T42" fmla="*/ 348 w 403"/>
                <a:gd name="T43" fmla="*/ 134 h 317"/>
                <a:gd name="T44" fmla="*/ 329 w 403"/>
                <a:gd name="T45" fmla="*/ 120 h 317"/>
                <a:gd name="T46" fmla="*/ 322 w 403"/>
                <a:gd name="T47" fmla="*/ 118 h 317"/>
                <a:gd name="T48" fmla="*/ 310 w 403"/>
                <a:gd name="T49" fmla="*/ 111 h 317"/>
                <a:gd name="T50" fmla="*/ 298 w 403"/>
                <a:gd name="T51" fmla="*/ 104 h 317"/>
                <a:gd name="T52" fmla="*/ 286 w 403"/>
                <a:gd name="T53" fmla="*/ 85 h 317"/>
                <a:gd name="T54" fmla="*/ 272 w 403"/>
                <a:gd name="T55" fmla="*/ 80 h 317"/>
                <a:gd name="T56" fmla="*/ 251 w 403"/>
                <a:gd name="T57" fmla="*/ 75 h 317"/>
                <a:gd name="T58" fmla="*/ 230 w 403"/>
                <a:gd name="T59" fmla="*/ 61 h 317"/>
                <a:gd name="T60" fmla="*/ 223 w 403"/>
                <a:gd name="T61" fmla="*/ 54 h 317"/>
                <a:gd name="T62" fmla="*/ 199 w 403"/>
                <a:gd name="T63" fmla="*/ 23 h 317"/>
                <a:gd name="T64" fmla="*/ 199 w 403"/>
                <a:gd name="T65" fmla="*/ 4 h 317"/>
                <a:gd name="T66" fmla="*/ 173 w 403"/>
                <a:gd name="T67" fmla="*/ 40 h 317"/>
                <a:gd name="T68" fmla="*/ 107 w 403"/>
                <a:gd name="T69" fmla="*/ 106 h 317"/>
                <a:gd name="T70" fmla="*/ 83 w 403"/>
                <a:gd name="T71" fmla="*/ 130 h 317"/>
                <a:gd name="T72" fmla="*/ 45 w 403"/>
                <a:gd name="T73" fmla="*/ 168 h 317"/>
                <a:gd name="T74" fmla="*/ 5 w 403"/>
                <a:gd name="T75" fmla="*/ 229 h 317"/>
                <a:gd name="T76" fmla="*/ 21 w 403"/>
                <a:gd name="T77" fmla="*/ 239 h 317"/>
                <a:gd name="T78" fmla="*/ 19 w 403"/>
                <a:gd name="T79" fmla="*/ 248 h 317"/>
                <a:gd name="T80" fmla="*/ 33 w 403"/>
                <a:gd name="T81" fmla="*/ 267 h 317"/>
                <a:gd name="T82" fmla="*/ 38 w 403"/>
                <a:gd name="T83" fmla="*/ 276 h 317"/>
                <a:gd name="T84" fmla="*/ 52 w 403"/>
                <a:gd name="T85" fmla="*/ 279 h 317"/>
                <a:gd name="T86" fmla="*/ 47 w 403"/>
                <a:gd name="T87" fmla="*/ 283 h 317"/>
                <a:gd name="T88" fmla="*/ 69 w 403"/>
                <a:gd name="T89" fmla="*/ 288 h 317"/>
                <a:gd name="T90" fmla="*/ 69 w 403"/>
                <a:gd name="T91" fmla="*/ 283 h 317"/>
                <a:gd name="T92" fmla="*/ 71 w 403"/>
                <a:gd name="T93" fmla="*/ 283 h 317"/>
                <a:gd name="T94" fmla="*/ 85 w 403"/>
                <a:gd name="T95" fmla="*/ 286 h 317"/>
                <a:gd name="T96" fmla="*/ 90 w 403"/>
                <a:gd name="T97" fmla="*/ 295 h 317"/>
                <a:gd name="T98" fmla="*/ 97 w 403"/>
                <a:gd name="T99" fmla="*/ 300 h 317"/>
                <a:gd name="T100" fmla="*/ 116 w 403"/>
                <a:gd name="T101" fmla="*/ 305 h 317"/>
                <a:gd name="T102" fmla="*/ 128 w 403"/>
                <a:gd name="T103" fmla="*/ 314 h 317"/>
                <a:gd name="T104" fmla="*/ 147 w 403"/>
                <a:gd name="T105" fmla="*/ 317 h 317"/>
                <a:gd name="T106" fmla="*/ 154 w 403"/>
                <a:gd name="T107" fmla="*/ 314 h 317"/>
                <a:gd name="T108" fmla="*/ 170 w 403"/>
                <a:gd name="T109" fmla="*/ 302 h 317"/>
                <a:gd name="T110" fmla="*/ 194 w 403"/>
                <a:gd name="T111" fmla="*/ 305 h 317"/>
                <a:gd name="T112" fmla="*/ 206 w 403"/>
                <a:gd name="T113" fmla="*/ 310 h 317"/>
                <a:gd name="T114" fmla="*/ 208 w 403"/>
                <a:gd name="T115" fmla="*/ 310 h 317"/>
                <a:gd name="T116" fmla="*/ 230 w 403"/>
                <a:gd name="T117" fmla="*/ 312 h 317"/>
                <a:gd name="T118" fmla="*/ 239 w 403"/>
                <a:gd name="T119" fmla="*/ 307 h 317"/>
                <a:gd name="T120" fmla="*/ 242 w 403"/>
                <a:gd name="T121" fmla="*/ 310 h 317"/>
                <a:gd name="T122" fmla="*/ 263 w 403"/>
                <a:gd name="T123" fmla="*/ 291 h 317"/>
                <a:gd name="T124" fmla="*/ 265 w 403"/>
                <a:gd name="T125" fmla="*/ 281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317">
                  <a:moveTo>
                    <a:pt x="275" y="279"/>
                  </a:moveTo>
                  <a:lnTo>
                    <a:pt x="275" y="281"/>
                  </a:lnTo>
                  <a:lnTo>
                    <a:pt x="272" y="283"/>
                  </a:lnTo>
                  <a:lnTo>
                    <a:pt x="272" y="283"/>
                  </a:lnTo>
                  <a:lnTo>
                    <a:pt x="272" y="283"/>
                  </a:lnTo>
                  <a:lnTo>
                    <a:pt x="275" y="283"/>
                  </a:lnTo>
                  <a:lnTo>
                    <a:pt x="277" y="281"/>
                  </a:lnTo>
                  <a:lnTo>
                    <a:pt x="286" y="276"/>
                  </a:lnTo>
                  <a:lnTo>
                    <a:pt x="286" y="274"/>
                  </a:lnTo>
                  <a:lnTo>
                    <a:pt x="286" y="274"/>
                  </a:lnTo>
                  <a:lnTo>
                    <a:pt x="284" y="274"/>
                  </a:lnTo>
                  <a:lnTo>
                    <a:pt x="284" y="274"/>
                  </a:lnTo>
                  <a:lnTo>
                    <a:pt x="289" y="269"/>
                  </a:lnTo>
                  <a:lnTo>
                    <a:pt x="289" y="269"/>
                  </a:lnTo>
                  <a:lnTo>
                    <a:pt x="289" y="272"/>
                  </a:lnTo>
                  <a:lnTo>
                    <a:pt x="289" y="272"/>
                  </a:lnTo>
                  <a:lnTo>
                    <a:pt x="296" y="267"/>
                  </a:lnTo>
                  <a:lnTo>
                    <a:pt x="296" y="267"/>
                  </a:lnTo>
                  <a:lnTo>
                    <a:pt x="298" y="267"/>
                  </a:lnTo>
                  <a:lnTo>
                    <a:pt x="298" y="267"/>
                  </a:lnTo>
                  <a:lnTo>
                    <a:pt x="301" y="265"/>
                  </a:lnTo>
                  <a:lnTo>
                    <a:pt x="303" y="262"/>
                  </a:lnTo>
                  <a:lnTo>
                    <a:pt x="303" y="260"/>
                  </a:lnTo>
                  <a:lnTo>
                    <a:pt x="298" y="260"/>
                  </a:lnTo>
                  <a:lnTo>
                    <a:pt x="298" y="257"/>
                  </a:lnTo>
                  <a:lnTo>
                    <a:pt x="298" y="255"/>
                  </a:lnTo>
                  <a:lnTo>
                    <a:pt x="298" y="250"/>
                  </a:lnTo>
                  <a:lnTo>
                    <a:pt x="298" y="250"/>
                  </a:lnTo>
                  <a:lnTo>
                    <a:pt x="301" y="250"/>
                  </a:lnTo>
                  <a:lnTo>
                    <a:pt x="301" y="250"/>
                  </a:lnTo>
                  <a:lnTo>
                    <a:pt x="303" y="250"/>
                  </a:lnTo>
                  <a:lnTo>
                    <a:pt x="305" y="250"/>
                  </a:lnTo>
                  <a:lnTo>
                    <a:pt x="308" y="246"/>
                  </a:lnTo>
                  <a:lnTo>
                    <a:pt x="308" y="243"/>
                  </a:lnTo>
                  <a:lnTo>
                    <a:pt x="308" y="243"/>
                  </a:lnTo>
                  <a:lnTo>
                    <a:pt x="310" y="243"/>
                  </a:lnTo>
                  <a:lnTo>
                    <a:pt x="313" y="243"/>
                  </a:lnTo>
                  <a:lnTo>
                    <a:pt x="313" y="246"/>
                  </a:lnTo>
                  <a:lnTo>
                    <a:pt x="310" y="248"/>
                  </a:lnTo>
                  <a:lnTo>
                    <a:pt x="313" y="248"/>
                  </a:lnTo>
                  <a:lnTo>
                    <a:pt x="313" y="248"/>
                  </a:lnTo>
                  <a:lnTo>
                    <a:pt x="315" y="248"/>
                  </a:lnTo>
                  <a:lnTo>
                    <a:pt x="315" y="248"/>
                  </a:lnTo>
                  <a:lnTo>
                    <a:pt x="313" y="246"/>
                  </a:lnTo>
                  <a:lnTo>
                    <a:pt x="313" y="243"/>
                  </a:lnTo>
                  <a:lnTo>
                    <a:pt x="315" y="243"/>
                  </a:lnTo>
                  <a:lnTo>
                    <a:pt x="320" y="246"/>
                  </a:lnTo>
                  <a:lnTo>
                    <a:pt x="320" y="248"/>
                  </a:lnTo>
                  <a:lnTo>
                    <a:pt x="322" y="248"/>
                  </a:lnTo>
                  <a:lnTo>
                    <a:pt x="324" y="246"/>
                  </a:lnTo>
                  <a:lnTo>
                    <a:pt x="324" y="243"/>
                  </a:lnTo>
                  <a:lnTo>
                    <a:pt x="324" y="241"/>
                  </a:lnTo>
                  <a:lnTo>
                    <a:pt x="327" y="236"/>
                  </a:lnTo>
                  <a:lnTo>
                    <a:pt x="334" y="231"/>
                  </a:lnTo>
                  <a:lnTo>
                    <a:pt x="336" y="229"/>
                  </a:lnTo>
                  <a:lnTo>
                    <a:pt x="341" y="227"/>
                  </a:lnTo>
                  <a:lnTo>
                    <a:pt x="341" y="227"/>
                  </a:lnTo>
                  <a:lnTo>
                    <a:pt x="346" y="227"/>
                  </a:lnTo>
                  <a:lnTo>
                    <a:pt x="348" y="224"/>
                  </a:lnTo>
                  <a:lnTo>
                    <a:pt x="348" y="224"/>
                  </a:lnTo>
                  <a:lnTo>
                    <a:pt x="350" y="222"/>
                  </a:lnTo>
                  <a:lnTo>
                    <a:pt x="353" y="220"/>
                  </a:lnTo>
                  <a:lnTo>
                    <a:pt x="353" y="220"/>
                  </a:lnTo>
                  <a:lnTo>
                    <a:pt x="355" y="222"/>
                  </a:lnTo>
                  <a:lnTo>
                    <a:pt x="358" y="220"/>
                  </a:lnTo>
                  <a:lnTo>
                    <a:pt x="358" y="217"/>
                  </a:lnTo>
                  <a:lnTo>
                    <a:pt x="360" y="213"/>
                  </a:lnTo>
                  <a:lnTo>
                    <a:pt x="362" y="213"/>
                  </a:lnTo>
                  <a:lnTo>
                    <a:pt x="362" y="210"/>
                  </a:lnTo>
                  <a:lnTo>
                    <a:pt x="365" y="208"/>
                  </a:lnTo>
                  <a:lnTo>
                    <a:pt x="365" y="208"/>
                  </a:lnTo>
                  <a:lnTo>
                    <a:pt x="367" y="210"/>
                  </a:lnTo>
                  <a:lnTo>
                    <a:pt x="367" y="213"/>
                  </a:lnTo>
                  <a:lnTo>
                    <a:pt x="367" y="213"/>
                  </a:lnTo>
                  <a:lnTo>
                    <a:pt x="372" y="210"/>
                  </a:lnTo>
                  <a:lnTo>
                    <a:pt x="372" y="208"/>
                  </a:lnTo>
                  <a:lnTo>
                    <a:pt x="374" y="203"/>
                  </a:lnTo>
                  <a:lnTo>
                    <a:pt x="379" y="203"/>
                  </a:lnTo>
                  <a:lnTo>
                    <a:pt x="379" y="203"/>
                  </a:lnTo>
                  <a:lnTo>
                    <a:pt x="381" y="201"/>
                  </a:lnTo>
                  <a:lnTo>
                    <a:pt x="381" y="201"/>
                  </a:lnTo>
                  <a:lnTo>
                    <a:pt x="379" y="198"/>
                  </a:lnTo>
                  <a:lnTo>
                    <a:pt x="376" y="198"/>
                  </a:lnTo>
                  <a:lnTo>
                    <a:pt x="376" y="194"/>
                  </a:lnTo>
                  <a:lnTo>
                    <a:pt x="376" y="194"/>
                  </a:lnTo>
                  <a:lnTo>
                    <a:pt x="376" y="194"/>
                  </a:lnTo>
                  <a:lnTo>
                    <a:pt x="379" y="194"/>
                  </a:lnTo>
                  <a:lnTo>
                    <a:pt x="381" y="194"/>
                  </a:lnTo>
                  <a:lnTo>
                    <a:pt x="381" y="194"/>
                  </a:lnTo>
                  <a:lnTo>
                    <a:pt x="386" y="194"/>
                  </a:lnTo>
                  <a:lnTo>
                    <a:pt x="393" y="194"/>
                  </a:lnTo>
                  <a:lnTo>
                    <a:pt x="398" y="194"/>
                  </a:lnTo>
                  <a:lnTo>
                    <a:pt x="398" y="194"/>
                  </a:lnTo>
                  <a:lnTo>
                    <a:pt x="398" y="194"/>
                  </a:lnTo>
                  <a:lnTo>
                    <a:pt x="398" y="196"/>
                  </a:lnTo>
                  <a:lnTo>
                    <a:pt x="400" y="198"/>
                  </a:lnTo>
                  <a:lnTo>
                    <a:pt x="400" y="198"/>
                  </a:lnTo>
                  <a:lnTo>
                    <a:pt x="403" y="196"/>
                  </a:lnTo>
                  <a:lnTo>
                    <a:pt x="403" y="194"/>
                  </a:lnTo>
                  <a:lnTo>
                    <a:pt x="400" y="194"/>
                  </a:lnTo>
                  <a:lnTo>
                    <a:pt x="395" y="191"/>
                  </a:lnTo>
                  <a:lnTo>
                    <a:pt x="395" y="189"/>
                  </a:lnTo>
                  <a:lnTo>
                    <a:pt x="395" y="189"/>
                  </a:lnTo>
                  <a:lnTo>
                    <a:pt x="398" y="189"/>
                  </a:lnTo>
                  <a:lnTo>
                    <a:pt x="398" y="186"/>
                  </a:lnTo>
                  <a:lnTo>
                    <a:pt x="398" y="186"/>
                  </a:lnTo>
                  <a:lnTo>
                    <a:pt x="388" y="184"/>
                  </a:lnTo>
                  <a:lnTo>
                    <a:pt x="388" y="182"/>
                  </a:lnTo>
                  <a:lnTo>
                    <a:pt x="386" y="182"/>
                  </a:lnTo>
                  <a:lnTo>
                    <a:pt x="384" y="182"/>
                  </a:lnTo>
                  <a:lnTo>
                    <a:pt x="384" y="179"/>
                  </a:lnTo>
                  <a:lnTo>
                    <a:pt x="384" y="179"/>
                  </a:lnTo>
                  <a:lnTo>
                    <a:pt x="381" y="177"/>
                  </a:lnTo>
                  <a:lnTo>
                    <a:pt x="381" y="177"/>
                  </a:lnTo>
                  <a:lnTo>
                    <a:pt x="381" y="175"/>
                  </a:lnTo>
                  <a:lnTo>
                    <a:pt x="379" y="175"/>
                  </a:lnTo>
                  <a:lnTo>
                    <a:pt x="367" y="163"/>
                  </a:lnTo>
                  <a:lnTo>
                    <a:pt x="367" y="160"/>
                  </a:lnTo>
                  <a:lnTo>
                    <a:pt x="367" y="158"/>
                  </a:lnTo>
                  <a:lnTo>
                    <a:pt x="365" y="158"/>
                  </a:lnTo>
                  <a:lnTo>
                    <a:pt x="365" y="158"/>
                  </a:lnTo>
                  <a:lnTo>
                    <a:pt x="365" y="156"/>
                  </a:lnTo>
                  <a:lnTo>
                    <a:pt x="365" y="156"/>
                  </a:lnTo>
                  <a:lnTo>
                    <a:pt x="362" y="151"/>
                  </a:lnTo>
                  <a:lnTo>
                    <a:pt x="358" y="151"/>
                  </a:lnTo>
                  <a:lnTo>
                    <a:pt x="358" y="149"/>
                  </a:lnTo>
                  <a:lnTo>
                    <a:pt x="355" y="146"/>
                  </a:lnTo>
                  <a:lnTo>
                    <a:pt x="355" y="146"/>
                  </a:lnTo>
                  <a:lnTo>
                    <a:pt x="355" y="144"/>
                  </a:lnTo>
                  <a:lnTo>
                    <a:pt x="353" y="142"/>
                  </a:lnTo>
                  <a:lnTo>
                    <a:pt x="350" y="139"/>
                  </a:lnTo>
                  <a:lnTo>
                    <a:pt x="348" y="134"/>
                  </a:lnTo>
                  <a:lnTo>
                    <a:pt x="348" y="132"/>
                  </a:lnTo>
                  <a:lnTo>
                    <a:pt x="348" y="127"/>
                  </a:lnTo>
                  <a:lnTo>
                    <a:pt x="343" y="123"/>
                  </a:lnTo>
                  <a:lnTo>
                    <a:pt x="334" y="120"/>
                  </a:lnTo>
                  <a:lnTo>
                    <a:pt x="334" y="120"/>
                  </a:lnTo>
                  <a:lnTo>
                    <a:pt x="329" y="120"/>
                  </a:lnTo>
                  <a:lnTo>
                    <a:pt x="327" y="120"/>
                  </a:lnTo>
                  <a:lnTo>
                    <a:pt x="327" y="120"/>
                  </a:lnTo>
                  <a:lnTo>
                    <a:pt x="327" y="120"/>
                  </a:lnTo>
                  <a:lnTo>
                    <a:pt x="324" y="120"/>
                  </a:lnTo>
                  <a:lnTo>
                    <a:pt x="322" y="120"/>
                  </a:lnTo>
                  <a:lnTo>
                    <a:pt x="322" y="118"/>
                  </a:lnTo>
                  <a:lnTo>
                    <a:pt x="322" y="118"/>
                  </a:lnTo>
                  <a:lnTo>
                    <a:pt x="315" y="118"/>
                  </a:lnTo>
                  <a:lnTo>
                    <a:pt x="313" y="116"/>
                  </a:lnTo>
                  <a:lnTo>
                    <a:pt x="310" y="116"/>
                  </a:lnTo>
                  <a:lnTo>
                    <a:pt x="310" y="113"/>
                  </a:lnTo>
                  <a:lnTo>
                    <a:pt x="310" y="111"/>
                  </a:lnTo>
                  <a:lnTo>
                    <a:pt x="308" y="111"/>
                  </a:lnTo>
                  <a:lnTo>
                    <a:pt x="305" y="113"/>
                  </a:lnTo>
                  <a:lnTo>
                    <a:pt x="305" y="111"/>
                  </a:lnTo>
                  <a:lnTo>
                    <a:pt x="301" y="108"/>
                  </a:lnTo>
                  <a:lnTo>
                    <a:pt x="298" y="104"/>
                  </a:lnTo>
                  <a:lnTo>
                    <a:pt x="298" y="104"/>
                  </a:lnTo>
                  <a:lnTo>
                    <a:pt x="298" y="101"/>
                  </a:lnTo>
                  <a:lnTo>
                    <a:pt x="296" y="99"/>
                  </a:lnTo>
                  <a:lnTo>
                    <a:pt x="294" y="99"/>
                  </a:lnTo>
                  <a:lnTo>
                    <a:pt x="291" y="92"/>
                  </a:lnTo>
                  <a:lnTo>
                    <a:pt x="286" y="87"/>
                  </a:lnTo>
                  <a:lnTo>
                    <a:pt x="286" y="85"/>
                  </a:lnTo>
                  <a:lnTo>
                    <a:pt x="284" y="85"/>
                  </a:lnTo>
                  <a:lnTo>
                    <a:pt x="282" y="85"/>
                  </a:lnTo>
                  <a:lnTo>
                    <a:pt x="282" y="85"/>
                  </a:lnTo>
                  <a:lnTo>
                    <a:pt x="279" y="85"/>
                  </a:lnTo>
                  <a:lnTo>
                    <a:pt x="272" y="82"/>
                  </a:lnTo>
                  <a:lnTo>
                    <a:pt x="272" y="80"/>
                  </a:lnTo>
                  <a:lnTo>
                    <a:pt x="270" y="78"/>
                  </a:lnTo>
                  <a:lnTo>
                    <a:pt x="268" y="78"/>
                  </a:lnTo>
                  <a:lnTo>
                    <a:pt x="265" y="78"/>
                  </a:lnTo>
                  <a:lnTo>
                    <a:pt x="260" y="78"/>
                  </a:lnTo>
                  <a:lnTo>
                    <a:pt x="253" y="78"/>
                  </a:lnTo>
                  <a:lnTo>
                    <a:pt x="251" y="75"/>
                  </a:lnTo>
                  <a:lnTo>
                    <a:pt x="251" y="75"/>
                  </a:lnTo>
                  <a:lnTo>
                    <a:pt x="249" y="73"/>
                  </a:lnTo>
                  <a:lnTo>
                    <a:pt x="242" y="66"/>
                  </a:lnTo>
                  <a:lnTo>
                    <a:pt x="239" y="66"/>
                  </a:lnTo>
                  <a:lnTo>
                    <a:pt x="237" y="66"/>
                  </a:lnTo>
                  <a:lnTo>
                    <a:pt x="230" y="61"/>
                  </a:lnTo>
                  <a:lnTo>
                    <a:pt x="230" y="61"/>
                  </a:lnTo>
                  <a:lnTo>
                    <a:pt x="227" y="59"/>
                  </a:lnTo>
                  <a:lnTo>
                    <a:pt x="227" y="56"/>
                  </a:lnTo>
                  <a:lnTo>
                    <a:pt x="225" y="54"/>
                  </a:lnTo>
                  <a:lnTo>
                    <a:pt x="223" y="54"/>
                  </a:lnTo>
                  <a:lnTo>
                    <a:pt x="223" y="54"/>
                  </a:lnTo>
                  <a:lnTo>
                    <a:pt x="218" y="45"/>
                  </a:lnTo>
                  <a:lnTo>
                    <a:pt x="218" y="42"/>
                  </a:lnTo>
                  <a:lnTo>
                    <a:pt x="218" y="35"/>
                  </a:lnTo>
                  <a:lnTo>
                    <a:pt x="215" y="30"/>
                  </a:lnTo>
                  <a:lnTo>
                    <a:pt x="208" y="23"/>
                  </a:lnTo>
                  <a:lnTo>
                    <a:pt x="199" y="23"/>
                  </a:lnTo>
                  <a:lnTo>
                    <a:pt x="199" y="23"/>
                  </a:lnTo>
                  <a:lnTo>
                    <a:pt x="194" y="23"/>
                  </a:lnTo>
                  <a:lnTo>
                    <a:pt x="192" y="23"/>
                  </a:lnTo>
                  <a:lnTo>
                    <a:pt x="199" y="14"/>
                  </a:lnTo>
                  <a:lnTo>
                    <a:pt x="194" y="9"/>
                  </a:lnTo>
                  <a:lnTo>
                    <a:pt x="199" y="4"/>
                  </a:lnTo>
                  <a:lnTo>
                    <a:pt x="194" y="0"/>
                  </a:lnTo>
                  <a:lnTo>
                    <a:pt x="180" y="14"/>
                  </a:lnTo>
                  <a:lnTo>
                    <a:pt x="189" y="23"/>
                  </a:lnTo>
                  <a:lnTo>
                    <a:pt x="189" y="23"/>
                  </a:lnTo>
                  <a:lnTo>
                    <a:pt x="175" y="37"/>
                  </a:lnTo>
                  <a:lnTo>
                    <a:pt x="173" y="40"/>
                  </a:lnTo>
                  <a:lnTo>
                    <a:pt x="149" y="66"/>
                  </a:lnTo>
                  <a:lnTo>
                    <a:pt x="135" y="78"/>
                  </a:lnTo>
                  <a:lnTo>
                    <a:pt x="128" y="85"/>
                  </a:lnTo>
                  <a:lnTo>
                    <a:pt x="123" y="89"/>
                  </a:lnTo>
                  <a:lnTo>
                    <a:pt x="111" y="101"/>
                  </a:lnTo>
                  <a:lnTo>
                    <a:pt x="107" y="106"/>
                  </a:lnTo>
                  <a:lnTo>
                    <a:pt x="107" y="106"/>
                  </a:lnTo>
                  <a:lnTo>
                    <a:pt x="104" y="108"/>
                  </a:lnTo>
                  <a:lnTo>
                    <a:pt x="102" y="111"/>
                  </a:lnTo>
                  <a:lnTo>
                    <a:pt x="92" y="120"/>
                  </a:lnTo>
                  <a:lnTo>
                    <a:pt x="90" y="123"/>
                  </a:lnTo>
                  <a:lnTo>
                    <a:pt x="83" y="130"/>
                  </a:lnTo>
                  <a:lnTo>
                    <a:pt x="80" y="132"/>
                  </a:lnTo>
                  <a:lnTo>
                    <a:pt x="76" y="137"/>
                  </a:lnTo>
                  <a:lnTo>
                    <a:pt x="71" y="142"/>
                  </a:lnTo>
                  <a:lnTo>
                    <a:pt x="69" y="144"/>
                  </a:lnTo>
                  <a:lnTo>
                    <a:pt x="62" y="151"/>
                  </a:lnTo>
                  <a:lnTo>
                    <a:pt x="45" y="168"/>
                  </a:lnTo>
                  <a:lnTo>
                    <a:pt x="38" y="175"/>
                  </a:lnTo>
                  <a:lnTo>
                    <a:pt x="24" y="189"/>
                  </a:lnTo>
                  <a:lnTo>
                    <a:pt x="0" y="213"/>
                  </a:lnTo>
                  <a:lnTo>
                    <a:pt x="0" y="215"/>
                  </a:lnTo>
                  <a:lnTo>
                    <a:pt x="0" y="217"/>
                  </a:lnTo>
                  <a:lnTo>
                    <a:pt x="5" y="229"/>
                  </a:lnTo>
                  <a:lnTo>
                    <a:pt x="9" y="234"/>
                  </a:lnTo>
                  <a:lnTo>
                    <a:pt x="12" y="234"/>
                  </a:lnTo>
                  <a:lnTo>
                    <a:pt x="17" y="229"/>
                  </a:lnTo>
                  <a:lnTo>
                    <a:pt x="19" y="229"/>
                  </a:lnTo>
                  <a:lnTo>
                    <a:pt x="19" y="231"/>
                  </a:lnTo>
                  <a:lnTo>
                    <a:pt x="21" y="239"/>
                  </a:lnTo>
                  <a:lnTo>
                    <a:pt x="21" y="241"/>
                  </a:lnTo>
                  <a:lnTo>
                    <a:pt x="19" y="243"/>
                  </a:lnTo>
                  <a:lnTo>
                    <a:pt x="17" y="246"/>
                  </a:lnTo>
                  <a:lnTo>
                    <a:pt x="17" y="246"/>
                  </a:lnTo>
                  <a:lnTo>
                    <a:pt x="17" y="248"/>
                  </a:lnTo>
                  <a:lnTo>
                    <a:pt x="19" y="248"/>
                  </a:lnTo>
                  <a:lnTo>
                    <a:pt x="21" y="253"/>
                  </a:lnTo>
                  <a:lnTo>
                    <a:pt x="21" y="255"/>
                  </a:lnTo>
                  <a:lnTo>
                    <a:pt x="21" y="255"/>
                  </a:lnTo>
                  <a:lnTo>
                    <a:pt x="26" y="260"/>
                  </a:lnTo>
                  <a:lnTo>
                    <a:pt x="26" y="262"/>
                  </a:lnTo>
                  <a:lnTo>
                    <a:pt x="33" y="267"/>
                  </a:lnTo>
                  <a:lnTo>
                    <a:pt x="38" y="269"/>
                  </a:lnTo>
                  <a:lnTo>
                    <a:pt x="40" y="272"/>
                  </a:lnTo>
                  <a:lnTo>
                    <a:pt x="40" y="272"/>
                  </a:lnTo>
                  <a:lnTo>
                    <a:pt x="40" y="274"/>
                  </a:lnTo>
                  <a:lnTo>
                    <a:pt x="38" y="274"/>
                  </a:lnTo>
                  <a:lnTo>
                    <a:pt x="38" y="276"/>
                  </a:lnTo>
                  <a:lnTo>
                    <a:pt x="43" y="276"/>
                  </a:lnTo>
                  <a:lnTo>
                    <a:pt x="45" y="276"/>
                  </a:lnTo>
                  <a:lnTo>
                    <a:pt x="50" y="274"/>
                  </a:lnTo>
                  <a:lnTo>
                    <a:pt x="50" y="274"/>
                  </a:lnTo>
                  <a:lnTo>
                    <a:pt x="52" y="276"/>
                  </a:lnTo>
                  <a:lnTo>
                    <a:pt x="52" y="279"/>
                  </a:lnTo>
                  <a:lnTo>
                    <a:pt x="52" y="283"/>
                  </a:lnTo>
                  <a:lnTo>
                    <a:pt x="50" y="283"/>
                  </a:lnTo>
                  <a:lnTo>
                    <a:pt x="47" y="281"/>
                  </a:lnTo>
                  <a:lnTo>
                    <a:pt x="47" y="281"/>
                  </a:lnTo>
                  <a:lnTo>
                    <a:pt x="47" y="281"/>
                  </a:lnTo>
                  <a:lnTo>
                    <a:pt x="47" y="283"/>
                  </a:lnTo>
                  <a:lnTo>
                    <a:pt x="54" y="288"/>
                  </a:lnTo>
                  <a:lnTo>
                    <a:pt x="62" y="286"/>
                  </a:lnTo>
                  <a:lnTo>
                    <a:pt x="64" y="286"/>
                  </a:lnTo>
                  <a:lnTo>
                    <a:pt x="66" y="286"/>
                  </a:lnTo>
                  <a:lnTo>
                    <a:pt x="66" y="288"/>
                  </a:lnTo>
                  <a:lnTo>
                    <a:pt x="69" y="288"/>
                  </a:lnTo>
                  <a:lnTo>
                    <a:pt x="71" y="286"/>
                  </a:lnTo>
                  <a:lnTo>
                    <a:pt x="71" y="286"/>
                  </a:lnTo>
                  <a:lnTo>
                    <a:pt x="71" y="286"/>
                  </a:lnTo>
                  <a:lnTo>
                    <a:pt x="69" y="286"/>
                  </a:lnTo>
                  <a:lnTo>
                    <a:pt x="69" y="286"/>
                  </a:lnTo>
                  <a:lnTo>
                    <a:pt x="69" y="283"/>
                  </a:lnTo>
                  <a:lnTo>
                    <a:pt x="69" y="281"/>
                  </a:lnTo>
                  <a:lnTo>
                    <a:pt x="71" y="281"/>
                  </a:lnTo>
                  <a:lnTo>
                    <a:pt x="71" y="281"/>
                  </a:lnTo>
                  <a:lnTo>
                    <a:pt x="73" y="281"/>
                  </a:lnTo>
                  <a:lnTo>
                    <a:pt x="71" y="283"/>
                  </a:lnTo>
                  <a:lnTo>
                    <a:pt x="71" y="283"/>
                  </a:lnTo>
                  <a:lnTo>
                    <a:pt x="73" y="283"/>
                  </a:lnTo>
                  <a:lnTo>
                    <a:pt x="76" y="286"/>
                  </a:lnTo>
                  <a:lnTo>
                    <a:pt x="78" y="288"/>
                  </a:lnTo>
                  <a:lnTo>
                    <a:pt x="83" y="291"/>
                  </a:lnTo>
                  <a:lnTo>
                    <a:pt x="85" y="288"/>
                  </a:lnTo>
                  <a:lnTo>
                    <a:pt x="85" y="286"/>
                  </a:lnTo>
                  <a:lnTo>
                    <a:pt x="85" y="286"/>
                  </a:lnTo>
                  <a:lnTo>
                    <a:pt x="88" y="286"/>
                  </a:lnTo>
                  <a:lnTo>
                    <a:pt x="88" y="288"/>
                  </a:lnTo>
                  <a:lnTo>
                    <a:pt x="88" y="291"/>
                  </a:lnTo>
                  <a:lnTo>
                    <a:pt x="88" y="293"/>
                  </a:lnTo>
                  <a:lnTo>
                    <a:pt x="90" y="295"/>
                  </a:lnTo>
                  <a:lnTo>
                    <a:pt x="90" y="295"/>
                  </a:lnTo>
                  <a:lnTo>
                    <a:pt x="92" y="295"/>
                  </a:lnTo>
                  <a:lnTo>
                    <a:pt x="95" y="295"/>
                  </a:lnTo>
                  <a:lnTo>
                    <a:pt x="97" y="295"/>
                  </a:lnTo>
                  <a:lnTo>
                    <a:pt x="97" y="298"/>
                  </a:lnTo>
                  <a:lnTo>
                    <a:pt x="97" y="300"/>
                  </a:lnTo>
                  <a:lnTo>
                    <a:pt x="102" y="300"/>
                  </a:lnTo>
                  <a:lnTo>
                    <a:pt x="104" y="300"/>
                  </a:lnTo>
                  <a:lnTo>
                    <a:pt x="109" y="302"/>
                  </a:lnTo>
                  <a:lnTo>
                    <a:pt x="109" y="305"/>
                  </a:lnTo>
                  <a:lnTo>
                    <a:pt x="116" y="305"/>
                  </a:lnTo>
                  <a:lnTo>
                    <a:pt x="116" y="305"/>
                  </a:lnTo>
                  <a:lnTo>
                    <a:pt x="116" y="305"/>
                  </a:lnTo>
                  <a:lnTo>
                    <a:pt x="116" y="302"/>
                  </a:lnTo>
                  <a:lnTo>
                    <a:pt x="121" y="305"/>
                  </a:lnTo>
                  <a:lnTo>
                    <a:pt x="125" y="310"/>
                  </a:lnTo>
                  <a:lnTo>
                    <a:pt x="125" y="312"/>
                  </a:lnTo>
                  <a:lnTo>
                    <a:pt x="128" y="314"/>
                  </a:lnTo>
                  <a:lnTo>
                    <a:pt x="135" y="314"/>
                  </a:lnTo>
                  <a:lnTo>
                    <a:pt x="137" y="314"/>
                  </a:lnTo>
                  <a:lnTo>
                    <a:pt x="142" y="314"/>
                  </a:lnTo>
                  <a:lnTo>
                    <a:pt x="144" y="317"/>
                  </a:lnTo>
                  <a:lnTo>
                    <a:pt x="147" y="317"/>
                  </a:lnTo>
                  <a:lnTo>
                    <a:pt x="147" y="317"/>
                  </a:lnTo>
                  <a:lnTo>
                    <a:pt x="149" y="314"/>
                  </a:lnTo>
                  <a:lnTo>
                    <a:pt x="149" y="312"/>
                  </a:lnTo>
                  <a:lnTo>
                    <a:pt x="149" y="312"/>
                  </a:lnTo>
                  <a:lnTo>
                    <a:pt x="152" y="312"/>
                  </a:lnTo>
                  <a:lnTo>
                    <a:pt x="152" y="312"/>
                  </a:lnTo>
                  <a:lnTo>
                    <a:pt x="154" y="314"/>
                  </a:lnTo>
                  <a:lnTo>
                    <a:pt x="154" y="312"/>
                  </a:lnTo>
                  <a:lnTo>
                    <a:pt x="154" y="307"/>
                  </a:lnTo>
                  <a:lnTo>
                    <a:pt x="161" y="305"/>
                  </a:lnTo>
                  <a:lnTo>
                    <a:pt x="163" y="302"/>
                  </a:lnTo>
                  <a:lnTo>
                    <a:pt x="163" y="302"/>
                  </a:lnTo>
                  <a:lnTo>
                    <a:pt x="170" y="302"/>
                  </a:lnTo>
                  <a:lnTo>
                    <a:pt x="170" y="305"/>
                  </a:lnTo>
                  <a:lnTo>
                    <a:pt x="173" y="310"/>
                  </a:lnTo>
                  <a:lnTo>
                    <a:pt x="180" y="310"/>
                  </a:lnTo>
                  <a:lnTo>
                    <a:pt x="189" y="310"/>
                  </a:lnTo>
                  <a:lnTo>
                    <a:pt x="192" y="307"/>
                  </a:lnTo>
                  <a:lnTo>
                    <a:pt x="194" y="305"/>
                  </a:lnTo>
                  <a:lnTo>
                    <a:pt x="197" y="305"/>
                  </a:lnTo>
                  <a:lnTo>
                    <a:pt x="197" y="305"/>
                  </a:lnTo>
                  <a:lnTo>
                    <a:pt x="197" y="307"/>
                  </a:lnTo>
                  <a:lnTo>
                    <a:pt x="197" y="307"/>
                  </a:lnTo>
                  <a:lnTo>
                    <a:pt x="197" y="307"/>
                  </a:lnTo>
                  <a:lnTo>
                    <a:pt x="206" y="310"/>
                  </a:lnTo>
                  <a:lnTo>
                    <a:pt x="206" y="310"/>
                  </a:lnTo>
                  <a:lnTo>
                    <a:pt x="206" y="312"/>
                  </a:lnTo>
                  <a:lnTo>
                    <a:pt x="206" y="312"/>
                  </a:lnTo>
                  <a:lnTo>
                    <a:pt x="206" y="314"/>
                  </a:lnTo>
                  <a:lnTo>
                    <a:pt x="208" y="312"/>
                  </a:lnTo>
                  <a:lnTo>
                    <a:pt x="208" y="310"/>
                  </a:lnTo>
                  <a:lnTo>
                    <a:pt x="208" y="310"/>
                  </a:lnTo>
                  <a:lnTo>
                    <a:pt x="218" y="307"/>
                  </a:lnTo>
                  <a:lnTo>
                    <a:pt x="220" y="307"/>
                  </a:lnTo>
                  <a:lnTo>
                    <a:pt x="223" y="310"/>
                  </a:lnTo>
                  <a:lnTo>
                    <a:pt x="227" y="312"/>
                  </a:lnTo>
                  <a:lnTo>
                    <a:pt x="230" y="312"/>
                  </a:lnTo>
                  <a:lnTo>
                    <a:pt x="234" y="310"/>
                  </a:lnTo>
                  <a:lnTo>
                    <a:pt x="234" y="310"/>
                  </a:lnTo>
                  <a:lnTo>
                    <a:pt x="234" y="310"/>
                  </a:lnTo>
                  <a:lnTo>
                    <a:pt x="234" y="307"/>
                  </a:lnTo>
                  <a:lnTo>
                    <a:pt x="237" y="307"/>
                  </a:lnTo>
                  <a:lnTo>
                    <a:pt x="239" y="307"/>
                  </a:lnTo>
                  <a:lnTo>
                    <a:pt x="239" y="310"/>
                  </a:lnTo>
                  <a:lnTo>
                    <a:pt x="237" y="312"/>
                  </a:lnTo>
                  <a:lnTo>
                    <a:pt x="237" y="312"/>
                  </a:lnTo>
                  <a:lnTo>
                    <a:pt x="237" y="312"/>
                  </a:lnTo>
                  <a:lnTo>
                    <a:pt x="239" y="312"/>
                  </a:lnTo>
                  <a:lnTo>
                    <a:pt x="242" y="310"/>
                  </a:lnTo>
                  <a:lnTo>
                    <a:pt x="246" y="310"/>
                  </a:lnTo>
                  <a:lnTo>
                    <a:pt x="249" y="307"/>
                  </a:lnTo>
                  <a:lnTo>
                    <a:pt x="253" y="298"/>
                  </a:lnTo>
                  <a:lnTo>
                    <a:pt x="253" y="298"/>
                  </a:lnTo>
                  <a:lnTo>
                    <a:pt x="256" y="298"/>
                  </a:lnTo>
                  <a:lnTo>
                    <a:pt x="263" y="291"/>
                  </a:lnTo>
                  <a:lnTo>
                    <a:pt x="265" y="291"/>
                  </a:lnTo>
                  <a:lnTo>
                    <a:pt x="265" y="288"/>
                  </a:lnTo>
                  <a:lnTo>
                    <a:pt x="263" y="288"/>
                  </a:lnTo>
                  <a:lnTo>
                    <a:pt x="263" y="286"/>
                  </a:lnTo>
                  <a:lnTo>
                    <a:pt x="265" y="283"/>
                  </a:lnTo>
                  <a:lnTo>
                    <a:pt x="265" y="281"/>
                  </a:lnTo>
                  <a:lnTo>
                    <a:pt x="275" y="279"/>
                  </a:lnTo>
                  <a:lnTo>
                    <a:pt x="275" y="27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399" name="Freeform 41"/>
            <p:cNvSpPr>
              <a:spLocks/>
            </p:cNvSpPr>
            <p:nvPr/>
          </p:nvSpPr>
          <p:spPr bwMode="auto">
            <a:xfrm>
              <a:off x="5034381" y="3999916"/>
              <a:ext cx="425450" cy="465138"/>
            </a:xfrm>
            <a:custGeom>
              <a:avLst/>
              <a:gdLst>
                <a:gd name="T0" fmla="*/ 33 w 268"/>
                <a:gd name="T1" fmla="*/ 205 h 293"/>
                <a:gd name="T2" fmla="*/ 43 w 268"/>
                <a:gd name="T3" fmla="*/ 231 h 293"/>
                <a:gd name="T4" fmla="*/ 104 w 268"/>
                <a:gd name="T5" fmla="*/ 293 h 293"/>
                <a:gd name="T6" fmla="*/ 163 w 268"/>
                <a:gd name="T7" fmla="*/ 274 h 293"/>
                <a:gd name="T8" fmla="*/ 182 w 268"/>
                <a:gd name="T9" fmla="*/ 267 h 293"/>
                <a:gd name="T10" fmla="*/ 199 w 268"/>
                <a:gd name="T11" fmla="*/ 262 h 293"/>
                <a:gd name="T12" fmla="*/ 220 w 268"/>
                <a:gd name="T13" fmla="*/ 255 h 293"/>
                <a:gd name="T14" fmla="*/ 213 w 268"/>
                <a:gd name="T15" fmla="*/ 253 h 293"/>
                <a:gd name="T16" fmla="*/ 204 w 268"/>
                <a:gd name="T17" fmla="*/ 246 h 293"/>
                <a:gd name="T18" fmla="*/ 201 w 268"/>
                <a:gd name="T19" fmla="*/ 241 h 293"/>
                <a:gd name="T20" fmla="*/ 199 w 268"/>
                <a:gd name="T21" fmla="*/ 234 h 293"/>
                <a:gd name="T22" fmla="*/ 201 w 268"/>
                <a:gd name="T23" fmla="*/ 234 h 293"/>
                <a:gd name="T24" fmla="*/ 223 w 268"/>
                <a:gd name="T25" fmla="*/ 163 h 293"/>
                <a:gd name="T26" fmla="*/ 230 w 268"/>
                <a:gd name="T27" fmla="*/ 146 h 293"/>
                <a:gd name="T28" fmla="*/ 268 w 268"/>
                <a:gd name="T29" fmla="*/ 35 h 293"/>
                <a:gd name="T30" fmla="*/ 265 w 268"/>
                <a:gd name="T31" fmla="*/ 28 h 293"/>
                <a:gd name="T32" fmla="*/ 256 w 268"/>
                <a:gd name="T33" fmla="*/ 18 h 293"/>
                <a:gd name="T34" fmla="*/ 253 w 268"/>
                <a:gd name="T35" fmla="*/ 18 h 293"/>
                <a:gd name="T36" fmla="*/ 241 w 268"/>
                <a:gd name="T37" fmla="*/ 14 h 293"/>
                <a:gd name="T38" fmla="*/ 234 w 268"/>
                <a:gd name="T39" fmla="*/ 11 h 293"/>
                <a:gd name="T40" fmla="*/ 234 w 268"/>
                <a:gd name="T41" fmla="*/ 7 h 293"/>
                <a:gd name="T42" fmla="*/ 230 w 268"/>
                <a:gd name="T43" fmla="*/ 4 h 293"/>
                <a:gd name="T44" fmla="*/ 227 w 268"/>
                <a:gd name="T45" fmla="*/ 7 h 293"/>
                <a:gd name="T46" fmla="*/ 220 w 268"/>
                <a:gd name="T47" fmla="*/ 7 h 293"/>
                <a:gd name="T48" fmla="*/ 206 w 268"/>
                <a:gd name="T49" fmla="*/ 2 h 293"/>
                <a:gd name="T50" fmla="*/ 204 w 268"/>
                <a:gd name="T51" fmla="*/ 0 h 293"/>
                <a:gd name="T52" fmla="*/ 189 w 268"/>
                <a:gd name="T53" fmla="*/ 4 h 293"/>
                <a:gd name="T54" fmla="*/ 149 w 268"/>
                <a:gd name="T55" fmla="*/ 18 h 293"/>
                <a:gd name="T56" fmla="*/ 114 w 268"/>
                <a:gd name="T57" fmla="*/ 26 h 293"/>
                <a:gd name="T58" fmla="*/ 76 w 268"/>
                <a:gd name="T59" fmla="*/ 30 h 293"/>
                <a:gd name="T60" fmla="*/ 45 w 268"/>
                <a:gd name="T61" fmla="*/ 33 h 293"/>
                <a:gd name="T62" fmla="*/ 2 w 268"/>
                <a:gd name="T63" fmla="*/ 108 h 293"/>
                <a:gd name="T64" fmla="*/ 2 w 268"/>
                <a:gd name="T65" fmla="*/ 120 h 293"/>
                <a:gd name="T66" fmla="*/ 19 w 268"/>
                <a:gd name="T67" fmla="*/ 17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68" h="293">
                  <a:moveTo>
                    <a:pt x="19" y="170"/>
                  </a:moveTo>
                  <a:lnTo>
                    <a:pt x="33" y="205"/>
                  </a:lnTo>
                  <a:lnTo>
                    <a:pt x="40" y="224"/>
                  </a:lnTo>
                  <a:lnTo>
                    <a:pt x="43" y="231"/>
                  </a:lnTo>
                  <a:lnTo>
                    <a:pt x="47" y="246"/>
                  </a:lnTo>
                  <a:lnTo>
                    <a:pt x="104" y="293"/>
                  </a:lnTo>
                  <a:lnTo>
                    <a:pt x="125" y="286"/>
                  </a:lnTo>
                  <a:lnTo>
                    <a:pt x="163" y="274"/>
                  </a:lnTo>
                  <a:lnTo>
                    <a:pt x="168" y="272"/>
                  </a:lnTo>
                  <a:lnTo>
                    <a:pt x="182" y="267"/>
                  </a:lnTo>
                  <a:lnTo>
                    <a:pt x="189" y="265"/>
                  </a:lnTo>
                  <a:lnTo>
                    <a:pt x="199" y="262"/>
                  </a:lnTo>
                  <a:lnTo>
                    <a:pt x="206" y="260"/>
                  </a:lnTo>
                  <a:lnTo>
                    <a:pt x="220" y="255"/>
                  </a:lnTo>
                  <a:lnTo>
                    <a:pt x="215" y="255"/>
                  </a:lnTo>
                  <a:lnTo>
                    <a:pt x="213" y="253"/>
                  </a:lnTo>
                  <a:lnTo>
                    <a:pt x="211" y="253"/>
                  </a:lnTo>
                  <a:lnTo>
                    <a:pt x="204" y="246"/>
                  </a:lnTo>
                  <a:lnTo>
                    <a:pt x="201" y="243"/>
                  </a:lnTo>
                  <a:lnTo>
                    <a:pt x="201" y="241"/>
                  </a:lnTo>
                  <a:lnTo>
                    <a:pt x="199" y="236"/>
                  </a:lnTo>
                  <a:lnTo>
                    <a:pt x="199" y="234"/>
                  </a:lnTo>
                  <a:lnTo>
                    <a:pt x="201" y="234"/>
                  </a:lnTo>
                  <a:lnTo>
                    <a:pt x="201" y="234"/>
                  </a:lnTo>
                  <a:lnTo>
                    <a:pt x="199" y="229"/>
                  </a:lnTo>
                  <a:lnTo>
                    <a:pt x="223" y="163"/>
                  </a:lnTo>
                  <a:lnTo>
                    <a:pt x="230" y="146"/>
                  </a:lnTo>
                  <a:lnTo>
                    <a:pt x="230" y="146"/>
                  </a:lnTo>
                  <a:lnTo>
                    <a:pt x="244" y="104"/>
                  </a:lnTo>
                  <a:lnTo>
                    <a:pt x="268" y="35"/>
                  </a:lnTo>
                  <a:lnTo>
                    <a:pt x="265" y="33"/>
                  </a:lnTo>
                  <a:lnTo>
                    <a:pt x="265" y="28"/>
                  </a:lnTo>
                  <a:lnTo>
                    <a:pt x="263" y="26"/>
                  </a:lnTo>
                  <a:lnTo>
                    <a:pt x="256" y="18"/>
                  </a:lnTo>
                  <a:lnTo>
                    <a:pt x="253" y="18"/>
                  </a:lnTo>
                  <a:lnTo>
                    <a:pt x="253" y="18"/>
                  </a:lnTo>
                  <a:lnTo>
                    <a:pt x="244" y="14"/>
                  </a:lnTo>
                  <a:lnTo>
                    <a:pt x="241" y="14"/>
                  </a:lnTo>
                  <a:lnTo>
                    <a:pt x="241" y="14"/>
                  </a:lnTo>
                  <a:lnTo>
                    <a:pt x="234" y="11"/>
                  </a:lnTo>
                  <a:lnTo>
                    <a:pt x="234" y="9"/>
                  </a:lnTo>
                  <a:lnTo>
                    <a:pt x="234" y="7"/>
                  </a:lnTo>
                  <a:lnTo>
                    <a:pt x="232" y="4"/>
                  </a:lnTo>
                  <a:lnTo>
                    <a:pt x="230" y="4"/>
                  </a:lnTo>
                  <a:lnTo>
                    <a:pt x="227" y="7"/>
                  </a:lnTo>
                  <a:lnTo>
                    <a:pt x="227" y="7"/>
                  </a:lnTo>
                  <a:lnTo>
                    <a:pt x="225" y="9"/>
                  </a:lnTo>
                  <a:lnTo>
                    <a:pt x="220" y="7"/>
                  </a:lnTo>
                  <a:lnTo>
                    <a:pt x="213" y="2"/>
                  </a:lnTo>
                  <a:lnTo>
                    <a:pt x="206" y="2"/>
                  </a:lnTo>
                  <a:lnTo>
                    <a:pt x="206" y="0"/>
                  </a:lnTo>
                  <a:lnTo>
                    <a:pt x="204" y="0"/>
                  </a:lnTo>
                  <a:lnTo>
                    <a:pt x="189" y="4"/>
                  </a:lnTo>
                  <a:lnTo>
                    <a:pt x="189" y="4"/>
                  </a:lnTo>
                  <a:lnTo>
                    <a:pt x="182" y="7"/>
                  </a:lnTo>
                  <a:lnTo>
                    <a:pt x="149" y="18"/>
                  </a:lnTo>
                  <a:lnTo>
                    <a:pt x="135" y="26"/>
                  </a:lnTo>
                  <a:lnTo>
                    <a:pt x="114" y="26"/>
                  </a:lnTo>
                  <a:lnTo>
                    <a:pt x="88" y="28"/>
                  </a:lnTo>
                  <a:lnTo>
                    <a:pt x="76" y="30"/>
                  </a:lnTo>
                  <a:lnTo>
                    <a:pt x="45" y="33"/>
                  </a:lnTo>
                  <a:lnTo>
                    <a:pt x="45" y="33"/>
                  </a:lnTo>
                  <a:lnTo>
                    <a:pt x="17" y="61"/>
                  </a:lnTo>
                  <a:lnTo>
                    <a:pt x="2" y="108"/>
                  </a:lnTo>
                  <a:lnTo>
                    <a:pt x="0" y="113"/>
                  </a:lnTo>
                  <a:lnTo>
                    <a:pt x="2" y="120"/>
                  </a:lnTo>
                  <a:lnTo>
                    <a:pt x="9" y="142"/>
                  </a:lnTo>
                  <a:lnTo>
                    <a:pt x="19" y="170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0" name="Freeform 42"/>
            <p:cNvSpPr>
              <a:spLocks/>
            </p:cNvSpPr>
            <p:nvPr/>
          </p:nvSpPr>
          <p:spPr bwMode="auto">
            <a:xfrm>
              <a:off x="4918493" y="4525379"/>
              <a:ext cx="379413" cy="390525"/>
            </a:xfrm>
            <a:custGeom>
              <a:avLst/>
              <a:gdLst>
                <a:gd name="T0" fmla="*/ 113 w 239"/>
                <a:gd name="T1" fmla="*/ 7 h 246"/>
                <a:gd name="T2" fmla="*/ 63 w 239"/>
                <a:gd name="T3" fmla="*/ 54 h 246"/>
                <a:gd name="T4" fmla="*/ 49 w 239"/>
                <a:gd name="T5" fmla="*/ 85 h 246"/>
                <a:gd name="T6" fmla="*/ 47 w 239"/>
                <a:gd name="T7" fmla="*/ 109 h 246"/>
                <a:gd name="T8" fmla="*/ 0 w 239"/>
                <a:gd name="T9" fmla="*/ 177 h 246"/>
                <a:gd name="T10" fmla="*/ 4 w 239"/>
                <a:gd name="T11" fmla="*/ 180 h 246"/>
                <a:gd name="T12" fmla="*/ 9 w 239"/>
                <a:gd name="T13" fmla="*/ 180 h 246"/>
                <a:gd name="T14" fmla="*/ 11 w 239"/>
                <a:gd name="T15" fmla="*/ 184 h 246"/>
                <a:gd name="T16" fmla="*/ 11 w 239"/>
                <a:gd name="T17" fmla="*/ 184 h 246"/>
                <a:gd name="T18" fmla="*/ 11 w 239"/>
                <a:gd name="T19" fmla="*/ 189 h 246"/>
                <a:gd name="T20" fmla="*/ 11 w 239"/>
                <a:gd name="T21" fmla="*/ 196 h 246"/>
                <a:gd name="T22" fmla="*/ 16 w 239"/>
                <a:gd name="T23" fmla="*/ 203 h 246"/>
                <a:gd name="T24" fmla="*/ 82 w 239"/>
                <a:gd name="T25" fmla="*/ 220 h 246"/>
                <a:gd name="T26" fmla="*/ 90 w 239"/>
                <a:gd name="T27" fmla="*/ 220 h 246"/>
                <a:gd name="T28" fmla="*/ 120 w 239"/>
                <a:gd name="T29" fmla="*/ 227 h 246"/>
                <a:gd name="T30" fmla="*/ 161 w 239"/>
                <a:gd name="T31" fmla="*/ 236 h 246"/>
                <a:gd name="T32" fmla="*/ 182 w 239"/>
                <a:gd name="T33" fmla="*/ 239 h 246"/>
                <a:gd name="T34" fmla="*/ 203 w 239"/>
                <a:gd name="T35" fmla="*/ 243 h 246"/>
                <a:gd name="T36" fmla="*/ 206 w 239"/>
                <a:gd name="T37" fmla="*/ 243 h 246"/>
                <a:gd name="T38" fmla="*/ 210 w 239"/>
                <a:gd name="T39" fmla="*/ 236 h 246"/>
                <a:gd name="T40" fmla="*/ 210 w 239"/>
                <a:gd name="T41" fmla="*/ 232 h 246"/>
                <a:gd name="T42" fmla="*/ 213 w 239"/>
                <a:gd name="T43" fmla="*/ 227 h 246"/>
                <a:gd name="T44" fmla="*/ 213 w 239"/>
                <a:gd name="T45" fmla="*/ 220 h 246"/>
                <a:gd name="T46" fmla="*/ 217 w 239"/>
                <a:gd name="T47" fmla="*/ 208 h 246"/>
                <a:gd name="T48" fmla="*/ 222 w 239"/>
                <a:gd name="T49" fmla="*/ 191 h 246"/>
                <a:gd name="T50" fmla="*/ 229 w 239"/>
                <a:gd name="T51" fmla="*/ 156 h 246"/>
                <a:gd name="T52" fmla="*/ 232 w 239"/>
                <a:gd name="T53" fmla="*/ 151 h 246"/>
                <a:gd name="T54" fmla="*/ 239 w 239"/>
                <a:gd name="T55" fmla="*/ 120 h 246"/>
                <a:gd name="T56" fmla="*/ 236 w 239"/>
                <a:gd name="T57" fmla="*/ 120 h 246"/>
                <a:gd name="T58" fmla="*/ 227 w 239"/>
                <a:gd name="T59" fmla="*/ 118 h 246"/>
                <a:gd name="T60" fmla="*/ 225 w 239"/>
                <a:gd name="T61" fmla="*/ 111 h 246"/>
                <a:gd name="T62" fmla="*/ 225 w 239"/>
                <a:gd name="T63" fmla="*/ 104 h 246"/>
                <a:gd name="T64" fmla="*/ 215 w 239"/>
                <a:gd name="T65" fmla="*/ 97 h 246"/>
                <a:gd name="T66" fmla="*/ 213 w 239"/>
                <a:gd name="T67" fmla="*/ 92 h 246"/>
                <a:gd name="T68" fmla="*/ 210 w 239"/>
                <a:gd name="T69" fmla="*/ 90 h 246"/>
                <a:gd name="T70" fmla="*/ 206 w 239"/>
                <a:gd name="T71" fmla="*/ 90 h 246"/>
                <a:gd name="T72" fmla="*/ 206 w 239"/>
                <a:gd name="T73" fmla="*/ 83 h 246"/>
                <a:gd name="T74" fmla="*/ 203 w 239"/>
                <a:gd name="T75" fmla="*/ 78 h 246"/>
                <a:gd name="T76" fmla="*/ 201 w 239"/>
                <a:gd name="T77" fmla="*/ 78 h 246"/>
                <a:gd name="T78" fmla="*/ 198 w 239"/>
                <a:gd name="T79" fmla="*/ 68 h 246"/>
                <a:gd name="T80" fmla="*/ 198 w 239"/>
                <a:gd name="T81" fmla="*/ 64 h 246"/>
                <a:gd name="T82" fmla="*/ 198 w 239"/>
                <a:gd name="T83" fmla="*/ 61 h 246"/>
                <a:gd name="T84" fmla="*/ 198 w 239"/>
                <a:gd name="T85" fmla="*/ 47 h 246"/>
                <a:gd name="T86" fmla="*/ 201 w 239"/>
                <a:gd name="T87" fmla="*/ 40 h 246"/>
                <a:gd name="T88" fmla="*/ 158 w 239"/>
                <a:gd name="T89" fmla="*/ 19 h 246"/>
                <a:gd name="T90" fmla="*/ 123 w 239"/>
                <a:gd name="T91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39" h="246">
                  <a:moveTo>
                    <a:pt x="123" y="0"/>
                  </a:moveTo>
                  <a:lnTo>
                    <a:pt x="113" y="7"/>
                  </a:lnTo>
                  <a:lnTo>
                    <a:pt x="73" y="35"/>
                  </a:lnTo>
                  <a:lnTo>
                    <a:pt x="63" y="54"/>
                  </a:lnTo>
                  <a:lnTo>
                    <a:pt x="52" y="73"/>
                  </a:lnTo>
                  <a:lnTo>
                    <a:pt x="49" y="85"/>
                  </a:lnTo>
                  <a:lnTo>
                    <a:pt x="49" y="87"/>
                  </a:lnTo>
                  <a:lnTo>
                    <a:pt x="47" y="109"/>
                  </a:lnTo>
                  <a:lnTo>
                    <a:pt x="37" y="123"/>
                  </a:lnTo>
                  <a:lnTo>
                    <a:pt x="0" y="177"/>
                  </a:lnTo>
                  <a:lnTo>
                    <a:pt x="4" y="180"/>
                  </a:lnTo>
                  <a:lnTo>
                    <a:pt x="4" y="180"/>
                  </a:lnTo>
                  <a:lnTo>
                    <a:pt x="7" y="180"/>
                  </a:lnTo>
                  <a:lnTo>
                    <a:pt x="9" y="180"/>
                  </a:lnTo>
                  <a:lnTo>
                    <a:pt x="11" y="182"/>
                  </a:lnTo>
                  <a:lnTo>
                    <a:pt x="11" y="184"/>
                  </a:lnTo>
                  <a:lnTo>
                    <a:pt x="11" y="184"/>
                  </a:lnTo>
                  <a:lnTo>
                    <a:pt x="11" y="184"/>
                  </a:lnTo>
                  <a:lnTo>
                    <a:pt x="11" y="187"/>
                  </a:lnTo>
                  <a:lnTo>
                    <a:pt x="11" y="189"/>
                  </a:lnTo>
                  <a:lnTo>
                    <a:pt x="11" y="191"/>
                  </a:lnTo>
                  <a:lnTo>
                    <a:pt x="11" y="196"/>
                  </a:lnTo>
                  <a:lnTo>
                    <a:pt x="14" y="201"/>
                  </a:lnTo>
                  <a:lnTo>
                    <a:pt x="16" y="203"/>
                  </a:lnTo>
                  <a:lnTo>
                    <a:pt x="16" y="206"/>
                  </a:lnTo>
                  <a:lnTo>
                    <a:pt x="82" y="220"/>
                  </a:lnTo>
                  <a:lnTo>
                    <a:pt x="85" y="220"/>
                  </a:lnTo>
                  <a:lnTo>
                    <a:pt x="90" y="220"/>
                  </a:lnTo>
                  <a:lnTo>
                    <a:pt x="104" y="225"/>
                  </a:lnTo>
                  <a:lnTo>
                    <a:pt x="120" y="227"/>
                  </a:lnTo>
                  <a:lnTo>
                    <a:pt x="123" y="227"/>
                  </a:lnTo>
                  <a:lnTo>
                    <a:pt x="161" y="236"/>
                  </a:lnTo>
                  <a:lnTo>
                    <a:pt x="165" y="236"/>
                  </a:lnTo>
                  <a:lnTo>
                    <a:pt x="182" y="239"/>
                  </a:lnTo>
                  <a:lnTo>
                    <a:pt x="191" y="241"/>
                  </a:lnTo>
                  <a:lnTo>
                    <a:pt x="203" y="243"/>
                  </a:lnTo>
                  <a:lnTo>
                    <a:pt x="206" y="246"/>
                  </a:lnTo>
                  <a:lnTo>
                    <a:pt x="206" y="243"/>
                  </a:lnTo>
                  <a:lnTo>
                    <a:pt x="210" y="236"/>
                  </a:lnTo>
                  <a:lnTo>
                    <a:pt x="210" y="236"/>
                  </a:lnTo>
                  <a:lnTo>
                    <a:pt x="210" y="234"/>
                  </a:lnTo>
                  <a:lnTo>
                    <a:pt x="210" y="232"/>
                  </a:lnTo>
                  <a:lnTo>
                    <a:pt x="213" y="229"/>
                  </a:lnTo>
                  <a:lnTo>
                    <a:pt x="213" y="227"/>
                  </a:lnTo>
                  <a:lnTo>
                    <a:pt x="213" y="225"/>
                  </a:lnTo>
                  <a:lnTo>
                    <a:pt x="213" y="220"/>
                  </a:lnTo>
                  <a:lnTo>
                    <a:pt x="215" y="215"/>
                  </a:lnTo>
                  <a:lnTo>
                    <a:pt x="217" y="208"/>
                  </a:lnTo>
                  <a:lnTo>
                    <a:pt x="217" y="206"/>
                  </a:lnTo>
                  <a:lnTo>
                    <a:pt x="222" y="191"/>
                  </a:lnTo>
                  <a:lnTo>
                    <a:pt x="227" y="170"/>
                  </a:lnTo>
                  <a:lnTo>
                    <a:pt x="229" y="156"/>
                  </a:lnTo>
                  <a:lnTo>
                    <a:pt x="229" y="156"/>
                  </a:lnTo>
                  <a:lnTo>
                    <a:pt x="232" y="151"/>
                  </a:lnTo>
                  <a:lnTo>
                    <a:pt x="232" y="151"/>
                  </a:lnTo>
                  <a:lnTo>
                    <a:pt x="239" y="120"/>
                  </a:lnTo>
                  <a:lnTo>
                    <a:pt x="236" y="120"/>
                  </a:lnTo>
                  <a:lnTo>
                    <a:pt x="236" y="120"/>
                  </a:lnTo>
                  <a:lnTo>
                    <a:pt x="234" y="118"/>
                  </a:lnTo>
                  <a:lnTo>
                    <a:pt x="227" y="118"/>
                  </a:lnTo>
                  <a:lnTo>
                    <a:pt x="225" y="113"/>
                  </a:lnTo>
                  <a:lnTo>
                    <a:pt x="225" y="111"/>
                  </a:lnTo>
                  <a:lnTo>
                    <a:pt x="225" y="109"/>
                  </a:lnTo>
                  <a:lnTo>
                    <a:pt x="225" y="104"/>
                  </a:lnTo>
                  <a:lnTo>
                    <a:pt x="217" y="99"/>
                  </a:lnTo>
                  <a:lnTo>
                    <a:pt x="215" y="97"/>
                  </a:lnTo>
                  <a:lnTo>
                    <a:pt x="213" y="94"/>
                  </a:lnTo>
                  <a:lnTo>
                    <a:pt x="213" y="92"/>
                  </a:lnTo>
                  <a:lnTo>
                    <a:pt x="213" y="92"/>
                  </a:lnTo>
                  <a:lnTo>
                    <a:pt x="210" y="90"/>
                  </a:lnTo>
                  <a:lnTo>
                    <a:pt x="208" y="90"/>
                  </a:lnTo>
                  <a:lnTo>
                    <a:pt x="206" y="90"/>
                  </a:lnTo>
                  <a:lnTo>
                    <a:pt x="206" y="85"/>
                  </a:lnTo>
                  <a:lnTo>
                    <a:pt x="206" y="83"/>
                  </a:lnTo>
                  <a:lnTo>
                    <a:pt x="206" y="80"/>
                  </a:lnTo>
                  <a:lnTo>
                    <a:pt x="203" y="78"/>
                  </a:lnTo>
                  <a:lnTo>
                    <a:pt x="201" y="78"/>
                  </a:lnTo>
                  <a:lnTo>
                    <a:pt x="201" y="78"/>
                  </a:lnTo>
                  <a:lnTo>
                    <a:pt x="198" y="76"/>
                  </a:lnTo>
                  <a:lnTo>
                    <a:pt x="198" y="68"/>
                  </a:lnTo>
                  <a:lnTo>
                    <a:pt x="198" y="68"/>
                  </a:lnTo>
                  <a:lnTo>
                    <a:pt x="198" y="64"/>
                  </a:lnTo>
                  <a:lnTo>
                    <a:pt x="198" y="64"/>
                  </a:lnTo>
                  <a:lnTo>
                    <a:pt x="198" y="61"/>
                  </a:lnTo>
                  <a:lnTo>
                    <a:pt x="194" y="49"/>
                  </a:lnTo>
                  <a:lnTo>
                    <a:pt x="198" y="47"/>
                  </a:lnTo>
                  <a:lnTo>
                    <a:pt x="201" y="42"/>
                  </a:lnTo>
                  <a:lnTo>
                    <a:pt x="201" y="40"/>
                  </a:lnTo>
                  <a:lnTo>
                    <a:pt x="201" y="40"/>
                  </a:lnTo>
                  <a:lnTo>
                    <a:pt x="158" y="19"/>
                  </a:lnTo>
                  <a:lnTo>
                    <a:pt x="144" y="12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1" name="Freeform 43"/>
            <p:cNvSpPr>
              <a:spLocks/>
            </p:cNvSpPr>
            <p:nvPr/>
          </p:nvSpPr>
          <p:spPr bwMode="auto">
            <a:xfrm>
              <a:off x="4586706" y="5320716"/>
              <a:ext cx="571501" cy="661988"/>
            </a:xfrm>
            <a:custGeom>
              <a:avLst/>
              <a:gdLst>
                <a:gd name="T0" fmla="*/ 225 w 360"/>
                <a:gd name="T1" fmla="*/ 38 h 417"/>
                <a:gd name="T2" fmla="*/ 218 w 360"/>
                <a:gd name="T3" fmla="*/ 43 h 417"/>
                <a:gd name="T4" fmla="*/ 211 w 360"/>
                <a:gd name="T5" fmla="*/ 29 h 417"/>
                <a:gd name="T6" fmla="*/ 204 w 360"/>
                <a:gd name="T7" fmla="*/ 33 h 417"/>
                <a:gd name="T8" fmla="*/ 192 w 360"/>
                <a:gd name="T9" fmla="*/ 22 h 417"/>
                <a:gd name="T10" fmla="*/ 183 w 360"/>
                <a:gd name="T11" fmla="*/ 24 h 417"/>
                <a:gd name="T12" fmla="*/ 173 w 360"/>
                <a:gd name="T13" fmla="*/ 19 h 417"/>
                <a:gd name="T14" fmla="*/ 168 w 360"/>
                <a:gd name="T15" fmla="*/ 17 h 417"/>
                <a:gd name="T16" fmla="*/ 171 w 360"/>
                <a:gd name="T17" fmla="*/ 24 h 417"/>
                <a:gd name="T18" fmla="*/ 171 w 360"/>
                <a:gd name="T19" fmla="*/ 31 h 417"/>
                <a:gd name="T20" fmla="*/ 140 w 360"/>
                <a:gd name="T21" fmla="*/ 24 h 417"/>
                <a:gd name="T22" fmla="*/ 128 w 360"/>
                <a:gd name="T23" fmla="*/ 22 h 417"/>
                <a:gd name="T24" fmla="*/ 128 w 360"/>
                <a:gd name="T25" fmla="*/ 15 h 417"/>
                <a:gd name="T26" fmla="*/ 119 w 360"/>
                <a:gd name="T27" fmla="*/ 7 h 417"/>
                <a:gd name="T28" fmla="*/ 116 w 360"/>
                <a:gd name="T29" fmla="*/ 10 h 417"/>
                <a:gd name="T30" fmla="*/ 114 w 360"/>
                <a:gd name="T31" fmla="*/ 15 h 417"/>
                <a:gd name="T32" fmla="*/ 104 w 360"/>
                <a:gd name="T33" fmla="*/ 7 h 417"/>
                <a:gd name="T34" fmla="*/ 104 w 360"/>
                <a:gd name="T35" fmla="*/ 15 h 417"/>
                <a:gd name="T36" fmla="*/ 102 w 360"/>
                <a:gd name="T37" fmla="*/ 10 h 417"/>
                <a:gd name="T38" fmla="*/ 85 w 360"/>
                <a:gd name="T39" fmla="*/ 24 h 417"/>
                <a:gd name="T40" fmla="*/ 85 w 360"/>
                <a:gd name="T41" fmla="*/ 109 h 417"/>
                <a:gd name="T42" fmla="*/ 22 w 360"/>
                <a:gd name="T43" fmla="*/ 149 h 417"/>
                <a:gd name="T44" fmla="*/ 0 w 360"/>
                <a:gd name="T45" fmla="*/ 194 h 417"/>
                <a:gd name="T46" fmla="*/ 22 w 360"/>
                <a:gd name="T47" fmla="*/ 216 h 417"/>
                <a:gd name="T48" fmla="*/ 48 w 360"/>
                <a:gd name="T49" fmla="*/ 228 h 417"/>
                <a:gd name="T50" fmla="*/ 57 w 360"/>
                <a:gd name="T51" fmla="*/ 242 h 417"/>
                <a:gd name="T52" fmla="*/ 71 w 360"/>
                <a:gd name="T53" fmla="*/ 254 h 417"/>
                <a:gd name="T54" fmla="*/ 81 w 360"/>
                <a:gd name="T55" fmla="*/ 258 h 417"/>
                <a:gd name="T56" fmla="*/ 97 w 360"/>
                <a:gd name="T57" fmla="*/ 268 h 417"/>
                <a:gd name="T58" fmla="*/ 104 w 360"/>
                <a:gd name="T59" fmla="*/ 277 h 417"/>
                <a:gd name="T60" fmla="*/ 126 w 360"/>
                <a:gd name="T61" fmla="*/ 284 h 417"/>
                <a:gd name="T62" fmla="*/ 142 w 360"/>
                <a:gd name="T63" fmla="*/ 289 h 417"/>
                <a:gd name="T64" fmla="*/ 152 w 360"/>
                <a:gd name="T65" fmla="*/ 298 h 417"/>
                <a:gd name="T66" fmla="*/ 164 w 360"/>
                <a:gd name="T67" fmla="*/ 310 h 417"/>
                <a:gd name="T68" fmla="*/ 173 w 360"/>
                <a:gd name="T69" fmla="*/ 317 h 417"/>
                <a:gd name="T70" fmla="*/ 197 w 360"/>
                <a:gd name="T71" fmla="*/ 329 h 417"/>
                <a:gd name="T72" fmla="*/ 211 w 360"/>
                <a:gd name="T73" fmla="*/ 341 h 417"/>
                <a:gd name="T74" fmla="*/ 223 w 360"/>
                <a:gd name="T75" fmla="*/ 343 h 417"/>
                <a:gd name="T76" fmla="*/ 232 w 360"/>
                <a:gd name="T77" fmla="*/ 358 h 417"/>
                <a:gd name="T78" fmla="*/ 249 w 360"/>
                <a:gd name="T79" fmla="*/ 384 h 417"/>
                <a:gd name="T80" fmla="*/ 287 w 360"/>
                <a:gd name="T81" fmla="*/ 417 h 417"/>
                <a:gd name="T82" fmla="*/ 303 w 360"/>
                <a:gd name="T83" fmla="*/ 417 h 417"/>
                <a:gd name="T84" fmla="*/ 303 w 360"/>
                <a:gd name="T85" fmla="*/ 343 h 417"/>
                <a:gd name="T86" fmla="*/ 301 w 360"/>
                <a:gd name="T87" fmla="*/ 320 h 417"/>
                <a:gd name="T88" fmla="*/ 301 w 360"/>
                <a:gd name="T89" fmla="*/ 265 h 417"/>
                <a:gd name="T90" fmla="*/ 301 w 360"/>
                <a:gd name="T91" fmla="*/ 175 h 417"/>
                <a:gd name="T92" fmla="*/ 332 w 360"/>
                <a:gd name="T93" fmla="*/ 152 h 417"/>
                <a:gd name="T94" fmla="*/ 334 w 360"/>
                <a:gd name="T95" fmla="*/ 121 h 417"/>
                <a:gd name="T96" fmla="*/ 348 w 360"/>
                <a:gd name="T97" fmla="*/ 119 h 417"/>
                <a:gd name="T98" fmla="*/ 360 w 360"/>
                <a:gd name="T99" fmla="*/ 116 h 417"/>
                <a:gd name="T100" fmla="*/ 336 w 360"/>
                <a:gd name="T101" fmla="*/ 102 h 417"/>
                <a:gd name="T102" fmla="*/ 317 w 360"/>
                <a:gd name="T103" fmla="*/ 86 h 417"/>
                <a:gd name="T104" fmla="*/ 315 w 360"/>
                <a:gd name="T105" fmla="*/ 81 h 417"/>
                <a:gd name="T106" fmla="*/ 315 w 360"/>
                <a:gd name="T107" fmla="*/ 57 h 417"/>
                <a:gd name="T108" fmla="*/ 310 w 360"/>
                <a:gd name="T109" fmla="*/ 57 h 417"/>
                <a:gd name="T110" fmla="*/ 306 w 360"/>
                <a:gd name="T111" fmla="*/ 64 h 417"/>
                <a:gd name="T112" fmla="*/ 296 w 360"/>
                <a:gd name="T113" fmla="*/ 60 h 417"/>
                <a:gd name="T114" fmla="*/ 299 w 360"/>
                <a:gd name="T115" fmla="*/ 48 h 417"/>
                <a:gd name="T116" fmla="*/ 289 w 360"/>
                <a:gd name="T117" fmla="*/ 57 h 417"/>
                <a:gd name="T118" fmla="*/ 263 w 360"/>
                <a:gd name="T119" fmla="*/ 55 h 417"/>
                <a:gd name="T120" fmla="*/ 258 w 360"/>
                <a:gd name="T121" fmla="*/ 52 h 417"/>
                <a:gd name="T122" fmla="*/ 246 w 360"/>
                <a:gd name="T123" fmla="*/ 48 h 417"/>
                <a:gd name="T124" fmla="*/ 232 w 360"/>
                <a:gd name="T125" fmla="*/ 45 h 4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0" h="417">
                  <a:moveTo>
                    <a:pt x="230" y="45"/>
                  </a:moveTo>
                  <a:lnTo>
                    <a:pt x="228" y="45"/>
                  </a:lnTo>
                  <a:lnTo>
                    <a:pt x="228" y="41"/>
                  </a:lnTo>
                  <a:lnTo>
                    <a:pt x="228" y="41"/>
                  </a:lnTo>
                  <a:lnTo>
                    <a:pt x="225" y="38"/>
                  </a:lnTo>
                  <a:lnTo>
                    <a:pt x="223" y="38"/>
                  </a:lnTo>
                  <a:lnTo>
                    <a:pt x="220" y="43"/>
                  </a:lnTo>
                  <a:lnTo>
                    <a:pt x="220" y="43"/>
                  </a:lnTo>
                  <a:lnTo>
                    <a:pt x="218" y="43"/>
                  </a:lnTo>
                  <a:lnTo>
                    <a:pt x="218" y="43"/>
                  </a:lnTo>
                  <a:lnTo>
                    <a:pt x="216" y="38"/>
                  </a:lnTo>
                  <a:lnTo>
                    <a:pt x="213" y="36"/>
                  </a:lnTo>
                  <a:lnTo>
                    <a:pt x="211" y="33"/>
                  </a:lnTo>
                  <a:lnTo>
                    <a:pt x="211" y="31"/>
                  </a:lnTo>
                  <a:lnTo>
                    <a:pt x="211" y="29"/>
                  </a:lnTo>
                  <a:lnTo>
                    <a:pt x="211" y="29"/>
                  </a:lnTo>
                  <a:lnTo>
                    <a:pt x="209" y="29"/>
                  </a:lnTo>
                  <a:lnTo>
                    <a:pt x="206" y="31"/>
                  </a:lnTo>
                  <a:lnTo>
                    <a:pt x="206" y="33"/>
                  </a:lnTo>
                  <a:lnTo>
                    <a:pt x="204" y="33"/>
                  </a:lnTo>
                  <a:lnTo>
                    <a:pt x="201" y="31"/>
                  </a:lnTo>
                  <a:lnTo>
                    <a:pt x="201" y="29"/>
                  </a:lnTo>
                  <a:lnTo>
                    <a:pt x="201" y="26"/>
                  </a:lnTo>
                  <a:lnTo>
                    <a:pt x="194" y="24"/>
                  </a:lnTo>
                  <a:lnTo>
                    <a:pt x="192" y="22"/>
                  </a:lnTo>
                  <a:lnTo>
                    <a:pt x="190" y="22"/>
                  </a:lnTo>
                  <a:lnTo>
                    <a:pt x="187" y="19"/>
                  </a:lnTo>
                  <a:lnTo>
                    <a:pt x="185" y="22"/>
                  </a:lnTo>
                  <a:lnTo>
                    <a:pt x="185" y="22"/>
                  </a:lnTo>
                  <a:lnTo>
                    <a:pt x="183" y="24"/>
                  </a:lnTo>
                  <a:lnTo>
                    <a:pt x="180" y="29"/>
                  </a:lnTo>
                  <a:lnTo>
                    <a:pt x="178" y="29"/>
                  </a:lnTo>
                  <a:lnTo>
                    <a:pt x="178" y="29"/>
                  </a:lnTo>
                  <a:lnTo>
                    <a:pt x="175" y="26"/>
                  </a:lnTo>
                  <a:lnTo>
                    <a:pt x="173" y="19"/>
                  </a:lnTo>
                  <a:lnTo>
                    <a:pt x="173" y="19"/>
                  </a:lnTo>
                  <a:lnTo>
                    <a:pt x="171" y="17"/>
                  </a:lnTo>
                  <a:lnTo>
                    <a:pt x="171" y="17"/>
                  </a:lnTo>
                  <a:lnTo>
                    <a:pt x="168" y="17"/>
                  </a:lnTo>
                  <a:lnTo>
                    <a:pt x="168" y="17"/>
                  </a:lnTo>
                  <a:lnTo>
                    <a:pt x="168" y="19"/>
                  </a:lnTo>
                  <a:lnTo>
                    <a:pt x="168" y="19"/>
                  </a:lnTo>
                  <a:lnTo>
                    <a:pt x="168" y="22"/>
                  </a:lnTo>
                  <a:lnTo>
                    <a:pt x="171" y="22"/>
                  </a:lnTo>
                  <a:lnTo>
                    <a:pt x="171" y="24"/>
                  </a:lnTo>
                  <a:lnTo>
                    <a:pt x="173" y="24"/>
                  </a:lnTo>
                  <a:lnTo>
                    <a:pt x="173" y="26"/>
                  </a:lnTo>
                  <a:lnTo>
                    <a:pt x="173" y="26"/>
                  </a:lnTo>
                  <a:lnTo>
                    <a:pt x="173" y="29"/>
                  </a:lnTo>
                  <a:lnTo>
                    <a:pt x="171" y="31"/>
                  </a:lnTo>
                  <a:lnTo>
                    <a:pt x="168" y="31"/>
                  </a:lnTo>
                  <a:lnTo>
                    <a:pt x="164" y="29"/>
                  </a:lnTo>
                  <a:lnTo>
                    <a:pt x="159" y="26"/>
                  </a:lnTo>
                  <a:lnTo>
                    <a:pt x="152" y="26"/>
                  </a:lnTo>
                  <a:lnTo>
                    <a:pt x="140" y="24"/>
                  </a:lnTo>
                  <a:lnTo>
                    <a:pt x="138" y="24"/>
                  </a:lnTo>
                  <a:lnTo>
                    <a:pt x="138" y="22"/>
                  </a:lnTo>
                  <a:lnTo>
                    <a:pt x="135" y="19"/>
                  </a:lnTo>
                  <a:lnTo>
                    <a:pt x="133" y="19"/>
                  </a:lnTo>
                  <a:lnTo>
                    <a:pt x="128" y="22"/>
                  </a:lnTo>
                  <a:lnTo>
                    <a:pt x="123" y="22"/>
                  </a:lnTo>
                  <a:lnTo>
                    <a:pt x="123" y="19"/>
                  </a:lnTo>
                  <a:lnTo>
                    <a:pt x="123" y="19"/>
                  </a:lnTo>
                  <a:lnTo>
                    <a:pt x="126" y="15"/>
                  </a:lnTo>
                  <a:lnTo>
                    <a:pt x="128" y="15"/>
                  </a:lnTo>
                  <a:lnTo>
                    <a:pt x="128" y="12"/>
                  </a:lnTo>
                  <a:lnTo>
                    <a:pt x="128" y="12"/>
                  </a:lnTo>
                  <a:lnTo>
                    <a:pt x="123" y="10"/>
                  </a:lnTo>
                  <a:lnTo>
                    <a:pt x="121" y="10"/>
                  </a:lnTo>
                  <a:lnTo>
                    <a:pt x="119" y="7"/>
                  </a:lnTo>
                  <a:lnTo>
                    <a:pt x="119" y="7"/>
                  </a:lnTo>
                  <a:lnTo>
                    <a:pt x="119" y="7"/>
                  </a:lnTo>
                  <a:lnTo>
                    <a:pt x="116" y="7"/>
                  </a:lnTo>
                  <a:lnTo>
                    <a:pt x="116" y="7"/>
                  </a:lnTo>
                  <a:lnTo>
                    <a:pt x="116" y="10"/>
                  </a:lnTo>
                  <a:lnTo>
                    <a:pt x="116" y="12"/>
                  </a:lnTo>
                  <a:lnTo>
                    <a:pt x="119" y="15"/>
                  </a:lnTo>
                  <a:lnTo>
                    <a:pt x="119" y="15"/>
                  </a:lnTo>
                  <a:lnTo>
                    <a:pt x="116" y="17"/>
                  </a:lnTo>
                  <a:lnTo>
                    <a:pt x="114" y="15"/>
                  </a:lnTo>
                  <a:lnTo>
                    <a:pt x="114" y="15"/>
                  </a:lnTo>
                  <a:lnTo>
                    <a:pt x="111" y="10"/>
                  </a:lnTo>
                  <a:lnTo>
                    <a:pt x="109" y="7"/>
                  </a:lnTo>
                  <a:lnTo>
                    <a:pt x="107" y="7"/>
                  </a:lnTo>
                  <a:lnTo>
                    <a:pt x="104" y="7"/>
                  </a:lnTo>
                  <a:lnTo>
                    <a:pt x="104" y="7"/>
                  </a:lnTo>
                  <a:lnTo>
                    <a:pt x="104" y="10"/>
                  </a:lnTo>
                  <a:lnTo>
                    <a:pt x="107" y="12"/>
                  </a:lnTo>
                  <a:lnTo>
                    <a:pt x="107" y="15"/>
                  </a:lnTo>
                  <a:lnTo>
                    <a:pt x="104" y="15"/>
                  </a:lnTo>
                  <a:lnTo>
                    <a:pt x="102" y="17"/>
                  </a:lnTo>
                  <a:lnTo>
                    <a:pt x="102" y="15"/>
                  </a:lnTo>
                  <a:lnTo>
                    <a:pt x="102" y="15"/>
                  </a:lnTo>
                  <a:lnTo>
                    <a:pt x="102" y="12"/>
                  </a:lnTo>
                  <a:lnTo>
                    <a:pt x="102" y="10"/>
                  </a:lnTo>
                  <a:lnTo>
                    <a:pt x="95" y="7"/>
                  </a:lnTo>
                  <a:lnTo>
                    <a:pt x="90" y="3"/>
                  </a:lnTo>
                  <a:lnTo>
                    <a:pt x="85" y="0"/>
                  </a:lnTo>
                  <a:lnTo>
                    <a:pt x="85" y="19"/>
                  </a:lnTo>
                  <a:lnTo>
                    <a:pt x="85" y="24"/>
                  </a:lnTo>
                  <a:lnTo>
                    <a:pt x="85" y="31"/>
                  </a:lnTo>
                  <a:lnTo>
                    <a:pt x="85" y="45"/>
                  </a:lnTo>
                  <a:lnTo>
                    <a:pt x="85" y="95"/>
                  </a:lnTo>
                  <a:lnTo>
                    <a:pt x="85" y="104"/>
                  </a:lnTo>
                  <a:lnTo>
                    <a:pt x="85" y="109"/>
                  </a:lnTo>
                  <a:lnTo>
                    <a:pt x="36" y="109"/>
                  </a:lnTo>
                  <a:lnTo>
                    <a:pt x="26" y="109"/>
                  </a:lnTo>
                  <a:lnTo>
                    <a:pt x="22" y="109"/>
                  </a:lnTo>
                  <a:lnTo>
                    <a:pt x="22" y="145"/>
                  </a:lnTo>
                  <a:lnTo>
                    <a:pt x="22" y="149"/>
                  </a:lnTo>
                  <a:lnTo>
                    <a:pt x="22" y="183"/>
                  </a:lnTo>
                  <a:lnTo>
                    <a:pt x="22" y="185"/>
                  </a:lnTo>
                  <a:lnTo>
                    <a:pt x="5" y="185"/>
                  </a:lnTo>
                  <a:lnTo>
                    <a:pt x="0" y="185"/>
                  </a:lnTo>
                  <a:lnTo>
                    <a:pt x="0" y="194"/>
                  </a:lnTo>
                  <a:lnTo>
                    <a:pt x="22" y="194"/>
                  </a:lnTo>
                  <a:lnTo>
                    <a:pt x="22" y="204"/>
                  </a:lnTo>
                  <a:lnTo>
                    <a:pt x="22" y="213"/>
                  </a:lnTo>
                  <a:lnTo>
                    <a:pt x="22" y="213"/>
                  </a:lnTo>
                  <a:lnTo>
                    <a:pt x="22" y="216"/>
                  </a:lnTo>
                  <a:lnTo>
                    <a:pt x="40" y="216"/>
                  </a:lnTo>
                  <a:lnTo>
                    <a:pt x="45" y="223"/>
                  </a:lnTo>
                  <a:lnTo>
                    <a:pt x="45" y="225"/>
                  </a:lnTo>
                  <a:lnTo>
                    <a:pt x="45" y="225"/>
                  </a:lnTo>
                  <a:lnTo>
                    <a:pt x="48" y="228"/>
                  </a:lnTo>
                  <a:lnTo>
                    <a:pt x="50" y="230"/>
                  </a:lnTo>
                  <a:lnTo>
                    <a:pt x="52" y="235"/>
                  </a:lnTo>
                  <a:lnTo>
                    <a:pt x="52" y="235"/>
                  </a:lnTo>
                  <a:lnTo>
                    <a:pt x="55" y="239"/>
                  </a:lnTo>
                  <a:lnTo>
                    <a:pt x="57" y="242"/>
                  </a:lnTo>
                  <a:lnTo>
                    <a:pt x="62" y="246"/>
                  </a:lnTo>
                  <a:lnTo>
                    <a:pt x="64" y="246"/>
                  </a:lnTo>
                  <a:lnTo>
                    <a:pt x="66" y="251"/>
                  </a:lnTo>
                  <a:lnTo>
                    <a:pt x="71" y="254"/>
                  </a:lnTo>
                  <a:lnTo>
                    <a:pt x="71" y="254"/>
                  </a:lnTo>
                  <a:lnTo>
                    <a:pt x="71" y="258"/>
                  </a:lnTo>
                  <a:lnTo>
                    <a:pt x="74" y="258"/>
                  </a:lnTo>
                  <a:lnTo>
                    <a:pt x="78" y="261"/>
                  </a:lnTo>
                  <a:lnTo>
                    <a:pt x="81" y="258"/>
                  </a:lnTo>
                  <a:lnTo>
                    <a:pt x="81" y="258"/>
                  </a:lnTo>
                  <a:lnTo>
                    <a:pt x="81" y="258"/>
                  </a:lnTo>
                  <a:lnTo>
                    <a:pt x="83" y="258"/>
                  </a:lnTo>
                  <a:lnTo>
                    <a:pt x="85" y="261"/>
                  </a:lnTo>
                  <a:lnTo>
                    <a:pt x="95" y="268"/>
                  </a:lnTo>
                  <a:lnTo>
                    <a:pt x="97" y="268"/>
                  </a:lnTo>
                  <a:lnTo>
                    <a:pt x="100" y="270"/>
                  </a:lnTo>
                  <a:lnTo>
                    <a:pt x="100" y="270"/>
                  </a:lnTo>
                  <a:lnTo>
                    <a:pt x="102" y="272"/>
                  </a:lnTo>
                  <a:lnTo>
                    <a:pt x="102" y="275"/>
                  </a:lnTo>
                  <a:lnTo>
                    <a:pt x="104" y="277"/>
                  </a:lnTo>
                  <a:lnTo>
                    <a:pt x="111" y="277"/>
                  </a:lnTo>
                  <a:lnTo>
                    <a:pt x="116" y="277"/>
                  </a:lnTo>
                  <a:lnTo>
                    <a:pt x="116" y="277"/>
                  </a:lnTo>
                  <a:lnTo>
                    <a:pt x="119" y="280"/>
                  </a:lnTo>
                  <a:lnTo>
                    <a:pt x="126" y="284"/>
                  </a:lnTo>
                  <a:lnTo>
                    <a:pt x="130" y="282"/>
                  </a:lnTo>
                  <a:lnTo>
                    <a:pt x="133" y="284"/>
                  </a:lnTo>
                  <a:lnTo>
                    <a:pt x="135" y="284"/>
                  </a:lnTo>
                  <a:lnTo>
                    <a:pt x="140" y="289"/>
                  </a:lnTo>
                  <a:lnTo>
                    <a:pt x="142" y="289"/>
                  </a:lnTo>
                  <a:lnTo>
                    <a:pt x="142" y="291"/>
                  </a:lnTo>
                  <a:lnTo>
                    <a:pt x="147" y="291"/>
                  </a:lnTo>
                  <a:lnTo>
                    <a:pt x="149" y="294"/>
                  </a:lnTo>
                  <a:lnTo>
                    <a:pt x="149" y="298"/>
                  </a:lnTo>
                  <a:lnTo>
                    <a:pt x="152" y="298"/>
                  </a:lnTo>
                  <a:lnTo>
                    <a:pt x="156" y="303"/>
                  </a:lnTo>
                  <a:lnTo>
                    <a:pt x="159" y="303"/>
                  </a:lnTo>
                  <a:lnTo>
                    <a:pt x="159" y="306"/>
                  </a:lnTo>
                  <a:lnTo>
                    <a:pt x="159" y="306"/>
                  </a:lnTo>
                  <a:lnTo>
                    <a:pt x="164" y="310"/>
                  </a:lnTo>
                  <a:lnTo>
                    <a:pt x="166" y="313"/>
                  </a:lnTo>
                  <a:lnTo>
                    <a:pt x="168" y="315"/>
                  </a:lnTo>
                  <a:lnTo>
                    <a:pt x="171" y="315"/>
                  </a:lnTo>
                  <a:lnTo>
                    <a:pt x="173" y="315"/>
                  </a:lnTo>
                  <a:lnTo>
                    <a:pt x="173" y="317"/>
                  </a:lnTo>
                  <a:lnTo>
                    <a:pt x="175" y="317"/>
                  </a:lnTo>
                  <a:lnTo>
                    <a:pt x="180" y="322"/>
                  </a:lnTo>
                  <a:lnTo>
                    <a:pt x="185" y="322"/>
                  </a:lnTo>
                  <a:lnTo>
                    <a:pt x="192" y="327"/>
                  </a:lnTo>
                  <a:lnTo>
                    <a:pt x="197" y="329"/>
                  </a:lnTo>
                  <a:lnTo>
                    <a:pt x="201" y="332"/>
                  </a:lnTo>
                  <a:lnTo>
                    <a:pt x="204" y="332"/>
                  </a:lnTo>
                  <a:lnTo>
                    <a:pt x="204" y="334"/>
                  </a:lnTo>
                  <a:lnTo>
                    <a:pt x="209" y="339"/>
                  </a:lnTo>
                  <a:lnTo>
                    <a:pt x="211" y="341"/>
                  </a:lnTo>
                  <a:lnTo>
                    <a:pt x="216" y="343"/>
                  </a:lnTo>
                  <a:lnTo>
                    <a:pt x="218" y="343"/>
                  </a:lnTo>
                  <a:lnTo>
                    <a:pt x="218" y="341"/>
                  </a:lnTo>
                  <a:lnTo>
                    <a:pt x="220" y="343"/>
                  </a:lnTo>
                  <a:lnTo>
                    <a:pt x="223" y="343"/>
                  </a:lnTo>
                  <a:lnTo>
                    <a:pt x="223" y="346"/>
                  </a:lnTo>
                  <a:lnTo>
                    <a:pt x="225" y="346"/>
                  </a:lnTo>
                  <a:lnTo>
                    <a:pt x="228" y="348"/>
                  </a:lnTo>
                  <a:lnTo>
                    <a:pt x="230" y="353"/>
                  </a:lnTo>
                  <a:lnTo>
                    <a:pt x="232" y="358"/>
                  </a:lnTo>
                  <a:lnTo>
                    <a:pt x="232" y="362"/>
                  </a:lnTo>
                  <a:lnTo>
                    <a:pt x="235" y="367"/>
                  </a:lnTo>
                  <a:lnTo>
                    <a:pt x="239" y="374"/>
                  </a:lnTo>
                  <a:lnTo>
                    <a:pt x="242" y="377"/>
                  </a:lnTo>
                  <a:lnTo>
                    <a:pt x="249" y="384"/>
                  </a:lnTo>
                  <a:lnTo>
                    <a:pt x="254" y="386"/>
                  </a:lnTo>
                  <a:lnTo>
                    <a:pt x="268" y="403"/>
                  </a:lnTo>
                  <a:lnTo>
                    <a:pt x="270" y="405"/>
                  </a:lnTo>
                  <a:lnTo>
                    <a:pt x="280" y="412"/>
                  </a:lnTo>
                  <a:lnTo>
                    <a:pt x="287" y="417"/>
                  </a:lnTo>
                  <a:lnTo>
                    <a:pt x="289" y="417"/>
                  </a:lnTo>
                  <a:lnTo>
                    <a:pt x="291" y="417"/>
                  </a:lnTo>
                  <a:lnTo>
                    <a:pt x="296" y="417"/>
                  </a:lnTo>
                  <a:lnTo>
                    <a:pt x="301" y="417"/>
                  </a:lnTo>
                  <a:lnTo>
                    <a:pt x="303" y="417"/>
                  </a:lnTo>
                  <a:lnTo>
                    <a:pt x="303" y="400"/>
                  </a:lnTo>
                  <a:lnTo>
                    <a:pt x="303" y="393"/>
                  </a:lnTo>
                  <a:lnTo>
                    <a:pt x="303" y="355"/>
                  </a:lnTo>
                  <a:lnTo>
                    <a:pt x="303" y="353"/>
                  </a:lnTo>
                  <a:lnTo>
                    <a:pt x="303" y="343"/>
                  </a:lnTo>
                  <a:lnTo>
                    <a:pt x="291" y="343"/>
                  </a:lnTo>
                  <a:lnTo>
                    <a:pt x="291" y="341"/>
                  </a:lnTo>
                  <a:lnTo>
                    <a:pt x="291" y="334"/>
                  </a:lnTo>
                  <a:lnTo>
                    <a:pt x="303" y="334"/>
                  </a:lnTo>
                  <a:lnTo>
                    <a:pt x="301" y="320"/>
                  </a:lnTo>
                  <a:lnTo>
                    <a:pt x="301" y="310"/>
                  </a:lnTo>
                  <a:lnTo>
                    <a:pt x="301" y="294"/>
                  </a:lnTo>
                  <a:lnTo>
                    <a:pt x="301" y="289"/>
                  </a:lnTo>
                  <a:lnTo>
                    <a:pt x="301" y="280"/>
                  </a:lnTo>
                  <a:lnTo>
                    <a:pt x="301" y="265"/>
                  </a:lnTo>
                  <a:lnTo>
                    <a:pt x="301" y="228"/>
                  </a:lnTo>
                  <a:lnTo>
                    <a:pt x="301" y="223"/>
                  </a:lnTo>
                  <a:lnTo>
                    <a:pt x="301" y="218"/>
                  </a:lnTo>
                  <a:lnTo>
                    <a:pt x="301" y="192"/>
                  </a:lnTo>
                  <a:lnTo>
                    <a:pt x="301" y="175"/>
                  </a:lnTo>
                  <a:lnTo>
                    <a:pt x="301" y="161"/>
                  </a:lnTo>
                  <a:lnTo>
                    <a:pt x="303" y="161"/>
                  </a:lnTo>
                  <a:lnTo>
                    <a:pt x="332" y="161"/>
                  </a:lnTo>
                  <a:lnTo>
                    <a:pt x="332" y="161"/>
                  </a:lnTo>
                  <a:lnTo>
                    <a:pt x="332" y="152"/>
                  </a:lnTo>
                  <a:lnTo>
                    <a:pt x="320" y="152"/>
                  </a:lnTo>
                  <a:lnTo>
                    <a:pt x="320" y="142"/>
                  </a:lnTo>
                  <a:lnTo>
                    <a:pt x="320" y="140"/>
                  </a:lnTo>
                  <a:lnTo>
                    <a:pt x="334" y="140"/>
                  </a:lnTo>
                  <a:lnTo>
                    <a:pt x="334" y="121"/>
                  </a:lnTo>
                  <a:lnTo>
                    <a:pt x="336" y="119"/>
                  </a:lnTo>
                  <a:lnTo>
                    <a:pt x="339" y="116"/>
                  </a:lnTo>
                  <a:lnTo>
                    <a:pt x="341" y="114"/>
                  </a:lnTo>
                  <a:lnTo>
                    <a:pt x="346" y="116"/>
                  </a:lnTo>
                  <a:lnTo>
                    <a:pt x="348" y="119"/>
                  </a:lnTo>
                  <a:lnTo>
                    <a:pt x="351" y="116"/>
                  </a:lnTo>
                  <a:lnTo>
                    <a:pt x="353" y="116"/>
                  </a:lnTo>
                  <a:lnTo>
                    <a:pt x="355" y="116"/>
                  </a:lnTo>
                  <a:lnTo>
                    <a:pt x="358" y="116"/>
                  </a:lnTo>
                  <a:lnTo>
                    <a:pt x="360" y="116"/>
                  </a:lnTo>
                  <a:lnTo>
                    <a:pt x="360" y="116"/>
                  </a:lnTo>
                  <a:lnTo>
                    <a:pt x="353" y="112"/>
                  </a:lnTo>
                  <a:lnTo>
                    <a:pt x="348" y="107"/>
                  </a:lnTo>
                  <a:lnTo>
                    <a:pt x="344" y="104"/>
                  </a:lnTo>
                  <a:lnTo>
                    <a:pt x="336" y="102"/>
                  </a:lnTo>
                  <a:lnTo>
                    <a:pt x="336" y="102"/>
                  </a:lnTo>
                  <a:lnTo>
                    <a:pt x="334" y="100"/>
                  </a:lnTo>
                  <a:lnTo>
                    <a:pt x="327" y="95"/>
                  </a:lnTo>
                  <a:lnTo>
                    <a:pt x="325" y="90"/>
                  </a:lnTo>
                  <a:lnTo>
                    <a:pt x="317" y="86"/>
                  </a:lnTo>
                  <a:lnTo>
                    <a:pt x="317" y="86"/>
                  </a:lnTo>
                  <a:lnTo>
                    <a:pt x="313" y="86"/>
                  </a:lnTo>
                  <a:lnTo>
                    <a:pt x="310" y="86"/>
                  </a:lnTo>
                  <a:lnTo>
                    <a:pt x="313" y="83"/>
                  </a:lnTo>
                  <a:lnTo>
                    <a:pt x="315" y="81"/>
                  </a:lnTo>
                  <a:lnTo>
                    <a:pt x="315" y="81"/>
                  </a:lnTo>
                  <a:lnTo>
                    <a:pt x="317" y="69"/>
                  </a:lnTo>
                  <a:lnTo>
                    <a:pt x="315" y="64"/>
                  </a:lnTo>
                  <a:lnTo>
                    <a:pt x="315" y="60"/>
                  </a:lnTo>
                  <a:lnTo>
                    <a:pt x="315" y="57"/>
                  </a:lnTo>
                  <a:lnTo>
                    <a:pt x="315" y="55"/>
                  </a:lnTo>
                  <a:lnTo>
                    <a:pt x="313" y="55"/>
                  </a:lnTo>
                  <a:lnTo>
                    <a:pt x="313" y="55"/>
                  </a:lnTo>
                  <a:lnTo>
                    <a:pt x="310" y="55"/>
                  </a:lnTo>
                  <a:lnTo>
                    <a:pt x="310" y="57"/>
                  </a:lnTo>
                  <a:lnTo>
                    <a:pt x="313" y="64"/>
                  </a:lnTo>
                  <a:lnTo>
                    <a:pt x="313" y="64"/>
                  </a:lnTo>
                  <a:lnTo>
                    <a:pt x="310" y="67"/>
                  </a:lnTo>
                  <a:lnTo>
                    <a:pt x="308" y="67"/>
                  </a:lnTo>
                  <a:lnTo>
                    <a:pt x="306" y="64"/>
                  </a:lnTo>
                  <a:lnTo>
                    <a:pt x="301" y="64"/>
                  </a:lnTo>
                  <a:lnTo>
                    <a:pt x="299" y="64"/>
                  </a:lnTo>
                  <a:lnTo>
                    <a:pt x="299" y="62"/>
                  </a:lnTo>
                  <a:lnTo>
                    <a:pt x="299" y="62"/>
                  </a:lnTo>
                  <a:lnTo>
                    <a:pt x="296" y="60"/>
                  </a:lnTo>
                  <a:lnTo>
                    <a:pt x="299" y="57"/>
                  </a:lnTo>
                  <a:lnTo>
                    <a:pt x="301" y="52"/>
                  </a:lnTo>
                  <a:lnTo>
                    <a:pt x="301" y="50"/>
                  </a:lnTo>
                  <a:lnTo>
                    <a:pt x="299" y="50"/>
                  </a:lnTo>
                  <a:lnTo>
                    <a:pt x="299" y="48"/>
                  </a:lnTo>
                  <a:lnTo>
                    <a:pt x="296" y="50"/>
                  </a:lnTo>
                  <a:lnTo>
                    <a:pt x="294" y="50"/>
                  </a:lnTo>
                  <a:lnTo>
                    <a:pt x="291" y="57"/>
                  </a:lnTo>
                  <a:lnTo>
                    <a:pt x="291" y="57"/>
                  </a:lnTo>
                  <a:lnTo>
                    <a:pt x="289" y="57"/>
                  </a:lnTo>
                  <a:lnTo>
                    <a:pt x="287" y="55"/>
                  </a:lnTo>
                  <a:lnTo>
                    <a:pt x="284" y="52"/>
                  </a:lnTo>
                  <a:lnTo>
                    <a:pt x="280" y="52"/>
                  </a:lnTo>
                  <a:lnTo>
                    <a:pt x="275" y="52"/>
                  </a:lnTo>
                  <a:lnTo>
                    <a:pt x="263" y="55"/>
                  </a:lnTo>
                  <a:lnTo>
                    <a:pt x="258" y="55"/>
                  </a:lnTo>
                  <a:lnTo>
                    <a:pt x="258" y="55"/>
                  </a:lnTo>
                  <a:lnTo>
                    <a:pt x="256" y="55"/>
                  </a:lnTo>
                  <a:lnTo>
                    <a:pt x="258" y="52"/>
                  </a:lnTo>
                  <a:lnTo>
                    <a:pt x="258" y="52"/>
                  </a:lnTo>
                  <a:lnTo>
                    <a:pt x="256" y="50"/>
                  </a:lnTo>
                  <a:lnTo>
                    <a:pt x="254" y="50"/>
                  </a:lnTo>
                  <a:lnTo>
                    <a:pt x="251" y="50"/>
                  </a:lnTo>
                  <a:lnTo>
                    <a:pt x="251" y="50"/>
                  </a:lnTo>
                  <a:lnTo>
                    <a:pt x="246" y="48"/>
                  </a:lnTo>
                  <a:lnTo>
                    <a:pt x="242" y="48"/>
                  </a:lnTo>
                  <a:lnTo>
                    <a:pt x="242" y="48"/>
                  </a:lnTo>
                  <a:lnTo>
                    <a:pt x="237" y="48"/>
                  </a:lnTo>
                  <a:lnTo>
                    <a:pt x="237" y="48"/>
                  </a:lnTo>
                  <a:lnTo>
                    <a:pt x="232" y="45"/>
                  </a:lnTo>
                  <a:lnTo>
                    <a:pt x="230" y="45"/>
                  </a:lnTo>
                  <a:lnTo>
                    <a:pt x="230" y="45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2" name="Freeform 44"/>
            <p:cNvSpPr>
              <a:spLocks/>
            </p:cNvSpPr>
            <p:nvPr/>
          </p:nvSpPr>
          <p:spPr bwMode="auto">
            <a:xfrm>
              <a:off x="4662906" y="4806366"/>
              <a:ext cx="341313" cy="585788"/>
            </a:xfrm>
            <a:custGeom>
              <a:avLst/>
              <a:gdLst>
                <a:gd name="T0" fmla="*/ 127 w 215"/>
                <a:gd name="T1" fmla="*/ 50 h 369"/>
                <a:gd name="T2" fmla="*/ 90 w 215"/>
                <a:gd name="T3" fmla="*/ 50 h 369"/>
                <a:gd name="T4" fmla="*/ 87 w 215"/>
                <a:gd name="T5" fmla="*/ 29 h 369"/>
                <a:gd name="T6" fmla="*/ 82 w 215"/>
                <a:gd name="T7" fmla="*/ 24 h 369"/>
                <a:gd name="T8" fmla="*/ 75 w 215"/>
                <a:gd name="T9" fmla="*/ 17 h 369"/>
                <a:gd name="T10" fmla="*/ 68 w 215"/>
                <a:gd name="T11" fmla="*/ 12 h 369"/>
                <a:gd name="T12" fmla="*/ 61 w 215"/>
                <a:gd name="T13" fmla="*/ 12 h 369"/>
                <a:gd name="T14" fmla="*/ 54 w 215"/>
                <a:gd name="T15" fmla="*/ 0 h 369"/>
                <a:gd name="T16" fmla="*/ 35 w 215"/>
                <a:gd name="T17" fmla="*/ 50 h 369"/>
                <a:gd name="T18" fmla="*/ 30 w 215"/>
                <a:gd name="T19" fmla="*/ 97 h 369"/>
                <a:gd name="T20" fmla="*/ 26 w 215"/>
                <a:gd name="T21" fmla="*/ 137 h 369"/>
                <a:gd name="T22" fmla="*/ 14 w 215"/>
                <a:gd name="T23" fmla="*/ 220 h 369"/>
                <a:gd name="T24" fmla="*/ 9 w 215"/>
                <a:gd name="T25" fmla="*/ 256 h 369"/>
                <a:gd name="T26" fmla="*/ 2 w 215"/>
                <a:gd name="T27" fmla="*/ 310 h 369"/>
                <a:gd name="T28" fmla="*/ 2 w 215"/>
                <a:gd name="T29" fmla="*/ 322 h 369"/>
                <a:gd name="T30" fmla="*/ 11 w 215"/>
                <a:gd name="T31" fmla="*/ 324 h 369"/>
                <a:gd name="T32" fmla="*/ 30 w 215"/>
                <a:gd name="T33" fmla="*/ 324 h 369"/>
                <a:gd name="T34" fmla="*/ 54 w 215"/>
                <a:gd name="T35" fmla="*/ 334 h 369"/>
                <a:gd name="T36" fmla="*/ 54 w 215"/>
                <a:gd name="T37" fmla="*/ 341 h 369"/>
                <a:gd name="T38" fmla="*/ 56 w 215"/>
                <a:gd name="T39" fmla="*/ 334 h 369"/>
                <a:gd name="T40" fmla="*/ 61 w 215"/>
                <a:gd name="T41" fmla="*/ 331 h 369"/>
                <a:gd name="T42" fmla="*/ 68 w 215"/>
                <a:gd name="T43" fmla="*/ 341 h 369"/>
                <a:gd name="T44" fmla="*/ 68 w 215"/>
                <a:gd name="T45" fmla="*/ 334 h 369"/>
                <a:gd name="T46" fmla="*/ 71 w 215"/>
                <a:gd name="T47" fmla="*/ 331 h 369"/>
                <a:gd name="T48" fmla="*/ 80 w 215"/>
                <a:gd name="T49" fmla="*/ 336 h 369"/>
                <a:gd name="T50" fmla="*/ 75 w 215"/>
                <a:gd name="T51" fmla="*/ 343 h 369"/>
                <a:gd name="T52" fmla="*/ 85 w 215"/>
                <a:gd name="T53" fmla="*/ 343 h 369"/>
                <a:gd name="T54" fmla="*/ 92 w 215"/>
                <a:gd name="T55" fmla="*/ 348 h 369"/>
                <a:gd name="T56" fmla="*/ 120 w 215"/>
                <a:gd name="T57" fmla="*/ 355 h 369"/>
                <a:gd name="T58" fmla="*/ 125 w 215"/>
                <a:gd name="T59" fmla="*/ 350 h 369"/>
                <a:gd name="T60" fmla="*/ 120 w 215"/>
                <a:gd name="T61" fmla="*/ 346 h 369"/>
                <a:gd name="T62" fmla="*/ 120 w 215"/>
                <a:gd name="T63" fmla="*/ 341 h 369"/>
                <a:gd name="T64" fmla="*/ 125 w 215"/>
                <a:gd name="T65" fmla="*/ 343 h 369"/>
                <a:gd name="T66" fmla="*/ 132 w 215"/>
                <a:gd name="T67" fmla="*/ 353 h 369"/>
                <a:gd name="T68" fmla="*/ 139 w 215"/>
                <a:gd name="T69" fmla="*/ 343 h 369"/>
                <a:gd name="T70" fmla="*/ 153 w 215"/>
                <a:gd name="T71" fmla="*/ 350 h 369"/>
                <a:gd name="T72" fmla="*/ 158 w 215"/>
                <a:gd name="T73" fmla="*/ 357 h 369"/>
                <a:gd name="T74" fmla="*/ 163 w 215"/>
                <a:gd name="T75" fmla="*/ 353 h 369"/>
                <a:gd name="T76" fmla="*/ 168 w 215"/>
                <a:gd name="T77" fmla="*/ 362 h 369"/>
                <a:gd name="T78" fmla="*/ 172 w 215"/>
                <a:gd name="T79" fmla="*/ 367 h 369"/>
                <a:gd name="T80" fmla="*/ 180 w 215"/>
                <a:gd name="T81" fmla="*/ 365 h 369"/>
                <a:gd name="T82" fmla="*/ 184 w 215"/>
                <a:gd name="T83" fmla="*/ 369 h 369"/>
                <a:gd name="T84" fmla="*/ 191 w 215"/>
                <a:gd name="T85" fmla="*/ 296 h 369"/>
                <a:gd name="T86" fmla="*/ 194 w 215"/>
                <a:gd name="T87" fmla="*/ 282 h 369"/>
                <a:gd name="T88" fmla="*/ 196 w 215"/>
                <a:gd name="T89" fmla="*/ 265 h 369"/>
                <a:gd name="T90" fmla="*/ 203 w 215"/>
                <a:gd name="T91" fmla="*/ 194 h 369"/>
                <a:gd name="T92" fmla="*/ 206 w 215"/>
                <a:gd name="T93" fmla="*/ 178 h 369"/>
                <a:gd name="T94" fmla="*/ 213 w 215"/>
                <a:gd name="T95" fmla="*/ 161 h 369"/>
                <a:gd name="T96" fmla="*/ 213 w 215"/>
                <a:gd name="T97" fmla="*/ 154 h 369"/>
                <a:gd name="T98" fmla="*/ 210 w 215"/>
                <a:gd name="T99" fmla="*/ 137 h 369"/>
                <a:gd name="T100" fmla="*/ 206 w 215"/>
                <a:gd name="T101" fmla="*/ 130 h 369"/>
                <a:gd name="T102" fmla="*/ 203 w 215"/>
                <a:gd name="T103" fmla="*/ 123 h 369"/>
                <a:gd name="T104" fmla="*/ 196 w 215"/>
                <a:gd name="T105" fmla="*/ 114 h 369"/>
                <a:gd name="T106" fmla="*/ 191 w 215"/>
                <a:gd name="T107" fmla="*/ 104 h 369"/>
                <a:gd name="T108" fmla="*/ 194 w 215"/>
                <a:gd name="T109" fmla="*/ 95 h 369"/>
                <a:gd name="T110" fmla="*/ 189 w 215"/>
                <a:gd name="T111" fmla="*/ 85 h 369"/>
                <a:gd name="T112" fmla="*/ 184 w 215"/>
                <a:gd name="T113" fmla="*/ 76 h 369"/>
                <a:gd name="T114" fmla="*/ 180 w 215"/>
                <a:gd name="T115" fmla="*/ 55 h 369"/>
                <a:gd name="T116" fmla="*/ 175 w 215"/>
                <a:gd name="T117" fmla="*/ 31 h 369"/>
                <a:gd name="T118" fmla="*/ 151 w 215"/>
                <a:gd name="T119" fmla="*/ 4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5" h="369">
                  <a:moveTo>
                    <a:pt x="151" y="43"/>
                  </a:moveTo>
                  <a:lnTo>
                    <a:pt x="144" y="50"/>
                  </a:lnTo>
                  <a:lnTo>
                    <a:pt x="137" y="50"/>
                  </a:lnTo>
                  <a:lnTo>
                    <a:pt x="127" y="50"/>
                  </a:lnTo>
                  <a:lnTo>
                    <a:pt x="113" y="50"/>
                  </a:lnTo>
                  <a:lnTo>
                    <a:pt x="108" y="50"/>
                  </a:lnTo>
                  <a:lnTo>
                    <a:pt x="97" y="52"/>
                  </a:lnTo>
                  <a:lnTo>
                    <a:pt x="90" y="50"/>
                  </a:lnTo>
                  <a:lnTo>
                    <a:pt x="90" y="48"/>
                  </a:lnTo>
                  <a:lnTo>
                    <a:pt x="90" y="36"/>
                  </a:lnTo>
                  <a:lnTo>
                    <a:pt x="90" y="33"/>
                  </a:lnTo>
                  <a:lnTo>
                    <a:pt x="87" y="29"/>
                  </a:lnTo>
                  <a:lnTo>
                    <a:pt x="85" y="26"/>
                  </a:lnTo>
                  <a:lnTo>
                    <a:pt x="82" y="26"/>
                  </a:lnTo>
                  <a:lnTo>
                    <a:pt x="82" y="26"/>
                  </a:lnTo>
                  <a:lnTo>
                    <a:pt x="82" y="24"/>
                  </a:lnTo>
                  <a:lnTo>
                    <a:pt x="80" y="22"/>
                  </a:lnTo>
                  <a:lnTo>
                    <a:pt x="78" y="22"/>
                  </a:lnTo>
                  <a:lnTo>
                    <a:pt x="75" y="19"/>
                  </a:lnTo>
                  <a:lnTo>
                    <a:pt x="75" y="17"/>
                  </a:lnTo>
                  <a:lnTo>
                    <a:pt x="75" y="17"/>
                  </a:lnTo>
                  <a:lnTo>
                    <a:pt x="73" y="14"/>
                  </a:lnTo>
                  <a:lnTo>
                    <a:pt x="73" y="14"/>
                  </a:lnTo>
                  <a:lnTo>
                    <a:pt x="68" y="12"/>
                  </a:lnTo>
                  <a:lnTo>
                    <a:pt x="66" y="12"/>
                  </a:lnTo>
                  <a:lnTo>
                    <a:pt x="63" y="14"/>
                  </a:lnTo>
                  <a:lnTo>
                    <a:pt x="61" y="14"/>
                  </a:lnTo>
                  <a:lnTo>
                    <a:pt x="61" y="12"/>
                  </a:lnTo>
                  <a:lnTo>
                    <a:pt x="56" y="5"/>
                  </a:lnTo>
                  <a:lnTo>
                    <a:pt x="56" y="3"/>
                  </a:lnTo>
                  <a:lnTo>
                    <a:pt x="56" y="0"/>
                  </a:lnTo>
                  <a:lnTo>
                    <a:pt x="54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49" y="0"/>
                  </a:lnTo>
                  <a:lnTo>
                    <a:pt x="35" y="50"/>
                  </a:lnTo>
                  <a:lnTo>
                    <a:pt x="35" y="66"/>
                  </a:lnTo>
                  <a:lnTo>
                    <a:pt x="30" y="85"/>
                  </a:lnTo>
                  <a:lnTo>
                    <a:pt x="30" y="93"/>
                  </a:lnTo>
                  <a:lnTo>
                    <a:pt x="30" y="97"/>
                  </a:lnTo>
                  <a:lnTo>
                    <a:pt x="30" y="102"/>
                  </a:lnTo>
                  <a:lnTo>
                    <a:pt x="30" y="107"/>
                  </a:lnTo>
                  <a:lnTo>
                    <a:pt x="28" y="123"/>
                  </a:lnTo>
                  <a:lnTo>
                    <a:pt x="26" y="137"/>
                  </a:lnTo>
                  <a:lnTo>
                    <a:pt x="21" y="171"/>
                  </a:lnTo>
                  <a:lnTo>
                    <a:pt x="21" y="171"/>
                  </a:lnTo>
                  <a:lnTo>
                    <a:pt x="21" y="173"/>
                  </a:lnTo>
                  <a:lnTo>
                    <a:pt x="14" y="220"/>
                  </a:lnTo>
                  <a:lnTo>
                    <a:pt x="14" y="223"/>
                  </a:lnTo>
                  <a:lnTo>
                    <a:pt x="11" y="234"/>
                  </a:lnTo>
                  <a:lnTo>
                    <a:pt x="11" y="239"/>
                  </a:lnTo>
                  <a:lnTo>
                    <a:pt x="9" y="256"/>
                  </a:lnTo>
                  <a:lnTo>
                    <a:pt x="7" y="277"/>
                  </a:lnTo>
                  <a:lnTo>
                    <a:pt x="2" y="294"/>
                  </a:lnTo>
                  <a:lnTo>
                    <a:pt x="2" y="303"/>
                  </a:lnTo>
                  <a:lnTo>
                    <a:pt x="2" y="310"/>
                  </a:lnTo>
                  <a:lnTo>
                    <a:pt x="2" y="313"/>
                  </a:lnTo>
                  <a:lnTo>
                    <a:pt x="0" y="320"/>
                  </a:lnTo>
                  <a:lnTo>
                    <a:pt x="0" y="322"/>
                  </a:lnTo>
                  <a:lnTo>
                    <a:pt x="2" y="322"/>
                  </a:lnTo>
                  <a:lnTo>
                    <a:pt x="2" y="322"/>
                  </a:lnTo>
                  <a:lnTo>
                    <a:pt x="4" y="322"/>
                  </a:lnTo>
                  <a:lnTo>
                    <a:pt x="9" y="324"/>
                  </a:lnTo>
                  <a:lnTo>
                    <a:pt x="11" y="324"/>
                  </a:lnTo>
                  <a:lnTo>
                    <a:pt x="18" y="327"/>
                  </a:lnTo>
                  <a:lnTo>
                    <a:pt x="21" y="327"/>
                  </a:lnTo>
                  <a:lnTo>
                    <a:pt x="28" y="324"/>
                  </a:lnTo>
                  <a:lnTo>
                    <a:pt x="30" y="324"/>
                  </a:lnTo>
                  <a:lnTo>
                    <a:pt x="37" y="324"/>
                  </a:lnTo>
                  <a:lnTo>
                    <a:pt x="42" y="327"/>
                  </a:lnTo>
                  <a:lnTo>
                    <a:pt x="47" y="331"/>
                  </a:lnTo>
                  <a:lnTo>
                    <a:pt x="54" y="334"/>
                  </a:lnTo>
                  <a:lnTo>
                    <a:pt x="54" y="336"/>
                  </a:lnTo>
                  <a:lnTo>
                    <a:pt x="54" y="339"/>
                  </a:lnTo>
                  <a:lnTo>
                    <a:pt x="54" y="339"/>
                  </a:lnTo>
                  <a:lnTo>
                    <a:pt x="54" y="341"/>
                  </a:lnTo>
                  <a:lnTo>
                    <a:pt x="56" y="339"/>
                  </a:lnTo>
                  <a:lnTo>
                    <a:pt x="59" y="339"/>
                  </a:lnTo>
                  <a:lnTo>
                    <a:pt x="59" y="336"/>
                  </a:lnTo>
                  <a:lnTo>
                    <a:pt x="56" y="334"/>
                  </a:lnTo>
                  <a:lnTo>
                    <a:pt x="56" y="331"/>
                  </a:lnTo>
                  <a:lnTo>
                    <a:pt x="56" y="331"/>
                  </a:lnTo>
                  <a:lnTo>
                    <a:pt x="59" y="331"/>
                  </a:lnTo>
                  <a:lnTo>
                    <a:pt x="61" y="331"/>
                  </a:lnTo>
                  <a:lnTo>
                    <a:pt x="63" y="334"/>
                  </a:lnTo>
                  <a:lnTo>
                    <a:pt x="66" y="339"/>
                  </a:lnTo>
                  <a:lnTo>
                    <a:pt x="66" y="339"/>
                  </a:lnTo>
                  <a:lnTo>
                    <a:pt x="68" y="341"/>
                  </a:lnTo>
                  <a:lnTo>
                    <a:pt x="71" y="339"/>
                  </a:lnTo>
                  <a:lnTo>
                    <a:pt x="71" y="339"/>
                  </a:lnTo>
                  <a:lnTo>
                    <a:pt x="68" y="336"/>
                  </a:lnTo>
                  <a:lnTo>
                    <a:pt x="68" y="334"/>
                  </a:lnTo>
                  <a:lnTo>
                    <a:pt x="68" y="331"/>
                  </a:lnTo>
                  <a:lnTo>
                    <a:pt x="68" y="331"/>
                  </a:lnTo>
                  <a:lnTo>
                    <a:pt x="71" y="331"/>
                  </a:lnTo>
                  <a:lnTo>
                    <a:pt x="71" y="331"/>
                  </a:lnTo>
                  <a:lnTo>
                    <a:pt x="71" y="331"/>
                  </a:lnTo>
                  <a:lnTo>
                    <a:pt x="73" y="334"/>
                  </a:lnTo>
                  <a:lnTo>
                    <a:pt x="75" y="334"/>
                  </a:lnTo>
                  <a:lnTo>
                    <a:pt x="80" y="336"/>
                  </a:lnTo>
                  <a:lnTo>
                    <a:pt x="80" y="336"/>
                  </a:lnTo>
                  <a:lnTo>
                    <a:pt x="80" y="339"/>
                  </a:lnTo>
                  <a:lnTo>
                    <a:pt x="78" y="339"/>
                  </a:lnTo>
                  <a:lnTo>
                    <a:pt x="75" y="343"/>
                  </a:lnTo>
                  <a:lnTo>
                    <a:pt x="75" y="343"/>
                  </a:lnTo>
                  <a:lnTo>
                    <a:pt x="75" y="346"/>
                  </a:lnTo>
                  <a:lnTo>
                    <a:pt x="80" y="346"/>
                  </a:lnTo>
                  <a:lnTo>
                    <a:pt x="85" y="343"/>
                  </a:lnTo>
                  <a:lnTo>
                    <a:pt x="87" y="343"/>
                  </a:lnTo>
                  <a:lnTo>
                    <a:pt x="90" y="346"/>
                  </a:lnTo>
                  <a:lnTo>
                    <a:pt x="90" y="348"/>
                  </a:lnTo>
                  <a:lnTo>
                    <a:pt x="92" y="348"/>
                  </a:lnTo>
                  <a:lnTo>
                    <a:pt x="104" y="350"/>
                  </a:lnTo>
                  <a:lnTo>
                    <a:pt x="111" y="350"/>
                  </a:lnTo>
                  <a:lnTo>
                    <a:pt x="116" y="353"/>
                  </a:lnTo>
                  <a:lnTo>
                    <a:pt x="120" y="355"/>
                  </a:lnTo>
                  <a:lnTo>
                    <a:pt x="123" y="355"/>
                  </a:lnTo>
                  <a:lnTo>
                    <a:pt x="125" y="353"/>
                  </a:lnTo>
                  <a:lnTo>
                    <a:pt x="125" y="350"/>
                  </a:lnTo>
                  <a:lnTo>
                    <a:pt x="125" y="350"/>
                  </a:lnTo>
                  <a:lnTo>
                    <a:pt x="125" y="348"/>
                  </a:lnTo>
                  <a:lnTo>
                    <a:pt x="123" y="348"/>
                  </a:lnTo>
                  <a:lnTo>
                    <a:pt x="123" y="346"/>
                  </a:lnTo>
                  <a:lnTo>
                    <a:pt x="120" y="346"/>
                  </a:lnTo>
                  <a:lnTo>
                    <a:pt x="120" y="343"/>
                  </a:lnTo>
                  <a:lnTo>
                    <a:pt x="120" y="343"/>
                  </a:lnTo>
                  <a:lnTo>
                    <a:pt x="120" y="341"/>
                  </a:lnTo>
                  <a:lnTo>
                    <a:pt x="120" y="341"/>
                  </a:lnTo>
                  <a:lnTo>
                    <a:pt x="123" y="341"/>
                  </a:lnTo>
                  <a:lnTo>
                    <a:pt x="123" y="341"/>
                  </a:lnTo>
                  <a:lnTo>
                    <a:pt x="125" y="343"/>
                  </a:lnTo>
                  <a:lnTo>
                    <a:pt x="125" y="343"/>
                  </a:lnTo>
                  <a:lnTo>
                    <a:pt x="127" y="350"/>
                  </a:lnTo>
                  <a:lnTo>
                    <a:pt x="130" y="353"/>
                  </a:lnTo>
                  <a:lnTo>
                    <a:pt x="130" y="353"/>
                  </a:lnTo>
                  <a:lnTo>
                    <a:pt x="132" y="353"/>
                  </a:lnTo>
                  <a:lnTo>
                    <a:pt x="135" y="348"/>
                  </a:lnTo>
                  <a:lnTo>
                    <a:pt x="137" y="346"/>
                  </a:lnTo>
                  <a:lnTo>
                    <a:pt x="137" y="346"/>
                  </a:lnTo>
                  <a:lnTo>
                    <a:pt x="139" y="343"/>
                  </a:lnTo>
                  <a:lnTo>
                    <a:pt x="142" y="346"/>
                  </a:lnTo>
                  <a:lnTo>
                    <a:pt x="144" y="346"/>
                  </a:lnTo>
                  <a:lnTo>
                    <a:pt x="146" y="348"/>
                  </a:lnTo>
                  <a:lnTo>
                    <a:pt x="153" y="350"/>
                  </a:lnTo>
                  <a:lnTo>
                    <a:pt x="153" y="353"/>
                  </a:lnTo>
                  <a:lnTo>
                    <a:pt x="153" y="355"/>
                  </a:lnTo>
                  <a:lnTo>
                    <a:pt x="156" y="357"/>
                  </a:lnTo>
                  <a:lnTo>
                    <a:pt x="158" y="357"/>
                  </a:lnTo>
                  <a:lnTo>
                    <a:pt x="158" y="355"/>
                  </a:lnTo>
                  <a:lnTo>
                    <a:pt x="161" y="353"/>
                  </a:lnTo>
                  <a:lnTo>
                    <a:pt x="163" y="353"/>
                  </a:lnTo>
                  <a:lnTo>
                    <a:pt x="163" y="353"/>
                  </a:lnTo>
                  <a:lnTo>
                    <a:pt x="163" y="355"/>
                  </a:lnTo>
                  <a:lnTo>
                    <a:pt x="163" y="357"/>
                  </a:lnTo>
                  <a:lnTo>
                    <a:pt x="165" y="360"/>
                  </a:lnTo>
                  <a:lnTo>
                    <a:pt x="168" y="362"/>
                  </a:lnTo>
                  <a:lnTo>
                    <a:pt x="170" y="367"/>
                  </a:lnTo>
                  <a:lnTo>
                    <a:pt x="170" y="367"/>
                  </a:lnTo>
                  <a:lnTo>
                    <a:pt x="172" y="367"/>
                  </a:lnTo>
                  <a:lnTo>
                    <a:pt x="172" y="367"/>
                  </a:lnTo>
                  <a:lnTo>
                    <a:pt x="175" y="362"/>
                  </a:lnTo>
                  <a:lnTo>
                    <a:pt x="177" y="362"/>
                  </a:lnTo>
                  <a:lnTo>
                    <a:pt x="180" y="365"/>
                  </a:lnTo>
                  <a:lnTo>
                    <a:pt x="180" y="365"/>
                  </a:lnTo>
                  <a:lnTo>
                    <a:pt x="180" y="369"/>
                  </a:lnTo>
                  <a:lnTo>
                    <a:pt x="182" y="369"/>
                  </a:lnTo>
                  <a:lnTo>
                    <a:pt x="182" y="369"/>
                  </a:lnTo>
                  <a:lnTo>
                    <a:pt x="184" y="369"/>
                  </a:lnTo>
                  <a:lnTo>
                    <a:pt x="189" y="334"/>
                  </a:lnTo>
                  <a:lnTo>
                    <a:pt x="189" y="331"/>
                  </a:lnTo>
                  <a:lnTo>
                    <a:pt x="191" y="313"/>
                  </a:lnTo>
                  <a:lnTo>
                    <a:pt x="191" y="296"/>
                  </a:lnTo>
                  <a:lnTo>
                    <a:pt x="191" y="294"/>
                  </a:lnTo>
                  <a:lnTo>
                    <a:pt x="191" y="294"/>
                  </a:lnTo>
                  <a:lnTo>
                    <a:pt x="194" y="284"/>
                  </a:lnTo>
                  <a:lnTo>
                    <a:pt x="194" y="282"/>
                  </a:lnTo>
                  <a:lnTo>
                    <a:pt x="194" y="282"/>
                  </a:lnTo>
                  <a:lnTo>
                    <a:pt x="194" y="277"/>
                  </a:lnTo>
                  <a:lnTo>
                    <a:pt x="196" y="265"/>
                  </a:lnTo>
                  <a:lnTo>
                    <a:pt x="196" y="265"/>
                  </a:lnTo>
                  <a:lnTo>
                    <a:pt x="196" y="263"/>
                  </a:lnTo>
                  <a:lnTo>
                    <a:pt x="198" y="242"/>
                  </a:lnTo>
                  <a:lnTo>
                    <a:pt x="198" y="232"/>
                  </a:lnTo>
                  <a:lnTo>
                    <a:pt x="203" y="194"/>
                  </a:lnTo>
                  <a:lnTo>
                    <a:pt x="206" y="182"/>
                  </a:lnTo>
                  <a:lnTo>
                    <a:pt x="206" y="180"/>
                  </a:lnTo>
                  <a:lnTo>
                    <a:pt x="206" y="180"/>
                  </a:lnTo>
                  <a:lnTo>
                    <a:pt x="206" y="178"/>
                  </a:lnTo>
                  <a:lnTo>
                    <a:pt x="208" y="173"/>
                  </a:lnTo>
                  <a:lnTo>
                    <a:pt x="210" y="173"/>
                  </a:lnTo>
                  <a:lnTo>
                    <a:pt x="213" y="166"/>
                  </a:lnTo>
                  <a:lnTo>
                    <a:pt x="213" y="161"/>
                  </a:lnTo>
                  <a:lnTo>
                    <a:pt x="213" y="156"/>
                  </a:lnTo>
                  <a:lnTo>
                    <a:pt x="215" y="156"/>
                  </a:lnTo>
                  <a:lnTo>
                    <a:pt x="215" y="156"/>
                  </a:lnTo>
                  <a:lnTo>
                    <a:pt x="213" y="154"/>
                  </a:lnTo>
                  <a:lnTo>
                    <a:pt x="213" y="156"/>
                  </a:lnTo>
                  <a:lnTo>
                    <a:pt x="213" y="152"/>
                  </a:lnTo>
                  <a:lnTo>
                    <a:pt x="213" y="145"/>
                  </a:lnTo>
                  <a:lnTo>
                    <a:pt x="210" y="137"/>
                  </a:lnTo>
                  <a:lnTo>
                    <a:pt x="208" y="133"/>
                  </a:lnTo>
                  <a:lnTo>
                    <a:pt x="208" y="133"/>
                  </a:lnTo>
                  <a:lnTo>
                    <a:pt x="206" y="130"/>
                  </a:lnTo>
                  <a:lnTo>
                    <a:pt x="206" y="130"/>
                  </a:lnTo>
                  <a:lnTo>
                    <a:pt x="206" y="128"/>
                  </a:lnTo>
                  <a:lnTo>
                    <a:pt x="206" y="126"/>
                  </a:lnTo>
                  <a:lnTo>
                    <a:pt x="203" y="126"/>
                  </a:lnTo>
                  <a:lnTo>
                    <a:pt x="203" y="123"/>
                  </a:lnTo>
                  <a:lnTo>
                    <a:pt x="198" y="121"/>
                  </a:lnTo>
                  <a:lnTo>
                    <a:pt x="196" y="119"/>
                  </a:lnTo>
                  <a:lnTo>
                    <a:pt x="196" y="116"/>
                  </a:lnTo>
                  <a:lnTo>
                    <a:pt x="196" y="114"/>
                  </a:lnTo>
                  <a:lnTo>
                    <a:pt x="196" y="111"/>
                  </a:lnTo>
                  <a:lnTo>
                    <a:pt x="194" y="107"/>
                  </a:lnTo>
                  <a:lnTo>
                    <a:pt x="194" y="104"/>
                  </a:lnTo>
                  <a:lnTo>
                    <a:pt x="191" y="104"/>
                  </a:lnTo>
                  <a:lnTo>
                    <a:pt x="191" y="102"/>
                  </a:lnTo>
                  <a:lnTo>
                    <a:pt x="191" y="102"/>
                  </a:lnTo>
                  <a:lnTo>
                    <a:pt x="194" y="97"/>
                  </a:lnTo>
                  <a:lnTo>
                    <a:pt x="194" y="95"/>
                  </a:lnTo>
                  <a:lnTo>
                    <a:pt x="194" y="95"/>
                  </a:lnTo>
                  <a:lnTo>
                    <a:pt x="191" y="88"/>
                  </a:lnTo>
                  <a:lnTo>
                    <a:pt x="189" y="85"/>
                  </a:lnTo>
                  <a:lnTo>
                    <a:pt x="189" y="85"/>
                  </a:lnTo>
                  <a:lnTo>
                    <a:pt x="189" y="83"/>
                  </a:lnTo>
                  <a:lnTo>
                    <a:pt x="189" y="83"/>
                  </a:lnTo>
                  <a:lnTo>
                    <a:pt x="184" y="76"/>
                  </a:lnTo>
                  <a:lnTo>
                    <a:pt x="184" y="76"/>
                  </a:lnTo>
                  <a:lnTo>
                    <a:pt x="187" y="71"/>
                  </a:lnTo>
                  <a:lnTo>
                    <a:pt x="184" y="66"/>
                  </a:lnTo>
                  <a:lnTo>
                    <a:pt x="180" y="57"/>
                  </a:lnTo>
                  <a:lnTo>
                    <a:pt x="180" y="55"/>
                  </a:lnTo>
                  <a:lnTo>
                    <a:pt x="182" y="50"/>
                  </a:lnTo>
                  <a:lnTo>
                    <a:pt x="180" y="40"/>
                  </a:lnTo>
                  <a:lnTo>
                    <a:pt x="177" y="38"/>
                  </a:lnTo>
                  <a:lnTo>
                    <a:pt x="175" y="31"/>
                  </a:lnTo>
                  <a:lnTo>
                    <a:pt x="175" y="31"/>
                  </a:lnTo>
                  <a:lnTo>
                    <a:pt x="177" y="29"/>
                  </a:lnTo>
                  <a:lnTo>
                    <a:pt x="156" y="40"/>
                  </a:lnTo>
                  <a:lnTo>
                    <a:pt x="151" y="43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3" name="Freeform 45"/>
            <p:cNvSpPr>
              <a:spLocks/>
            </p:cNvSpPr>
            <p:nvPr/>
          </p:nvSpPr>
          <p:spPr bwMode="auto">
            <a:xfrm>
              <a:off x="3380206" y="4082466"/>
              <a:ext cx="436563" cy="592138"/>
            </a:xfrm>
            <a:custGeom>
              <a:avLst/>
              <a:gdLst>
                <a:gd name="T0" fmla="*/ 242 w 275"/>
                <a:gd name="T1" fmla="*/ 196 h 373"/>
                <a:gd name="T2" fmla="*/ 199 w 275"/>
                <a:gd name="T3" fmla="*/ 106 h 373"/>
                <a:gd name="T4" fmla="*/ 163 w 275"/>
                <a:gd name="T5" fmla="*/ 35 h 373"/>
                <a:gd name="T6" fmla="*/ 126 w 275"/>
                <a:gd name="T7" fmla="*/ 11 h 373"/>
                <a:gd name="T8" fmla="*/ 71 w 275"/>
                <a:gd name="T9" fmla="*/ 45 h 373"/>
                <a:gd name="T10" fmla="*/ 88 w 275"/>
                <a:gd name="T11" fmla="*/ 63 h 373"/>
                <a:gd name="T12" fmla="*/ 83 w 275"/>
                <a:gd name="T13" fmla="*/ 68 h 373"/>
                <a:gd name="T14" fmla="*/ 83 w 275"/>
                <a:gd name="T15" fmla="*/ 71 h 373"/>
                <a:gd name="T16" fmla="*/ 83 w 275"/>
                <a:gd name="T17" fmla="*/ 75 h 373"/>
                <a:gd name="T18" fmla="*/ 85 w 275"/>
                <a:gd name="T19" fmla="*/ 78 h 373"/>
                <a:gd name="T20" fmla="*/ 78 w 275"/>
                <a:gd name="T21" fmla="*/ 80 h 373"/>
                <a:gd name="T22" fmla="*/ 69 w 275"/>
                <a:gd name="T23" fmla="*/ 90 h 373"/>
                <a:gd name="T24" fmla="*/ 26 w 275"/>
                <a:gd name="T25" fmla="*/ 132 h 373"/>
                <a:gd name="T26" fmla="*/ 14 w 275"/>
                <a:gd name="T27" fmla="*/ 132 h 373"/>
                <a:gd name="T28" fmla="*/ 10 w 275"/>
                <a:gd name="T29" fmla="*/ 132 h 373"/>
                <a:gd name="T30" fmla="*/ 10 w 275"/>
                <a:gd name="T31" fmla="*/ 151 h 373"/>
                <a:gd name="T32" fmla="*/ 7 w 275"/>
                <a:gd name="T33" fmla="*/ 151 h 373"/>
                <a:gd name="T34" fmla="*/ 10 w 275"/>
                <a:gd name="T35" fmla="*/ 163 h 373"/>
                <a:gd name="T36" fmla="*/ 2 w 275"/>
                <a:gd name="T37" fmla="*/ 168 h 373"/>
                <a:gd name="T38" fmla="*/ 5 w 275"/>
                <a:gd name="T39" fmla="*/ 179 h 373"/>
                <a:gd name="T40" fmla="*/ 12 w 275"/>
                <a:gd name="T41" fmla="*/ 194 h 373"/>
                <a:gd name="T42" fmla="*/ 14 w 275"/>
                <a:gd name="T43" fmla="*/ 194 h 373"/>
                <a:gd name="T44" fmla="*/ 19 w 275"/>
                <a:gd name="T45" fmla="*/ 198 h 373"/>
                <a:gd name="T46" fmla="*/ 24 w 275"/>
                <a:gd name="T47" fmla="*/ 201 h 373"/>
                <a:gd name="T48" fmla="*/ 33 w 275"/>
                <a:gd name="T49" fmla="*/ 198 h 373"/>
                <a:gd name="T50" fmla="*/ 36 w 275"/>
                <a:gd name="T51" fmla="*/ 203 h 373"/>
                <a:gd name="T52" fmla="*/ 40 w 275"/>
                <a:gd name="T53" fmla="*/ 205 h 373"/>
                <a:gd name="T54" fmla="*/ 40 w 275"/>
                <a:gd name="T55" fmla="*/ 210 h 373"/>
                <a:gd name="T56" fmla="*/ 40 w 275"/>
                <a:gd name="T57" fmla="*/ 213 h 373"/>
                <a:gd name="T58" fmla="*/ 45 w 275"/>
                <a:gd name="T59" fmla="*/ 222 h 373"/>
                <a:gd name="T60" fmla="*/ 45 w 275"/>
                <a:gd name="T61" fmla="*/ 236 h 373"/>
                <a:gd name="T62" fmla="*/ 52 w 275"/>
                <a:gd name="T63" fmla="*/ 246 h 373"/>
                <a:gd name="T64" fmla="*/ 52 w 275"/>
                <a:gd name="T65" fmla="*/ 262 h 373"/>
                <a:gd name="T66" fmla="*/ 55 w 275"/>
                <a:gd name="T67" fmla="*/ 262 h 373"/>
                <a:gd name="T68" fmla="*/ 50 w 275"/>
                <a:gd name="T69" fmla="*/ 269 h 373"/>
                <a:gd name="T70" fmla="*/ 45 w 275"/>
                <a:gd name="T71" fmla="*/ 274 h 373"/>
                <a:gd name="T72" fmla="*/ 50 w 275"/>
                <a:gd name="T73" fmla="*/ 288 h 373"/>
                <a:gd name="T74" fmla="*/ 52 w 275"/>
                <a:gd name="T75" fmla="*/ 288 h 373"/>
                <a:gd name="T76" fmla="*/ 52 w 275"/>
                <a:gd name="T77" fmla="*/ 302 h 373"/>
                <a:gd name="T78" fmla="*/ 55 w 275"/>
                <a:gd name="T79" fmla="*/ 310 h 373"/>
                <a:gd name="T80" fmla="*/ 57 w 275"/>
                <a:gd name="T81" fmla="*/ 319 h 373"/>
                <a:gd name="T82" fmla="*/ 64 w 275"/>
                <a:gd name="T83" fmla="*/ 324 h 373"/>
                <a:gd name="T84" fmla="*/ 66 w 275"/>
                <a:gd name="T85" fmla="*/ 336 h 373"/>
                <a:gd name="T86" fmla="*/ 71 w 275"/>
                <a:gd name="T87" fmla="*/ 336 h 373"/>
                <a:gd name="T88" fmla="*/ 71 w 275"/>
                <a:gd name="T89" fmla="*/ 338 h 373"/>
                <a:gd name="T90" fmla="*/ 83 w 275"/>
                <a:gd name="T91" fmla="*/ 343 h 373"/>
                <a:gd name="T92" fmla="*/ 88 w 275"/>
                <a:gd name="T93" fmla="*/ 347 h 373"/>
                <a:gd name="T94" fmla="*/ 83 w 275"/>
                <a:gd name="T95" fmla="*/ 347 h 373"/>
                <a:gd name="T96" fmla="*/ 81 w 275"/>
                <a:gd name="T97" fmla="*/ 350 h 373"/>
                <a:gd name="T98" fmla="*/ 85 w 275"/>
                <a:gd name="T99" fmla="*/ 350 h 373"/>
                <a:gd name="T100" fmla="*/ 85 w 275"/>
                <a:gd name="T101" fmla="*/ 355 h 373"/>
                <a:gd name="T102" fmla="*/ 88 w 275"/>
                <a:gd name="T103" fmla="*/ 371 h 373"/>
                <a:gd name="T104" fmla="*/ 81 w 275"/>
                <a:gd name="T105" fmla="*/ 373 h 373"/>
                <a:gd name="T106" fmla="*/ 111 w 275"/>
                <a:gd name="T107" fmla="*/ 357 h 373"/>
                <a:gd name="T108" fmla="*/ 145 w 275"/>
                <a:gd name="T109" fmla="*/ 331 h 373"/>
                <a:gd name="T110" fmla="*/ 156 w 275"/>
                <a:gd name="T111" fmla="*/ 331 h 373"/>
                <a:gd name="T112" fmla="*/ 235 w 275"/>
                <a:gd name="T113" fmla="*/ 286 h 373"/>
                <a:gd name="T114" fmla="*/ 275 w 275"/>
                <a:gd name="T115" fmla="*/ 265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5" h="373">
                  <a:moveTo>
                    <a:pt x="261" y="239"/>
                  </a:moveTo>
                  <a:lnTo>
                    <a:pt x="258" y="229"/>
                  </a:lnTo>
                  <a:lnTo>
                    <a:pt x="242" y="196"/>
                  </a:lnTo>
                  <a:lnTo>
                    <a:pt x="235" y="182"/>
                  </a:lnTo>
                  <a:lnTo>
                    <a:pt x="223" y="158"/>
                  </a:lnTo>
                  <a:lnTo>
                    <a:pt x="199" y="106"/>
                  </a:lnTo>
                  <a:lnTo>
                    <a:pt x="185" y="75"/>
                  </a:lnTo>
                  <a:lnTo>
                    <a:pt x="173" y="54"/>
                  </a:lnTo>
                  <a:lnTo>
                    <a:pt x="163" y="35"/>
                  </a:lnTo>
                  <a:lnTo>
                    <a:pt x="154" y="16"/>
                  </a:lnTo>
                  <a:lnTo>
                    <a:pt x="147" y="0"/>
                  </a:lnTo>
                  <a:lnTo>
                    <a:pt x="126" y="11"/>
                  </a:lnTo>
                  <a:lnTo>
                    <a:pt x="90" y="33"/>
                  </a:lnTo>
                  <a:lnTo>
                    <a:pt x="85" y="35"/>
                  </a:lnTo>
                  <a:lnTo>
                    <a:pt x="71" y="45"/>
                  </a:lnTo>
                  <a:lnTo>
                    <a:pt x="78" y="49"/>
                  </a:lnTo>
                  <a:lnTo>
                    <a:pt x="88" y="61"/>
                  </a:lnTo>
                  <a:lnTo>
                    <a:pt x="88" y="63"/>
                  </a:lnTo>
                  <a:lnTo>
                    <a:pt x="83" y="66"/>
                  </a:lnTo>
                  <a:lnTo>
                    <a:pt x="83" y="68"/>
                  </a:lnTo>
                  <a:lnTo>
                    <a:pt x="83" y="68"/>
                  </a:lnTo>
                  <a:lnTo>
                    <a:pt x="83" y="68"/>
                  </a:lnTo>
                  <a:lnTo>
                    <a:pt x="83" y="71"/>
                  </a:lnTo>
                  <a:lnTo>
                    <a:pt x="83" y="71"/>
                  </a:lnTo>
                  <a:lnTo>
                    <a:pt x="81" y="73"/>
                  </a:lnTo>
                  <a:lnTo>
                    <a:pt x="83" y="75"/>
                  </a:lnTo>
                  <a:lnTo>
                    <a:pt x="83" y="75"/>
                  </a:lnTo>
                  <a:lnTo>
                    <a:pt x="85" y="78"/>
                  </a:lnTo>
                  <a:lnTo>
                    <a:pt x="85" y="78"/>
                  </a:lnTo>
                  <a:lnTo>
                    <a:pt x="85" y="78"/>
                  </a:lnTo>
                  <a:lnTo>
                    <a:pt x="83" y="80"/>
                  </a:lnTo>
                  <a:lnTo>
                    <a:pt x="81" y="80"/>
                  </a:lnTo>
                  <a:lnTo>
                    <a:pt x="78" y="80"/>
                  </a:lnTo>
                  <a:lnTo>
                    <a:pt x="74" y="87"/>
                  </a:lnTo>
                  <a:lnTo>
                    <a:pt x="71" y="87"/>
                  </a:lnTo>
                  <a:lnTo>
                    <a:pt x="69" y="90"/>
                  </a:lnTo>
                  <a:lnTo>
                    <a:pt x="47" y="111"/>
                  </a:lnTo>
                  <a:lnTo>
                    <a:pt x="38" y="120"/>
                  </a:lnTo>
                  <a:lnTo>
                    <a:pt x="26" y="132"/>
                  </a:lnTo>
                  <a:lnTo>
                    <a:pt x="24" y="134"/>
                  </a:lnTo>
                  <a:lnTo>
                    <a:pt x="19" y="127"/>
                  </a:lnTo>
                  <a:lnTo>
                    <a:pt x="14" y="132"/>
                  </a:lnTo>
                  <a:lnTo>
                    <a:pt x="10" y="130"/>
                  </a:lnTo>
                  <a:lnTo>
                    <a:pt x="10" y="132"/>
                  </a:lnTo>
                  <a:lnTo>
                    <a:pt x="10" y="132"/>
                  </a:lnTo>
                  <a:lnTo>
                    <a:pt x="12" y="142"/>
                  </a:lnTo>
                  <a:lnTo>
                    <a:pt x="10" y="149"/>
                  </a:lnTo>
                  <a:lnTo>
                    <a:pt x="10" y="151"/>
                  </a:lnTo>
                  <a:lnTo>
                    <a:pt x="7" y="149"/>
                  </a:lnTo>
                  <a:lnTo>
                    <a:pt x="7" y="151"/>
                  </a:lnTo>
                  <a:lnTo>
                    <a:pt x="7" y="151"/>
                  </a:lnTo>
                  <a:lnTo>
                    <a:pt x="10" y="153"/>
                  </a:lnTo>
                  <a:lnTo>
                    <a:pt x="10" y="153"/>
                  </a:lnTo>
                  <a:lnTo>
                    <a:pt x="10" y="163"/>
                  </a:lnTo>
                  <a:lnTo>
                    <a:pt x="7" y="165"/>
                  </a:lnTo>
                  <a:lnTo>
                    <a:pt x="5" y="165"/>
                  </a:lnTo>
                  <a:lnTo>
                    <a:pt x="2" y="168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5" y="179"/>
                  </a:lnTo>
                  <a:lnTo>
                    <a:pt x="5" y="187"/>
                  </a:lnTo>
                  <a:lnTo>
                    <a:pt x="10" y="189"/>
                  </a:lnTo>
                  <a:lnTo>
                    <a:pt x="12" y="194"/>
                  </a:lnTo>
                  <a:lnTo>
                    <a:pt x="12" y="196"/>
                  </a:lnTo>
                  <a:lnTo>
                    <a:pt x="12" y="194"/>
                  </a:lnTo>
                  <a:lnTo>
                    <a:pt x="14" y="194"/>
                  </a:lnTo>
                  <a:lnTo>
                    <a:pt x="19" y="196"/>
                  </a:lnTo>
                  <a:lnTo>
                    <a:pt x="19" y="198"/>
                  </a:lnTo>
                  <a:lnTo>
                    <a:pt x="19" y="198"/>
                  </a:lnTo>
                  <a:lnTo>
                    <a:pt x="19" y="201"/>
                  </a:lnTo>
                  <a:lnTo>
                    <a:pt x="19" y="201"/>
                  </a:lnTo>
                  <a:lnTo>
                    <a:pt x="24" y="201"/>
                  </a:lnTo>
                  <a:lnTo>
                    <a:pt x="29" y="201"/>
                  </a:lnTo>
                  <a:lnTo>
                    <a:pt x="31" y="198"/>
                  </a:lnTo>
                  <a:lnTo>
                    <a:pt x="33" y="198"/>
                  </a:lnTo>
                  <a:lnTo>
                    <a:pt x="36" y="201"/>
                  </a:lnTo>
                  <a:lnTo>
                    <a:pt x="38" y="201"/>
                  </a:lnTo>
                  <a:lnTo>
                    <a:pt x="36" y="203"/>
                  </a:lnTo>
                  <a:lnTo>
                    <a:pt x="36" y="205"/>
                  </a:lnTo>
                  <a:lnTo>
                    <a:pt x="38" y="205"/>
                  </a:lnTo>
                  <a:lnTo>
                    <a:pt x="40" y="205"/>
                  </a:lnTo>
                  <a:lnTo>
                    <a:pt x="40" y="210"/>
                  </a:lnTo>
                  <a:lnTo>
                    <a:pt x="40" y="210"/>
                  </a:lnTo>
                  <a:lnTo>
                    <a:pt x="40" y="210"/>
                  </a:lnTo>
                  <a:lnTo>
                    <a:pt x="38" y="208"/>
                  </a:lnTo>
                  <a:lnTo>
                    <a:pt x="38" y="208"/>
                  </a:lnTo>
                  <a:lnTo>
                    <a:pt x="40" y="213"/>
                  </a:lnTo>
                  <a:lnTo>
                    <a:pt x="43" y="215"/>
                  </a:lnTo>
                  <a:lnTo>
                    <a:pt x="45" y="220"/>
                  </a:lnTo>
                  <a:lnTo>
                    <a:pt x="45" y="222"/>
                  </a:lnTo>
                  <a:lnTo>
                    <a:pt x="47" y="227"/>
                  </a:lnTo>
                  <a:lnTo>
                    <a:pt x="50" y="229"/>
                  </a:lnTo>
                  <a:lnTo>
                    <a:pt x="45" y="236"/>
                  </a:lnTo>
                  <a:lnTo>
                    <a:pt x="47" y="239"/>
                  </a:lnTo>
                  <a:lnTo>
                    <a:pt x="47" y="241"/>
                  </a:lnTo>
                  <a:lnTo>
                    <a:pt x="52" y="246"/>
                  </a:lnTo>
                  <a:lnTo>
                    <a:pt x="50" y="250"/>
                  </a:lnTo>
                  <a:lnTo>
                    <a:pt x="50" y="260"/>
                  </a:lnTo>
                  <a:lnTo>
                    <a:pt x="52" y="262"/>
                  </a:lnTo>
                  <a:lnTo>
                    <a:pt x="52" y="262"/>
                  </a:lnTo>
                  <a:lnTo>
                    <a:pt x="55" y="262"/>
                  </a:lnTo>
                  <a:lnTo>
                    <a:pt x="55" y="262"/>
                  </a:lnTo>
                  <a:lnTo>
                    <a:pt x="55" y="262"/>
                  </a:lnTo>
                  <a:lnTo>
                    <a:pt x="52" y="272"/>
                  </a:lnTo>
                  <a:lnTo>
                    <a:pt x="50" y="269"/>
                  </a:lnTo>
                  <a:lnTo>
                    <a:pt x="50" y="269"/>
                  </a:lnTo>
                  <a:lnTo>
                    <a:pt x="45" y="272"/>
                  </a:lnTo>
                  <a:lnTo>
                    <a:pt x="45" y="274"/>
                  </a:lnTo>
                  <a:lnTo>
                    <a:pt x="45" y="279"/>
                  </a:lnTo>
                  <a:lnTo>
                    <a:pt x="45" y="284"/>
                  </a:lnTo>
                  <a:lnTo>
                    <a:pt x="50" y="288"/>
                  </a:lnTo>
                  <a:lnTo>
                    <a:pt x="50" y="288"/>
                  </a:lnTo>
                  <a:lnTo>
                    <a:pt x="52" y="288"/>
                  </a:lnTo>
                  <a:lnTo>
                    <a:pt x="52" y="288"/>
                  </a:lnTo>
                  <a:lnTo>
                    <a:pt x="55" y="298"/>
                  </a:lnTo>
                  <a:lnTo>
                    <a:pt x="52" y="300"/>
                  </a:lnTo>
                  <a:lnTo>
                    <a:pt x="52" y="302"/>
                  </a:lnTo>
                  <a:lnTo>
                    <a:pt x="55" y="305"/>
                  </a:lnTo>
                  <a:lnTo>
                    <a:pt x="55" y="310"/>
                  </a:lnTo>
                  <a:lnTo>
                    <a:pt x="55" y="310"/>
                  </a:lnTo>
                  <a:lnTo>
                    <a:pt x="52" y="310"/>
                  </a:lnTo>
                  <a:lnTo>
                    <a:pt x="50" y="314"/>
                  </a:lnTo>
                  <a:lnTo>
                    <a:pt x="57" y="319"/>
                  </a:lnTo>
                  <a:lnTo>
                    <a:pt x="59" y="324"/>
                  </a:lnTo>
                  <a:lnTo>
                    <a:pt x="62" y="324"/>
                  </a:lnTo>
                  <a:lnTo>
                    <a:pt x="64" y="324"/>
                  </a:lnTo>
                  <a:lnTo>
                    <a:pt x="64" y="326"/>
                  </a:lnTo>
                  <a:lnTo>
                    <a:pt x="64" y="328"/>
                  </a:lnTo>
                  <a:lnTo>
                    <a:pt x="66" y="336"/>
                  </a:lnTo>
                  <a:lnTo>
                    <a:pt x="69" y="336"/>
                  </a:lnTo>
                  <a:lnTo>
                    <a:pt x="71" y="336"/>
                  </a:lnTo>
                  <a:lnTo>
                    <a:pt x="71" y="336"/>
                  </a:lnTo>
                  <a:lnTo>
                    <a:pt x="71" y="336"/>
                  </a:lnTo>
                  <a:lnTo>
                    <a:pt x="69" y="336"/>
                  </a:lnTo>
                  <a:lnTo>
                    <a:pt x="71" y="338"/>
                  </a:lnTo>
                  <a:lnTo>
                    <a:pt x="81" y="343"/>
                  </a:lnTo>
                  <a:lnTo>
                    <a:pt x="81" y="343"/>
                  </a:lnTo>
                  <a:lnTo>
                    <a:pt x="83" y="343"/>
                  </a:lnTo>
                  <a:lnTo>
                    <a:pt x="85" y="343"/>
                  </a:lnTo>
                  <a:lnTo>
                    <a:pt x="88" y="347"/>
                  </a:lnTo>
                  <a:lnTo>
                    <a:pt x="88" y="347"/>
                  </a:lnTo>
                  <a:lnTo>
                    <a:pt x="85" y="350"/>
                  </a:lnTo>
                  <a:lnTo>
                    <a:pt x="85" y="350"/>
                  </a:lnTo>
                  <a:lnTo>
                    <a:pt x="83" y="347"/>
                  </a:lnTo>
                  <a:lnTo>
                    <a:pt x="83" y="347"/>
                  </a:lnTo>
                  <a:lnTo>
                    <a:pt x="81" y="350"/>
                  </a:lnTo>
                  <a:lnTo>
                    <a:pt x="81" y="350"/>
                  </a:lnTo>
                  <a:lnTo>
                    <a:pt x="81" y="352"/>
                  </a:lnTo>
                  <a:lnTo>
                    <a:pt x="83" y="350"/>
                  </a:lnTo>
                  <a:lnTo>
                    <a:pt x="85" y="350"/>
                  </a:lnTo>
                  <a:lnTo>
                    <a:pt x="88" y="355"/>
                  </a:lnTo>
                  <a:lnTo>
                    <a:pt x="88" y="355"/>
                  </a:lnTo>
                  <a:lnTo>
                    <a:pt x="85" y="355"/>
                  </a:lnTo>
                  <a:lnTo>
                    <a:pt x="83" y="359"/>
                  </a:lnTo>
                  <a:lnTo>
                    <a:pt x="85" y="362"/>
                  </a:lnTo>
                  <a:lnTo>
                    <a:pt x="88" y="371"/>
                  </a:lnTo>
                  <a:lnTo>
                    <a:pt x="85" y="371"/>
                  </a:lnTo>
                  <a:lnTo>
                    <a:pt x="83" y="371"/>
                  </a:lnTo>
                  <a:lnTo>
                    <a:pt x="81" y="373"/>
                  </a:lnTo>
                  <a:lnTo>
                    <a:pt x="81" y="373"/>
                  </a:lnTo>
                  <a:lnTo>
                    <a:pt x="107" y="359"/>
                  </a:lnTo>
                  <a:lnTo>
                    <a:pt x="111" y="357"/>
                  </a:lnTo>
                  <a:lnTo>
                    <a:pt x="145" y="338"/>
                  </a:lnTo>
                  <a:lnTo>
                    <a:pt x="142" y="333"/>
                  </a:lnTo>
                  <a:lnTo>
                    <a:pt x="145" y="331"/>
                  </a:lnTo>
                  <a:lnTo>
                    <a:pt x="149" y="328"/>
                  </a:lnTo>
                  <a:lnTo>
                    <a:pt x="152" y="333"/>
                  </a:lnTo>
                  <a:lnTo>
                    <a:pt x="156" y="331"/>
                  </a:lnTo>
                  <a:lnTo>
                    <a:pt x="173" y="321"/>
                  </a:lnTo>
                  <a:lnTo>
                    <a:pt x="225" y="293"/>
                  </a:lnTo>
                  <a:lnTo>
                    <a:pt x="235" y="286"/>
                  </a:lnTo>
                  <a:lnTo>
                    <a:pt x="263" y="272"/>
                  </a:lnTo>
                  <a:lnTo>
                    <a:pt x="270" y="267"/>
                  </a:lnTo>
                  <a:lnTo>
                    <a:pt x="275" y="265"/>
                  </a:lnTo>
                  <a:lnTo>
                    <a:pt x="265" y="248"/>
                  </a:lnTo>
                  <a:lnTo>
                    <a:pt x="261" y="23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4" name="Freeform 46"/>
            <p:cNvSpPr>
              <a:spLocks/>
            </p:cNvSpPr>
            <p:nvPr/>
          </p:nvSpPr>
          <p:spPr bwMode="auto">
            <a:xfrm>
              <a:off x="2973806" y="2699753"/>
              <a:ext cx="530225" cy="446088"/>
            </a:xfrm>
            <a:custGeom>
              <a:avLst/>
              <a:gdLst>
                <a:gd name="T0" fmla="*/ 48 w 334"/>
                <a:gd name="T1" fmla="*/ 156 h 281"/>
                <a:gd name="T2" fmla="*/ 62 w 334"/>
                <a:gd name="T3" fmla="*/ 168 h 281"/>
                <a:gd name="T4" fmla="*/ 93 w 334"/>
                <a:gd name="T5" fmla="*/ 192 h 281"/>
                <a:gd name="T6" fmla="*/ 128 w 334"/>
                <a:gd name="T7" fmla="*/ 218 h 281"/>
                <a:gd name="T8" fmla="*/ 152 w 334"/>
                <a:gd name="T9" fmla="*/ 237 h 281"/>
                <a:gd name="T10" fmla="*/ 161 w 334"/>
                <a:gd name="T11" fmla="*/ 239 h 281"/>
                <a:gd name="T12" fmla="*/ 173 w 334"/>
                <a:gd name="T13" fmla="*/ 241 h 281"/>
                <a:gd name="T14" fmla="*/ 202 w 334"/>
                <a:gd name="T15" fmla="*/ 265 h 281"/>
                <a:gd name="T16" fmla="*/ 211 w 334"/>
                <a:gd name="T17" fmla="*/ 281 h 281"/>
                <a:gd name="T18" fmla="*/ 237 w 334"/>
                <a:gd name="T19" fmla="*/ 244 h 281"/>
                <a:gd name="T20" fmla="*/ 275 w 334"/>
                <a:gd name="T21" fmla="*/ 184 h 281"/>
                <a:gd name="T22" fmla="*/ 303 w 334"/>
                <a:gd name="T23" fmla="*/ 144 h 281"/>
                <a:gd name="T24" fmla="*/ 315 w 334"/>
                <a:gd name="T25" fmla="*/ 128 h 281"/>
                <a:gd name="T26" fmla="*/ 325 w 334"/>
                <a:gd name="T27" fmla="*/ 111 h 281"/>
                <a:gd name="T28" fmla="*/ 330 w 334"/>
                <a:gd name="T29" fmla="*/ 106 h 281"/>
                <a:gd name="T30" fmla="*/ 332 w 334"/>
                <a:gd name="T31" fmla="*/ 99 h 281"/>
                <a:gd name="T32" fmla="*/ 327 w 334"/>
                <a:gd name="T33" fmla="*/ 97 h 281"/>
                <a:gd name="T34" fmla="*/ 320 w 334"/>
                <a:gd name="T35" fmla="*/ 92 h 281"/>
                <a:gd name="T36" fmla="*/ 318 w 334"/>
                <a:gd name="T37" fmla="*/ 90 h 281"/>
                <a:gd name="T38" fmla="*/ 308 w 334"/>
                <a:gd name="T39" fmla="*/ 83 h 281"/>
                <a:gd name="T40" fmla="*/ 292 w 334"/>
                <a:gd name="T41" fmla="*/ 71 h 281"/>
                <a:gd name="T42" fmla="*/ 287 w 334"/>
                <a:gd name="T43" fmla="*/ 71 h 281"/>
                <a:gd name="T44" fmla="*/ 287 w 334"/>
                <a:gd name="T45" fmla="*/ 64 h 281"/>
                <a:gd name="T46" fmla="*/ 277 w 334"/>
                <a:gd name="T47" fmla="*/ 54 h 281"/>
                <a:gd name="T48" fmla="*/ 282 w 334"/>
                <a:gd name="T49" fmla="*/ 43 h 281"/>
                <a:gd name="T50" fmla="*/ 275 w 334"/>
                <a:gd name="T51" fmla="*/ 43 h 281"/>
                <a:gd name="T52" fmla="*/ 256 w 334"/>
                <a:gd name="T53" fmla="*/ 40 h 281"/>
                <a:gd name="T54" fmla="*/ 249 w 334"/>
                <a:gd name="T55" fmla="*/ 38 h 281"/>
                <a:gd name="T56" fmla="*/ 247 w 334"/>
                <a:gd name="T57" fmla="*/ 33 h 281"/>
                <a:gd name="T58" fmla="*/ 244 w 334"/>
                <a:gd name="T59" fmla="*/ 24 h 281"/>
                <a:gd name="T60" fmla="*/ 237 w 334"/>
                <a:gd name="T61" fmla="*/ 24 h 281"/>
                <a:gd name="T62" fmla="*/ 228 w 334"/>
                <a:gd name="T63" fmla="*/ 17 h 281"/>
                <a:gd name="T64" fmla="*/ 221 w 334"/>
                <a:gd name="T65" fmla="*/ 12 h 281"/>
                <a:gd name="T66" fmla="*/ 202 w 334"/>
                <a:gd name="T67" fmla="*/ 17 h 281"/>
                <a:gd name="T68" fmla="*/ 195 w 334"/>
                <a:gd name="T69" fmla="*/ 21 h 281"/>
                <a:gd name="T70" fmla="*/ 183 w 334"/>
                <a:gd name="T71" fmla="*/ 26 h 281"/>
                <a:gd name="T72" fmla="*/ 171 w 334"/>
                <a:gd name="T73" fmla="*/ 28 h 281"/>
                <a:gd name="T74" fmla="*/ 168 w 334"/>
                <a:gd name="T75" fmla="*/ 21 h 281"/>
                <a:gd name="T76" fmla="*/ 164 w 334"/>
                <a:gd name="T77" fmla="*/ 28 h 281"/>
                <a:gd name="T78" fmla="*/ 157 w 334"/>
                <a:gd name="T79" fmla="*/ 31 h 281"/>
                <a:gd name="T80" fmla="*/ 154 w 334"/>
                <a:gd name="T81" fmla="*/ 21 h 281"/>
                <a:gd name="T82" fmla="*/ 150 w 334"/>
                <a:gd name="T83" fmla="*/ 19 h 281"/>
                <a:gd name="T84" fmla="*/ 138 w 334"/>
                <a:gd name="T85" fmla="*/ 9 h 281"/>
                <a:gd name="T86" fmla="*/ 131 w 334"/>
                <a:gd name="T87" fmla="*/ 0 h 281"/>
                <a:gd name="T88" fmla="*/ 81 w 334"/>
                <a:gd name="T89" fmla="*/ 47 h 281"/>
                <a:gd name="T90" fmla="*/ 64 w 334"/>
                <a:gd name="T91" fmla="*/ 64 h 281"/>
                <a:gd name="T92" fmla="*/ 52 w 334"/>
                <a:gd name="T93" fmla="*/ 73 h 281"/>
                <a:gd name="T94" fmla="*/ 19 w 334"/>
                <a:gd name="T95" fmla="*/ 102 h 281"/>
                <a:gd name="T96" fmla="*/ 0 w 334"/>
                <a:gd name="T97" fmla="*/ 121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34" h="281">
                  <a:moveTo>
                    <a:pt x="19" y="135"/>
                  </a:moveTo>
                  <a:lnTo>
                    <a:pt x="26" y="142"/>
                  </a:lnTo>
                  <a:lnTo>
                    <a:pt x="48" y="156"/>
                  </a:lnTo>
                  <a:lnTo>
                    <a:pt x="48" y="156"/>
                  </a:lnTo>
                  <a:lnTo>
                    <a:pt x="55" y="161"/>
                  </a:lnTo>
                  <a:lnTo>
                    <a:pt x="62" y="168"/>
                  </a:lnTo>
                  <a:lnTo>
                    <a:pt x="67" y="170"/>
                  </a:lnTo>
                  <a:lnTo>
                    <a:pt x="93" y="189"/>
                  </a:lnTo>
                  <a:lnTo>
                    <a:pt x="93" y="192"/>
                  </a:lnTo>
                  <a:lnTo>
                    <a:pt x="112" y="206"/>
                  </a:lnTo>
                  <a:lnTo>
                    <a:pt x="114" y="208"/>
                  </a:lnTo>
                  <a:lnTo>
                    <a:pt x="128" y="218"/>
                  </a:lnTo>
                  <a:lnTo>
                    <a:pt x="133" y="222"/>
                  </a:lnTo>
                  <a:lnTo>
                    <a:pt x="142" y="229"/>
                  </a:lnTo>
                  <a:lnTo>
                    <a:pt x="152" y="237"/>
                  </a:lnTo>
                  <a:lnTo>
                    <a:pt x="154" y="239"/>
                  </a:lnTo>
                  <a:lnTo>
                    <a:pt x="161" y="239"/>
                  </a:lnTo>
                  <a:lnTo>
                    <a:pt x="161" y="239"/>
                  </a:lnTo>
                  <a:lnTo>
                    <a:pt x="166" y="241"/>
                  </a:lnTo>
                  <a:lnTo>
                    <a:pt x="168" y="241"/>
                  </a:lnTo>
                  <a:lnTo>
                    <a:pt x="173" y="241"/>
                  </a:lnTo>
                  <a:lnTo>
                    <a:pt x="192" y="255"/>
                  </a:lnTo>
                  <a:lnTo>
                    <a:pt x="197" y="260"/>
                  </a:lnTo>
                  <a:lnTo>
                    <a:pt x="202" y="265"/>
                  </a:lnTo>
                  <a:lnTo>
                    <a:pt x="204" y="265"/>
                  </a:lnTo>
                  <a:lnTo>
                    <a:pt x="199" y="272"/>
                  </a:lnTo>
                  <a:lnTo>
                    <a:pt x="211" y="281"/>
                  </a:lnTo>
                  <a:lnTo>
                    <a:pt x="228" y="258"/>
                  </a:lnTo>
                  <a:lnTo>
                    <a:pt x="228" y="258"/>
                  </a:lnTo>
                  <a:lnTo>
                    <a:pt x="237" y="244"/>
                  </a:lnTo>
                  <a:lnTo>
                    <a:pt x="256" y="215"/>
                  </a:lnTo>
                  <a:lnTo>
                    <a:pt x="268" y="196"/>
                  </a:lnTo>
                  <a:lnTo>
                    <a:pt x="275" y="184"/>
                  </a:lnTo>
                  <a:lnTo>
                    <a:pt x="287" y="168"/>
                  </a:lnTo>
                  <a:lnTo>
                    <a:pt x="301" y="147"/>
                  </a:lnTo>
                  <a:lnTo>
                    <a:pt x="303" y="144"/>
                  </a:lnTo>
                  <a:lnTo>
                    <a:pt x="306" y="142"/>
                  </a:lnTo>
                  <a:lnTo>
                    <a:pt x="313" y="130"/>
                  </a:lnTo>
                  <a:lnTo>
                    <a:pt x="315" y="128"/>
                  </a:lnTo>
                  <a:lnTo>
                    <a:pt x="320" y="114"/>
                  </a:lnTo>
                  <a:lnTo>
                    <a:pt x="322" y="114"/>
                  </a:lnTo>
                  <a:lnTo>
                    <a:pt x="325" y="111"/>
                  </a:lnTo>
                  <a:lnTo>
                    <a:pt x="325" y="111"/>
                  </a:lnTo>
                  <a:lnTo>
                    <a:pt x="327" y="109"/>
                  </a:lnTo>
                  <a:lnTo>
                    <a:pt x="330" y="106"/>
                  </a:lnTo>
                  <a:lnTo>
                    <a:pt x="330" y="104"/>
                  </a:lnTo>
                  <a:lnTo>
                    <a:pt x="332" y="99"/>
                  </a:lnTo>
                  <a:lnTo>
                    <a:pt x="332" y="99"/>
                  </a:lnTo>
                  <a:lnTo>
                    <a:pt x="334" y="99"/>
                  </a:lnTo>
                  <a:lnTo>
                    <a:pt x="334" y="97"/>
                  </a:lnTo>
                  <a:lnTo>
                    <a:pt x="327" y="97"/>
                  </a:lnTo>
                  <a:lnTo>
                    <a:pt x="325" y="95"/>
                  </a:lnTo>
                  <a:lnTo>
                    <a:pt x="322" y="95"/>
                  </a:lnTo>
                  <a:lnTo>
                    <a:pt x="320" y="92"/>
                  </a:lnTo>
                  <a:lnTo>
                    <a:pt x="318" y="92"/>
                  </a:lnTo>
                  <a:lnTo>
                    <a:pt x="318" y="90"/>
                  </a:lnTo>
                  <a:lnTo>
                    <a:pt x="318" y="90"/>
                  </a:lnTo>
                  <a:lnTo>
                    <a:pt x="313" y="87"/>
                  </a:lnTo>
                  <a:lnTo>
                    <a:pt x="308" y="85"/>
                  </a:lnTo>
                  <a:lnTo>
                    <a:pt x="308" y="83"/>
                  </a:lnTo>
                  <a:lnTo>
                    <a:pt x="296" y="76"/>
                  </a:lnTo>
                  <a:lnTo>
                    <a:pt x="296" y="73"/>
                  </a:lnTo>
                  <a:lnTo>
                    <a:pt x="292" y="71"/>
                  </a:lnTo>
                  <a:lnTo>
                    <a:pt x="292" y="71"/>
                  </a:lnTo>
                  <a:lnTo>
                    <a:pt x="289" y="71"/>
                  </a:lnTo>
                  <a:lnTo>
                    <a:pt x="287" y="71"/>
                  </a:lnTo>
                  <a:lnTo>
                    <a:pt x="287" y="71"/>
                  </a:lnTo>
                  <a:lnTo>
                    <a:pt x="287" y="66"/>
                  </a:lnTo>
                  <a:lnTo>
                    <a:pt x="287" y="64"/>
                  </a:lnTo>
                  <a:lnTo>
                    <a:pt x="280" y="57"/>
                  </a:lnTo>
                  <a:lnTo>
                    <a:pt x="277" y="57"/>
                  </a:lnTo>
                  <a:lnTo>
                    <a:pt x="277" y="54"/>
                  </a:lnTo>
                  <a:lnTo>
                    <a:pt x="280" y="47"/>
                  </a:lnTo>
                  <a:lnTo>
                    <a:pt x="280" y="45"/>
                  </a:lnTo>
                  <a:lnTo>
                    <a:pt x="282" y="43"/>
                  </a:lnTo>
                  <a:lnTo>
                    <a:pt x="280" y="40"/>
                  </a:lnTo>
                  <a:lnTo>
                    <a:pt x="280" y="40"/>
                  </a:lnTo>
                  <a:lnTo>
                    <a:pt x="275" y="43"/>
                  </a:lnTo>
                  <a:lnTo>
                    <a:pt x="261" y="43"/>
                  </a:lnTo>
                  <a:lnTo>
                    <a:pt x="261" y="43"/>
                  </a:lnTo>
                  <a:lnTo>
                    <a:pt x="256" y="40"/>
                  </a:lnTo>
                  <a:lnTo>
                    <a:pt x="251" y="38"/>
                  </a:lnTo>
                  <a:lnTo>
                    <a:pt x="251" y="40"/>
                  </a:lnTo>
                  <a:lnTo>
                    <a:pt x="249" y="38"/>
                  </a:lnTo>
                  <a:lnTo>
                    <a:pt x="247" y="38"/>
                  </a:lnTo>
                  <a:lnTo>
                    <a:pt x="247" y="33"/>
                  </a:lnTo>
                  <a:lnTo>
                    <a:pt x="247" y="33"/>
                  </a:lnTo>
                  <a:lnTo>
                    <a:pt x="247" y="28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40" y="21"/>
                  </a:lnTo>
                  <a:lnTo>
                    <a:pt x="240" y="24"/>
                  </a:lnTo>
                  <a:lnTo>
                    <a:pt x="237" y="24"/>
                  </a:lnTo>
                  <a:lnTo>
                    <a:pt x="237" y="21"/>
                  </a:lnTo>
                  <a:lnTo>
                    <a:pt x="230" y="19"/>
                  </a:lnTo>
                  <a:lnTo>
                    <a:pt x="228" y="17"/>
                  </a:lnTo>
                  <a:lnTo>
                    <a:pt x="223" y="17"/>
                  </a:lnTo>
                  <a:lnTo>
                    <a:pt x="223" y="14"/>
                  </a:lnTo>
                  <a:lnTo>
                    <a:pt x="221" y="12"/>
                  </a:lnTo>
                  <a:lnTo>
                    <a:pt x="216" y="12"/>
                  </a:lnTo>
                  <a:lnTo>
                    <a:pt x="209" y="17"/>
                  </a:lnTo>
                  <a:lnTo>
                    <a:pt x="202" y="17"/>
                  </a:lnTo>
                  <a:lnTo>
                    <a:pt x="199" y="21"/>
                  </a:lnTo>
                  <a:lnTo>
                    <a:pt x="197" y="21"/>
                  </a:lnTo>
                  <a:lnTo>
                    <a:pt x="195" y="21"/>
                  </a:lnTo>
                  <a:lnTo>
                    <a:pt x="190" y="24"/>
                  </a:lnTo>
                  <a:lnTo>
                    <a:pt x="187" y="24"/>
                  </a:lnTo>
                  <a:lnTo>
                    <a:pt x="183" y="26"/>
                  </a:lnTo>
                  <a:lnTo>
                    <a:pt x="183" y="26"/>
                  </a:lnTo>
                  <a:lnTo>
                    <a:pt x="180" y="28"/>
                  </a:lnTo>
                  <a:lnTo>
                    <a:pt x="171" y="28"/>
                  </a:lnTo>
                  <a:lnTo>
                    <a:pt x="171" y="26"/>
                  </a:lnTo>
                  <a:lnTo>
                    <a:pt x="171" y="24"/>
                  </a:lnTo>
                  <a:lnTo>
                    <a:pt x="168" y="21"/>
                  </a:lnTo>
                  <a:lnTo>
                    <a:pt x="168" y="26"/>
                  </a:lnTo>
                  <a:lnTo>
                    <a:pt x="166" y="28"/>
                  </a:lnTo>
                  <a:lnTo>
                    <a:pt x="164" y="28"/>
                  </a:lnTo>
                  <a:lnTo>
                    <a:pt x="161" y="28"/>
                  </a:lnTo>
                  <a:lnTo>
                    <a:pt x="159" y="28"/>
                  </a:lnTo>
                  <a:lnTo>
                    <a:pt x="157" y="31"/>
                  </a:lnTo>
                  <a:lnTo>
                    <a:pt x="154" y="26"/>
                  </a:lnTo>
                  <a:lnTo>
                    <a:pt x="154" y="26"/>
                  </a:lnTo>
                  <a:lnTo>
                    <a:pt x="154" y="21"/>
                  </a:lnTo>
                  <a:lnTo>
                    <a:pt x="154" y="21"/>
                  </a:lnTo>
                  <a:lnTo>
                    <a:pt x="152" y="19"/>
                  </a:lnTo>
                  <a:lnTo>
                    <a:pt x="150" y="19"/>
                  </a:lnTo>
                  <a:lnTo>
                    <a:pt x="145" y="17"/>
                  </a:lnTo>
                  <a:lnTo>
                    <a:pt x="142" y="12"/>
                  </a:lnTo>
                  <a:lnTo>
                    <a:pt x="138" y="9"/>
                  </a:lnTo>
                  <a:lnTo>
                    <a:pt x="135" y="7"/>
                  </a:lnTo>
                  <a:lnTo>
                    <a:pt x="131" y="2"/>
                  </a:lnTo>
                  <a:lnTo>
                    <a:pt x="131" y="0"/>
                  </a:lnTo>
                  <a:lnTo>
                    <a:pt x="116" y="14"/>
                  </a:lnTo>
                  <a:lnTo>
                    <a:pt x="97" y="31"/>
                  </a:lnTo>
                  <a:lnTo>
                    <a:pt x="81" y="47"/>
                  </a:lnTo>
                  <a:lnTo>
                    <a:pt x="64" y="64"/>
                  </a:lnTo>
                  <a:lnTo>
                    <a:pt x="64" y="64"/>
                  </a:lnTo>
                  <a:lnTo>
                    <a:pt x="64" y="64"/>
                  </a:lnTo>
                  <a:lnTo>
                    <a:pt x="62" y="64"/>
                  </a:lnTo>
                  <a:lnTo>
                    <a:pt x="52" y="73"/>
                  </a:lnTo>
                  <a:lnTo>
                    <a:pt x="52" y="73"/>
                  </a:lnTo>
                  <a:lnTo>
                    <a:pt x="45" y="80"/>
                  </a:lnTo>
                  <a:lnTo>
                    <a:pt x="31" y="92"/>
                  </a:lnTo>
                  <a:lnTo>
                    <a:pt x="19" y="102"/>
                  </a:lnTo>
                  <a:lnTo>
                    <a:pt x="5" y="116"/>
                  </a:lnTo>
                  <a:lnTo>
                    <a:pt x="0" y="121"/>
                  </a:lnTo>
                  <a:lnTo>
                    <a:pt x="0" y="121"/>
                  </a:lnTo>
                  <a:lnTo>
                    <a:pt x="7" y="125"/>
                  </a:lnTo>
                  <a:lnTo>
                    <a:pt x="19" y="135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5" name="Freeform 47"/>
            <p:cNvSpPr>
              <a:spLocks/>
            </p:cNvSpPr>
            <p:nvPr/>
          </p:nvSpPr>
          <p:spPr bwMode="auto">
            <a:xfrm>
              <a:off x="3300831" y="2853741"/>
              <a:ext cx="466725" cy="511175"/>
            </a:xfrm>
            <a:custGeom>
              <a:avLst/>
              <a:gdLst>
                <a:gd name="T0" fmla="*/ 124 w 294"/>
                <a:gd name="T1" fmla="*/ 7 h 322"/>
                <a:gd name="T2" fmla="*/ 119 w 294"/>
                <a:gd name="T3" fmla="*/ 14 h 322"/>
                <a:gd name="T4" fmla="*/ 114 w 294"/>
                <a:gd name="T5" fmla="*/ 17 h 322"/>
                <a:gd name="T6" fmla="*/ 100 w 294"/>
                <a:gd name="T7" fmla="*/ 45 h 322"/>
                <a:gd name="T8" fmla="*/ 81 w 294"/>
                <a:gd name="T9" fmla="*/ 71 h 322"/>
                <a:gd name="T10" fmla="*/ 50 w 294"/>
                <a:gd name="T11" fmla="*/ 118 h 322"/>
                <a:gd name="T12" fmla="*/ 22 w 294"/>
                <a:gd name="T13" fmla="*/ 161 h 322"/>
                <a:gd name="T14" fmla="*/ 0 w 294"/>
                <a:gd name="T15" fmla="*/ 192 h 322"/>
                <a:gd name="T16" fmla="*/ 3 w 294"/>
                <a:gd name="T17" fmla="*/ 199 h 322"/>
                <a:gd name="T18" fmla="*/ 5 w 294"/>
                <a:gd name="T19" fmla="*/ 222 h 322"/>
                <a:gd name="T20" fmla="*/ 24 w 294"/>
                <a:gd name="T21" fmla="*/ 260 h 322"/>
                <a:gd name="T22" fmla="*/ 109 w 294"/>
                <a:gd name="T23" fmla="*/ 322 h 322"/>
                <a:gd name="T24" fmla="*/ 209 w 294"/>
                <a:gd name="T25" fmla="*/ 298 h 322"/>
                <a:gd name="T26" fmla="*/ 254 w 294"/>
                <a:gd name="T27" fmla="*/ 289 h 322"/>
                <a:gd name="T28" fmla="*/ 273 w 294"/>
                <a:gd name="T29" fmla="*/ 284 h 322"/>
                <a:gd name="T30" fmla="*/ 287 w 294"/>
                <a:gd name="T31" fmla="*/ 281 h 322"/>
                <a:gd name="T32" fmla="*/ 289 w 294"/>
                <a:gd name="T33" fmla="*/ 274 h 322"/>
                <a:gd name="T34" fmla="*/ 287 w 294"/>
                <a:gd name="T35" fmla="*/ 265 h 322"/>
                <a:gd name="T36" fmla="*/ 285 w 294"/>
                <a:gd name="T37" fmla="*/ 258 h 322"/>
                <a:gd name="T38" fmla="*/ 287 w 294"/>
                <a:gd name="T39" fmla="*/ 251 h 322"/>
                <a:gd name="T40" fmla="*/ 289 w 294"/>
                <a:gd name="T41" fmla="*/ 244 h 322"/>
                <a:gd name="T42" fmla="*/ 294 w 294"/>
                <a:gd name="T43" fmla="*/ 239 h 322"/>
                <a:gd name="T44" fmla="*/ 294 w 294"/>
                <a:gd name="T45" fmla="*/ 239 h 322"/>
                <a:gd name="T46" fmla="*/ 289 w 294"/>
                <a:gd name="T47" fmla="*/ 229 h 322"/>
                <a:gd name="T48" fmla="*/ 282 w 294"/>
                <a:gd name="T49" fmla="*/ 229 h 322"/>
                <a:gd name="T50" fmla="*/ 277 w 294"/>
                <a:gd name="T51" fmla="*/ 222 h 322"/>
                <a:gd name="T52" fmla="*/ 270 w 294"/>
                <a:gd name="T53" fmla="*/ 213 h 322"/>
                <a:gd name="T54" fmla="*/ 266 w 294"/>
                <a:gd name="T55" fmla="*/ 213 h 322"/>
                <a:gd name="T56" fmla="*/ 261 w 294"/>
                <a:gd name="T57" fmla="*/ 208 h 322"/>
                <a:gd name="T58" fmla="*/ 254 w 294"/>
                <a:gd name="T59" fmla="*/ 196 h 322"/>
                <a:gd name="T60" fmla="*/ 247 w 294"/>
                <a:gd name="T61" fmla="*/ 192 h 322"/>
                <a:gd name="T62" fmla="*/ 242 w 294"/>
                <a:gd name="T63" fmla="*/ 187 h 322"/>
                <a:gd name="T64" fmla="*/ 240 w 294"/>
                <a:gd name="T65" fmla="*/ 175 h 322"/>
                <a:gd name="T66" fmla="*/ 237 w 294"/>
                <a:gd name="T67" fmla="*/ 168 h 322"/>
                <a:gd name="T68" fmla="*/ 232 w 294"/>
                <a:gd name="T69" fmla="*/ 161 h 322"/>
                <a:gd name="T70" fmla="*/ 230 w 294"/>
                <a:gd name="T71" fmla="*/ 151 h 322"/>
                <a:gd name="T72" fmla="*/ 225 w 294"/>
                <a:gd name="T73" fmla="*/ 142 h 322"/>
                <a:gd name="T74" fmla="*/ 223 w 294"/>
                <a:gd name="T75" fmla="*/ 140 h 322"/>
                <a:gd name="T76" fmla="*/ 221 w 294"/>
                <a:gd name="T77" fmla="*/ 135 h 322"/>
                <a:gd name="T78" fmla="*/ 216 w 294"/>
                <a:gd name="T79" fmla="*/ 123 h 322"/>
                <a:gd name="T80" fmla="*/ 211 w 294"/>
                <a:gd name="T81" fmla="*/ 116 h 322"/>
                <a:gd name="T82" fmla="*/ 206 w 294"/>
                <a:gd name="T83" fmla="*/ 111 h 322"/>
                <a:gd name="T84" fmla="*/ 206 w 294"/>
                <a:gd name="T85" fmla="*/ 106 h 322"/>
                <a:gd name="T86" fmla="*/ 197 w 294"/>
                <a:gd name="T87" fmla="*/ 97 h 322"/>
                <a:gd name="T88" fmla="*/ 187 w 294"/>
                <a:gd name="T89" fmla="*/ 87 h 322"/>
                <a:gd name="T90" fmla="*/ 185 w 294"/>
                <a:gd name="T91" fmla="*/ 85 h 322"/>
                <a:gd name="T92" fmla="*/ 171 w 294"/>
                <a:gd name="T93" fmla="*/ 80 h 322"/>
                <a:gd name="T94" fmla="*/ 171 w 294"/>
                <a:gd name="T95" fmla="*/ 71 h 322"/>
                <a:gd name="T96" fmla="*/ 168 w 294"/>
                <a:gd name="T97" fmla="*/ 59 h 322"/>
                <a:gd name="T98" fmla="*/ 164 w 294"/>
                <a:gd name="T99" fmla="*/ 50 h 322"/>
                <a:gd name="T100" fmla="*/ 154 w 294"/>
                <a:gd name="T101" fmla="*/ 31 h 322"/>
                <a:gd name="T102" fmla="*/ 145 w 294"/>
                <a:gd name="T103" fmla="*/ 17 h 322"/>
                <a:gd name="T104" fmla="*/ 147 w 294"/>
                <a:gd name="T105" fmla="*/ 12 h 322"/>
                <a:gd name="T106" fmla="*/ 138 w 294"/>
                <a:gd name="T107" fmla="*/ 9 h 322"/>
                <a:gd name="T108" fmla="*/ 135 w 294"/>
                <a:gd name="T109" fmla="*/ 2 h 322"/>
                <a:gd name="T110" fmla="*/ 128 w 294"/>
                <a:gd name="T111" fmla="*/ 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94" h="322">
                  <a:moveTo>
                    <a:pt x="126" y="2"/>
                  </a:moveTo>
                  <a:lnTo>
                    <a:pt x="126" y="2"/>
                  </a:lnTo>
                  <a:lnTo>
                    <a:pt x="124" y="7"/>
                  </a:lnTo>
                  <a:lnTo>
                    <a:pt x="124" y="9"/>
                  </a:lnTo>
                  <a:lnTo>
                    <a:pt x="121" y="12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16" y="17"/>
                  </a:lnTo>
                  <a:lnTo>
                    <a:pt x="114" y="17"/>
                  </a:lnTo>
                  <a:lnTo>
                    <a:pt x="109" y="31"/>
                  </a:lnTo>
                  <a:lnTo>
                    <a:pt x="107" y="33"/>
                  </a:lnTo>
                  <a:lnTo>
                    <a:pt x="100" y="45"/>
                  </a:lnTo>
                  <a:lnTo>
                    <a:pt x="97" y="47"/>
                  </a:lnTo>
                  <a:lnTo>
                    <a:pt x="95" y="50"/>
                  </a:lnTo>
                  <a:lnTo>
                    <a:pt x="81" y="71"/>
                  </a:lnTo>
                  <a:lnTo>
                    <a:pt x="69" y="87"/>
                  </a:lnTo>
                  <a:lnTo>
                    <a:pt x="62" y="99"/>
                  </a:lnTo>
                  <a:lnTo>
                    <a:pt x="50" y="118"/>
                  </a:lnTo>
                  <a:lnTo>
                    <a:pt x="31" y="147"/>
                  </a:lnTo>
                  <a:lnTo>
                    <a:pt x="22" y="161"/>
                  </a:lnTo>
                  <a:lnTo>
                    <a:pt x="22" y="161"/>
                  </a:lnTo>
                  <a:lnTo>
                    <a:pt x="5" y="184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3" y="194"/>
                  </a:lnTo>
                  <a:lnTo>
                    <a:pt x="0" y="196"/>
                  </a:lnTo>
                  <a:lnTo>
                    <a:pt x="3" y="199"/>
                  </a:lnTo>
                  <a:lnTo>
                    <a:pt x="5" y="203"/>
                  </a:lnTo>
                  <a:lnTo>
                    <a:pt x="7" y="206"/>
                  </a:lnTo>
                  <a:lnTo>
                    <a:pt x="5" y="222"/>
                  </a:lnTo>
                  <a:lnTo>
                    <a:pt x="5" y="229"/>
                  </a:lnTo>
                  <a:lnTo>
                    <a:pt x="5" y="244"/>
                  </a:lnTo>
                  <a:lnTo>
                    <a:pt x="24" y="260"/>
                  </a:lnTo>
                  <a:lnTo>
                    <a:pt x="67" y="291"/>
                  </a:lnTo>
                  <a:lnTo>
                    <a:pt x="71" y="296"/>
                  </a:lnTo>
                  <a:lnTo>
                    <a:pt x="109" y="322"/>
                  </a:lnTo>
                  <a:lnTo>
                    <a:pt x="126" y="317"/>
                  </a:lnTo>
                  <a:lnTo>
                    <a:pt x="159" y="310"/>
                  </a:lnTo>
                  <a:lnTo>
                    <a:pt x="209" y="298"/>
                  </a:lnTo>
                  <a:lnTo>
                    <a:pt x="225" y="293"/>
                  </a:lnTo>
                  <a:lnTo>
                    <a:pt x="251" y="289"/>
                  </a:lnTo>
                  <a:lnTo>
                    <a:pt x="254" y="289"/>
                  </a:lnTo>
                  <a:lnTo>
                    <a:pt x="261" y="286"/>
                  </a:lnTo>
                  <a:lnTo>
                    <a:pt x="268" y="284"/>
                  </a:lnTo>
                  <a:lnTo>
                    <a:pt x="273" y="284"/>
                  </a:lnTo>
                  <a:lnTo>
                    <a:pt x="275" y="284"/>
                  </a:lnTo>
                  <a:lnTo>
                    <a:pt x="287" y="281"/>
                  </a:lnTo>
                  <a:lnTo>
                    <a:pt x="287" y="281"/>
                  </a:lnTo>
                  <a:lnTo>
                    <a:pt x="287" y="277"/>
                  </a:lnTo>
                  <a:lnTo>
                    <a:pt x="287" y="277"/>
                  </a:lnTo>
                  <a:lnTo>
                    <a:pt x="289" y="274"/>
                  </a:lnTo>
                  <a:lnTo>
                    <a:pt x="289" y="272"/>
                  </a:lnTo>
                  <a:lnTo>
                    <a:pt x="287" y="267"/>
                  </a:lnTo>
                  <a:lnTo>
                    <a:pt x="287" y="265"/>
                  </a:lnTo>
                  <a:lnTo>
                    <a:pt x="285" y="263"/>
                  </a:lnTo>
                  <a:lnTo>
                    <a:pt x="285" y="260"/>
                  </a:lnTo>
                  <a:lnTo>
                    <a:pt x="285" y="258"/>
                  </a:lnTo>
                  <a:lnTo>
                    <a:pt x="287" y="255"/>
                  </a:lnTo>
                  <a:lnTo>
                    <a:pt x="287" y="253"/>
                  </a:lnTo>
                  <a:lnTo>
                    <a:pt x="287" y="251"/>
                  </a:lnTo>
                  <a:lnTo>
                    <a:pt x="287" y="248"/>
                  </a:lnTo>
                  <a:lnTo>
                    <a:pt x="287" y="248"/>
                  </a:lnTo>
                  <a:lnTo>
                    <a:pt x="289" y="244"/>
                  </a:lnTo>
                  <a:lnTo>
                    <a:pt x="289" y="244"/>
                  </a:lnTo>
                  <a:lnTo>
                    <a:pt x="294" y="239"/>
                  </a:lnTo>
                  <a:lnTo>
                    <a:pt x="294" y="239"/>
                  </a:lnTo>
                  <a:lnTo>
                    <a:pt x="294" y="239"/>
                  </a:lnTo>
                  <a:lnTo>
                    <a:pt x="294" y="239"/>
                  </a:lnTo>
                  <a:lnTo>
                    <a:pt x="294" y="239"/>
                  </a:lnTo>
                  <a:lnTo>
                    <a:pt x="292" y="232"/>
                  </a:lnTo>
                  <a:lnTo>
                    <a:pt x="289" y="229"/>
                  </a:lnTo>
                  <a:lnTo>
                    <a:pt x="289" y="229"/>
                  </a:lnTo>
                  <a:lnTo>
                    <a:pt x="287" y="232"/>
                  </a:lnTo>
                  <a:lnTo>
                    <a:pt x="282" y="232"/>
                  </a:lnTo>
                  <a:lnTo>
                    <a:pt x="282" y="229"/>
                  </a:lnTo>
                  <a:lnTo>
                    <a:pt x="280" y="227"/>
                  </a:lnTo>
                  <a:lnTo>
                    <a:pt x="277" y="225"/>
                  </a:lnTo>
                  <a:lnTo>
                    <a:pt x="277" y="222"/>
                  </a:lnTo>
                  <a:lnTo>
                    <a:pt x="275" y="222"/>
                  </a:lnTo>
                  <a:lnTo>
                    <a:pt x="273" y="220"/>
                  </a:lnTo>
                  <a:lnTo>
                    <a:pt x="270" y="213"/>
                  </a:lnTo>
                  <a:lnTo>
                    <a:pt x="268" y="213"/>
                  </a:lnTo>
                  <a:lnTo>
                    <a:pt x="268" y="213"/>
                  </a:lnTo>
                  <a:lnTo>
                    <a:pt x="266" y="213"/>
                  </a:lnTo>
                  <a:lnTo>
                    <a:pt x="266" y="213"/>
                  </a:lnTo>
                  <a:lnTo>
                    <a:pt x="261" y="208"/>
                  </a:lnTo>
                  <a:lnTo>
                    <a:pt x="261" y="208"/>
                  </a:lnTo>
                  <a:lnTo>
                    <a:pt x="261" y="206"/>
                  </a:lnTo>
                  <a:lnTo>
                    <a:pt x="261" y="206"/>
                  </a:lnTo>
                  <a:lnTo>
                    <a:pt x="254" y="196"/>
                  </a:lnTo>
                  <a:lnTo>
                    <a:pt x="251" y="196"/>
                  </a:lnTo>
                  <a:lnTo>
                    <a:pt x="249" y="194"/>
                  </a:lnTo>
                  <a:lnTo>
                    <a:pt x="247" y="192"/>
                  </a:lnTo>
                  <a:lnTo>
                    <a:pt x="247" y="187"/>
                  </a:lnTo>
                  <a:lnTo>
                    <a:pt x="244" y="187"/>
                  </a:lnTo>
                  <a:lnTo>
                    <a:pt x="242" y="187"/>
                  </a:lnTo>
                  <a:lnTo>
                    <a:pt x="240" y="184"/>
                  </a:lnTo>
                  <a:lnTo>
                    <a:pt x="240" y="175"/>
                  </a:lnTo>
                  <a:lnTo>
                    <a:pt x="240" y="175"/>
                  </a:lnTo>
                  <a:lnTo>
                    <a:pt x="240" y="175"/>
                  </a:lnTo>
                  <a:lnTo>
                    <a:pt x="240" y="170"/>
                  </a:lnTo>
                  <a:lnTo>
                    <a:pt x="237" y="168"/>
                  </a:lnTo>
                  <a:lnTo>
                    <a:pt x="232" y="166"/>
                  </a:lnTo>
                  <a:lnTo>
                    <a:pt x="230" y="163"/>
                  </a:lnTo>
                  <a:lnTo>
                    <a:pt x="232" y="161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51"/>
                  </a:lnTo>
                  <a:lnTo>
                    <a:pt x="230" y="149"/>
                  </a:lnTo>
                  <a:lnTo>
                    <a:pt x="228" y="144"/>
                  </a:lnTo>
                  <a:lnTo>
                    <a:pt x="225" y="142"/>
                  </a:lnTo>
                  <a:lnTo>
                    <a:pt x="225" y="142"/>
                  </a:lnTo>
                  <a:lnTo>
                    <a:pt x="225" y="142"/>
                  </a:lnTo>
                  <a:lnTo>
                    <a:pt x="223" y="140"/>
                  </a:lnTo>
                  <a:lnTo>
                    <a:pt x="225" y="137"/>
                  </a:lnTo>
                  <a:lnTo>
                    <a:pt x="223" y="135"/>
                  </a:lnTo>
                  <a:lnTo>
                    <a:pt x="221" y="135"/>
                  </a:lnTo>
                  <a:lnTo>
                    <a:pt x="216" y="130"/>
                  </a:lnTo>
                  <a:lnTo>
                    <a:pt x="216" y="128"/>
                  </a:lnTo>
                  <a:lnTo>
                    <a:pt x="216" y="123"/>
                  </a:lnTo>
                  <a:lnTo>
                    <a:pt x="211" y="121"/>
                  </a:lnTo>
                  <a:lnTo>
                    <a:pt x="211" y="118"/>
                  </a:lnTo>
                  <a:lnTo>
                    <a:pt x="211" y="116"/>
                  </a:lnTo>
                  <a:lnTo>
                    <a:pt x="209" y="116"/>
                  </a:lnTo>
                  <a:lnTo>
                    <a:pt x="206" y="114"/>
                  </a:lnTo>
                  <a:lnTo>
                    <a:pt x="206" y="111"/>
                  </a:lnTo>
                  <a:lnTo>
                    <a:pt x="206" y="111"/>
                  </a:lnTo>
                  <a:lnTo>
                    <a:pt x="206" y="106"/>
                  </a:lnTo>
                  <a:lnTo>
                    <a:pt x="206" y="106"/>
                  </a:lnTo>
                  <a:lnTo>
                    <a:pt x="199" y="102"/>
                  </a:lnTo>
                  <a:lnTo>
                    <a:pt x="199" y="99"/>
                  </a:lnTo>
                  <a:lnTo>
                    <a:pt x="197" y="97"/>
                  </a:lnTo>
                  <a:lnTo>
                    <a:pt x="190" y="92"/>
                  </a:lnTo>
                  <a:lnTo>
                    <a:pt x="190" y="90"/>
                  </a:lnTo>
                  <a:lnTo>
                    <a:pt x="187" y="87"/>
                  </a:lnTo>
                  <a:lnTo>
                    <a:pt x="187" y="87"/>
                  </a:lnTo>
                  <a:lnTo>
                    <a:pt x="187" y="85"/>
                  </a:lnTo>
                  <a:lnTo>
                    <a:pt x="185" y="85"/>
                  </a:lnTo>
                  <a:lnTo>
                    <a:pt x="178" y="83"/>
                  </a:lnTo>
                  <a:lnTo>
                    <a:pt x="176" y="83"/>
                  </a:lnTo>
                  <a:lnTo>
                    <a:pt x="171" y="80"/>
                  </a:lnTo>
                  <a:lnTo>
                    <a:pt x="171" y="78"/>
                  </a:lnTo>
                  <a:lnTo>
                    <a:pt x="171" y="76"/>
                  </a:lnTo>
                  <a:lnTo>
                    <a:pt x="171" y="71"/>
                  </a:lnTo>
                  <a:lnTo>
                    <a:pt x="168" y="69"/>
                  </a:lnTo>
                  <a:lnTo>
                    <a:pt x="166" y="66"/>
                  </a:lnTo>
                  <a:lnTo>
                    <a:pt x="168" y="59"/>
                  </a:lnTo>
                  <a:lnTo>
                    <a:pt x="166" y="59"/>
                  </a:lnTo>
                  <a:lnTo>
                    <a:pt x="166" y="57"/>
                  </a:lnTo>
                  <a:lnTo>
                    <a:pt x="164" y="50"/>
                  </a:lnTo>
                  <a:lnTo>
                    <a:pt x="164" y="50"/>
                  </a:lnTo>
                  <a:lnTo>
                    <a:pt x="159" y="38"/>
                  </a:lnTo>
                  <a:lnTo>
                    <a:pt x="154" y="31"/>
                  </a:lnTo>
                  <a:lnTo>
                    <a:pt x="154" y="28"/>
                  </a:lnTo>
                  <a:lnTo>
                    <a:pt x="152" y="26"/>
                  </a:lnTo>
                  <a:lnTo>
                    <a:pt x="145" y="17"/>
                  </a:lnTo>
                  <a:lnTo>
                    <a:pt x="145" y="14"/>
                  </a:lnTo>
                  <a:lnTo>
                    <a:pt x="145" y="14"/>
                  </a:lnTo>
                  <a:lnTo>
                    <a:pt x="147" y="12"/>
                  </a:lnTo>
                  <a:lnTo>
                    <a:pt x="147" y="12"/>
                  </a:lnTo>
                  <a:lnTo>
                    <a:pt x="147" y="12"/>
                  </a:lnTo>
                  <a:lnTo>
                    <a:pt x="138" y="9"/>
                  </a:lnTo>
                  <a:lnTo>
                    <a:pt x="138" y="9"/>
                  </a:lnTo>
                  <a:lnTo>
                    <a:pt x="138" y="7"/>
                  </a:lnTo>
                  <a:lnTo>
                    <a:pt x="135" y="2"/>
                  </a:lnTo>
                  <a:lnTo>
                    <a:pt x="133" y="0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6" y="2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6" name="Freeform 48"/>
            <p:cNvSpPr>
              <a:spLocks/>
            </p:cNvSpPr>
            <p:nvPr/>
          </p:nvSpPr>
          <p:spPr bwMode="auto">
            <a:xfrm>
              <a:off x="3761206" y="3318878"/>
              <a:ext cx="593725" cy="560388"/>
            </a:xfrm>
            <a:custGeom>
              <a:avLst/>
              <a:gdLst>
                <a:gd name="T0" fmla="*/ 92 w 374"/>
                <a:gd name="T1" fmla="*/ 114 h 353"/>
                <a:gd name="T2" fmla="*/ 90 w 374"/>
                <a:gd name="T3" fmla="*/ 133 h 353"/>
                <a:gd name="T4" fmla="*/ 68 w 374"/>
                <a:gd name="T5" fmla="*/ 145 h 353"/>
                <a:gd name="T6" fmla="*/ 52 w 374"/>
                <a:gd name="T7" fmla="*/ 154 h 353"/>
                <a:gd name="T8" fmla="*/ 45 w 374"/>
                <a:gd name="T9" fmla="*/ 156 h 353"/>
                <a:gd name="T10" fmla="*/ 30 w 374"/>
                <a:gd name="T11" fmla="*/ 164 h 353"/>
                <a:gd name="T12" fmla="*/ 30 w 374"/>
                <a:gd name="T13" fmla="*/ 180 h 353"/>
                <a:gd name="T14" fmla="*/ 19 w 374"/>
                <a:gd name="T15" fmla="*/ 175 h 353"/>
                <a:gd name="T16" fmla="*/ 14 w 374"/>
                <a:gd name="T17" fmla="*/ 190 h 353"/>
                <a:gd name="T18" fmla="*/ 9 w 374"/>
                <a:gd name="T19" fmla="*/ 206 h 353"/>
                <a:gd name="T20" fmla="*/ 7 w 374"/>
                <a:gd name="T21" fmla="*/ 220 h 353"/>
                <a:gd name="T22" fmla="*/ 0 w 374"/>
                <a:gd name="T23" fmla="*/ 237 h 353"/>
                <a:gd name="T24" fmla="*/ 97 w 374"/>
                <a:gd name="T25" fmla="*/ 261 h 353"/>
                <a:gd name="T26" fmla="*/ 127 w 374"/>
                <a:gd name="T27" fmla="*/ 272 h 353"/>
                <a:gd name="T28" fmla="*/ 116 w 374"/>
                <a:gd name="T29" fmla="*/ 287 h 353"/>
                <a:gd name="T30" fmla="*/ 116 w 374"/>
                <a:gd name="T31" fmla="*/ 298 h 353"/>
                <a:gd name="T32" fmla="*/ 113 w 374"/>
                <a:gd name="T33" fmla="*/ 303 h 353"/>
                <a:gd name="T34" fmla="*/ 109 w 374"/>
                <a:gd name="T35" fmla="*/ 324 h 353"/>
                <a:gd name="T36" fmla="*/ 118 w 374"/>
                <a:gd name="T37" fmla="*/ 341 h 353"/>
                <a:gd name="T38" fmla="*/ 123 w 374"/>
                <a:gd name="T39" fmla="*/ 353 h 353"/>
                <a:gd name="T40" fmla="*/ 142 w 374"/>
                <a:gd name="T41" fmla="*/ 341 h 353"/>
                <a:gd name="T42" fmla="*/ 168 w 374"/>
                <a:gd name="T43" fmla="*/ 327 h 353"/>
                <a:gd name="T44" fmla="*/ 201 w 374"/>
                <a:gd name="T45" fmla="*/ 317 h 353"/>
                <a:gd name="T46" fmla="*/ 220 w 374"/>
                <a:gd name="T47" fmla="*/ 303 h 353"/>
                <a:gd name="T48" fmla="*/ 229 w 374"/>
                <a:gd name="T49" fmla="*/ 303 h 353"/>
                <a:gd name="T50" fmla="*/ 246 w 374"/>
                <a:gd name="T51" fmla="*/ 296 h 353"/>
                <a:gd name="T52" fmla="*/ 265 w 374"/>
                <a:gd name="T53" fmla="*/ 287 h 353"/>
                <a:gd name="T54" fmla="*/ 286 w 374"/>
                <a:gd name="T55" fmla="*/ 244 h 353"/>
                <a:gd name="T56" fmla="*/ 293 w 374"/>
                <a:gd name="T57" fmla="*/ 235 h 353"/>
                <a:gd name="T58" fmla="*/ 303 w 374"/>
                <a:gd name="T59" fmla="*/ 225 h 353"/>
                <a:gd name="T60" fmla="*/ 317 w 374"/>
                <a:gd name="T61" fmla="*/ 218 h 353"/>
                <a:gd name="T62" fmla="*/ 329 w 374"/>
                <a:gd name="T63" fmla="*/ 209 h 353"/>
                <a:gd name="T64" fmla="*/ 343 w 374"/>
                <a:gd name="T65" fmla="*/ 199 h 353"/>
                <a:gd name="T66" fmla="*/ 371 w 374"/>
                <a:gd name="T67" fmla="*/ 194 h 353"/>
                <a:gd name="T68" fmla="*/ 374 w 374"/>
                <a:gd name="T69" fmla="*/ 187 h 353"/>
                <a:gd name="T70" fmla="*/ 362 w 374"/>
                <a:gd name="T71" fmla="*/ 180 h 353"/>
                <a:gd name="T72" fmla="*/ 357 w 374"/>
                <a:gd name="T73" fmla="*/ 175 h 353"/>
                <a:gd name="T74" fmla="*/ 350 w 374"/>
                <a:gd name="T75" fmla="*/ 171 h 353"/>
                <a:gd name="T76" fmla="*/ 348 w 374"/>
                <a:gd name="T77" fmla="*/ 147 h 353"/>
                <a:gd name="T78" fmla="*/ 343 w 374"/>
                <a:gd name="T79" fmla="*/ 133 h 353"/>
                <a:gd name="T80" fmla="*/ 338 w 374"/>
                <a:gd name="T81" fmla="*/ 126 h 353"/>
                <a:gd name="T82" fmla="*/ 336 w 374"/>
                <a:gd name="T83" fmla="*/ 114 h 353"/>
                <a:gd name="T84" fmla="*/ 336 w 374"/>
                <a:gd name="T85" fmla="*/ 95 h 353"/>
                <a:gd name="T86" fmla="*/ 326 w 374"/>
                <a:gd name="T87" fmla="*/ 88 h 353"/>
                <a:gd name="T88" fmla="*/ 322 w 374"/>
                <a:gd name="T89" fmla="*/ 74 h 353"/>
                <a:gd name="T90" fmla="*/ 317 w 374"/>
                <a:gd name="T91" fmla="*/ 57 h 353"/>
                <a:gd name="T92" fmla="*/ 319 w 374"/>
                <a:gd name="T93" fmla="*/ 36 h 353"/>
                <a:gd name="T94" fmla="*/ 300 w 374"/>
                <a:gd name="T95" fmla="*/ 26 h 353"/>
                <a:gd name="T96" fmla="*/ 291 w 374"/>
                <a:gd name="T97" fmla="*/ 24 h 353"/>
                <a:gd name="T98" fmla="*/ 272 w 374"/>
                <a:gd name="T99" fmla="*/ 22 h 353"/>
                <a:gd name="T100" fmla="*/ 236 w 374"/>
                <a:gd name="T101" fmla="*/ 22 h 353"/>
                <a:gd name="T102" fmla="*/ 220 w 374"/>
                <a:gd name="T103" fmla="*/ 17 h 353"/>
                <a:gd name="T104" fmla="*/ 196 w 374"/>
                <a:gd name="T105" fmla="*/ 10 h 353"/>
                <a:gd name="T106" fmla="*/ 182 w 374"/>
                <a:gd name="T107" fmla="*/ 3 h 353"/>
                <a:gd name="T108" fmla="*/ 142 w 374"/>
                <a:gd name="T109" fmla="*/ 38 h 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353">
                  <a:moveTo>
                    <a:pt x="83" y="100"/>
                  </a:moveTo>
                  <a:lnTo>
                    <a:pt x="85" y="102"/>
                  </a:lnTo>
                  <a:lnTo>
                    <a:pt x="92" y="109"/>
                  </a:lnTo>
                  <a:lnTo>
                    <a:pt x="92" y="112"/>
                  </a:lnTo>
                  <a:lnTo>
                    <a:pt x="92" y="114"/>
                  </a:lnTo>
                  <a:lnTo>
                    <a:pt x="90" y="119"/>
                  </a:lnTo>
                  <a:lnTo>
                    <a:pt x="87" y="123"/>
                  </a:lnTo>
                  <a:lnTo>
                    <a:pt x="87" y="123"/>
                  </a:lnTo>
                  <a:lnTo>
                    <a:pt x="90" y="133"/>
                  </a:lnTo>
                  <a:lnTo>
                    <a:pt x="90" y="133"/>
                  </a:lnTo>
                  <a:lnTo>
                    <a:pt x="90" y="135"/>
                  </a:lnTo>
                  <a:lnTo>
                    <a:pt x="90" y="135"/>
                  </a:lnTo>
                  <a:lnTo>
                    <a:pt x="87" y="135"/>
                  </a:lnTo>
                  <a:lnTo>
                    <a:pt x="73" y="140"/>
                  </a:lnTo>
                  <a:lnTo>
                    <a:pt x="68" y="145"/>
                  </a:lnTo>
                  <a:lnTo>
                    <a:pt x="68" y="147"/>
                  </a:lnTo>
                  <a:lnTo>
                    <a:pt x="68" y="149"/>
                  </a:lnTo>
                  <a:lnTo>
                    <a:pt x="61" y="152"/>
                  </a:lnTo>
                  <a:lnTo>
                    <a:pt x="59" y="152"/>
                  </a:lnTo>
                  <a:lnTo>
                    <a:pt x="52" y="154"/>
                  </a:lnTo>
                  <a:lnTo>
                    <a:pt x="52" y="156"/>
                  </a:lnTo>
                  <a:lnTo>
                    <a:pt x="49" y="159"/>
                  </a:lnTo>
                  <a:lnTo>
                    <a:pt x="49" y="159"/>
                  </a:lnTo>
                  <a:lnTo>
                    <a:pt x="45" y="161"/>
                  </a:lnTo>
                  <a:lnTo>
                    <a:pt x="45" y="156"/>
                  </a:lnTo>
                  <a:lnTo>
                    <a:pt x="42" y="156"/>
                  </a:lnTo>
                  <a:lnTo>
                    <a:pt x="40" y="159"/>
                  </a:lnTo>
                  <a:lnTo>
                    <a:pt x="38" y="161"/>
                  </a:lnTo>
                  <a:lnTo>
                    <a:pt x="30" y="161"/>
                  </a:lnTo>
                  <a:lnTo>
                    <a:pt x="30" y="164"/>
                  </a:lnTo>
                  <a:lnTo>
                    <a:pt x="30" y="164"/>
                  </a:lnTo>
                  <a:lnTo>
                    <a:pt x="33" y="168"/>
                  </a:lnTo>
                  <a:lnTo>
                    <a:pt x="35" y="171"/>
                  </a:lnTo>
                  <a:lnTo>
                    <a:pt x="33" y="178"/>
                  </a:lnTo>
                  <a:lnTo>
                    <a:pt x="30" y="180"/>
                  </a:lnTo>
                  <a:lnTo>
                    <a:pt x="28" y="178"/>
                  </a:lnTo>
                  <a:lnTo>
                    <a:pt x="26" y="173"/>
                  </a:lnTo>
                  <a:lnTo>
                    <a:pt x="23" y="173"/>
                  </a:lnTo>
                  <a:lnTo>
                    <a:pt x="21" y="175"/>
                  </a:lnTo>
                  <a:lnTo>
                    <a:pt x="19" y="175"/>
                  </a:lnTo>
                  <a:lnTo>
                    <a:pt x="16" y="175"/>
                  </a:lnTo>
                  <a:lnTo>
                    <a:pt x="14" y="175"/>
                  </a:lnTo>
                  <a:lnTo>
                    <a:pt x="14" y="178"/>
                  </a:lnTo>
                  <a:lnTo>
                    <a:pt x="14" y="180"/>
                  </a:lnTo>
                  <a:lnTo>
                    <a:pt x="14" y="190"/>
                  </a:lnTo>
                  <a:lnTo>
                    <a:pt x="14" y="194"/>
                  </a:lnTo>
                  <a:lnTo>
                    <a:pt x="14" y="197"/>
                  </a:lnTo>
                  <a:lnTo>
                    <a:pt x="14" y="199"/>
                  </a:lnTo>
                  <a:lnTo>
                    <a:pt x="11" y="201"/>
                  </a:lnTo>
                  <a:lnTo>
                    <a:pt x="9" y="206"/>
                  </a:lnTo>
                  <a:lnTo>
                    <a:pt x="9" y="209"/>
                  </a:lnTo>
                  <a:lnTo>
                    <a:pt x="9" y="211"/>
                  </a:lnTo>
                  <a:lnTo>
                    <a:pt x="9" y="218"/>
                  </a:lnTo>
                  <a:lnTo>
                    <a:pt x="7" y="220"/>
                  </a:lnTo>
                  <a:lnTo>
                    <a:pt x="7" y="220"/>
                  </a:lnTo>
                  <a:lnTo>
                    <a:pt x="0" y="225"/>
                  </a:lnTo>
                  <a:lnTo>
                    <a:pt x="0" y="227"/>
                  </a:lnTo>
                  <a:lnTo>
                    <a:pt x="0" y="235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4" y="237"/>
                  </a:lnTo>
                  <a:lnTo>
                    <a:pt x="7" y="235"/>
                  </a:lnTo>
                  <a:lnTo>
                    <a:pt x="9" y="237"/>
                  </a:lnTo>
                  <a:lnTo>
                    <a:pt x="16" y="239"/>
                  </a:lnTo>
                  <a:lnTo>
                    <a:pt x="97" y="261"/>
                  </a:lnTo>
                  <a:lnTo>
                    <a:pt x="125" y="268"/>
                  </a:lnTo>
                  <a:lnTo>
                    <a:pt x="125" y="268"/>
                  </a:lnTo>
                  <a:lnTo>
                    <a:pt x="125" y="270"/>
                  </a:lnTo>
                  <a:lnTo>
                    <a:pt x="125" y="270"/>
                  </a:lnTo>
                  <a:lnTo>
                    <a:pt x="127" y="272"/>
                  </a:lnTo>
                  <a:lnTo>
                    <a:pt x="125" y="277"/>
                  </a:lnTo>
                  <a:lnTo>
                    <a:pt x="125" y="282"/>
                  </a:lnTo>
                  <a:lnTo>
                    <a:pt x="120" y="284"/>
                  </a:lnTo>
                  <a:lnTo>
                    <a:pt x="116" y="284"/>
                  </a:lnTo>
                  <a:lnTo>
                    <a:pt x="116" y="287"/>
                  </a:lnTo>
                  <a:lnTo>
                    <a:pt x="116" y="287"/>
                  </a:lnTo>
                  <a:lnTo>
                    <a:pt x="116" y="291"/>
                  </a:lnTo>
                  <a:lnTo>
                    <a:pt x="118" y="294"/>
                  </a:lnTo>
                  <a:lnTo>
                    <a:pt x="116" y="298"/>
                  </a:lnTo>
                  <a:lnTo>
                    <a:pt x="116" y="298"/>
                  </a:lnTo>
                  <a:lnTo>
                    <a:pt x="113" y="298"/>
                  </a:lnTo>
                  <a:lnTo>
                    <a:pt x="113" y="298"/>
                  </a:lnTo>
                  <a:lnTo>
                    <a:pt x="113" y="301"/>
                  </a:lnTo>
                  <a:lnTo>
                    <a:pt x="113" y="301"/>
                  </a:lnTo>
                  <a:lnTo>
                    <a:pt x="113" y="303"/>
                  </a:lnTo>
                  <a:lnTo>
                    <a:pt x="113" y="308"/>
                  </a:lnTo>
                  <a:lnTo>
                    <a:pt x="113" y="313"/>
                  </a:lnTo>
                  <a:lnTo>
                    <a:pt x="111" y="320"/>
                  </a:lnTo>
                  <a:lnTo>
                    <a:pt x="109" y="322"/>
                  </a:lnTo>
                  <a:lnTo>
                    <a:pt x="109" y="324"/>
                  </a:lnTo>
                  <a:lnTo>
                    <a:pt x="111" y="327"/>
                  </a:lnTo>
                  <a:lnTo>
                    <a:pt x="111" y="329"/>
                  </a:lnTo>
                  <a:lnTo>
                    <a:pt x="113" y="329"/>
                  </a:lnTo>
                  <a:lnTo>
                    <a:pt x="116" y="334"/>
                  </a:lnTo>
                  <a:lnTo>
                    <a:pt x="118" y="341"/>
                  </a:lnTo>
                  <a:lnTo>
                    <a:pt x="118" y="346"/>
                  </a:lnTo>
                  <a:lnTo>
                    <a:pt x="120" y="348"/>
                  </a:lnTo>
                  <a:lnTo>
                    <a:pt x="120" y="350"/>
                  </a:lnTo>
                  <a:lnTo>
                    <a:pt x="120" y="350"/>
                  </a:lnTo>
                  <a:lnTo>
                    <a:pt x="123" y="353"/>
                  </a:lnTo>
                  <a:lnTo>
                    <a:pt x="123" y="353"/>
                  </a:lnTo>
                  <a:lnTo>
                    <a:pt x="127" y="348"/>
                  </a:lnTo>
                  <a:lnTo>
                    <a:pt x="135" y="341"/>
                  </a:lnTo>
                  <a:lnTo>
                    <a:pt x="137" y="341"/>
                  </a:lnTo>
                  <a:lnTo>
                    <a:pt x="142" y="341"/>
                  </a:lnTo>
                  <a:lnTo>
                    <a:pt x="146" y="336"/>
                  </a:lnTo>
                  <a:lnTo>
                    <a:pt x="154" y="329"/>
                  </a:lnTo>
                  <a:lnTo>
                    <a:pt x="156" y="327"/>
                  </a:lnTo>
                  <a:lnTo>
                    <a:pt x="158" y="327"/>
                  </a:lnTo>
                  <a:lnTo>
                    <a:pt x="168" y="327"/>
                  </a:lnTo>
                  <a:lnTo>
                    <a:pt x="177" y="327"/>
                  </a:lnTo>
                  <a:lnTo>
                    <a:pt x="187" y="327"/>
                  </a:lnTo>
                  <a:lnTo>
                    <a:pt x="187" y="327"/>
                  </a:lnTo>
                  <a:lnTo>
                    <a:pt x="194" y="322"/>
                  </a:lnTo>
                  <a:lnTo>
                    <a:pt x="201" y="317"/>
                  </a:lnTo>
                  <a:lnTo>
                    <a:pt x="201" y="315"/>
                  </a:lnTo>
                  <a:lnTo>
                    <a:pt x="203" y="313"/>
                  </a:lnTo>
                  <a:lnTo>
                    <a:pt x="208" y="308"/>
                  </a:lnTo>
                  <a:lnTo>
                    <a:pt x="215" y="303"/>
                  </a:lnTo>
                  <a:lnTo>
                    <a:pt x="220" y="303"/>
                  </a:lnTo>
                  <a:lnTo>
                    <a:pt x="222" y="306"/>
                  </a:lnTo>
                  <a:lnTo>
                    <a:pt x="225" y="306"/>
                  </a:lnTo>
                  <a:lnTo>
                    <a:pt x="225" y="303"/>
                  </a:lnTo>
                  <a:lnTo>
                    <a:pt x="225" y="303"/>
                  </a:lnTo>
                  <a:lnTo>
                    <a:pt x="229" y="303"/>
                  </a:lnTo>
                  <a:lnTo>
                    <a:pt x="232" y="303"/>
                  </a:lnTo>
                  <a:lnTo>
                    <a:pt x="234" y="301"/>
                  </a:lnTo>
                  <a:lnTo>
                    <a:pt x="236" y="298"/>
                  </a:lnTo>
                  <a:lnTo>
                    <a:pt x="246" y="296"/>
                  </a:lnTo>
                  <a:lnTo>
                    <a:pt x="246" y="296"/>
                  </a:lnTo>
                  <a:lnTo>
                    <a:pt x="253" y="289"/>
                  </a:lnTo>
                  <a:lnTo>
                    <a:pt x="253" y="289"/>
                  </a:lnTo>
                  <a:lnTo>
                    <a:pt x="258" y="287"/>
                  </a:lnTo>
                  <a:lnTo>
                    <a:pt x="262" y="287"/>
                  </a:lnTo>
                  <a:lnTo>
                    <a:pt x="265" y="287"/>
                  </a:lnTo>
                  <a:lnTo>
                    <a:pt x="272" y="277"/>
                  </a:lnTo>
                  <a:lnTo>
                    <a:pt x="272" y="277"/>
                  </a:lnTo>
                  <a:lnTo>
                    <a:pt x="277" y="265"/>
                  </a:lnTo>
                  <a:lnTo>
                    <a:pt x="279" y="265"/>
                  </a:lnTo>
                  <a:lnTo>
                    <a:pt x="286" y="244"/>
                  </a:lnTo>
                  <a:lnTo>
                    <a:pt x="286" y="244"/>
                  </a:lnTo>
                  <a:lnTo>
                    <a:pt x="289" y="242"/>
                  </a:lnTo>
                  <a:lnTo>
                    <a:pt x="291" y="237"/>
                  </a:lnTo>
                  <a:lnTo>
                    <a:pt x="293" y="235"/>
                  </a:lnTo>
                  <a:lnTo>
                    <a:pt x="293" y="235"/>
                  </a:lnTo>
                  <a:lnTo>
                    <a:pt x="296" y="232"/>
                  </a:lnTo>
                  <a:lnTo>
                    <a:pt x="296" y="230"/>
                  </a:lnTo>
                  <a:lnTo>
                    <a:pt x="296" y="230"/>
                  </a:lnTo>
                  <a:lnTo>
                    <a:pt x="300" y="227"/>
                  </a:lnTo>
                  <a:lnTo>
                    <a:pt x="303" y="225"/>
                  </a:lnTo>
                  <a:lnTo>
                    <a:pt x="307" y="225"/>
                  </a:lnTo>
                  <a:lnTo>
                    <a:pt x="312" y="225"/>
                  </a:lnTo>
                  <a:lnTo>
                    <a:pt x="315" y="220"/>
                  </a:lnTo>
                  <a:lnTo>
                    <a:pt x="317" y="220"/>
                  </a:lnTo>
                  <a:lnTo>
                    <a:pt x="317" y="218"/>
                  </a:lnTo>
                  <a:lnTo>
                    <a:pt x="317" y="216"/>
                  </a:lnTo>
                  <a:lnTo>
                    <a:pt x="322" y="213"/>
                  </a:lnTo>
                  <a:lnTo>
                    <a:pt x="324" y="213"/>
                  </a:lnTo>
                  <a:lnTo>
                    <a:pt x="326" y="211"/>
                  </a:lnTo>
                  <a:lnTo>
                    <a:pt x="329" y="209"/>
                  </a:lnTo>
                  <a:lnTo>
                    <a:pt x="336" y="209"/>
                  </a:lnTo>
                  <a:lnTo>
                    <a:pt x="336" y="206"/>
                  </a:lnTo>
                  <a:lnTo>
                    <a:pt x="338" y="204"/>
                  </a:lnTo>
                  <a:lnTo>
                    <a:pt x="343" y="201"/>
                  </a:lnTo>
                  <a:lnTo>
                    <a:pt x="343" y="199"/>
                  </a:lnTo>
                  <a:lnTo>
                    <a:pt x="345" y="197"/>
                  </a:lnTo>
                  <a:lnTo>
                    <a:pt x="350" y="194"/>
                  </a:lnTo>
                  <a:lnTo>
                    <a:pt x="357" y="194"/>
                  </a:lnTo>
                  <a:lnTo>
                    <a:pt x="360" y="194"/>
                  </a:lnTo>
                  <a:lnTo>
                    <a:pt x="371" y="194"/>
                  </a:lnTo>
                  <a:lnTo>
                    <a:pt x="371" y="192"/>
                  </a:lnTo>
                  <a:lnTo>
                    <a:pt x="371" y="187"/>
                  </a:lnTo>
                  <a:lnTo>
                    <a:pt x="371" y="187"/>
                  </a:lnTo>
                  <a:lnTo>
                    <a:pt x="374" y="187"/>
                  </a:lnTo>
                  <a:lnTo>
                    <a:pt x="374" y="187"/>
                  </a:lnTo>
                  <a:lnTo>
                    <a:pt x="371" y="185"/>
                  </a:lnTo>
                  <a:lnTo>
                    <a:pt x="369" y="183"/>
                  </a:lnTo>
                  <a:lnTo>
                    <a:pt x="367" y="180"/>
                  </a:lnTo>
                  <a:lnTo>
                    <a:pt x="364" y="180"/>
                  </a:lnTo>
                  <a:lnTo>
                    <a:pt x="362" y="180"/>
                  </a:lnTo>
                  <a:lnTo>
                    <a:pt x="360" y="180"/>
                  </a:lnTo>
                  <a:lnTo>
                    <a:pt x="360" y="180"/>
                  </a:lnTo>
                  <a:lnTo>
                    <a:pt x="360" y="175"/>
                  </a:lnTo>
                  <a:lnTo>
                    <a:pt x="360" y="175"/>
                  </a:lnTo>
                  <a:lnTo>
                    <a:pt x="357" y="175"/>
                  </a:lnTo>
                  <a:lnTo>
                    <a:pt x="352" y="175"/>
                  </a:lnTo>
                  <a:lnTo>
                    <a:pt x="352" y="175"/>
                  </a:lnTo>
                  <a:lnTo>
                    <a:pt x="352" y="173"/>
                  </a:lnTo>
                  <a:lnTo>
                    <a:pt x="352" y="171"/>
                  </a:lnTo>
                  <a:lnTo>
                    <a:pt x="350" y="171"/>
                  </a:lnTo>
                  <a:lnTo>
                    <a:pt x="345" y="168"/>
                  </a:lnTo>
                  <a:lnTo>
                    <a:pt x="345" y="161"/>
                  </a:lnTo>
                  <a:lnTo>
                    <a:pt x="345" y="159"/>
                  </a:lnTo>
                  <a:lnTo>
                    <a:pt x="348" y="156"/>
                  </a:lnTo>
                  <a:lnTo>
                    <a:pt x="348" y="147"/>
                  </a:lnTo>
                  <a:lnTo>
                    <a:pt x="348" y="138"/>
                  </a:lnTo>
                  <a:lnTo>
                    <a:pt x="348" y="135"/>
                  </a:lnTo>
                  <a:lnTo>
                    <a:pt x="345" y="135"/>
                  </a:lnTo>
                  <a:lnTo>
                    <a:pt x="345" y="133"/>
                  </a:lnTo>
                  <a:lnTo>
                    <a:pt x="343" y="133"/>
                  </a:lnTo>
                  <a:lnTo>
                    <a:pt x="338" y="133"/>
                  </a:lnTo>
                  <a:lnTo>
                    <a:pt x="338" y="133"/>
                  </a:lnTo>
                  <a:lnTo>
                    <a:pt x="338" y="128"/>
                  </a:lnTo>
                  <a:lnTo>
                    <a:pt x="338" y="126"/>
                  </a:lnTo>
                  <a:lnTo>
                    <a:pt x="338" y="126"/>
                  </a:lnTo>
                  <a:lnTo>
                    <a:pt x="341" y="126"/>
                  </a:lnTo>
                  <a:lnTo>
                    <a:pt x="338" y="123"/>
                  </a:lnTo>
                  <a:lnTo>
                    <a:pt x="336" y="121"/>
                  </a:lnTo>
                  <a:lnTo>
                    <a:pt x="336" y="116"/>
                  </a:lnTo>
                  <a:lnTo>
                    <a:pt x="336" y="114"/>
                  </a:lnTo>
                  <a:lnTo>
                    <a:pt x="336" y="114"/>
                  </a:lnTo>
                  <a:lnTo>
                    <a:pt x="336" y="104"/>
                  </a:lnTo>
                  <a:lnTo>
                    <a:pt x="333" y="102"/>
                  </a:lnTo>
                  <a:lnTo>
                    <a:pt x="336" y="95"/>
                  </a:lnTo>
                  <a:lnTo>
                    <a:pt x="336" y="95"/>
                  </a:lnTo>
                  <a:lnTo>
                    <a:pt x="333" y="90"/>
                  </a:lnTo>
                  <a:lnTo>
                    <a:pt x="333" y="90"/>
                  </a:lnTo>
                  <a:lnTo>
                    <a:pt x="333" y="88"/>
                  </a:lnTo>
                  <a:lnTo>
                    <a:pt x="331" y="85"/>
                  </a:lnTo>
                  <a:lnTo>
                    <a:pt x="326" y="88"/>
                  </a:lnTo>
                  <a:lnTo>
                    <a:pt x="324" y="85"/>
                  </a:lnTo>
                  <a:lnTo>
                    <a:pt x="322" y="81"/>
                  </a:lnTo>
                  <a:lnTo>
                    <a:pt x="322" y="81"/>
                  </a:lnTo>
                  <a:lnTo>
                    <a:pt x="319" y="81"/>
                  </a:lnTo>
                  <a:lnTo>
                    <a:pt x="322" y="74"/>
                  </a:lnTo>
                  <a:lnTo>
                    <a:pt x="322" y="71"/>
                  </a:lnTo>
                  <a:lnTo>
                    <a:pt x="322" y="69"/>
                  </a:lnTo>
                  <a:lnTo>
                    <a:pt x="317" y="64"/>
                  </a:lnTo>
                  <a:lnTo>
                    <a:pt x="315" y="59"/>
                  </a:lnTo>
                  <a:lnTo>
                    <a:pt x="317" y="57"/>
                  </a:lnTo>
                  <a:lnTo>
                    <a:pt x="319" y="52"/>
                  </a:lnTo>
                  <a:lnTo>
                    <a:pt x="317" y="48"/>
                  </a:lnTo>
                  <a:lnTo>
                    <a:pt x="315" y="45"/>
                  </a:lnTo>
                  <a:lnTo>
                    <a:pt x="315" y="43"/>
                  </a:lnTo>
                  <a:lnTo>
                    <a:pt x="319" y="36"/>
                  </a:lnTo>
                  <a:lnTo>
                    <a:pt x="317" y="33"/>
                  </a:lnTo>
                  <a:lnTo>
                    <a:pt x="310" y="31"/>
                  </a:lnTo>
                  <a:lnTo>
                    <a:pt x="305" y="31"/>
                  </a:lnTo>
                  <a:lnTo>
                    <a:pt x="305" y="31"/>
                  </a:lnTo>
                  <a:lnTo>
                    <a:pt x="300" y="26"/>
                  </a:lnTo>
                  <a:lnTo>
                    <a:pt x="300" y="24"/>
                  </a:lnTo>
                  <a:lnTo>
                    <a:pt x="300" y="24"/>
                  </a:lnTo>
                  <a:lnTo>
                    <a:pt x="298" y="22"/>
                  </a:lnTo>
                  <a:lnTo>
                    <a:pt x="296" y="22"/>
                  </a:lnTo>
                  <a:lnTo>
                    <a:pt x="291" y="24"/>
                  </a:lnTo>
                  <a:lnTo>
                    <a:pt x="286" y="22"/>
                  </a:lnTo>
                  <a:lnTo>
                    <a:pt x="284" y="19"/>
                  </a:lnTo>
                  <a:lnTo>
                    <a:pt x="281" y="19"/>
                  </a:lnTo>
                  <a:lnTo>
                    <a:pt x="277" y="19"/>
                  </a:lnTo>
                  <a:lnTo>
                    <a:pt x="272" y="22"/>
                  </a:lnTo>
                  <a:lnTo>
                    <a:pt x="270" y="26"/>
                  </a:lnTo>
                  <a:lnTo>
                    <a:pt x="262" y="26"/>
                  </a:lnTo>
                  <a:lnTo>
                    <a:pt x="260" y="26"/>
                  </a:lnTo>
                  <a:lnTo>
                    <a:pt x="258" y="24"/>
                  </a:lnTo>
                  <a:lnTo>
                    <a:pt x="236" y="22"/>
                  </a:lnTo>
                  <a:lnTo>
                    <a:pt x="232" y="17"/>
                  </a:lnTo>
                  <a:lnTo>
                    <a:pt x="227" y="15"/>
                  </a:lnTo>
                  <a:lnTo>
                    <a:pt x="225" y="15"/>
                  </a:lnTo>
                  <a:lnTo>
                    <a:pt x="222" y="15"/>
                  </a:lnTo>
                  <a:lnTo>
                    <a:pt x="220" y="17"/>
                  </a:lnTo>
                  <a:lnTo>
                    <a:pt x="210" y="15"/>
                  </a:lnTo>
                  <a:lnTo>
                    <a:pt x="206" y="17"/>
                  </a:lnTo>
                  <a:lnTo>
                    <a:pt x="206" y="19"/>
                  </a:lnTo>
                  <a:lnTo>
                    <a:pt x="199" y="12"/>
                  </a:lnTo>
                  <a:lnTo>
                    <a:pt x="196" y="10"/>
                  </a:lnTo>
                  <a:lnTo>
                    <a:pt x="194" y="7"/>
                  </a:lnTo>
                  <a:lnTo>
                    <a:pt x="187" y="0"/>
                  </a:lnTo>
                  <a:lnTo>
                    <a:pt x="184" y="0"/>
                  </a:lnTo>
                  <a:lnTo>
                    <a:pt x="182" y="3"/>
                  </a:lnTo>
                  <a:lnTo>
                    <a:pt x="182" y="3"/>
                  </a:lnTo>
                  <a:lnTo>
                    <a:pt x="182" y="3"/>
                  </a:lnTo>
                  <a:lnTo>
                    <a:pt x="180" y="3"/>
                  </a:lnTo>
                  <a:lnTo>
                    <a:pt x="180" y="3"/>
                  </a:lnTo>
                  <a:lnTo>
                    <a:pt x="163" y="19"/>
                  </a:lnTo>
                  <a:lnTo>
                    <a:pt x="142" y="38"/>
                  </a:lnTo>
                  <a:lnTo>
                    <a:pt x="78" y="95"/>
                  </a:lnTo>
                  <a:lnTo>
                    <a:pt x="80" y="100"/>
                  </a:lnTo>
                  <a:lnTo>
                    <a:pt x="83" y="100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7" name="Freeform 49"/>
            <p:cNvSpPr>
              <a:spLocks/>
            </p:cNvSpPr>
            <p:nvPr/>
          </p:nvSpPr>
          <p:spPr bwMode="auto">
            <a:xfrm>
              <a:off x="3459581" y="3299828"/>
              <a:ext cx="450850" cy="420688"/>
            </a:xfrm>
            <a:custGeom>
              <a:avLst/>
              <a:gdLst>
                <a:gd name="T0" fmla="*/ 161 w 284"/>
                <a:gd name="T1" fmla="*/ 5 h 265"/>
                <a:gd name="T2" fmla="*/ 109 w 284"/>
                <a:gd name="T3" fmla="*/ 17 h 265"/>
                <a:gd name="T4" fmla="*/ 9 w 284"/>
                <a:gd name="T5" fmla="*/ 45 h 265"/>
                <a:gd name="T6" fmla="*/ 5 w 284"/>
                <a:gd name="T7" fmla="*/ 116 h 265"/>
                <a:gd name="T8" fmla="*/ 0 w 284"/>
                <a:gd name="T9" fmla="*/ 197 h 265"/>
                <a:gd name="T10" fmla="*/ 78 w 284"/>
                <a:gd name="T11" fmla="*/ 251 h 265"/>
                <a:gd name="T12" fmla="*/ 83 w 284"/>
                <a:gd name="T13" fmla="*/ 254 h 265"/>
                <a:gd name="T14" fmla="*/ 95 w 284"/>
                <a:gd name="T15" fmla="*/ 254 h 265"/>
                <a:gd name="T16" fmla="*/ 102 w 284"/>
                <a:gd name="T17" fmla="*/ 254 h 265"/>
                <a:gd name="T18" fmla="*/ 111 w 284"/>
                <a:gd name="T19" fmla="*/ 254 h 265"/>
                <a:gd name="T20" fmla="*/ 128 w 284"/>
                <a:gd name="T21" fmla="*/ 263 h 265"/>
                <a:gd name="T22" fmla="*/ 128 w 284"/>
                <a:gd name="T23" fmla="*/ 256 h 265"/>
                <a:gd name="T24" fmla="*/ 140 w 284"/>
                <a:gd name="T25" fmla="*/ 261 h 265"/>
                <a:gd name="T26" fmla="*/ 144 w 284"/>
                <a:gd name="T27" fmla="*/ 261 h 265"/>
                <a:gd name="T28" fmla="*/ 154 w 284"/>
                <a:gd name="T29" fmla="*/ 265 h 265"/>
                <a:gd name="T30" fmla="*/ 151 w 284"/>
                <a:gd name="T31" fmla="*/ 261 h 265"/>
                <a:gd name="T32" fmla="*/ 158 w 284"/>
                <a:gd name="T33" fmla="*/ 263 h 265"/>
                <a:gd name="T34" fmla="*/ 163 w 284"/>
                <a:gd name="T35" fmla="*/ 258 h 265"/>
                <a:gd name="T36" fmla="*/ 161 w 284"/>
                <a:gd name="T37" fmla="*/ 254 h 265"/>
                <a:gd name="T38" fmla="*/ 173 w 284"/>
                <a:gd name="T39" fmla="*/ 251 h 265"/>
                <a:gd name="T40" fmla="*/ 182 w 284"/>
                <a:gd name="T41" fmla="*/ 247 h 265"/>
                <a:gd name="T42" fmla="*/ 192 w 284"/>
                <a:gd name="T43" fmla="*/ 247 h 265"/>
                <a:gd name="T44" fmla="*/ 199 w 284"/>
                <a:gd name="T45" fmla="*/ 232 h 265"/>
                <a:gd name="T46" fmla="*/ 201 w 284"/>
                <a:gd name="T47" fmla="*/ 221 h 265"/>
                <a:gd name="T48" fmla="*/ 206 w 284"/>
                <a:gd name="T49" fmla="*/ 209 h 265"/>
                <a:gd name="T50" fmla="*/ 206 w 284"/>
                <a:gd name="T51" fmla="*/ 190 h 265"/>
                <a:gd name="T52" fmla="*/ 213 w 284"/>
                <a:gd name="T53" fmla="*/ 187 h 265"/>
                <a:gd name="T54" fmla="*/ 222 w 284"/>
                <a:gd name="T55" fmla="*/ 192 h 265"/>
                <a:gd name="T56" fmla="*/ 222 w 284"/>
                <a:gd name="T57" fmla="*/ 176 h 265"/>
                <a:gd name="T58" fmla="*/ 232 w 284"/>
                <a:gd name="T59" fmla="*/ 171 h 265"/>
                <a:gd name="T60" fmla="*/ 241 w 284"/>
                <a:gd name="T61" fmla="*/ 171 h 265"/>
                <a:gd name="T62" fmla="*/ 251 w 284"/>
                <a:gd name="T63" fmla="*/ 164 h 265"/>
                <a:gd name="T64" fmla="*/ 260 w 284"/>
                <a:gd name="T65" fmla="*/ 157 h 265"/>
                <a:gd name="T66" fmla="*/ 282 w 284"/>
                <a:gd name="T67" fmla="*/ 147 h 265"/>
                <a:gd name="T68" fmla="*/ 279 w 284"/>
                <a:gd name="T69" fmla="*/ 135 h 265"/>
                <a:gd name="T70" fmla="*/ 284 w 284"/>
                <a:gd name="T71" fmla="*/ 121 h 265"/>
                <a:gd name="T72" fmla="*/ 270 w 284"/>
                <a:gd name="T73" fmla="*/ 107 h 265"/>
                <a:gd name="T74" fmla="*/ 265 w 284"/>
                <a:gd name="T75" fmla="*/ 95 h 265"/>
                <a:gd name="T76" fmla="*/ 263 w 284"/>
                <a:gd name="T77" fmla="*/ 90 h 265"/>
                <a:gd name="T78" fmla="*/ 258 w 284"/>
                <a:gd name="T79" fmla="*/ 86 h 265"/>
                <a:gd name="T80" fmla="*/ 253 w 284"/>
                <a:gd name="T81" fmla="*/ 81 h 265"/>
                <a:gd name="T82" fmla="*/ 246 w 284"/>
                <a:gd name="T83" fmla="*/ 74 h 265"/>
                <a:gd name="T84" fmla="*/ 234 w 284"/>
                <a:gd name="T85" fmla="*/ 81 h 265"/>
                <a:gd name="T86" fmla="*/ 232 w 284"/>
                <a:gd name="T87" fmla="*/ 88 h 265"/>
                <a:gd name="T88" fmla="*/ 227 w 284"/>
                <a:gd name="T89" fmla="*/ 81 h 265"/>
                <a:gd name="T90" fmla="*/ 230 w 284"/>
                <a:gd name="T91" fmla="*/ 76 h 265"/>
                <a:gd name="T92" fmla="*/ 232 w 284"/>
                <a:gd name="T93" fmla="*/ 74 h 265"/>
                <a:gd name="T94" fmla="*/ 232 w 284"/>
                <a:gd name="T95" fmla="*/ 67 h 265"/>
                <a:gd name="T96" fmla="*/ 218 w 284"/>
                <a:gd name="T97" fmla="*/ 69 h 265"/>
                <a:gd name="T98" fmla="*/ 213 w 284"/>
                <a:gd name="T99" fmla="*/ 71 h 265"/>
                <a:gd name="T100" fmla="*/ 215 w 284"/>
                <a:gd name="T101" fmla="*/ 53 h 265"/>
                <a:gd name="T102" fmla="*/ 208 w 284"/>
                <a:gd name="T103" fmla="*/ 45 h 265"/>
                <a:gd name="T104" fmla="*/ 203 w 284"/>
                <a:gd name="T105" fmla="*/ 36 h 265"/>
                <a:gd name="T106" fmla="*/ 199 w 284"/>
                <a:gd name="T107" fmla="*/ 31 h 265"/>
                <a:gd name="T108" fmla="*/ 203 w 284"/>
                <a:gd name="T109" fmla="*/ 24 h 265"/>
                <a:gd name="T110" fmla="*/ 189 w 284"/>
                <a:gd name="T111" fmla="*/ 15 h 265"/>
                <a:gd name="T112" fmla="*/ 187 w 284"/>
                <a:gd name="T113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84" h="265">
                  <a:moveTo>
                    <a:pt x="175" y="3"/>
                  </a:moveTo>
                  <a:lnTo>
                    <a:pt x="173" y="3"/>
                  </a:lnTo>
                  <a:lnTo>
                    <a:pt x="168" y="3"/>
                  </a:lnTo>
                  <a:lnTo>
                    <a:pt x="161" y="5"/>
                  </a:lnTo>
                  <a:lnTo>
                    <a:pt x="154" y="8"/>
                  </a:lnTo>
                  <a:lnTo>
                    <a:pt x="151" y="8"/>
                  </a:lnTo>
                  <a:lnTo>
                    <a:pt x="125" y="12"/>
                  </a:lnTo>
                  <a:lnTo>
                    <a:pt x="109" y="17"/>
                  </a:lnTo>
                  <a:lnTo>
                    <a:pt x="59" y="29"/>
                  </a:lnTo>
                  <a:lnTo>
                    <a:pt x="26" y="36"/>
                  </a:lnTo>
                  <a:lnTo>
                    <a:pt x="9" y="41"/>
                  </a:lnTo>
                  <a:lnTo>
                    <a:pt x="9" y="45"/>
                  </a:lnTo>
                  <a:lnTo>
                    <a:pt x="5" y="76"/>
                  </a:lnTo>
                  <a:lnTo>
                    <a:pt x="7" y="90"/>
                  </a:lnTo>
                  <a:lnTo>
                    <a:pt x="5" y="109"/>
                  </a:lnTo>
                  <a:lnTo>
                    <a:pt x="5" y="116"/>
                  </a:lnTo>
                  <a:lnTo>
                    <a:pt x="5" y="145"/>
                  </a:lnTo>
                  <a:lnTo>
                    <a:pt x="2" y="164"/>
                  </a:lnTo>
                  <a:lnTo>
                    <a:pt x="2" y="197"/>
                  </a:lnTo>
                  <a:lnTo>
                    <a:pt x="0" y="197"/>
                  </a:lnTo>
                  <a:lnTo>
                    <a:pt x="0" y="261"/>
                  </a:lnTo>
                  <a:lnTo>
                    <a:pt x="76" y="251"/>
                  </a:lnTo>
                  <a:lnTo>
                    <a:pt x="76" y="251"/>
                  </a:lnTo>
                  <a:lnTo>
                    <a:pt x="78" y="251"/>
                  </a:lnTo>
                  <a:lnTo>
                    <a:pt x="78" y="251"/>
                  </a:lnTo>
                  <a:lnTo>
                    <a:pt x="80" y="251"/>
                  </a:lnTo>
                  <a:lnTo>
                    <a:pt x="83" y="251"/>
                  </a:lnTo>
                  <a:lnTo>
                    <a:pt x="83" y="254"/>
                  </a:lnTo>
                  <a:lnTo>
                    <a:pt x="90" y="258"/>
                  </a:lnTo>
                  <a:lnTo>
                    <a:pt x="95" y="256"/>
                  </a:lnTo>
                  <a:lnTo>
                    <a:pt x="95" y="254"/>
                  </a:lnTo>
                  <a:lnTo>
                    <a:pt x="95" y="254"/>
                  </a:lnTo>
                  <a:lnTo>
                    <a:pt x="97" y="251"/>
                  </a:lnTo>
                  <a:lnTo>
                    <a:pt x="99" y="251"/>
                  </a:lnTo>
                  <a:lnTo>
                    <a:pt x="99" y="254"/>
                  </a:lnTo>
                  <a:lnTo>
                    <a:pt x="102" y="254"/>
                  </a:lnTo>
                  <a:lnTo>
                    <a:pt x="106" y="254"/>
                  </a:lnTo>
                  <a:lnTo>
                    <a:pt x="111" y="251"/>
                  </a:lnTo>
                  <a:lnTo>
                    <a:pt x="111" y="254"/>
                  </a:lnTo>
                  <a:lnTo>
                    <a:pt x="111" y="254"/>
                  </a:lnTo>
                  <a:lnTo>
                    <a:pt x="116" y="258"/>
                  </a:lnTo>
                  <a:lnTo>
                    <a:pt x="123" y="261"/>
                  </a:lnTo>
                  <a:lnTo>
                    <a:pt x="128" y="263"/>
                  </a:lnTo>
                  <a:lnTo>
                    <a:pt x="128" y="263"/>
                  </a:lnTo>
                  <a:lnTo>
                    <a:pt x="130" y="263"/>
                  </a:lnTo>
                  <a:lnTo>
                    <a:pt x="130" y="258"/>
                  </a:lnTo>
                  <a:lnTo>
                    <a:pt x="128" y="256"/>
                  </a:lnTo>
                  <a:lnTo>
                    <a:pt x="128" y="256"/>
                  </a:lnTo>
                  <a:lnTo>
                    <a:pt x="128" y="256"/>
                  </a:lnTo>
                  <a:lnTo>
                    <a:pt x="135" y="256"/>
                  </a:lnTo>
                  <a:lnTo>
                    <a:pt x="137" y="258"/>
                  </a:lnTo>
                  <a:lnTo>
                    <a:pt x="140" y="261"/>
                  </a:lnTo>
                  <a:lnTo>
                    <a:pt x="140" y="261"/>
                  </a:lnTo>
                  <a:lnTo>
                    <a:pt x="140" y="263"/>
                  </a:lnTo>
                  <a:lnTo>
                    <a:pt x="142" y="263"/>
                  </a:lnTo>
                  <a:lnTo>
                    <a:pt x="144" y="261"/>
                  </a:lnTo>
                  <a:lnTo>
                    <a:pt x="147" y="263"/>
                  </a:lnTo>
                  <a:lnTo>
                    <a:pt x="149" y="263"/>
                  </a:lnTo>
                  <a:lnTo>
                    <a:pt x="151" y="265"/>
                  </a:lnTo>
                  <a:lnTo>
                    <a:pt x="154" y="265"/>
                  </a:lnTo>
                  <a:lnTo>
                    <a:pt x="154" y="263"/>
                  </a:lnTo>
                  <a:lnTo>
                    <a:pt x="154" y="263"/>
                  </a:lnTo>
                  <a:lnTo>
                    <a:pt x="151" y="261"/>
                  </a:lnTo>
                  <a:lnTo>
                    <a:pt x="151" y="261"/>
                  </a:lnTo>
                  <a:lnTo>
                    <a:pt x="154" y="258"/>
                  </a:lnTo>
                  <a:lnTo>
                    <a:pt x="154" y="258"/>
                  </a:lnTo>
                  <a:lnTo>
                    <a:pt x="156" y="261"/>
                  </a:lnTo>
                  <a:lnTo>
                    <a:pt x="158" y="263"/>
                  </a:lnTo>
                  <a:lnTo>
                    <a:pt x="161" y="263"/>
                  </a:lnTo>
                  <a:lnTo>
                    <a:pt x="161" y="261"/>
                  </a:lnTo>
                  <a:lnTo>
                    <a:pt x="163" y="258"/>
                  </a:lnTo>
                  <a:lnTo>
                    <a:pt x="163" y="258"/>
                  </a:lnTo>
                  <a:lnTo>
                    <a:pt x="161" y="256"/>
                  </a:lnTo>
                  <a:lnTo>
                    <a:pt x="161" y="251"/>
                  </a:lnTo>
                  <a:lnTo>
                    <a:pt x="161" y="254"/>
                  </a:lnTo>
                  <a:lnTo>
                    <a:pt x="161" y="254"/>
                  </a:lnTo>
                  <a:lnTo>
                    <a:pt x="168" y="256"/>
                  </a:lnTo>
                  <a:lnTo>
                    <a:pt x="170" y="254"/>
                  </a:lnTo>
                  <a:lnTo>
                    <a:pt x="173" y="254"/>
                  </a:lnTo>
                  <a:lnTo>
                    <a:pt x="173" y="251"/>
                  </a:lnTo>
                  <a:lnTo>
                    <a:pt x="175" y="249"/>
                  </a:lnTo>
                  <a:lnTo>
                    <a:pt x="177" y="247"/>
                  </a:lnTo>
                  <a:lnTo>
                    <a:pt x="180" y="247"/>
                  </a:lnTo>
                  <a:lnTo>
                    <a:pt x="182" y="247"/>
                  </a:lnTo>
                  <a:lnTo>
                    <a:pt x="187" y="247"/>
                  </a:lnTo>
                  <a:lnTo>
                    <a:pt x="189" y="249"/>
                  </a:lnTo>
                  <a:lnTo>
                    <a:pt x="192" y="249"/>
                  </a:lnTo>
                  <a:lnTo>
                    <a:pt x="192" y="247"/>
                  </a:lnTo>
                  <a:lnTo>
                    <a:pt x="192" y="247"/>
                  </a:lnTo>
                  <a:lnTo>
                    <a:pt x="192" y="239"/>
                  </a:lnTo>
                  <a:lnTo>
                    <a:pt x="192" y="237"/>
                  </a:lnTo>
                  <a:lnTo>
                    <a:pt x="199" y="232"/>
                  </a:lnTo>
                  <a:lnTo>
                    <a:pt x="199" y="232"/>
                  </a:lnTo>
                  <a:lnTo>
                    <a:pt x="201" y="230"/>
                  </a:lnTo>
                  <a:lnTo>
                    <a:pt x="201" y="223"/>
                  </a:lnTo>
                  <a:lnTo>
                    <a:pt x="201" y="221"/>
                  </a:lnTo>
                  <a:lnTo>
                    <a:pt x="201" y="218"/>
                  </a:lnTo>
                  <a:lnTo>
                    <a:pt x="203" y="213"/>
                  </a:lnTo>
                  <a:lnTo>
                    <a:pt x="206" y="211"/>
                  </a:lnTo>
                  <a:lnTo>
                    <a:pt x="206" y="209"/>
                  </a:lnTo>
                  <a:lnTo>
                    <a:pt x="206" y="206"/>
                  </a:lnTo>
                  <a:lnTo>
                    <a:pt x="206" y="202"/>
                  </a:lnTo>
                  <a:lnTo>
                    <a:pt x="206" y="192"/>
                  </a:lnTo>
                  <a:lnTo>
                    <a:pt x="206" y="190"/>
                  </a:lnTo>
                  <a:lnTo>
                    <a:pt x="206" y="187"/>
                  </a:lnTo>
                  <a:lnTo>
                    <a:pt x="208" y="187"/>
                  </a:lnTo>
                  <a:lnTo>
                    <a:pt x="211" y="187"/>
                  </a:lnTo>
                  <a:lnTo>
                    <a:pt x="213" y="187"/>
                  </a:lnTo>
                  <a:lnTo>
                    <a:pt x="215" y="185"/>
                  </a:lnTo>
                  <a:lnTo>
                    <a:pt x="218" y="185"/>
                  </a:lnTo>
                  <a:lnTo>
                    <a:pt x="220" y="190"/>
                  </a:lnTo>
                  <a:lnTo>
                    <a:pt x="222" y="192"/>
                  </a:lnTo>
                  <a:lnTo>
                    <a:pt x="225" y="190"/>
                  </a:lnTo>
                  <a:lnTo>
                    <a:pt x="227" y="183"/>
                  </a:lnTo>
                  <a:lnTo>
                    <a:pt x="225" y="180"/>
                  </a:lnTo>
                  <a:lnTo>
                    <a:pt x="222" y="176"/>
                  </a:lnTo>
                  <a:lnTo>
                    <a:pt x="222" y="176"/>
                  </a:lnTo>
                  <a:lnTo>
                    <a:pt x="222" y="173"/>
                  </a:lnTo>
                  <a:lnTo>
                    <a:pt x="230" y="173"/>
                  </a:lnTo>
                  <a:lnTo>
                    <a:pt x="232" y="171"/>
                  </a:lnTo>
                  <a:lnTo>
                    <a:pt x="234" y="168"/>
                  </a:lnTo>
                  <a:lnTo>
                    <a:pt x="237" y="168"/>
                  </a:lnTo>
                  <a:lnTo>
                    <a:pt x="237" y="173"/>
                  </a:lnTo>
                  <a:lnTo>
                    <a:pt x="241" y="171"/>
                  </a:lnTo>
                  <a:lnTo>
                    <a:pt x="241" y="171"/>
                  </a:lnTo>
                  <a:lnTo>
                    <a:pt x="244" y="168"/>
                  </a:lnTo>
                  <a:lnTo>
                    <a:pt x="244" y="166"/>
                  </a:lnTo>
                  <a:lnTo>
                    <a:pt x="251" y="164"/>
                  </a:lnTo>
                  <a:lnTo>
                    <a:pt x="253" y="164"/>
                  </a:lnTo>
                  <a:lnTo>
                    <a:pt x="260" y="161"/>
                  </a:lnTo>
                  <a:lnTo>
                    <a:pt x="260" y="159"/>
                  </a:lnTo>
                  <a:lnTo>
                    <a:pt x="260" y="157"/>
                  </a:lnTo>
                  <a:lnTo>
                    <a:pt x="265" y="152"/>
                  </a:lnTo>
                  <a:lnTo>
                    <a:pt x="279" y="147"/>
                  </a:lnTo>
                  <a:lnTo>
                    <a:pt x="282" y="147"/>
                  </a:lnTo>
                  <a:lnTo>
                    <a:pt x="282" y="147"/>
                  </a:lnTo>
                  <a:lnTo>
                    <a:pt x="282" y="145"/>
                  </a:lnTo>
                  <a:lnTo>
                    <a:pt x="282" y="145"/>
                  </a:lnTo>
                  <a:lnTo>
                    <a:pt x="279" y="135"/>
                  </a:lnTo>
                  <a:lnTo>
                    <a:pt x="279" y="135"/>
                  </a:lnTo>
                  <a:lnTo>
                    <a:pt x="282" y="131"/>
                  </a:lnTo>
                  <a:lnTo>
                    <a:pt x="284" y="126"/>
                  </a:lnTo>
                  <a:lnTo>
                    <a:pt x="284" y="124"/>
                  </a:lnTo>
                  <a:lnTo>
                    <a:pt x="284" y="121"/>
                  </a:lnTo>
                  <a:lnTo>
                    <a:pt x="277" y="114"/>
                  </a:lnTo>
                  <a:lnTo>
                    <a:pt x="275" y="112"/>
                  </a:lnTo>
                  <a:lnTo>
                    <a:pt x="272" y="112"/>
                  </a:lnTo>
                  <a:lnTo>
                    <a:pt x="270" y="107"/>
                  </a:lnTo>
                  <a:lnTo>
                    <a:pt x="265" y="100"/>
                  </a:lnTo>
                  <a:lnTo>
                    <a:pt x="265" y="97"/>
                  </a:lnTo>
                  <a:lnTo>
                    <a:pt x="265" y="95"/>
                  </a:lnTo>
                  <a:lnTo>
                    <a:pt x="265" y="95"/>
                  </a:lnTo>
                  <a:lnTo>
                    <a:pt x="265" y="93"/>
                  </a:lnTo>
                  <a:lnTo>
                    <a:pt x="263" y="93"/>
                  </a:lnTo>
                  <a:lnTo>
                    <a:pt x="263" y="93"/>
                  </a:lnTo>
                  <a:lnTo>
                    <a:pt x="263" y="90"/>
                  </a:lnTo>
                  <a:lnTo>
                    <a:pt x="260" y="90"/>
                  </a:lnTo>
                  <a:lnTo>
                    <a:pt x="260" y="86"/>
                  </a:lnTo>
                  <a:lnTo>
                    <a:pt x="260" y="86"/>
                  </a:lnTo>
                  <a:lnTo>
                    <a:pt x="258" y="86"/>
                  </a:lnTo>
                  <a:lnTo>
                    <a:pt x="256" y="86"/>
                  </a:lnTo>
                  <a:lnTo>
                    <a:pt x="253" y="83"/>
                  </a:lnTo>
                  <a:lnTo>
                    <a:pt x="253" y="81"/>
                  </a:lnTo>
                  <a:lnTo>
                    <a:pt x="253" y="81"/>
                  </a:lnTo>
                  <a:lnTo>
                    <a:pt x="253" y="79"/>
                  </a:lnTo>
                  <a:lnTo>
                    <a:pt x="253" y="76"/>
                  </a:lnTo>
                  <a:lnTo>
                    <a:pt x="246" y="74"/>
                  </a:lnTo>
                  <a:lnTo>
                    <a:pt x="246" y="74"/>
                  </a:lnTo>
                  <a:lnTo>
                    <a:pt x="241" y="81"/>
                  </a:lnTo>
                  <a:lnTo>
                    <a:pt x="239" y="81"/>
                  </a:lnTo>
                  <a:lnTo>
                    <a:pt x="237" y="81"/>
                  </a:lnTo>
                  <a:lnTo>
                    <a:pt x="234" y="81"/>
                  </a:lnTo>
                  <a:lnTo>
                    <a:pt x="234" y="83"/>
                  </a:lnTo>
                  <a:lnTo>
                    <a:pt x="234" y="86"/>
                  </a:lnTo>
                  <a:lnTo>
                    <a:pt x="234" y="86"/>
                  </a:lnTo>
                  <a:lnTo>
                    <a:pt x="232" y="88"/>
                  </a:lnTo>
                  <a:lnTo>
                    <a:pt x="227" y="88"/>
                  </a:lnTo>
                  <a:lnTo>
                    <a:pt x="227" y="86"/>
                  </a:lnTo>
                  <a:lnTo>
                    <a:pt x="227" y="83"/>
                  </a:lnTo>
                  <a:lnTo>
                    <a:pt x="227" y="81"/>
                  </a:lnTo>
                  <a:lnTo>
                    <a:pt x="230" y="79"/>
                  </a:lnTo>
                  <a:lnTo>
                    <a:pt x="230" y="79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32" y="74"/>
                  </a:lnTo>
                  <a:lnTo>
                    <a:pt x="232" y="74"/>
                  </a:lnTo>
                  <a:lnTo>
                    <a:pt x="232" y="74"/>
                  </a:lnTo>
                  <a:lnTo>
                    <a:pt x="234" y="71"/>
                  </a:lnTo>
                  <a:lnTo>
                    <a:pt x="234" y="71"/>
                  </a:lnTo>
                  <a:lnTo>
                    <a:pt x="234" y="69"/>
                  </a:lnTo>
                  <a:lnTo>
                    <a:pt x="232" y="67"/>
                  </a:lnTo>
                  <a:lnTo>
                    <a:pt x="227" y="67"/>
                  </a:lnTo>
                  <a:lnTo>
                    <a:pt x="225" y="67"/>
                  </a:lnTo>
                  <a:lnTo>
                    <a:pt x="220" y="69"/>
                  </a:lnTo>
                  <a:lnTo>
                    <a:pt x="218" y="69"/>
                  </a:lnTo>
                  <a:lnTo>
                    <a:pt x="215" y="71"/>
                  </a:lnTo>
                  <a:lnTo>
                    <a:pt x="213" y="71"/>
                  </a:lnTo>
                  <a:lnTo>
                    <a:pt x="213" y="71"/>
                  </a:lnTo>
                  <a:lnTo>
                    <a:pt x="213" y="71"/>
                  </a:lnTo>
                  <a:lnTo>
                    <a:pt x="213" y="67"/>
                  </a:lnTo>
                  <a:lnTo>
                    <a:pt x="215" y="62"/>
                  </a:lnTo>
                  <a:lnTo>
                    <a:pt x="215" y="55"/>
                  </a:lnTo>
                  <a:lnTo>
                    <a:pt x="215" y="53"/>
                  </a:lnTo>
                  <a:lnTo>
                    <a:pt x="213" y="53"/>
                  </a:lnTo>
                  <a:lnTo>
                    <a:pt x="211" y="50"/>
                  </a:lnTo>
                  <a:lnTo>
                    <a:pt x="211" y="48"/>
                  </a:lnTo>
                  <a:lnTo>
                    <a:pt x="208" y="45"/>
                  </a:lnTo>
                  <a:lnTo>
                    <a:pt x="206" y="41"/>
                  </a:lnTo>
                  <a:lnTo>
                    <a:pt x="206" y="38"/>
                  </a:lnTo>
                  <a:lnTo>
                    <a:pt x="203" y="36"/>
                  </a:lnTo>
                  <a:lnTo>
                    <a:pt x="203" y="36"/>
                  </a:lnTo>
                  <a:lnTo>
                    <a:pt x="201" y="34"/>
                  </a:lnTo>
                  <a:lnTo>
                    <a:pt x="199" y="34"/>
                  </a:lnTo>
                  <a:lnTo>
                    <a:pt x="199" y="34"/>
                  </a:lnTo>
                  <a:lnTo>
                    <a:pt x="199" y="31"/>
                  </a:lnTo>
                  <a:lnTo>
                    <a:pt x="201" y="29"/>
                  </a:lnTo>
                  <a:lnTo>
                    <a:pt x="203" y="29"/>
                  </a:lnTo>
                  <a:lnTo>
                    <a:pt x="203" y="27"/>
                  </a:lnTo>
                  <a:lnTo>
                    <a:pt x="203" y="24"/>
                  </a:lnTo>
                  <a:lnTo>
                    <a:pt x="203" y="22"/>
                  </a:lnTo>
                  <a:lnTo>
                    <a:pt x="196" y="17"/>
                  </a:lnTo>
                  <a:lnTo>
                    <a:pt x="192" y="17"/>
                  </a:lnTo>
                  <a:lnTo>
                    <a:pt x="189" y="15"/>
                  </a:lnTo>
                  <a:lnTo>
                    <a:pt x="189" y="12"/>
                  </a:lnTo>
                  <a:lnTo>
                    <a:pt x="189" y="5"/>
                  </a:lnTo>
                  <a:lnTo>
                    <a:pt x="187" y="0"/>
                  </a:lnTo>
                  <a:lnTo>
                    <a:pt x="187" y="0"/>
                  </a:lnTo>
                  <a:lnTo>
                    <a:pt x="175" y="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8" name="Freeform 50"/>
            <p:cNvSpPr>
              <a:spLocks/>
            </p:cNvSpPr>
            <p:nvPr/>
          </p:nvSpPr>
          <p:spPr bwMode="auto">
            <a:xfrm>
              <a:off x="2745206" y="2891841"/>
              <a:ext cx="304800" cy="349250"/>
            </a:xfrm>
            <a:custGeom>
              <a:avLst/>
              <a:gdLst>
                <a:gd name="T0" fmla="*/ 5 w 192"/>
                <a:gd name="T1" fmla="*/ 127 h 220"/>
                <a:gd name="T2" fmla="*/ 7 w 192"/>
                <a:gd name="T3" fmla="*/ 134 h 220"/>
                <a:gd name="T4" fmla="*/ 14 w 192"/>
                <a:gd name="T5" fmla="*/ 146 h 220"/>
                <a:gd name="T6" fmla="*/ 28 w 192"/>
                <a:gd name="T7" fmla="*/ 168 h 220"/>
                <a:gd name="T8" fmla="*/ 33 w 192"/>
                <a:gd name="T9" fmla="*/ 175 h 220"/>
                <a:gd name="T10" fmla="*/ 33 w 192"/>
                <a:gd name="T11" fmla="*/ 177 h 220"/>
                <a:gd name="T12" fmla="*/ 40 w 192"/>
                <a:gd name="T13" fmla="*/ 187 h 220"/>
                <a:gd name="T14" fmla="*/ 47 w 192"/>
                <a:gd name="T15" fmla="*/ 187 h 220"/>
                <a:gd name="T16" fmla="*/ 54 w 192"/>
                <a:gd name="T17" fmla="*/ 184 h 220"/>
                <a:gd name="T18" fmla="*/ 59 w 192"/>
                <a:gd name="T19" fmla="*/ 189 h 220"/>
                <a:gd name="T20" fmla="*/ 69 w 192"/>
                <a:gd name="T21" fmla="*/ 194 h 220"/>
                <a:gd name="T22" fmla="*/ 76 w 192"/>
                <a:gd name="T23" fmla="*/ 198 h 220"/>
                <a:gd name="T24" fmla="*/ 83 w 192"/>
                <a:gd name="T25" fmla="*/ 201 h 220"/>
                <a:gd name="T26" fmla="*/ 88 w 192"/>
                <a:gd name="T27" fmla="*/ 205 h 220"/>
                <a:gd name="T28" fmla="*/ 92 w 192"/>
                <a:gd name="T29" fmla="*/ 205 h 220"/>
                <a:gd name="T30" fmla="*/ 95 w 192"/>
                <a:gd name="T31" fmla="*/ 210 h 220"/>
                <a:gd name="T32" fmla="*/ 95 w 192"/>
                <a:gd name="T33" fmla="*/ 215 h 220"/>
                <a:gd name="T34" fmla="*/ 90 w 192"/>
                <a:gd name="T35" fmla="*/ 215 h 220"/>
                <a:gd name="T36" fmla="*/ 92 w 192"/>
                <a:gd name="T37" fmla="*/ 217 h 220"/>
                <a:gd name="T38" fmla="*/ 99 w 192"/>
                <a:gd name="T39" fmla="*/ 217 h 220"/>
                <a:gd name="T40" fmla="*/ 121 w 192"/>
                <a:gd name="T41" fmla="*/ 191 h 220"/>
                <a:gd name="T42" fmla="*/ 128 w 192"/>
                <a:gd name="T43" fmla="*/ 194 h 220"/>
                <a:gd name="T44" fmla="*/ 133 w 192"/>
                <a:gd name="T45" fmla="*/ 177 h 220"/>
                <a:gd name="T46" fmla="*/ 135 w 192"/>
                <a:gd name="T47" fmla="*/ 172 h 220"/>
                <a:gd name="T48" fmla="*/ 147 w 192"/>
                <a:gd name="T49" fmla="*/ 156 h 220"/>
                <a:gd name="T50" fmla="*/ 175 w 192"/>
                <a:gd name="T51" fmla="*/ 120 h 220"/>
                <a:gd name="T52" fmla="*/ 180 w 192"/>
                <a:gd name="T53" fmla="*/ 106 h 220"/>
                <a:gd name="T54" fmla="*/ 185 w 192"/>
                <a:gd name="T55" fmla="*/ 94 h 220"/>
                <a:gd name="T56" fmla="*/ 185 w 192"/>
                <a:gd name="T57" fmla="*/ 90 h 220"/>
                <a:gd name="T58" fmla="*/ 189 w 192"/>
                <a:gd name="T59" fmla="*/ 82 h 220"/>
                <a:gd name="T60" fmla="*/ 185 w 192"/>
                <a:gd name="T61" fmla="*/ 68 h 220"/>
                <a:gd name="T62" fmla="*/ 187 w 192"/>
                <a:gd name="T63" fmla="*/ 66 h 220"/>
                <a:gd name="T64" fmla="*/ 192 w 192"/>
                <a:gd name="T65" fmla="*/ 63 h 220"/>
                <a:gd name="T66" fmla="*/ 189 w 192"/>
                <a:gd name="T67" fmla="*/ 54 h 220"/>
                <a:gd name="T68" fmla="*/ 189 w 192"/>
                <a:gd name="T69" fmla="*/ 42 h 220"/>
                <a:gd name="T70" fmla="*/ 170 w 192"/>
                <a:gd name="T71" fmla="*/ 21 h 220"/>
                <a:gd name="T72" fmla="*/ 144 w 192"/>
                <a:gd name="T73" fmla="*/ 0 h 220"/>
                <a:gd name="T74" fmla="*/ 137 w 192"/>
                <a:gd name="T75" fmla="*/ 7 h 220"/>
                <a:gd name="T76" fmla="*/ 116 w 192"/>
                <a:gd name="T77" fmla="*/ 28 h 220"/>
                <a:gd name="T78" fmla="*/ 99 w 192"/>
                <a:gd name="T79" fmla="*/ 42 h 220"/>
                <a:gd name="T80" fmla="*/ 90 w 192"/>
                <a:gd name="T81" fmla="*/ 56 h 220"/>
                <a:gd name="T82" fmla="*/ 78 w 192"/>
                <a:gd name="T83" fmla="*/ 78 h 220"/>
                <a:gd name="T84" fmla="*/ 69 w 192"/>
                <a:gd name="T85" fmla="*/ 104 h 220"/>
                <a:gd name="T86" fmla="*/ 57 w 192"/>
                <a:gd name="T87" fmla="*/ 125 h 220"/>
                <a:gd name="T88" fmla="*/ 52 w 192"/>
                <a:gd name="T89" fmla="*/ 137 h 220"/>
                <a:gd name="T90" fmla="*/ 50 w 192"/>
                <a:gd name="T91" fmla="*/ 139 h 220"/>
                <a:gd name="T92" fmla="*/ 43 w 192"/>
                <a:gd name="T93" fmla="*/ 137 h 220"/>
                <a:gd name="T94" fmla="*/ 40 w 192"/>
                <a:gd name="T95" fmla="*/ 134 h 220"/>
                <a:gd name="T96" fmla="*/ 31 w 192"/>
                <a:gd name="T97" fmla="*/ 130 h 220"/>
                <a:gd name="T98" fmla="*/ 31 w 192"/>
                <a:gd name="T99" fmla="*/ 125 h 220"/>
                <a:gd name="T100" fmla="*/ 21 w 192"/>
                <a:gd name="T101" fmla="*/ 118 h 220"/>
                <a:gd name="T102" fmla="*/ 17 w 192"/>
                <a:gd name="T103" fmla="*/ 123 h 220"/>
                <a:gd name="T104" fmla="*/ 12 w 192"/>
                <a:gd name="T105" fmla="*/ 118 h 220"/>
                <a:gd name="T106" fmla="*/ 2 w 192"/>
                <a:gd name="T107" fmla="*/ 1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2" h="220">
                  <a:moveTo>
                    <a:pt x="2" y="123"/>
                  </a:moveTo>
                  <a:lnTo>
                    <a:pt x="5" y="125"/>
                  </a:lnTo>
                  <a:lnTo>
                    <a:pt x="5" y="127"/>
                  </a:lnTo>
                  <a:lnTo>
                    <a:pt x="2" y="130"/>
                  </a:lnTo>
                  <a:lnTo>
                    <a:pt x="2" y="132"/>
                  </a:lnTo>
                  <a:lnTo>
                    <a:pt x="7" y="134"/>
                  </a:lnTo>
                  <a:lnTo>
                    <a:pt x="9" y="139"/>
                  </a:lnTo>
                  <a:lnTo>
                    <a:pt x="9" y="139"/>
                  </a:lnTo>
                  <a:lnTo>
                    <a:pt x="14" y="146"/>
                  </a:lnTo>
                  <a:lnTo>
                    <a:pt x="21" y="158"/>
                  </a:lnTo>
                  <a:lnTo>
                    <a:pt x="26" y="168"/>
                  </a:lnTo>
                  <a:lnTo>
                    <a:pt x="28" y="168"/>
                  </a:lnTo>
                  <a:lnTo>
                    <a:pt x="28" y="170"/>
                  </a:lnTo>
                  <a:lnTo>
                    <a:pt x="31" y="172"/>
                  </a:lnTo>
                  <a:lnTo>
                    <a:pt x="33" y="175"/>
                  </a:lnTo>
                  <a:lnTo>
                    <a:pt x="33" y="175"/>
                  </a:lnTo>
                  <a:lnTo>
                    <a:pt x="33" y="177"/>
                  </a:lnTo>
                  <a:lnTo>
                    <a:pt x="33" y="177"/>
                  </a:lnTo>
                  <a:lnTo>
                    <a:pt x="35" y="179"/>
                  </a:lnTo>
                  <a:lnTo>
                    <a:pt x="40" y="187"/>
                  </a:lnTo>
                  <a:lnTo>
                    <a:pt x="40" y="187"/>
                  </a:lnTo>
                  <a:lnTo>
                    <a:pt x="43" y="189"/>
                  </a:lnTo>
                  <a:lnTo>
                    <a:pt x="43" y="189"/>
                  </a:lnTo>
                  <a:lnTo>
                    <a:pt x="47" y="187"/>
                  </a:lnTo>
                  <a:lnTo>
                    <a:pt x="50" y="184"/>
                  </a:lnTo>
                  <a:lnTo>
                    <a:pt x="50" y="184"/>
                  </a:lnTo>
                  <a:lnTo>
                    <a:pt x="54" y="184"/>
                  </a:lnTo>
                  <a:lnTo>
                    <a:pt x="54" y="184"/>
                  </a:lnTo>
                  <a:lnTo>
                    <a:pt x="57" y="187"/>
                  </a:lnTo>
                  <a:lnTo>
                    <a:pt x="59" y="189"/>
                  </a:lnTo>
                  <a:lnTo>
                    <a:pt x="66" y="194"/>
                  </a:lnTo>
                  <a:lnTo>
                    <a:pt x="66" y="196"/>
                  </a:lnTo>
                  <a:lnTo>
                    <a:pt x="69" y="194"/>
                  </a:lnTo>
                  <a:lnTo>
                    <a:pt x="71" y="194"/>
                  </a:lnTo>
                  <a:lnTo>
                    <a:pt x="73" y="194"/>
                  </a:lnTo>
                  <a:lnTo>
                    <a:pt x="76" y="198"/>
                  </a:lnTo>
                  <a:lnTo>
                    <a:pt x="78" y="201"/>
                  </a:lnTo>
                  <a:lnTo>
                    <a:pt x="80" y="201"/>
                  </a:lnTo>
                  <a:lnTo>
                    <a:pt x="83" y="201"/>
                  </a:lnTo>
                  <a:lnTo>
                    <a:pt x="85" y="203"/>
                  </a:lnTo>
                  <a:lnTo>
                    <a:pt x="88" y="203"/>
                  </a:lnTo>
                  <a:lnTo>
                    <a:pt x="88" y="205"/>
                  </a:lnTo>
                  <a:lnTo>
                    <a:pt x="90" y="208"/>
                  </a:lnTo>
                  <a:lnTo>
                    <a:pt x="90" y="205"/>
                  </a:lnTo>
                  <a:lnTo>
                    <a:pt x="92" y="205"/>
                  </a:lnTo>
                  <a:lnTo>
                    <a:pt x="95" y="205"/>
                  </a:lnTo>
                  <a:lnTo>
                    <a:pt x="97" y="208"/>
                  </a:lnTo>
                  <a:lnTo>
                    <a:pt x="95" y="210"/>
                  </a:lnTo>
                  <a:lnTo>
                    <a:pt x="95" y="210"/>
                  </a:lnTo>
                  <a:lnTo>
                    <a:pt x="95" y="213"/>
                  </a:lnTo>
                  <a:lnTo>
                    <a:pt x="95" y="215"/>
                  </a:lnTo>
                  <a:lnTo>
                    <a:pt x="92" y="215"/>
                  </a:lnTo>
                  <a:lnTo>
                    <a:pt x="92" y="215"/>
                  </a:lnTo>
                  <a:lnTo>
                    <a:pt x="90" y="215"/>
                  </a:lnTo>
                  <a:lnTo>
                    <a:pt x="90" y="217"/>
                  </a:lnTo>
                  <a:lnTo>
                    <a:pt x="92" y="220"/>
                  </a:lnTo>
                  <a:lnTo>
                    <a:pt x="92" y="217"/>
                  </a:lnTo>
                  <a:lnTo>
                    <a:pt x="97" y="215"/>
                  </a:lnTo>
                  <a:lnTo>
                    <a:pt x="99" y="217"/>
                  </a:lnTo>
                  <a:lnTo>
                    <a:pt x="99" y="217"/>
                  </a:lnTo>
                  <a:lnTo>
                    <a:pt x="106" y="208"/>
                  </a:lnTo>
                  <a:lnTo>
                    <a:pt x="114" y="201"/>
                  </a:lnTo>
                  <a:lnTo>
                    <a:pt x="121" y="191"/>
                  </a:lnTo>
                  <a:lnTo>
                    <a:pt x="123" y="187"/>
                  </a:lnTo>
                  <a:lnTo>
                    <a:pt x="123" y="194"/>
                  </a:lnTo>
                  <a:lnTo>
                    <a:pt x="128" y="194"/>
                  </a:lnTo>
                  <a:lnTo>
                    <a:pt x="128" y="187"/>
                  </a:lnTo>
                  <a:lnTo>
                    <a:pt x="123" y="187"/>
                  </a:lnTo>
                  <a:lnTo>
                    <a:pt x="133" y="177"/>
                  </a:lnTo>
                  <a:lnTo>
                    <a:pt x="133" y="175"/>
                  </a:lnTo>
                  <a:lnTo>
                    <a:pt x="133" y="175"/>
                  </a:lnTo>
                  <a:lnTo>
                    <a:pt x="135" y="172"/>
                  </a:lnTo>
                  <a:lnTo>
                    <a:pt x="140" y="168"/>
                  </a:lnTo>
                  <a:lnTo>
                    <a:pt x="147" y="156"/>
                  </a:lnTo>
                  <a:lnTo>
                    <a:pt x="147" y="156"/>
                  </a:lnTo>
                  <a:lnTo>
                    <a:pt x="149" y="153"/>
                  </a:lnTo>
                  <a:lnTo>
                    <a:pt x="175" y="120"/>
                  </a:lnTo>
                  <a:lnTo>
                    <a:pt x="175" y="120"/>
                  </a:lnTo>
                  <a:lnTo>
                    <a:pt x="180" y="113"/>
                  </a:lnTo>
                  <a:lnTo>
                    <a:pt x="180" y="113"/>
                  </a:lnTo>
                  <a:lnTo>
                    <a:pt x="180" y="106"/>
                  </a:lnTo>
                  <a:lnTo>
                    <a:pt x="182" y="106"/>
                  </a:lnTo>
                  <a:lnTo>
                    <a:pt x="182" y="106"/>
                  </a:lnTo>
                  <a:lnTo>
                    <a:pt x="185" y="94"/>
                  </a:lnTo>
                  <a:lnTo>
                    <a:pt x="185" y="92"/>
                  </a:lnTo>
                  <a:lnTo>
                    <a:pt x="185" y="90"/>
                  </a:lnTo>
                  <a:lnTo>
                    <a:pt x="185" y="90"/>
                  </a:lnTo>
                  <a:lnTo>
                    <a:pt x="185" y="85"/>
                  </a:lnTo>
                  <a:lnTo>
                    <a:pt x="187" y="85"/>
                  </a:lnTo>
                  <a:lnTo>
                    <a:pt x="189" y="82"/>
                  </a:lnTo>
                  <a:lnTo>
                    <a:pt x="187" y="80"/>
                  </a:lnTo>
                  <a:lnTo>
                    <a:pt x="185" y="75"/>
                  </a:lnTo>
                  <a:lnTo>
                    <a:pt x="185" y="68"/>
                  </a:lnTo>
                  <a:lnTo>
                    <a:pt x="185" y="63"/>
                  </a:lnTo>
                  <a:lnTo>
                    <a:pt x="185" y="63"/>
                  </a:lnTo>
                  <a:lnTo>
                    <a:pt x="187" y="66"/>
                  </a:lnTo>
                  <a:lnTo>
                    <a:pt x="189" y="66"/>
                  </a:lnTo>
                  <a:lnTo>
                    <a:pt x="189" y="63"/>
                  </a:lnTo>
                  <a:lnTo>
                    <a:pt x="192" y="63"/>
                  </a:lnTo>
                  <a:lnTo>
                    <a:pt x="192" y="63"/>
                  </a:lnTo>
                  <a:lnTo>
                    <a:pt x="192" y="56"/>
                  </a:lnTo>
                  <a:lnTo>
                    <a:pt x="189" y="54"/>
                  </a:lnTo>
                  <a:lnTo>
                    <a:pt x="189" y="52"/>
                  </a:lnTo>
                  <a:lnTo>
                    <a:pt x="189" y="47"/>
                  </a:lnTo>
                  <a:lnTo>
                    <a:pt x="189" y="42"/>
                  </a:lnTo>
                  <a:lnTo>
                    <a:pt x="192" y="35"/>
                  </a:lnTo>
                  <a:lnTo>
                    <a:pt x="192" y="35"/>
                  </a:lnTo>
                  <a:lnTo>
                    <a:pt x="170" y="21"/>
                  </a:lnTo>
                  <a:lnTo>
                    <a:pt x="163" y="14"/>
                  </a:lnTo>
                  <a:lnTo>
                    <a:pt x="151" y="4"/>
                  </a:lnTo>
                  <a:lnTo>
                    <a:pt x="144" y="0"/>
                  </a:lnTo>
                  <a:lnTo>
                    <a:pt x="142" y="2"/>
                  </a:lnTo>
                  <a:lnTo>
                    <a:pt x="140" y="4"/>
                  </a:lnTo>
                  <a:lnTo>
                    <a:pt x="137" y="7"/>
                  </a:lnTo>
                  <a:lnTo>
                    <a:pt x="125" y="19"/>
                  </a:lnTo>
                  <a:lnTo>
                    <a:pt x="118" y="26"/>
                  </a:lnTo>
                  <a:lnTo>
                    <a:pt x="116" y="28"/>
                  </a:lnTo>
                  <a:lnTo>
                    <a:pt x="104" y="37"/>
                  </a:lnTo>
                  <a:lnTo>
                    <a:pt x="102" y="40"/>
                  </a:lnTo>
                  <a:lnTo>
                    <a:pt x="99" y="42"/>
                  </a:lnTo>
                  <a:lnTo>
                    <a:pt x="92" y="49"/>
                  </a:lnTo>
                  <a:lnTo>
                    <a:pt x="90" y="54"/>
                  </a:lnTo>
                  <a:lnTo>
                    <a:pt x="90" y="56"/>
                  </a:lnTo>
                  <a:lnTo>
                    <a:pt x="88" y="61"/>
                  </a:lnTo>
                  <a:lnTo>
                    <a:pt x="80" y="73"/>
                  </a:lnTo>
                  <a:lnTo>
                    <a:pt x="78" y="78"/>
                  </a:lnTo>
                  <a:lnTo>
                    <a:pt x="76" y="85"/>
                  </a:lnTo>
                  <a:lnTo>
                    <a:pt x="71" y="94"/>
                  </a:lnTo>
                  <a:lnTo>
                    <a:pt x="69" y="104"/>
                  </a:lnTo>
                  <a:lnTo>
                    <a:pt x="64" y="113"/>
                  </a:lnTo>
                  <a:lnTo>
                    <a:pt x="61" y="120"/>
                  </a:lnTo>
                  <a:lnTo>
                    <a:pt x="57" y="125"/>
                  </a:lnTo>
                  <a:lnTo>
                    <a:pt x="52" y="134"/>
                  </a:lnTo>
                  <a:lnTo>
                    <a:pt x="52" y="137"/>
                  </a:lnTo>
                  <a:lnTo>
                    <a:pt x="52" y="137"/>
                  </a:lnTo>
                  <a:lnTo>
                    <a:pt x="50" y="144"/>
                  </a:lnTo>
                  <a:lnTo>
                    <a:pt x="47" y="142"/>
                  </a:lnTo>
                  <a:lnTo>
                    <a:pt x="50" y="139"/>
                  </a:lnTo>
                  <a:lnTo>
                    <a:pt x="47" y="137"/>
                  </a:lnTo>
                  <a:lnTo>
                    <a:pt x="45" y="137"/>
                  </a:lnTo>
                  <a:lnTo>
                    <a:pt x="43" y="137"/>
                  </a:lnTo>
                  <a:lnTo>
                    <a:pt x="43" y="134"/>
                  </a:lnTo>
                  <a:lnTo>
                    <a:pt x="43" y="134"/>
                  </a:lnTo>
                  <a:lnTo>
                    <a:pt x="40" y="134"/>
                  </a:lnTo>
                  <a:lnTo>
                    <a:pt x="40" y="130"/>
                  </a:lnTo>
                  <a:lnTo>
                    <a:pt x="40" y="130"/>
                  </a:lnTo>
                  <a:lnTo>
                    <a:pt x="31" y="130"/>
                  </a:lnTo>
                  <a:lnTo>
                    <a:pt x="33" y="127"/>
                  </a:lnTo>
                  <a:lnTo>
                    <a:pt x="33" y="125"/>
                  </a:lnTo>
                  <a:lnTo>
                    <a:pt x="31" y="125"/>
                  </a:lnTo>
                  <a:lnTo>
                    <a:pt x="31" y="125"/>
                  </a:lnTo>
                  <a:lnTo>
                    <a:pt x="26" y="123"/>
                  </a:lnTo>
                  <a:lnTo>
                    <a:pt x="21" y="118"/>
                  </a:lnTo>
                  <a:lnTo>
                    <a:pt x="19" y="118"/>
                  </a:lnTo>
                  <a:lnTo>
                    <a:pt x="19" y="120"/>
                  </a:lnTo>
                  <a:lnTo>
                    <a:pt x="17" y="123"/>
                  </a:lnTo>
                  <a:lnTo>
                    <a:pt x="9" y="120"/>
                  </a:lnTo>
                  <a:lnTo>
                    <a:pt x="9" y="118"/>
                  </a:lnTo>
                  <a:lnTo>
                    <a:pt x="12" y="118"/>
                  </a:lnTo>
                  <a:lnTo>
                    <a:pt x="12" y="118"/>
                  </a:lnTo>
                  <a:lnTo>
                    <a:pt x="0" y="118"/>
                  </a:lnTo>
                  <a:lnTo>
                    <a:pt x="2" y="120"/>
                  </a:lnTo>
                  <a:lnTo>
                    <a:pt x="2" y="123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09" name="Freeform 51"/>
            <p:cNvSpPr>
              <a:spLocks/>
            </p:cNvSpPr>
            <p:nvPr/>
          </p:nvSpPr>
          <p:spPr bwMode="auto">
            <a:xfrm>
              <a:off x="2805531" y="3672891"/>
              <a:ext cx="469900" cy="473075"/>
            </a:xfrm>
            <a:custGeom>
              <a:avLst/>
              <a:gdLst>
                <a:gd name="T0" fmla="*/ 104 w 296"/>
                <a:gd name="T1" fmla="*/ 295 h 298"/>
                <a:gd name="T2" fmla="*/ 111 w 296"/>
                <a:gd name="T3" fmla="*/ 291 h 298"/>
                <a:gd name="T4" fmla="*/ 125 w 296"/>
                <a:gd name="T5" fmla="*/ 298 h 298"/>
                <a:gd name="T6" fmla="*/ 177 w 296"/>
                <a:gd name="T7" fmla="*/ 288 h 298"/>
                <a:gd name="T8" fmla="*/ 194 w 296"/>
                <a:gd name="T9" fmla="*/ 277 h 298"/>
                <a:gd name="T10" fmla="*/ 208 w 296"/>
                <a:gd name="T11" fmla="*/ 265 h 298"/>
                <a:gd name="T12" fmla="*/ 227 w 296"/>
                <a:gd name="T13" fmla="*/ 253 h 298"/>
                <a:gd name="T14" fmla="*/ 239 w 296"/>
                <a:gd name="T15" fmla="*/ 246 h 298"/>
                <a:gd name="T16" fmla="*/ 272 w 296"/>
                <a:gd name="T17" fmla="*/ 227 h 298"/>
                <a:gd name="T18" fmla="*/ 279 w 296"/>
                <a:gd name="T19" fmla="*/ 217 h 298"/>
                <a:gd name="T20" fmla="*/ 279 w 296"/>
                <a:gd name="T21" fmla="*/ 213 h 298"/>
                <a:gd name="T22" fmla="*/ 284 w 296"/>
                <a:gd name="T23" fmla="*/ 210 h 298"/>
                <a:gd name="T24" fmla="*/ 296 w 296"/>
                <a:gd name="T25" fmla="*/ 203 h 298"/>
                <a:gd name="T26" fmla="*/ 296 w 296"/>
                <a:gd name="T27" fmla="*/ 198 h 298"/>
                <a:gd name="T28" fmla="*/ 284 w 296"/>
                <a:gd name="T29" fmla="*/ 191 h 298"/>
                <a:gd name="T30" fmla="*/ 286 w 296"/>
                <a:gd name="T31" fmla="*/ 182 h 298"/>
                <a:gd name="T32" fmla="*/ 284 w 296"/>
                <a:gd name="T33" fmla="*/ 172 h 298"/>
                <a:gd name="T34" fmla="*/ 286 w 296"/>
                <a:gd name="T35" fmla="*/ 168 h 298"/>
                <a:gd name="T36" fmla="*/ 282 w 296"/>
                <a:gd name="T37" fmla="*/ 165 h 298"/>
                <a:gd name="T38" fmla="*/ 286 w 296"/>
                <a:gd name="T39" fmla="*/ 154 h 298"/>
                <a:gd name="T40" fmla="*/ 284 w 296"/>
                <a:gd name="T41" fmla="*/ 149 h 298"/>
                <a:gd name="T42" fmla="*/ 282 w 296"/>
                <a:gd name="T43" fmla="*/ 142 h 298"/>
                <a:gd name="T44" fmla="*/ 274 w 296"/>
                <a:gd name="T45" fmla="*/ 132 h 298"/>
                <a:gd name="T46" fmla="*/ 270 w 296"/>
                <a:gd name="T47" fmla="*/ 125 h 298"/>
                <a:gd name="T48" fmla="*/ 270 w 296"/>
                <a:gd name="T49" fmla="*/ 120 h 298"/>
                <a:gd name="T50" fmla="*/ 263 w 296"/>
                <a:gd name="T51" fmla="*/ 113 h 298"/>
                <a:gd name="T52" fmla="*/ 253 w 296"/>
                <a:gd name="T53" fmla="*/ 106 h 298"/>
                <a:gd name="T54" fmla="*/ 244 w 296"/>
                <a:gd name="T55" fmla="*/ 92 h 298"/>
                <a:gd name="T56" fmla="*/ 234 w 296"/>
                <a:gd name="T57" fmla="*/ 78 h 298"/>
                <a:gd name="T58" fmla="*/ 227 w 296"/>
                <a:gd name="T59" fmla="*/ 68 h 298"/>
                <a:gd name="T60" fmla="*/ 220 w 296"/>
                <a:gd name="T61" fmla="*/ 68 h 298"/>
                <a:gd name="T62" fmla="*/ 220 w 296"/>
                <a:gd name="T63" fmla="*/ 59 h 298"/>
                <a:gd name="T64" fmla="*/ 220 w 296"/>
                <a:gd name="T65" fmla="*/ 49 h 298"/>
                <a:gd name="T66" fmla="*/ 218 w 296"/>
                <a:gd name="T67" fmla="*/ 42 h 298"/>
                <a:gd name="T68" fmla="*/ 213 w 296"/>
                <a:gd name="T69" fmla="*/ 33 h 298"/>
                <a:gd name="T70" fmla="*/ 215 w 296"/>
                <a:gd name="T71" fmla="*/ 21 h 298"/>
                <a:gd name="T72" fmla="*/ 215 w 296"/>
                <a:gd name="T73" fmla="*/ 16 h 298"/>
                <a:gd name="T74" fmla="*/ 206 w 296"/>
                <a:gd name="T75" fmla="*/ 14 h 298"/>
                <a:gd name="T76" fmla="*/ 201 w 296"/>
                <a:gd name="T77" fmla="*/ 4 h 298"/>
                <a:gd name="T78" fmla="*/ 194 w 296"/>
                <a:gd name="T79" fmla="*/ 7 h 298"/>
                <a:gd name="T80" fmla="*/ 182 w 296"/>
                <a:gd name="T81" fmla="*/ 0 h 298"/>
                <a:gd name="T82" fmla="*/ 156 w 296"/>
                <a:gd name="T83" fmla="*/ 0 h 298"/>
                <a:gd name="T84" fmla="*/ 135 w 296"/>
                <a:gd name="T85" fmla="*/ 0 h 298"/>
                <a:gd name="T86" fmla="*/ 95 w 296"/>
                <a:gd name="T87" fmla="*/ 0 h 298"/>
                <a:gd name="T88" fmla="*/ 61 w 296"/>
                <a:gd name="T89" fmla="*/ 0 h 298"/>
                <a:gd name="T90" fmla="*/ 61 w 296"/>
                <a:gd name="T91" fmla="*/ 42 h 298"/>
                <a:gd name="T92" fmla="*/ 61 w 296"/>
                <a:gd name="T93" fmla="*/ 64 h 298"/>
                <a:gd name="T94" fmla="*/ 59 w 296"/>
                <a:gd name="T95" fmla="*/ 83 h 298"/>
                <a:gd name="T96" fmla="*/ 59 w 296"/>
                <a:gd name="T97" fmla="*/ 144 h 298"/>
                <a:gd name="T98" fmla="*/ 57 w 296"/>
                <a:gd name="T99" fmla="*/ 213 h 298"/>
                <a:gd name="T100" fmla="*/ 35 w 296"/>
                <a:gd name="T101" fmla="*/ 227 h 298"/>
                <a:gd name="T102" fmla="*/ 0 w 296"/>
                <a:gd name="T103" fmla="*/ 241 h 298"/>
                <a:gd name="T104" fmla="*/ 73 w 296"/>
                <a:gd name="T105" fmla="*/ 295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96" h="298">
                  <a:moveTo>
                    <a:pt x="73" y="295"/>
                  </a:moveTo>
                  <a:lnTo>
                    <a:pt x="83" y="295"/>
                  </a:lnTo>
                  <a:lnTo>
                    <a:pt x="104" y="295"/>
                  </a:lnTo>
                  <a:lnTo>
                    <a:pt x="104" y="291"/>
                  </a:lnTo>
                  <a:lnTo>
                    <a:pt x="104" y="291"/>
                  </a:lnTo>
                  <a:lnTo>
                    <a:pt x="111" y="291"/>
                  </a:lnTo>
                  <a:lnTo>
                    <a:pt x="111" y="298"/>
                  </a:lnTo>
                  <a:lnTo>
                    <a:pt x="118" y="298"/>
                  </a:lnTo>
                  <a:lnTo>
                    <a:pt x="125" y="298"/>
                  </a:lnTo>
                  <a:lnTo>
                    <a:pt x="137" y="298"/>
                  </a:lnTo>
                  <a:lnTo>
                    <a:pt x="163" y="298"/>
                  </a:lnTo>
                  <a:lnTo>
                    <a:pt x="177" y="288"/>
                  </a:lnTo>
                  <a:lnTo>
                    <a:pt x="182" y="284"/>
                  </a:lnTo>
                  <a:lnTo>
                    <a:pt x="189" y="279"/>
                  </a:lnTo>
                  <a:lnTo>
                    <a:pt x="194" y="277"/>
                  </a:lnTo>
                  <a:lnTo>
                    <a:pt x="196" y="274"/>
                  </a:lnTo>
                  <a:lnTo>
                    <a:pt x="206" y="267"/>
                  </a:lnTo>
                  <a:lnTo>
                    <a:pt x="208" y="265"/>
                  </a:lnTo>
                  <a:lnTo>
                    <a:pt x="218" y="260"/>
                  </a:lnTo>
                  <a:lnTo>
                    <a:pt x="227" y="253"/>
                  </a:lnTo>
                  <a:lnTo>
                    <a:pt x="227" y="253"/>
                  </a:lnTo>
                  <a:lnTo>
                    <a:pt x="227" y="253"/>
                  </a:lnTo>
                  <a:lnTo>
                    <a:pt x="237" y="248"/>
                  </a:lnTo>
                  <a:lnTo>
                    <a:pt x="239" y="246"/>
                  </a:lnTo>
                  <a:lnTo>
                    <a:pt x="248" y="243"/>
                  </a:lnTo>
                  <a:lnTo>
                    <a:pt x="267" y="229"/>
                  </a:lnTo>
                  <a:lnTo>
                    <a:pt x="272" y="227"/>
                  </a:lnTo>
                  <a:lnTo>
                    <a:pt x="284" y="217"/>
                  </a:lnTo>
                  <a:lnTo>
                    <a:pt x="279" y="217"/>
                  </a:lnTo>
                  <a:lnTo>
                    <a:pt x="279" y="217"/>
                  </a:lnTo>
                  <a:lnTo>
                    <a:pt x="279" y="217"/>
                  </a:lnTo>
                  <a:lnTo>
                    <a:pt x="279" y="217"/>
                  </a:lnTo>
                  <a:lnTo>
                    <a:pt x="279" y="213"/>
                  </a:lnTo>
                  <a:lnTo>
                    <a:pt x="277" y="213"/>
                  </a:lnTo>
                  <a:lnTo>
                    <a:pt x="277" y="210"/>
                  </a:lnTo>
                  <a:lnTo>
                    <a:pt x="284" y="210"/>
                  </a:lnTo>
                  <a:lnTo>
                    <a:pt x="293" y="210"/>
                  </a:lnTo>
                  <a:lnTo>
                    <a:pt x="293" y="208"/>
                  </a:lnTo>
                  <a:lnTo>
                    <a:pt x="296" y="203"/>
                  </a:lnTo>
                  <a:lnTo>
                    <a:pt x="296" y="201"/>
                  </a:lnTo>
                  <a:lnTo>
                    <a:pt x="296" y="201"/>
                  </a:lnTo>
                  <a:lnTo>
                    <a:pt x="296" y="198"/>
                  </a:lnTo>
                  <a:lnTo>
                    <a:pt x="291" y="198"/>
                  </a:lnTo>
                  <a:lnTo>
                    <a:pt x="291" y="196"/>
                  </a:lnTo>
                  <a:lnTo>
                    <a:pt x="284" y="191"/>
                  </a:lnTo>
                  <a:lnTo>
                    <a:pt x="284" y="189"/>
                  </a:lnTo>
                  <a:lnTo>
                    <a:pt x="286" y="187"/>
                  </a:lnTo>
                  <a:lnTo>
                    <a:pt x="286" y="182"/>
                  </a:lnTo>
                  <a:lnTo>
                    <a:pt x="284" y="177"/>
                  </a:lnTo>
                  <a:lnTo>
                    <a:pt x="284" y="175"/>
                  </a:lnTo>
                  <a:lnTo>
                    <a:pt x="284" y="172"/>
                  </a:lnTo>
                  <a:lnTo>
                    <a:pt x="286" y="170"/>
                  </a:lnTo>
                  <a:lnTo>
                    <a:pt x="289" y="170"/>
                  </a:lnTo>
                  <a:lnTo>
                    <a:pt x="286" y="168"/>
                  </a:lnTo>
                  <a:lnTo>
                    <a:pt x="286" y="168"/>
                  </a:lnTo>
                  <a:lnTo>
                    <a:pt x="284" y="165"/>
                  </a:lnTo>
                  <a:lnTo>
                    <a:pt x="282" y="165"/>
                  </a:lnTo>
                  <a:lnTo>
                    <a:pt x="279" y="158"/>
                  </a:lnTo>
                  <a:lnTo>
                    <a:pt x="282" y="158"/>
                  </a:lnTo>
                  <a:lnTo>
                    <a:pt x="286" y="154"/>
                  </a:lnTo>
                  <a:lnTo>
                    <a:pt x="286" y="151"/>
                  </a:lnTo>
                  <a:lnTo>
                    <a:pt x="286" y="151"/>
                  </a:lnTo>
                  <a:lnTo>
                    <a:pt x="284" y="149"/>
                  </a:lnTo>
                  <a:lnTo>
                    <a:pt x="284" y="146"/>
                  </a:lnTo>
                  <a:lnTo>
                    <a:pt x="284" y="144"/>
                  </a:lnTo>
                  <a:lnTo>
                    <a:pt x="282" y="142"/>
                  </a:lnTo>
                  <a:lnTo>
                    <a:pt x="279" y="139"/>
                  </a:lnTo>
                  <a:lnTo>
                    <a:pt x="274" y="135"/>
                  </a:lnTo>
                  <a:lnTo>
                    <a:pt x="274" y="132"/>
                  </a:lnTo>
                  <a:lnTo>
                    <a:pt x="274" y="130"/>
                  </a:lnTo>
                  <a:lnTo>
                    <a:pt x="272" y="127"/>
                  </a:lnTo>
                  <a:lnTo>
                    <a:pt x="270" y="125"/>
                  </a:lnTo>
                  <a:lnTo>
                    <a:pt x="270" y="123"/>
                  </a:lnTo>
                  <a:lnTo>
                    <a:pt x="270" y="120"/>
                  </a:lnTo>
                  <a:lnTo>
                    <a:pt x="270" y="120"/>
                  </a:lnTo>
                  <a:lnTo>
                    <a:pt x="267" y="118"/>
                  </a:lnTo>
                  <a:lnTo>
                    <a:pt x="265" y="113"/>
                  </a:lnTo>
                  <a:lnTo>
                    <a:pt x="263" y="113"/>
                  </a:lnTo>
                  <a:lnTo>
                    <a:pt x="258" y="111"/>
                  </a:lnTo>
                  <a:lnTo>
                    <a:pt x="258" y="109"/>
                  </a:lnTo>
                  <a:lnTo>
                    <a:pt x="253" y="106"/>
                  </a:lnTo>
                  <a:lnTo>
                    <a:pt x="248" y="104"/>
                  </a:lnTo>
                  <a:lnTo>
                    <a:pt x="246" y="97"/>
                  </a:lnTo>
                  <a:lnTo>
                    <a:pt x="244" y="92"/>
                  </a:lnTo>
                  <a:lnTo>
                    <a:pt x="244" y="90"/>
                  </a:lnTo>
                  <a:lnTo>
                    <a:pt x="234" y="83"/>
                  </a:lnTo>
                  <a:lnTo>
                    <a:pt x="234" y="78"/>
                  </a:lnTo>
                  <a:lnTo>
                    <a:pt x="234" y="75"/>
                  </a:lnTo>
                  <a:lnTo>
                    <a:pt x="232" y="73"/>
                  </a:lnTo>
                  <a:lnTo>
                    <a:pt x="227" y="68"/>
                  </a:lnTo>
                  <a:lnTo>
                    <a:pt x="225" y="68"/>
                  </a:lnTo>
                  <a:lnTo>
                    <a:pt x="222" y="68"/>
                  </a:lnTo>
                  <a:lnTo>
                    <a:pt x="220" y="68"/>
                  </a:lnTo>
                  <a:lnTo>
                    <a:pt x="220" y="66"/>
                  </a:lnTo>
                  <a:lnTo>
                    <a:pt x="220" y="64"/>
                  </a:lnTo>
                  <a:lnTo>
                    <a:pt x="220" y="59"/>
                  </a:lnTo>
                  <a:lnTo>
                    <a:pt x="220" y="59"/>
                  </a:lnTo>
                  <a:lnTo>
                    <a:pt x="220" y="52"/>
                  </a:lnTo>
                  <a:lnTo>
                    <a:pt x="220" y="49"/>
                  </a:lnTo>
                  <a:lnTo>
                    <a:pt x="220" y="47"/>
                  </a:lnTo>
                  <a:lnTo>
                    <a:pt x="220" y="45"/>
                  </a:lnTo>
                  <a:lnTo>
                    <a:pt x="218" y="42"/>
                  </a:lnTo>
                  <a:lnTo>
                    <a:pt x="215" y="40"/>
                  </a:lnTo>
                  <a:lnTo>
                    <a:pt x="215" y="35"/>
                  </a:lnTo>
                  <a:lnTo>
                    <a:pt x="213" y="33"/>
                  </a:lnTo>
                  <a:lnTo>
                    <a:pt x="215" y="26"/>
                  </a:lnTo>
                  <a:lnTo>
                    <a:pt x="213" y="23"/>
                  </a:lnTo>
                  <a:lnTo>
                    <a:pt x="215" y="21"/>
                  </a:lnTo>
                  <a:lnTo>
                    <a:pt x="215" y="19"/>
                  </a:lnTo>
                  <a:lnTo>
                    <a:pt x="215" y="19"/>
                  </a:lnTo>
                  <a:lnTo>
                    <a:pt x="215" y="16"/>
                  </a:lnTo>
                  <a:lnTo>
                    <a:pt x="213" y="16"/>
                  </a:lnTo>
                  <a:lnTo>
                    <a:pt x="208" y="14"/>
                  </a:lnTo>
                  <a:lnTo>
                    <a:pt x="206" y="14"/>
                  </a:lnTo>
                  <a:lnTo>
                    <a:pt x="203" y="9"/>
                  </a:lnTo>
                  <a:lnTo>
                    <a:pt x="203" y="7"/>
                  </a:lnTo>
                  <a:lnTo>
                    <a:pt x="201" y="4"/>
                  </a:lnTo>
                  <a:lnTo>
                    <a:pt x="199" y="4"/>
                  </a:lnTo>
                  <a:lnTo>
                    <a:pt x="196" y="7"/>
                  </a:lnTo>
                  <a:lnTo>
                    <a:pt x="194" y="7"/>
                  </a:lnTo>
                  <a:lnTo>
                    <a:pt x="194" y="4"/>
                  </a:lnTo>
                  <a:lnTo>
                    <a:pt x="189" y="2"/>
                  </a:lnTo>
                  <a:lnTo>
                    <a:pt x="182" y="0"/>
                  </a:lnTo>
                  <a:lnTo>
                    <a:pt x="177" y="0"/>
                  </a:lnTo>
                  <a:lnTo>
                    <a:pt x="177" y="0"/>
                  </a:lnTo>
                  <a:lnTo>
                    <a:pt x="156" y="0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5" y="0"/>
                  </a:lnTo>
                  <a:lnTo>
                    <a:pt x="132" y="0"/>
                  </a:lnTo>
                  <a:lnTo>
                    <a:pt x="104" y="0"/>
                  </a:lnTo>
                  <a:lnTo>
                    <a:pt x="95" y="0"/>
                  </a:lnTo>
                  <a:lnTo>
                    <a:pt x="87" y="0"/>
                  </a:lnTo>
                  <a:lnTo>
                    <a:pt x="73" y="0"/>
                  </a:lnTo>
                  <a:lnTo>
                    <a:pt x="61" y="0"/>
                  </a:lnTo>
                  <a:lnTo>
                    <a:pt x="61" y="12"/>
                  </a:lnTo>
                  <a:lnTo>
                    <a:pt x="61" y="28"/>
                  </a:lnTo>
                  <a:lnTo>
                    <a:pt x="61" y="42"/>
                  </a:lnTo>
                  <a:lnTo>
                    <a:pt x="61" y="45"/>
                  </a:lnTo>
                  <a:lnTo>
                    <a:pt x="59" y="59"/>
                  </a:lnTo>
                  <a:lnTo>
                    <a:pt x="61" y="64"/>
                  </a:lnTo>
                  <a:lnTo>
                    <a:pt x="59" y="78"/>
                  </a:lnTo>
                  <a:lnTo>
                    <a:pt x="59" y="80"/>
                  </a:lnTo>
                  <a:lnTo>
                    <a:pt x="59" y="83"/>
                  </a:lnTo>
                  <a:lnTo>
                    <a:pt x="59" y="83"/>
                  </a:lnTo>
                  <a:lnTo>
                    <a:pt x="59" y="104"/>
                  </a:lnTo>
                  <a:lnTo>
                    <a:pt x="59" y="144"/>
                  </a:lnTo>
                  <a:lnTo>
                    <a:pt x="59" y="149"/>
                  </a:lnTo>
                  <a:lnTo>
                    <a:pt x="57" y="177"/>
                  </a:lnTo>
                  <a:lnTo>
                    <a:pt x="57" y="213"/>
                  </a:lnTo>
                  <a:lnTo>
                    <a:pt x="50" y="213"/>
                  </a:lnTo>
                  <a:lnTo>
                    <a:pt x="50" y="227"/>
                  </a:lnTo>
                  <a:lnTo>
                    <a:pt x="35" y="227"/>
                  </a:lnTo>
                  <a:lnTo>
                    <a:pt x="0" y="227"/>
                  </a:lnTo>
                  <a:lnTo>
                    <a:pt x="0" y="236"/>
                  </a:lnTo>
                  <a:lnTo>
                    <a:pt x="0" y="241"/>
                  </a:lnTo>
                  <a:lnTo>
                    <a:pt x="0" y="295"/>
                  </a:lnTo>
                  <a:lnTo>
                    <a:pt x="73" y="295"/>
                  </a:lnTo>
                  <a:lnTo>
                    <a:pt x="73" y="29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0" name="Freeform 52"/>
            <p:cNvSpPr>
              <a:spLocks/>
            </p:cNvSpPr>
            <p:nvPr/>
          </p:nvSpPr>
          <p:spPr bwMode="auto">
            <a:xfrm>
              <a:off x="3591343" y="3691941"/>
              <a:ext cx="431800" cy="352425"/>
            </a:xfrm>
            <a:custGeom>
              <a:avLst/>
              <a:gdLst>
                <a:gd name="T0" fmla="*/ 244 w 272"/>
                <a:gd name="T1" fmla="*/ 106 h 222"/>
                <a:gd name="T2" fmla="*/ 229 w 272"/>
                <a:gd name="T3" fmla="*/ 115 h 222"/>
                <a:gd name="T4" fmla="*/ 227 w 272"/>
                <a:gd name="T5" fmla="*/ 106 h 222"/>
                <a:gd name="T6" fmla="*/ 220 w 272"/>
                <a:gd name="T7" fmla="*/ 92 h 222"/>
                <a:gd name="T8" fmla="*/ 222 w 272"/>
                <a:gd name="T9" fmla="*/ 78 h 222"/>
                <a:gd name="T10" fmla="*/ 222 w 272"/>
                <a:gd name="T11" fmla="*/ 66 h 222"/>
                <a:gd name="T12" fmla="*/ 225 w 272"/>
                <a:gd name="T13" fmla="*/ 63 h 222"/>
                <a:gd name="T14" fmla="*/ 225 w 272"/>
                <a:gd name="T15" fmla="*/ 52 h 222"/>
                <a:gd name="T16" fmla="*/ 234 w 272"/>
                <a:gd name="T17" fmla="*/ 42 h 222"/>
                <a:gd name="T18" fmla="*/ 234 w 272"/>
                <a:gd name="T19" fmla="*/ 33 h 222"/>
                <a:gd name="T20" fmla="*/ 118 w 272"/>
                <a:gd name="T21" fmla="*/ 2 h 222"/>
                <a:gd name="T22" fmla="*/ 106 w 272"/>
                <a:gd name="T23" fmla="*/ 2 h 222"/>
                <a:gd name="T24" fmla="*/ 94 w 272"/>
                <a:gd name="T25" fmla="*/ 0 h 222"/>
                <a:gd name="T26" fmla="*/ 87 w 272"/>
                <a:gd name="T27" fmla="*/ 7 h 222"/>
                <a:gd name="T28" fmla="*/ 78 w 272"/>
                <a:gd name="T29" fmla="*/ 4 h 222"/>
                <a:gd name="T30" fmla="*/ 78 w 272"/>
                <a:gd name="T31" fmla="*/ 14 h 222"/>
                <a:gd name="T32" fmla="*/ 71 w 272"/>
                <a:gd name="T33" fmla="*/ 11 h 222"/>
                <a:gd name="T34" fmla="*/ 71 w 272"/>
                <a:gd name="T35" fmla="*/ 16 h 222"/>
                <a:gd name="T36" fmla="*/ 66 w 272"/>
                <a:gd name="T37" fmla="*/ 16 h 222"/>
                <a:gd name="T38" fmla="*/ 57 w 272"/>
                <a:gd name="T39" fmla="*/ 16 h 222"/>
                <a:gd name="T40" fmla="*/ 52 w 272"/>
                <a:gd name="T41" fmla="*/ 9 h 222"/>
                <a:gd name="T42" fmla="*/ 47 w 272"/>
                <a:gd name="T43" fmla="*/ 11 h 222"/>
                <a:gd name="T44" fmla="*/ 40 w 272"/>
                <a:gd name="T45" fmla="*/ 14 h 222"/>
                <a:gd name="T46" fmla="*/ 28 w 272"/>
                <a:gd name="T47" fmla="*/ 4 h 222"/>
                <a:gd name="T48" fmla="*/ 16 w 272"/>
                <a:gd name="T49" fmla="*/ 4 h 222"/>
                <a:gd name="T50" fmla="*/ 12 w 272"/>
                <a:gd name="T51" fmla="*/ 9 h 222"/>
                <a:gd name="T52" fmla="*/ 4 w 272"/>
                <a:gd name="T53" fmla="*/ 40 h 222"/>
                <a:gd name="T54" fmla="*/ 21 w 272"/>
                <a:gd name="T55" fmla="*/ 113 h 222"/>
                <a:gd name="T56" fmla="*/ 49 w 272"/>
                <a:gd name="T57" fmla="*/ 222 h 222"/>
                <a:gd name="T58" fmla="*/ 99 w 272"/>
                <a:gd name="T59" fmla="*/ 201 h 222"/>
                <a:gd name="T60" fmla="*/ 135 w 272"/>
                <a:gd name="T61" fmla="*/ 184 h 222"/>
                <a:gd name="T62" fmla="*/ 163 w 272"/>
                <a:gd name="T63" fmla="*/ 175 h 222"/>
                <a:gd name="T64" fmla="*/ 177 w 272"/>
                <a:gd name="T65" fmla="*/ 184 h 222"/>
                <a:gd name="T66" fmla="*/ 187 w 272"/>
                <a:gd name="T67" fmla="*/ 186 h 222"/>
                <a:gd name="T68" fmla="*/ 175 w 272"/>
                <a:gd name="T69" fmla="*/ 170 h 222"/>
                <a:gd name="T70" fmla="*/ 196 w 272"/>
                <a:gd name="T71" fmla="*/ 163 h 222"/>
                <a:gd name="T72" fmla="*/ 196 w 272"/>
                <a:gd name="T73" fmla="*/ 156 h 222"/>
                <a:gd name="T74" fmla="*/ 201 w 272"/>
                <a:gd name="T75" fmla="*/ 153 h 222"/>
                <a:gd name="T76" fmla="*/ 210 w 272"/>
                <a:gd name="T77" fmla="*/ 160 h 222"/>
                <a:gd name="T78" fmla="*/ 215 w 272"/>
                <a:gd name="T79" fmla="*/ 165 h 222"/>
                <a:gd name="T80" fmla="*/ 220 w 272"/>
                <a:gd name="T81" fmla="*/ 177 h 222"/>
                <a:gd name="T82" fmla="*/ 229 w 272"/>
                <a:gd name="T83" fmla="*/ 186 h 222"/>
                <a:gd name="T84" fmla="*/ 241 w 272"/>
                <a:gd name="T85" fmla="*/ 201 h 222"/>
                <a:gd name="T86" fmla="*/ 241 w 272"/>
                <a:gd name="T87" fmla="*/ 198 h 222"/>
                <a:gd name="T88" fmla="*/ 251 w 272"/>
                <a:gd name="T89" fmla="*/ 205 h 222"/>
                <a:gd name="T90" fmla="*/ 253 w 272"/>
                <a:gd name="T91" fmla="*/ 198 h 222"/>
                <a:gd name="T92" fmla="*/ 251 w 272"/>
                <a:gd name="T93" fmla="*/ 189 h 222"/>
                <a:gd name="T94" fmla="*/ 263 w 272"/>
                <a:gd name="T95" fmla="*/ 182 h 222"/>
                <a:gd name="T96" fmla="*/ 267 w 272"/>
                <a:gd name="T97" fmla="*/ 170 h 222"/>
                <a:gd name="T98" fmla="*/ 267 w 272"/>
                <a:gd name="T99" fmla="*/ 160 h 222"/>
                <a:gd name="T100" fmla="*/ 255 w 272"/>
                <a:gd name="T101" fmla="*/ 142 h 222"/>
                <a:gd name="T102" fmla="*/ 263 w 272"/>
                <a:gd name="T103" fmla="*/ 127 h 222"/>
                <a:gd name="T104" fmla="*/ 267 w 272"/>
                <a:gd name="T105" fmla="*/ 115 h 222"/>
                <a:gd name="T106" fmla="*/ 270 w 272"/>
                <a:gd name="T107" fmla="*/ 99 h 222"/>
                <a:gd name="T108" fmla="*/ 255 w 272"/>
                <a:gd name="T109" fmla="*/ 101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" h="222">
                  <a:moveTo>
                    <a:pt x="255" y="101"/>
                  </a:moveTo>
                  <a:lnTo>
                    <a:pt x="251" y="106"/>
                  </a:lnTo>
                  <a:lnTo>
                    <a:pt x="246" y="106"/>
                  </a:lnTo>
                  <a:lnTo>
                    <a:pt x="244" y="106"/>
                  </a:lnTo>
                  <a:lnTo>
                    <a:pt x="236" y="113"/>
                  </a:lnTo>
                  <a:lnTo>
                    <a:pt x="232" y="118"/>
                  </a:lnTo>
                  <a:lnTo>
                    <a:pt x="232" y="118"/>
                  </a:lnTo>
                  <a:lnTo>
                    <a:pt x="229" y="115"/>
                  </a:lnTo>
                  <a:lnTo>
                    <a:pt x="229" y="115"/>
                  </a:lnTo>
                  <a:lnTo>
                    <a:pt x="229" y="113"/>
                  </a:lnTo>
                  <a:lnTo>
                    <a:pt x="227" y="111"/>
                  </a:lnTo>
                  <a:lnTo>
                    <a:pt x="227" y="106"/>
                  </a:lnTo>
                  <a:lnTo>
                    <a:pt x="225" y="99"/>
                  </a:lnTo>
                  <a:lnTo>
                    <a:pt x="222" y="94"/>
                  </a:lnTo>
                  <a:lnTo>
                    <a:pt x="220" y="94"/>
                  </a:lnTo>
                  <a:lnTo>
                    <a:pt x="220" y="92"/>
                  </a:lnTo>
                  <a:lnTo>
                    <a:pt x="218" y="89"/>
                  </a:lnTo>
                  <a:lnTo>
                    <a:pt x="218" y="87"/>
                  </a:lnTo>
                  <a:lnTo>
                    <a:pt x="220" y="85"/>
                  </a:lnTo>
                  <a:lnTo>
                    <a:pt x="222" y="78"/>
                  </a:lnTo>
                  <a:lnTo>
                    <a:pt x="222" y="73"/>
                  </a:lnTo>
                  <a:lnTo>
                    <a:pt x="222" y="68"/>
                  </a:lnTo>
                  <a:lnTo>
                    <a:pt x="222" y="66"/>
                  </a:lnTo>
                  <a:lnTo>
                    <a:pt x="222" y="66"/>
                  </a:lnTo>
                  <a:lnTo>
                    <a:pt x="222" y="63"/>
                  </a:lnTo>
                  <a:lnTo>
                    <a:pt x="222" y="63"/>
                  </a:lnTo>
                  <a:lnTo>
                    <a:pt x="225" y="63"/>
                  </a:lnTo>
                  <a:lnTo>
                    <a:pt x="225" y="63"/>
                  </a:lnTo>
                  <a:lnTo>
                    <a:pt x="227" y="59"/>
                  </a:lnTo>
                  <a:lnTo>
                    <a:pt x="225" y="56"/>
                  </a:lnTo>
                  <a:lnTo>
                    <a:pt x="225" y="52"/>
                  </a:lnTo>
                  <a:lnTo>
                    <a:pt x="225" y="52"/>
                  </a:lnTo>
                  <a:lnTo>
                    <a:pt x="225" y="49"/>
                  </a:lnTo>
                  <a:lnTo>
                    <a:pt x="229" y="49"/>
                  </a:lnTo>
                  <a:lnTo>
                    <a:pt x="234" y="47"/>
                  </a:lnTo>
                  <a:lnTo>
                    <a:pt x="234" y="42"/>
                  </a:lnTo>
                  <a:lnTo>
                    <a:pt x="236" y="37"/>
                  </a:lnTo>
                  <a:lnTo>
                    <a:pt x="234" y="35"/>
                  </a:lnTo>
                  <a:lnTo>
                    <a:pt x="234" y="35"/>
                  </a:lnTo>
                  <a:lnTo>
                    <a:pt x="234" y="33"/>
                  </a:lnTo>
                  <a:lnTo>
                    <a:pt x="234" y="33"/>
                  </a:lnTo>
                  <a:lnTo>
                    <a:pt x="206" y="26"/>
                  </a:lnTo>
                  <a:lnTo>
                    <a:pt x="125" y="4"/>
                  </a:lnTo>
                  <a:lnTo>
                    <a:pt x="118" y="2"/>
                  </a:lnTo>
                  <a:lnTo>
                    <a:pt x="116" y="0"/>
                  </a:lnTo>
                  <a:lnTo>
                    <a:pt x="113" y="2"/>
                  </a:lnTo>
                  <a:lnTo>
                    <a:pt x="109" y="2"/>
                  </a:lnTo>
                  <a:lnTo>
                    <a:pt x="106" y="2"/>
                  </a:lnTo>
                  <a:lnTo>
                    <a:pt x="104" y="0"/>
                  </a:lnTo>
                  <a:lnTo>
                    <a:pt x="99" y="0"/>
                  </a:lnTo>
                  <a:lnTo>
                    <a:pt x="97" y="0"/>
                  </a:lnTo>
                  <a:lnTo>
                    <a:pt x="94" y="0"/>
                  </a:lnTo>
                  <a:lnTo>
                    <a:pt x="92" y="2"/>
                  </a:lnTo>
                  <a:lnTo>
                    <a:pt x="90" y="4"/>
                  </a:lnTo>
                  <a:lnTo>
                    <a:pt x="90" y="7"/>
                  </a:lnTo>
                  <a:lnTo>
                    <a:pt x="87" y="7"/>
                  </a:lnTo>
                  <a:lnTo>
                    <a:pt x="85" y="9"/>
                  </a:lnTo>
                  <a:lnTo>
                    <a:pt x="78" y="7"/>
                  </a:lnTo>
                  <a:lnTo>
                    <a:pt x="78" y="7"/>
                  </a:lnTo>
                  <a:lnTo>
                    <a:pt x="78" y="4"/>
                  </a:lnTo>
                  <a:lnTo>
                    <a:pt x="78" y="9"/>
                  </a:lnTo>
                  <a:lnTo>
                    <a:pt x="80" y="11"/>
                  </a:lnTo>
                  <a:lnTo>
                    <a:pt x="80" y="11"/>
                  </a:lnTo>
                  <a:lnTo>
                    <a:pt x="78" y="14"/>
                  </a:lnTo>
                  <a:lnTo>
                    <a:pt x="78" y="16"/>
                  </a:lnTo>
                  <a:lnTo>
                    <a:pt x="75" y="16"/>
                  </a:lnTo>
                  <a:lnTo>
                    <a:pt x="73" y="14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71" y="16"/>
                  </a:lnTo>
                  <a:lnTo>
                    <a:pt x="71" y="16"/>
                  </a:lnTo>
                  <a:lnTo>
                    <a:pt x="71" y="18"/>
                  </a:lnTo>
                  <a:lnTo>
                    <a:pt x="68" y="18"/>
                  </a:lnTo>
                  <a:lnTo>
                    <a:pt x="66" y="16"/>
                  </a:lnTo>
                  <a:lnTo>
                    <a:pt x="64" y="16"/>
                  </a:lnTo>
                  <a:lnTo>
                    <a:pt x="61" y="14"/>
                  </a:lnTo>
                  <a:lnTo>
                    <a:pt x="59" y="16"/>
                  </a:lnTo>
                  <a:lnTo>
                    <a:pt x="57" y="16"/>
                  </a:lnTo>
                  <a:lnTo>
                    <a:pt x="57" y="14"/>
                  </a:lnTo>
                  <a:lnTo>
                    <a:pt x="57" y="14"/>
                  </a:lnTo>
                  <a:lnTo>
                    <a:pt x="54" y="11"/>
                  </a:lnTo>
                  <a:lnTo>
                    <a:pt x="52" y="9"/>
                  </a:lnTo>
                  <a:lnTo>
                    <a:pt x="45" y="9"/>
                  </a:lnTo>
                  <a:lnTo>
                    <a:pt x="45" y="9"/>
                  </a:lnTo>
                  <a:lnTo>
                    <a:pt x="45" y="9"/>
                  </a:lnTo>
                  <a:lnTo>
                    <a:pt x="47" y="11"/>
                  </a:lnTo>
                  <a:lnTo>
                    <a:pt x="47" y="16"/>
                  </a:lnTo>
                  <a:lnTo>
                    <a:pt x="45" y="16"/>
                  </a:lnTo>
                  <a:lnTo>
                    <a:pt x="45" y="16"/>
                  </a:lnTo>
                  <a:lnTo>
                    <a:pt x="40" y="14"/>
                  </a:lnTo>
                  <a:lnTo>
                    <a:pt x="33" y="11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4"/>
                  </a:lnTo>
                  <a:lnTo>
                    <a:pt x="23" y="7"/>
                  </a:lnTo>
                  <a:lnTo>
                    <a:pt x="19" y="7"/>
                  </a:lnTo>
                  <a:lnTo>
                    <a:pt x="16" y="7"/>
                  </a:lnTo>
                  <a:lnTo>
                    <a:pt x="16" y="4"/>
                  </a:lnTo>
                  <a:lnTo>
                    <a:pt x="14" y="4"/>
                  </a:lnTo>
                  <a:lnTo>
                    <a:pt x="12" y="7"/>
                  </a:lnTo>
                  <a:lnTo>
                    <a:pt x="12" y="7"/>
                  </a:lnTo>
                  <a:lnTo>
                    <a:pt x="12" y="9"/>
                  </a:lnTo>
                  <a:lnTo>
                    <a:pt x="7" y="11"/>
                  </a:lnTo>
                  <a:lnTo>
                    <a:pt x="0" y="7"/>
                  </a:lnTo>
                  <a:lnTo>
                    <a:pt x="0" y="4"/>
                  </a:lnTo>
                  <a:lnTo>
                    <a:pt x="4" y="40"/>
                  </a:lnTo>
                  <a:lnTo>
                    <a:pt x="9" y="66"/>
                  </a:lnTo>
                  <a:lnTo>
                    <a:pt x="16" y="99"/>
                  </a:lnTo>
                  <a:lnTo>
                    <a:pt x="21" y="113"/>
                  </a:lnTo>
                  <a:lnTo>
                    <a:pt x="21" y="113"/>
                  </a:lnTo>
                  <a:lnTo>
                    <a:pt x="23" y="123"/>
                  </a:lnTo>
                  <a:lnTo>
                    <a:pt x="23" y="127"/>
                  </a:lnTo>
                  <a:lnTo>
                    <a:pt x="33" y="160"/>
                  </a:lnTo>
                  <a:lnTo>
                    <a:pt x="49" y="222"/>
                  </a:lnTo>
                  <a:lnTo>
                    <a:pt x="54" y="220"/>
                  </a:lnTo>
                  <a:lnTo>
                    <a:pt x="68" y="212"/>
                  </a:lnTo>
                  <a:lnTo>
                    <a:pt x="99" y="201"/>
                  </a:lnTo>
                  <a:lnTo>
                    <a:pt x="99" y="201"/>
                  </a:lnTo>
                  <a:lnTo>
                    <a:pt x="106" y="208"/>
                  </a:lnTo>
                  <a:lnTo>
                    <a:pt x="116" y="198"/>
                  </a:lnTo>
                  <a:lnTo>
                    <a:pt x="111" y="194"/>
                  </a:lnTo>
                  <a:lnTo>
                    <a:pt x="135" y="184"/>
                  </a:lnTo>
                  <a:lnTo>
                    <a:pt x="156" y="175"/>
                  </a:lnTo>
                  <a:lnTo>
                    <a:pt x="158" y="175"/>
                  </a:lnTo>
                  <a:lnTo>
                    <a:pt x="161" y="175"/>
                  </a:lnTo>
                  <a:lnTo>
                    <a:pt x="163" y="175"/>
                  </a:lnTo>
                  <a:lnTo>
                    <a:pt x="165" y="177"/>
                  </a:lnTo>
                  <a:lnTo>
                    <a:pt x="165" y="177"/>
                  </a:lnTo>
                  <a:lnTo>
                    <a:pt x="168" y="182"/>
                  </a:lnTo>
                  <a:lnTo>
                    <a:pt x="177" y="184"/>
                  </a:lnTo>
                  <a:lnTo>
                    <a:pt x="184" y="186"/>
                  </a:lnTo>
                  <a:lnTo>
                    <a:pt x="187" y="186"/>
                  </a:lnTo>
                  <a:lnTo>
                    <a:pt x="187" y="186"/>
                  </a:lnTo>
                  <a:lnTo>
                    <a:pt x="187" y="186"/>
                  </a:lnTo>
                  <a:lnTo>
                    <a:pt x="182" y="179"/>
                  </a:lnTo>
                  <a:lnTo>
                    <a:pt x="182" y="179"/>
                  </a:lnTo>
                  <a:lnTo>
                    <a:pt x="180" y="177"/>
                  </a:lnTo>
                  <a:lnTo>
                    <a:pt x="175" y="170"/>
                  </a:lnTo>
                  <a:lnTo>
                    <a:pt x="189" y="158"/>
                  </a:lnTo>
                  <a:lnTo>
                    <a:pt x="194" y="163"/>
                  </a:lnTo>
                  <a:lnTo>
                    <a:pt x="194" y="163"/>
                  </a:lnTo>
                  <a:lnTo>
                    <a:pt x="196" y="163"/>
                  </a:lnTo>
                  <a:lnTo>
                    <a:pt x="196" y="163"/>
                  </a:lnTo>
                  <a:lnTo>
                    <a:pt x="199" y="160"/>
                  </a:lnTo>
                  <a:lnTo>
                    <a:pt x="196" y="158"/>
                  </a:lnTo>
                  <a:lnTo>
                    <a:pt x="196" y="156"/>
                  </a:lnTo>
                  <a:lnTo>
                    <a:pt x="196" y="153"/>
                  </a:lnTo>
                  <a:lnTo>
                    <a:pt x="196" y="153"/>
                  </a:lnTo>
                  <a:lnTo>
                    <a:pt x="199" y="153"/>
                  </a:lnTo>
                  <a:lnTo>
                    <a:pt x="201" y="153"/>
                  </a:lnTo>
                  <a:lnTo>
                    <a:pt x="208" y="153"/>
                  </a:lnTo>
                  <a:lnTo>
                    <a:pt x="210" y="156"/>
                  </a:lnTo>
                  <a:lnTo>
                    <a:pt x="210" y="160"/>
                  </a:lnTo>
                  <a:lnTo>
                    <a:pt x="210" y="160"/>
                  </a:lnTo>
                  <a:lnTo>
                    <a:pt x="213" y="160"/>
                  </a:lnTo>
                  <a:lnTo>
                    <a:pt x="213" y="160"/>
                  </a:lnTo>
                  <a:lnTo>
                    <a:pt x="215" y="160"/>
                  </a:lnTo>
                  <a:lnTo>
                    <a:pt x="215" y="165"/>
                  </a:lnTo>
                  <a:lnTo>
                    <a:pt x="213" y="168"/>
                  </a:lnTo>
                  <a:lnTo>
                    <a:pt x="215" y="170"/>
                  </a:lnTo>
                  <a:lnTo>
                    <a:pt x="218" y="172"/>
                  </a:lnTo>
                  <a:lnTo>
                    <a:pt x="220" y="177"/>
                  </a:lnTo>
                  <a:lnTo>
                    <a:pt x="220" y="179"/>
                  </a:lnTo>
                  <a:lnTo>
                    <a:pt x="220" y="182"/>
                  </a:lnTo>
                  <a:lnTo>
                    <a:pt x="225" y="184"/>
                  </a:lnTo>
                  <a:lnTo>
                    <a:pt x="229" y="186"/>
                  </a:lnTo>
                  <a:lnTo>
                    <a:pt x="234" y="189"/>
                  </a:lnTo>
                  <a:lnTo>
                    <a:pt x="241" y="198"/>
                  </a:lnTo>
                  <a:lnTo>
                    <a:pt x="239" y="201"/>
                  </a:lnTo>
                  <a:lnTo>
                    <a:pt x="241" y="201"/>
                  </a:lnTo>
                  <a:lnTo>
                    <a:pt x="241" y="201"/>
                  </a:lnTo>
                  <a:lnTo>
                    <a:pt x="244" y="201"/>
                  </a:lnTo>
                  <a:lnTo>
                    <a:pt x="244" y="201"/>
                  </a:lnTo>
                  <a:lnTo>
                    <a:pt x="241" y="198"/>
                  </a:lnTo>
                  <a:lnTo>
                    <a:pt x="241" y="198"/>
                  </a:lnTo>
                  <a:lnTo>
                    <a:pt x="241" y="196"/>
                  </a:lnTo>
                  <a:lnTo>
                    <a:pt x="244" y="198"/>
                  </a:lnTo>
                  <a:lnTo>
                    <a:pt x="251" y="205"/>
                  </a:lnTo>
                  <a:lnTo>
                    <a:pt x="251" y="205"/>
                  </a:lnTo>
                  <a:lnTo>
                    <a:pt x="253" y="205"/>
                  </a:lnTo>
                  <a:lnTo>
                    <a:pt x="253" y="203"/>
                  </a:lnTo>
                  <a:lnTo>
                    <a:pt x="253" y="198"/>
                  </a:lnTo>
                  <a:lnTo>
                    <a:pt x="253" y="196"/>
                  </a:lnTo>
                  <a:lnTo>
                    <a:pt x="253" y="196"/>
                  </a:lnTo>
                  <a:lnTo>
                    <a:pt x="251" y="194"/>
                  </a:lnTo>
                  <a:lnTo>
                    <a:pt x="251" y="189"/>
                  </a:lnTo>
                  <a:lnTo>
                    <a:pt x="255" y="182"/>
                  </a:lnTo>
                  <a:lnTo>
                    <a:pt x="255" y="182"/>
                  </a:lnTo>
                  <a:lnTo>
                    <a:pt x="258" y="182"/>
                  </a:lnTo>
                  <a:lnTo>
                    <a:pt x="263" y="182"/>
                  </a:lnTo>
                  <a:lnTo>
                    <a:pt x="265" y="177"/>
                  </a:lnTo>
                  <a:lnTo>
                    <a:pt x="265" y="177"/>
                  </a:lnTo>
                  <a:lnTo>
                    <a:pt x="265" y="175"/>
                  </a:lnTo>
                  <a:lnTo>
                    <a:pt x="267" y="170"/>
                  </a:lnTo>
                  <a:lnTo>
                    <a:pt x="267" y="168"/>
                  </a:lnTo>
                  <a:lnTo>
                    <a:pt x="267" y="163"/>
                  </a:lnTo>
                  <a:lnTo>
                    <a:pt x="265" y="160"/>
                  </a:lnTo>
                  <a:lnTo>
                    <a:pt x="267" y="160"/>
                  </a:lnTo>
                  <a:lnTo>
                    <a:pt x="267" y="156"/>
                  </a:lnTo>
                  <a:lnTo>
                    <a:pt x="265" y="153"/>
                  </a:lnTo>
                  <a:lnTo>
                    <a:pt x="258" y="146"/>
                  </a:lnTo>
                  <a:lnTo>
                    <a:pt x="255" y="142"/>
                  </a:lnTo>
                  <a:lnTo>
                    <a:pt x="255" y="139"/>
                  </a:lnTo>
                  <a:lnTo>
                    <a:pt x="255" y="137"/>
                  </a:lnTo>
                  <a:lnTo>
                    <a:pt x="258" y="134"/>
                  </a:lnTo>
                  <a:lnTo>
                    <a:pt x="263" y="127"/>
                  </a:lnTo>
                  <a:lnTo>
                    <a:pt x="263" y="120"/>
                  </a:lnTo>
                  <a:lnTo>
                    <a:pt x="265" y="118"/>
                  </a:lnTo>
                  <a:lnTo>
                    <a:pt x="265" y="118"/>
                  </a:lnTo>
                  <a:lnTo>
                    <a:pt x="267" y="115"/>
                  </a:lnTo>
                  <a:lnTo>
                    <a:pt x="270" y="108"/>
                  </a:lnTo>
                  <a:lnTo>
                    <a:pt x="272" y="106"/>
                  </a:lnTo>
                  <a:lnTo>
                    <a:pt x="272" y="104"/>
                  </a:lnTo>
                  <a:lnTo>
                    <a:pt x="270" y="99"/>
                  </a:lnTo>
                  <a:lnTo>
                    <a:pt x="267" y="94"/>
                  </a:lnTo>
                  <a:lnTo>
                    <a:pt x="265" y="92"/>
                  </a:lnTo>
                  <a:lnTo>
                    <a:pt x="263" y="94"/>
                  </a:lnTo>
                  <a:lnTo>
                    <a:pt x="255" y="10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1" name="Freeform 53"/>
            <p:cNvSpPr>
              <a:spLocks/>
            </p:cNvSpPr>
            <p:nvPr/>
          </p:nvSpPr>
          <p:spPr bwMode="auto">
            <a:xfrm>
              <a:off x="3616743" y="2928353"/>
              <a:ext cx="508000" cy="541338"/>
            </a:xfrm>
            <a:custGeom>
              <a:avLst/>
              <a:gdLst>
                <a:gd name="T0" fmla="*/ 81 w 320"/>
                <a:gd name="T1" fmla="*/ 10 h 341"/>
                <a:gd name="T2" fmla="*/ 76 w 320"/>
                <a:gd name="T3" fmla="*/ 19 h 341"/>
                <a:gd name="T4" fmla="*/ 81 w 320"/>
                <a:gd name="T5" fmla="*/ 24 h 341"/>
                <a:gd name="T6" fmla="*/ 0 w 320"/>
                <a:gd name="T7" fmla="*/ 55 h 341"/>
                <a:gd name="T8" fmla="*/ 7 w 320"/>
                <a:gd name="T9" fmla="*/ 64 h 341"/>
                <a:gd name="T10" fmla="*/ 12 w 320"/>
                <a:gd name="T11" fmla="*/ 71 h 341"/>
                <a:gd name="T12" fmla="*/ 17 w 320"/>
                <a:gd name="T13" fmla="*/ 83 h 341"/>
                <a:gd name="T14" fmla="*/ 24 w 320"/>
                <a:gd name="T15" fmla="*/ 93 h 341"/>
                <a:gd name="T16" fmla="*/ 29 w 320"/>
                <a:gd name="T17" fmla="*/ 97 h 341"/>
                <a:gd name="T18" fmla="*/ 31 w 320"/>
                <a:gd name="T19" fmla="*/ 109 h 341"/>
                <a:gd name="T20" fmla="*/ 38 w 320"/>
                <a:gd name="T21" fmla="*/ 121 h 341"/>
                <a:gd name="T22" fmla="*/ 41 w 320"/>
                <a:gd name="T23" fmla="*/ 128 h 341"/>
                <a:gd name="T24" fmla="*/ 48 w 320"/>
                <a:gd name="T25" fmla="*/ 140 h 341"/>
                <a:gd name="T26" fmla="*/ 55 w 320"/>
                <a:gd name="T27" fmla="*/ 149 h 341"/>
                <a:gd name="T28" fmla="*/ 62 w 320"/>
                <a:gd name="T29" fmla="*/ 161 h 341"/>
                <a:gd name="T30" fmla="*/ 69 w 320"/>
                <a:gd name="T31" fmla="*/ 166 h 341"/>
                <a:gd name="T32" fmla="*/ 78 w 320"/>
                <a:gd name="T33" fmla="*/ 175 h 341"/>
                <a:gd name="T34" fmla="*/ 83 w 320"/>
                <a:gd name="T35" fmla="*/ 185 h 341"/>
                <a:gd name="T36" fmla="*/ 93 w 320"/>
                <a:gd name="T37" fmla="*/ 185 h 341"/>
                <a:gd name="T38" fmla="*/ 95 w 320"/>
                <a:gd name="T39" fmla="*/ 192 h 341"/>
                <a:gd name="T40" fmla="*/ 88 w 320"/>
                <a:gd name="T41" fmla="*/ 201 h 341"/>
                <a:gd name="T42" fmla="*/ 88 w 320"/>
                <a:gd name="T43" fmla="*/ 208 h 341"/>
                <a:gd name="T44" fmla="*/ 88 w 320"/>
                <a:gd name="T45" fmla="*/ 218 h 341"/>
                <a:gd name="T46" fmla="*/ 88 w 320"/>
                <a:gd name="T47" fmla="*/ 230 h 341"/>
                <a:gd name="T48" fmla="*/ 90 w 320"/>
                <a:gd name="T49" fmla="*/ 246 h 341"/>
                <a:gd name="T50" fmla="*/ 104 w 320"/>
                <a:gd name="T51" fmla="*/ 256 h 341"/>
                <a:gd name="T52" fmla="*/ 102 w 320"/>
                <a:gd name="T53" fmla="*/ 263 h 341"/>
                <a:gd name="T54" fmla="*/ 102 w 320"/>
                <a:gd name="T55" fmla="*/ 268 h 341"/>
                <a:gd name="T56" fmla="*/ 107 w 320"/>
                <a:gd name="T57" fmla="*/ 275 h 341"/>
                <a:gd name="T58" fmla="*/ 114 w 320"/>
                <a:gd name="T59" fmla="*/ 287 h 341"/>
                <a:gd name="T60" fmla="*/ 114 w 320"/>
                <a:gd name="T61" fmla="*/ 301 h 341"/>
                <a:gd name="T62" fmla="*/ 116 w 320"/>
                <a:gd name="T63" fmla="*/ 305 h 341"/>
                <a:gd name="T64" fmla="*/ 128 w 320"/>
                <a:gd name="T65" fmla="*/ 301 h 341"/>
                <a:gd name="T66" fmla="*/ 135 w 320"/>
                <a:gd name="T67" fmla="*/ 305 h 341"/>
                <a:gd name="T68" fmla="*/ 131 w 320"/>
                <a:gd name="T69" fmla="*/ 310 h 341"/>
                <a:gd name="T70" fmla="*/ 131 w 320"/>
                <a:gd name="T71" fmla="*/ 313 h 341"/>
                <a:gd name="T72" fmla="*/ 128 w 320"/>
                <a:gd name="T73" fmla="*/ 322 h 341"/>
                <a:gd name="T74" fmla="*/ 135 w 320"/>
                <a:gd name="T75" fmla="*/ 317 h 341"/>
                <a:gd name="T76" fmla="*/ 142 w 320"/>
                <a:gd name="T77" fmla="*/ 315 h 341"/>
                <a:gd name="T78" fmla="*/ 154 w 320"/>
                <a:gd name="T79" fmla="*/ 313 h 341"/>
                <a:gd name="T80" fmla="*/ 157 w 320"/>
                <a:gd name="T81" fmla="*/ 320 h 341"/>
                <a:gd name="T82" fmla="*/ 161 w 320"/>
                <a:gd name="T83" fmla="*/ 324 h 341"/>
                <a:gd name="T84" fmla="*/ 166 w 320"/>
                <a:gd name="T85" fmla="*/ 327 h 341"/>
                <a:gd name="T86" fmla="*/ 166 w 320"/>
                <a:gd name="T87" fmla="*/ 334 h 341"/>
                <a:gd name="T88" fmla="*/ 273 w 320"/>
                <a:gd name="T89" fmla="*/ 249 h 341"/>
                <a:gd name="T90" fmla="*/ 275 w 320"/>
                <a:gd name="T91" fmla="*/ 249 h 341"/>
                <a:gd name="T92" fmla="*/ 296 w 320"/>
                <a:gd name="T93" fmla="*/ 230 h 341"/>
                <a:gd name="T94" fmla="*/ 289 w 320"/>
                <a:gd name="T95" fmla="*/ 185 h 341"/>
                <a:gd name="T96" fmla="*/ 284 w 320"/>
                <a:gd name="T97" fmla="*/ 142 h 341"/>
                <a:gd name="T98" fmla="*/ 284 w 320"/>
                <a:gd name="T99" fmla="*/ 119 h 341"/>
                <a:gd name="T100" fmla="*/ 303 w 320"/>
                <a:gd name="T101" fmla="*/ 116 h 341"/>
                <a:gd name="T102" fmla="*/ 320 w 320"/>
                <a:gd name="T103" fmla="*/ 81 h 341"/>
                <a:gd name="T104" fmla="*/ 308 w 320"/>
                <a:gd name="T105" fmla="*/ 71 h 341"/>
                <a:gd name="T106" fmla="*/ 294 w 320"/>
                <a:gd name="T107" fmla="*/ 64 h 341"/>
                <a:gd name="T108" fmla="*/ 284 w 320"/>
                <a:gd name="T109" fmla="*/ 59 h 341"/>
                <a:gd name="T110" fmla="*/ 268 w 320"/>
                <a:gd name="T111" fmla="*/ 55 h 341"/>
                <a:gd name="T112" fmla="*/ 256 w 320"/>
                <a:gd name="T113" fmla="*/ 43 h 341"/>
                <a:gd name="T114" fmla="*/ 197 w 320"/>
                <a:gd name="T115" fmla="*/ 50 h 341"/>
                <a:gd name="T116" fmla="*/ 86 w 320"/>
                <a:gd name="T117" fmla="*/ 5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20" h="341">
                  <a:moveTo>
                    <a:pt x="86" y="5"/>
                  </a:moveTo>
                  <a:lnTo>
                    <a:pt x="86" y="7"/>
                  </a:lnTo>
                  <a:lnTo>
                    <a:pt x="81" y="7"/>
                  </a:lnTo>
                  <a:lnTo>
                    <a:pt x="81" y="10"/>
                  </a:lnTo>
                  <a:lnTo>
                    <a:pt x="81" y="14"/>
                  </a:lnTo>
                  <a:lnTo>
                    <a:pt x="76" y="14"/>
                  </a:lnTo>
                  <a:lnTo>
                    <a:pt x="76" y="19"/>
                  </a:lnTo>
                  <a:lnTo>
                    <a:pt x="76" y="19"/>
                  </a:lnTo>
                  <a:lnTo>
                    <a:pt x="78" y="19"/>
                  </a:lnTo>
                  <a:lnTo>
                    <a:pt x="78" y="19"/>
                  </a:lnTo>
                  <a:lnTo>
                    <a:pt x="81" y="22"/>
                  </a:lnTo>
                  <a:lnTo>
                    <a:pt x="81" y="24"/>
                  </a:lnTo>
                  <a:lnTo>
                    <a:pt x="78" y="24"/>
                  </a:lnTo>
                  <a:lnTo>
                    <a:pt x="26" y="43"/>
                  </a:lnTo>
                  <a:lnTo>
                    <a:pt x="0" y="52"/>
                  </a:lnTo>
                  <a:lnTo>
                    <a:pt x="0" y="55"/>
                  </a:lnTo>
                  <a:lnTo>
                    <a:pt x="7" y="59"/>
                  </a:lnTo>
                  <a:lnTo>
                    <a:pt x="7" y="59"/>
                  </a:lnTo>
                  <a:lnTo>
                    <a:pt x="7" y="64"/>
                  </a:lnTo>
                  <a:lnTo>
                    <a:pt x="7" y="64"/>
                  </a:lnTo>
                  <a:lnTo>
                    <a:pt x="7" y="67"/>
                  </a:lnTo>
                  <a:lnTo>
                    <a:pt x="10" y="69"/>
                  </a:lnTo>
                  <a:lnTo>
                    <a:pt x="12" y="69"/>
                  </a:lnTo>
                  <a:lnTo>
                    <a:pt x="12" y="71"/>
                  </a:lnTo>
                  <a:lnTo>
                    <a:pt x="12" y="74"/>
                  </a:lnTo>
                  <a:lnTo>
                    <a:pt x="17" y="76"/>
                  </a:lnTo>
                  <a:lnTo>
                    <a:pt x="17" y="81"/>
                  </a:lnTo>
                  <a:lnTo>
                    <a:pt x="17" y="83"/>
                  </a:lnTo>
                  <a:lnTo>
                    <a:pt x="22" y="88"/>
                  </a:lnTo>
                  <a:lnTo>
                    <a:pt x="24" y="88"/>
                  </a:lnTo>
                  <a:lnTo>
                    <a:pt x="26" y="90"/>
                  </a:lnTo>
                  <a:lnTo>
                    <a:pt x="24" y="93"/>
                  </a:lnTo>
                  <a:lnTo>
                    <a:pt x="26" y="95"/>
                  </a:lnTo>
                  <a:lnTo>
                    <a:pt x="26" y="95"/>
                  </a:lnTo>
                  <a:lnTo>
                    <a:pt x="26" y="95"/>
                  </a:lnTo>
                  <a:lnTo>
                    <a:pt x="29" y="97"/>
                  </a:lnTo>
                  <a:lnTo>
                    <a:pt x="31" y="102"/>
                  </a:lnTo>
                  <a:lnTo>
                    <a:pt x="31" y="104"/>
                  </a:lnTo>
                  <a:lnTo>
                    <a:pt x="31" y="109"/>
                  </a:lnTo>
                  <a:lnTo>
                    <a:pt x="31" y="109"/>
                  </a:lnTo>
                  <a:lnTo>
                    <a:pt x="33" y="114"/>
                  </a:lnTo>
                  <a:lnTo>
                    <a:pt x="31" y="116"/>
                  </a:lnTo>
                  <a:lnTo>
                    <a:pt x="33" y="119"/>
                  </a:lnTo>
                  <a:lnTo>
                    <a:pt x="38" y="121"/>
                  </a:lnTo>
                  <a:lnTo>
                    <a:pt x="41" y="123"/>
                  </a:lnTo>
                  <a:lnTo>
                    <a:pt x="41" y="128"/>
                  </a:lnTo>
                  <a:lnTo>
                    <a:pt x="41" y="128"/>
                  </a:lnTo>
                  <a:lnTo>
                    <a:pt x="41" y="128"/>
                  </a:lnTo>
                  <a:lnTo>
                    <a:pt x="41" y="137"/>
                  </a:lnTo>
                  <a:lnTo>
                    <a:pt x="43" y="140"/>
                  </a:lnTo>
                  <a:lnTo>
                    <a:pt x="45" y="140"/>
                  </a:lnTo>
                  <a:lnTo>
                    <a:pt x="48" y="140"/>
                  </a:lnTo>
                  <a:lnTo>
                    <a:pt x="48" y="145"/>
                  </a:lnTo>
                  <a:lnTo>
                    <a:pt x="50" y="147"/>
                  </a:lnTo>
                  <a:lnTo>
                    <a:pt x="52" y="149"/>
                  </a:lnTo>
                  <a:lnTo>
                    <a:pt x="55" y="149"/>
                  </a:lnTo>
                  <a:lnTo>
                    <a:pt x="62" y="159"/>
                  </a:lnTo>
                  <a:lnTo>
                    <a:pt x="62" y="159"/>
                  </a:lnTo>
                  <a:lnTo>
                    <a:pt x="62" y="161"/>
                  </a:lnTo>
                  <a:lnTo>
                    <a:pt x="62" y="161"/>
                  </a:lnTo>
                  <a:lnTo>
                    <a:pt x="67" y="166"/>
                  </a:lnTo>
                  <a:lnTo>
                    <a:pt x="67" y="166"/>
                  </a:lnTo>
                  <a:lnTo>
                    <a:pt x="69" y="166"/>
                  </a:lnTo>
                  <a:lnTo>
                    <a:pt x="69" y="166"/>
                  </a:lnTo>
                  <a:lnTo>
                    <a:pt x="71" y="166"/>
                  </a:lnTo>
                  <a:lnTo>
                    <a:pt x="74" y="173"/>
                  </a:lnTo>
                  <a:lnTo>
                    <a:pt x="76" y="175"/>
                  </a:lnTo>
                  <a:lnTo>
                    <a:pt x="78" y="175"/>
                  </a:lnTo>
                  <a:lnTo>
                    <a:pt x="78" y="178"/>
                  </a:lnTo>
                  <a:lnTo>
                    <a:pt x="81" y="180"/>
                  </a:lnTo>
                  <a:lnTo>
                    <a:pt x="83" y="182"/>
                  </a:lnTo>
                  <a:lnTo>
                    <a:pt x="83" y="185"/>
                  </a:lnTo>
                  <a:lnTo>
                    <a:pt x="88" y="185"/>
                  </a:lnTo>
                  <a:lnTo>
                    <a:pt x="90" y="182"/>
                  </a:lnTo>
                  <a:lnTo>
                    <a:pt x="90" y="182"/>
                  </a:lnTo>
                  <a:lnTo>
                    <a:pt x="93" y="185"/>
                  </a:lnTo>
                  <a:lnTo>
                    <a:pt x="95" y="192"/>
                  </a:lnTo>
                  <a:lnTo>
                    <a:pt x="95" y="192"/>
                  </a:lnTo>
                  <a:lnTo>
                    <a:pt x="95" y="192"/>
                  </a:lnTo>
                  <a:lnTo>
                    <a:pt x="95" y="192"/>
                  </a:lnTo>
                  <a:lnTo>
                    <a:pt x="95" y="192"/>
                  </a:lnTo>
                  <a:lnTo>
                    <a:pt x="90" y="197"/>
                  </a:lnTo>
                  <a:lnTo>
                    <a:pt x="90" y="197"/>
                  </a:lnTo>
                  <a:lnTo>
                    <a:pt x="88" y="201"/>
                  </a:lnTo>
                  <a:lnTo>
                    <a:pt x="88" y="201"/>
                  </a:lnTo>
                  <a:lnTo>
                    <a:pt x="88" y="204"/>
                  </a:lnTo>
                  <a:lnTo>
                    <a:pt x="88" y="206"/>
                  </a:lnTo>
                  <a:lnTo>
                    <a:pt x="88" y="208"/>
                  </a:lnTo>
                  <a:lnTo>
                    <a:pt x="86" y="211"/>
                  </a:lnTo>
                  <a:lnTo>
                    <a:pt x="86" y="213"/>
                  </a:lnTo>
                  <a:lnTo>
                    <a:pt x="86" y="216"/>
                  </a:lnTo>
                  <a:lnTo>
                    <a:pt x="88" y="218"/>
                  </a:lnTo>
                  <a:lnTo>
                    <a:pt x="88" y="220"/>
                  </a:lnTo>
                  <a:lnTo>
                    <a:pt x="90" y="225"/>
                  </a:lnTo>
                  <a:lnTo>
                    <a:pt x="90" y="227"/>
                  </a:lnTo>
                  <a:lnTo>
                    <a:pt x="88" y="230"/>
                  </a:lnTo>
                  <a:lnTo>
                    <a:pt x="88" y="230"/>
                  </a:lnTo>
                  <a:lnTo>
                    <a:pt x="88" y="234"/>
                  </a:lnTo>
                  <a:lnTo>
                    <a:pt x="90" y="239"/>
                  </a:lnTo>
                  <a:lnTo>
                    <a:pt x="90" y="246"/>
                  </a:lnTo>
                  <a:lnTo>
                    <a:pt x="90" y="249"/>
                  </a:lnTo>
                  <a:lnTo>
                    <a:pt x="93" y="251"/>
                  </a:lnTo>
                  <a:lnTo>
                    <a:pt x="97" y="251"/>
                  </a:lnTo>
                  <a:lnTo>
                    <a:pt x="104" y="256"/>
                  </a:lnTo>
                  <a:lnTo>
                    <a:pt x="104" y="258"/>
                  </a:lnTo>
                  <a:lnTo>
                    <a:pt x="104" y="261"/>
                  </a:lnTo>
                  <a:lnTo>
                    <a:pt x="104" y="263"/>
                  </a:lnTo>
                  <a:lnTo>
                    <a:pt x="102" y="263"/>
                  </a:lnTo>
                  <a:lnTo>
                    <a:pt x="100" y="265"/>
                  </a:lnTo>
                  <a:lnTo>
                    <a:pt x="100" y="268"/>
                  </a:lnTo>
                  <a:lnTo>
                    <a:pt x="100" y="268"/>
                  </a:lnTo>
                  <a:lnTo>
                    <a:pt x="102" y="268"/>
                  </a:lnTo>
                  <a:lnTo>
                    <a:pt x="104" y="270"/>
                  </a:lnTo>
                  <a:lnTo>
                    <a:pt x="104" y="270"/>
                  </a:lnTo>
                  <a:lnTo>
                    <a:pt x="107" y="272"/>
                  </a:lnTo>
                  <a:lnTo>
                    <a:pt x="107" y="275"/>
                  </a:lnTo>
                  <a:lnTo>
                    <a:pt x="109" y="279"/>
                  </a:lnTo>
                  <a:lnTo>
                    <a:pt x="112" y="282"/>
                  </a:lnTo>
                  <a:lnTo>
                    <a:pt x="112" y="284"/>
                  </a:lnTo>
                  <a:lnTo>
                    <a:pt x="114" y="287"/>
                  </a:lnTo>
                  <a:lnTo>
                    <a:pt x="116" y="287"/>
                  </a:lnTo>
                  <a:lnTo>
                    <a:pt x="116" y="289"/>
                  </a:lnTo>
                  <a:lnTo>
                    <a:pt x="116" y="296"/>
                  </a:lnTo>
                  <a:lnTo>
                    <a:pt x="114" y="301"/>
                  </a:lnTo>
                  <a:lnTo>
                    <a:pt x="114" y="305"/>
                  </a:lnTo>
                  <a:lnTo>
                    <a:pt x="114" y="305"/>
                  </a:lnTo>
                  <a:lnTo>
                    <a:pt x="114" y="305"/>
                  </a:lnTo>
                  <a:lnTo>
                    <a:pt x="116" y="305"/>
                  </a:lnTo>
                  <a:lnTo>
                    <a:pt x="119" y="303"/>
                  </a:lnTo>
                  <a:lnTo>
                    <a:pt x="121" y="303"/>
                  </a:lnTo>
                  <a:lnTo>
                    <a:pt x="126" y="301"/>
                  </a:lnTo>
                  <a:lnTo>
                    <a:pt x="128" y="301"/>
                  </a:lnTo>
                  <a:lnTo>
                    <a:pt x="133" y="301"/>
                  </a:lnTo>
                  <a:lnTo>
                    <a:pt x="135" y="303"/>
                  </a:lnTo>
                  <a:lnTo>
                    <a:pt x="135" y="305"/>
                  </a:lnTo>
                  <a:lnTo>
                    <a:pt x="135" y="305"/>
                  </a:lnTo>
                  <a:lnTo>
                    <a:pt x="133" y="308"/>
                  </a:lnTo>
                  <a:lnTo>
                    <a:pt x="133" y="308"/>
                  </a:lnTo>
                  <a:lnTo>
                    <a:pt x="133" y="308"/>
                  </a:lnTo>
                  <a:lnTo>
                    <a:pt x="131" y="310"/>
                  </a:lnTo>
                  <a:lnTo>
                    <a:pt x="131" y="310"/>
                  </a:lnTo>
                  <a:lnTo>
                    <a:pt x="131" y="310"/>
                  </a:lnTo>
                  <a:lnTo>
                    <a:pt x="131" y="313"/>
                  </a:lnTo>
                  <a:lnTo>
                    <a:pt x="131" y="313"/>
                  </a:lnTo>
                  <a:lnTo>
                    <a:pt x="128" y="315"/>
                  </a:lnTo>
                  <a:lnTo>
                    <a:pt x="128" y="317"/>
                  </a:lnTo>
                  <a:lnTo>
                    <a:pt x="128" y="320"/>
                  </a:lnTo>
                  <a:lnTo>
                    <a:pt x="128" y="322"/>
                  </a:lnTo>
                  <a:lnTo>
                    <a:pt x="133" y="322"/>
                  </a:lnTo>
                  <a:lnTo>
                    <a:pt x="135" y="320"/>
                  </a:lnTo>
                  <a:lnTo>
                    <a:pt x="135" y="320"/>
                  </a:lnTo>
                  <a:lnTo>
                    <a:pt x="135" y="317"/>
                  </a:lnTo>
                  <a:lnTo>
                    <a:pt x="135" y="315"/>
                  </a:lnTo>
                  <a:lnTo>
                    <a:pt x="138" y="315"/>
                  </a:lnTo>
                  <a:lnTo>
                    <a:pt x="140" y="315"/>
                  </a:lnTo>
                  <a:lnTo>
                    <a:pt x="142" y="315"/>
                  </a:lnTo>
                  <a:lnTo>
                    <a:pt x="147" y="308"/>
                  </a:lnTo>
                  <a:lnTo>
                    <a:pt x="147" y="308"/>
                  </a:lnTo>
                  <a:lnTo>
                    <a:pt x="154" y="310"/>
                  </a:lnTo>
                  <a:lnTo>
                    <a:pt x="154" y="313"/>
                  </a:lnTo>
                  <a:lnTo>
                    <a:pt x="154" y="315"/>
                  </a:lnTo>
                  <a:lnTo>
                    <a:pt x="154" y="315"/>
                  </a:lnTo>
                  <a:lnTo>
                    <a:pt x="154" y="317"/>
                  </a:lnTo>
                  <a:lnTo>
                    <a:pt x="157" y="320"/>
                  </a:lnTo>
                  <a:lnTo>
                    <a:pt x="159" y="320"/>
                  </a:lnTo>
                  <a:lnTo>
                    <a:pt x="161" y="320"/>
                  </a:lnTo>
                  <a:lnTo>
                    <a:pt x="161" y="320"/>
                  </a:lnTo>
                  <a:lnTo>
                    <a:pt x="161" y="324"/>
                  </a:lnTo>
                  <a:lnTo>
                    <a:pt x="164" y="324"/>
                  </a:lnTo>
                  <a:lnTo>
                    <a:pt x="164" y="327"/>
                  </a:lnTo>
                  <a:lnTo>
                    <a:pt x="164" y="327"/>
                  </a:lnTo>
                  <a:lnTo>
                    <a:pt x="166" y="327"/>
                  </a:lnTo>
                  <a:lnTo>
                    <a:pt x="166" y="329"/>
                  </a:lnTo>
                  <a:lnTo>
                    <a:pt x="166" y="329"/>
                  </a:lnTo>
                  <a:lnTo>
                    <a:pt x="166" y="331"/>
                  </a:lnTo>
                  <a:lnTo>
                    <a:pt x="166" y="334"/>
                  </a:lnTo>
                  <a:lnTo>
                    <a:pt x="171" y="341"/>
                  </a:lnTo>
                  <a:lnTo>
                    <a:pt x="235" y="284"/>
                  </a:lnTo>
                  <a:lnTo>
                    <a:pt x="256" y="265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75" y="249"/>
                  </a:lnTo>
                  <a:lnTo>
                    <a:pt x="275" y="249"/>
                  </a:lnTo>
                  <a:lnTo>
                    <a:pt x="275" y="249"/>
                  </a:lnTo>
                  <a:lnTo>
                    <a:pt x="277" y="246"/>
                  </a:lnTo>
                  <a:lnTo>
                    <a:pt x="280" y="244"/>
                  </a:lnTo>
                  <a:lnTo>
                    <a:pt x="287" y="237"/>
                  </a:lnTo>
                  <a:lnTo>
                    <a:pt x="296" y="230"/>
                  </a:lnTo>
                  <a:lnTo>
                    <a:pt x="294" y="204"/>
                  </a:lnTo>
                  <a:lnTo>
                    <a:pt x="296" y="204"/>
                  </a:lnTo>
                  <a:lnTo>
                    <a:pt x="292" y="190"/>
                  </a:lnTo>
                  <a:lnTo>
                    <a:pt x="289" y="185"/>
                  </a:lnTo>
                  <a:lnTo>
                    <a:pt x="275" y="152"/>
                  </a:lnTo>
                  <a:lnTo>
                    <a:pt x="280" y="147"/>
                  </a:lnTo>
                  <a:lnTo>
                    <a:pt x="284" y="142"/>
                  </a:lnTo>
                  <a:lnTo>
                    <a:pt x="284" y="142"/>
                  </a:lnTo>
                  <a:lnTo>
                    <a:pt x="294" y="133"/>
                  </a:lnTo>
                  <a:lnTo>
                    <a:pt x="292" y="133"/>
                  </a:lnTo>
                  <a:lnTo>
                    <a:pt x="289" y="126"/>
                  </a:lnTo>
                  <a:lnTo>
                    <a:pt x="284" y="119"/>
                  </a:lnTo>
                  <a:lnTo>
                    <a:pt x="287" y="114"/>
                  </a:lnTo>
                  <a:lnTo>
                    <a:pt x="294" y="111"/>
                  </a:lnTo>
                  <a:lnTo>
                    <a:pt x="301" y="123"/>
                  </a:lnTo>
                  <a:lnTo>
                    <a:pt x="303" y="116"/>
                  </a:lnTo>
                  <a:lnTo>
                    <a:pt x="306" y="100"/>
                  </a:lnTo>
                  <a:lnTo>
                    <a:pt x="320" y="88"/>
                  </a:lnTo>
                  <a:lnTo>
                    <a:pt x="320" y="85"/>
                  </a:lnTo>
                  <a:lnTo>
                    <a:pt x="320" y="81"/>
                  </a:lnTo>
                  <a:lnTo>
                    <a:pt x="315" y="78"/>
                  </a:lnTo>
                  <a:lnTo>
                    <a:pt x="313" y="74"/>
                  </a:lnTo>
                  <a:lnTo>
                    <a:pt x="310" y="71"/>
                  </a:lnTo>
                  <a:lnTo>
                    <a:pt x="308" y="71"/>
                  </a:lnTo>
                  <a:lnTo>
                    <a:pt x="303" y="69"/>
                  </a:lnTo>
                  <a:lnTo>
                    <a:pt x="301" y="69"/>
                  </a:lnTo>
                  <a:lnTo>
                    <a:pt x="299" y="64"/>
                  </a:lnTo>
                  <a:lnTo>
                    <a:pt x="294" y="64"/>
                  </a:lnTo>
                  <a:lnTo>
                    <a:pt x="289" y="57"/>
                  </a:lnTo>
                  <a:lnTo>
                    <a:pt x="287" y="57"/>
                  </a:lnTo>
                  <a:lnTo>
                    <a:pt x="287" y="57"/>
                  </a:lnTo>
                  <a:lnTo>
                    <a:pt x="284" y="59"/>
                  </a:lnTo>
                  <a:lnTo>
                    <a:pt x="282" y="59"/>
                  </a:lnTo>
                  <a:lnTo>
                    <a:pt x="275" y="59"/>
                  </a:lnTo>
                  <a:lnTo>
                    <a:pt x="270" y="57"/>
                  </a:lnTo>
                  <a:lnTo>
                    <a:pt x="268" y="55"/>
                  </a:lnTo>
                  <a:lnTo>
                    <a:pt x="268" y="52"/>
                  </a:lnTo>
                  <a:lnTo>
                    <a:pt x="263" y="50"/>
                  </a:lnTo>
                  <a:lnTo>
                    <a:pt x="258" y="45"/>
                  </a:lnTo>
                  <a:lnTo>
                    <a:pt x="256" y="43"/>
                  </a:lnTo>
                  <a:lnTo>
                    <a:pt x="251" y="40"/>
                  </a:lnTo>
                  <a:lnTo>
                    <a:pt x="251" y="38"/>
                  </a:lnTo>
                  <a:lnTo>
                    <a:pt x="202" y="52"/>
                  </a:lnTo>
                  <a:lnTo>
                    <a:pt x="197" y="50"/>
                  </a:lnTo>
                  <a:lnTo>
                    <a:pt x="178" y="40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86" y="5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2" name="Freeform 54"/>
            <p:cNvSpPr>
              <a:spLocks/>
            </p:cNvSpPr>
            <p:nvPr/>
          </p:nvSpPr>
          <p:spPr bwMode="auto">
            <a:xfrm>
              <a:off x="2643606" y="3668128"/>
              <a:ext cx="258763" cy="365125"/>
            </a:xfrm>
            <a:custGeom>
              <a:avLst/>
              <a:gdLst>
                <a:gd name="T0" fmla="*/ 152 w 163"/>
                <a:gd name="T1" fmla="*/ 216 h 230"/>
                <a:gd name="T2" fmla="*/ 159 w 163"/>
                <a:gd name="T3" fmla="*/ 180 h 230"/>
                <a:gd name="T4" fmla="*/ 161 w 163"/>
                <a:gd name="T5" fmla="*/ 147 h 230"/>
                <a:gd name="T6" fmla="*/ 161 w 163"/>
                <a:gd name="T7" fmla="*/ 86 h 230"/>
                <a:gd name="T8" fmla="*/ 161 w 163"/>
                <a:gd name="T9" fmla="*/ 83 h 230"/>
                <a:gd name="T10" fmla="*/ 163 w 163"/>
                <a:gd name="T11" fmla="*/ 67 h 230"/>
                <a:gd name="T12" fmla="*/ 163 w 163"/>
                <a:gd name="T13" fmla="*/ 48 h 230"/>
                <a:gd name="T14" fmla="*/ 163 w 163"/>
                <a:gd name="T15" fmla="*/ 31 h 230"/>
                <a:gd name="T16" fmla="*/ 163 w 163"/>
                <a:gd name="T17" fmla="*/ 3 h 230"/>
                <a:gd name="T18" fmla="*/ 104 w 163"/>
                <a:gd name="T19" fmla="*/ 0 h 230"/>
                <a:gd name="T20" fmla="*/ 104 w 163"/>
                <a:gd name="T21" fmla="*/ 22 h 230"/>
                <a:gd name="T22" fmla="*/ 97 w 163"/>
                <a:gd name="T23" fmla="*/ 22 h 230"/>
                <a:gd name="T24" fmla="*/ 64 w 163"/>
                <a:gd name="T25" fmla="*/ 22 h 230"/>
                <a:gd name="T26" fmla="*/ 52 w 163"/>
                <a:gd name="T27" fmla="*/ 19 h 230"/>
                <a:gd name="T28" fmla="*/ 38 w 163"/>
                <a:gd name="T29" fmla="*/ 19 h 230"/>
                <a:gd name="T30" fmla="*/ 33 w 163"/>
                <a:gd name="T31" fmla="*/ 17 h 230"/>
                <a:gd name="T32" fmla="*/ 17 w 163"/>
                <a:gd name="T33" fmla="*/ 12 h 230"/>
                <a:gd name="T34" fmla="*/ 17 w 163"/>
                <a:gd name="T35" fmla="*/ 52 h 230"/>
                <a:gd name="T36" fmla="*/ 17 w 163"/>
                <a:gd name="T37" fmla="*/ 62 h 230"/>
                <a:gd name="T38" fmla="*/ 17 w 163"/>
                <a:gd name="T39" fmla="*/ 78 h 230"/>
                <a:gd name="T40" fmla="*/ 17 w 163"/>
                <a:gd name="T41" fmla="*/ 95 h 230"/>
                <a:gd name="T42" fmla="*/ 14 w 163"/>
                <a:gd name="T43" fmla="*/ 107 h 230"/>
                <a:gd name="T44" fmla="*/ 17 w 163"/>
                <a:gd name="T45" fmla="*/ 107 h 230"/>
                <a:gd name="T46" fmla="*/ 14 w 163"/>
                <a:gd name="T47" fmla="*/ 119 h 230"/>
                <a:gd name="T48" fmla="*/ 14 w 163"/>
                <a:gd name="T49" fmla="*/ 119 h 230"/>
                <a:gd name="T50" fmla="*/ 14 w 163"/>
                <a:gd name="T51" fmla="*/ 123 h 230"/>
                <a:gd name="T52" fmla="*/ 14 w 163"/>
                <a:gd name="T53" fmla="*/ 138 h 230"/>
                <a:gd name="T54" fmla="*/ 7 w 163"/>
                <a:gd name="T55" fmla="*/ 145 h 230"/>
                <a:gd name="T56" fmla="*/ 0 w 163"/>
                <a:gd name="T57" fmla="*/ 178 h 230"/>
                <a:gd name="T58" fmla="*/ 31 w 163"/>
                <a:gd name="T59" fmla="*/ 180 h 230"/>
                <a:gd name="T60" fmla="*/ 45 w 163"/>
                <a:gd name="T61" fmla="*/ 180 h 230"/>
                <a:gd name="T62" fmla="*/ 95 w 163"/>
                <a:gd name="T63" fmla="*/ 180 h 230"/>
                <a:gd name="T64" fmla="*/ 97 w 163"/>
                <a:gd name="T65" fmla="*/ 180 h 230"/>
                <a:gd name="T66" fmla="*/ 104 w 163"/>
                <a:gd name="T67" fmla="*/ 183 h 230"/>
                <a:gd name="T68" fmla="*/ 137 w 163"/>
                <a:gd name="T69" fmla="*/ 23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3" h="230">
                  <a:moveTo>
                    <a:pt x="152" y="230"/>
                  </a:moveTo>
                  <a:lnTo>
                    <a:pt x="152" y="216"/>
                  </a:lnTo>
                  <a:lnTo>
                    <a:pt x="159" y="216"/>
                  </a:lnTo>
                  <a:lnTo>
                    <a:pt x="159" y="180"/>
                  </a:lnTo>
                  <a:lnTo>
                    <a:pt x="161" y="152"/>
                  </a:lnTo>
                  <a:lnTo>
                    <a:pt x="161" y="147"/>
                  </a:lnTo>
                  <a:lnTo>
                    <a:pt x="161" y="107"/>
                  </a:lnTo>
                  <a:lnTo>
                    <a:pt x="161" y="86"/>
                  </a:lnTo>
                  <a:lnTo>
                    <a:pt x="161" y="86"/>
                  </a:lnTo>
                  <a:lnTo>
                    <a:pt x="161" y="83"/>
                  </a:lnTo>
                  <a:lnTo>
                    <a:pt x="161" y="81"/>
                  </a:lnTo>
                  <a:lnTo>
                    <a:pt x="163" y="67"/>
                  </a:lnTo>
                  <a:lnTo>
                    <a:pt x="161" y="62"/>
                  </a:lnTo>
                  <a:lnTo>
                    <a:pt x="163" y="48"/>
                  </a:lnTo>
                  <a:lnTo>
                    <a:pt x="163" y="45"/>
                  </a:lnTo>
                  <a:lnTo>
                    <a:pt x="163" y="31"/>
                  </a:lnTo>
                  <a:lnTo>
                    <a:pt x="163" y="15"/>
                  </a:lnTo>
                  <a:lnTo>
                    <a:pt x="163" y="3"/>
                  </a:lnTo>
                  <a:lnTo>
                    <a:pt x="147" y="3"/>
                  </a:lnTo>
                  <a:lnTo>
                    <a:pt x="104" y="0"/>
                  </a:lnTo>
                  <a:lnTo>
                    <a:pt x="104" y="12"/>
                  </a:lnTo>
                  <a:lnTo>
                    <a:pt x="104" y="22"/>
                  </a:lnTo>
                  <a:lnTo>
                    <a:pt x="102" y="22"/>
                  </a:lnTo>
                  <a:lnTo>
                    <a:pt x="97" y="22"/>
                  </a:lnTo>
                  <a:lnTo>
                    <a:pt x="90" y="22"/>
                  </a:lnTo>
                  <a:lnTo>
                    <a:pt x="64" y="22"/>
                  </a:lnTo>
                  <a:lnTo>
                    <a:pt x="54" y="22"/>
                  </a:lnTo>
                  <a:lnTo>
                    <a:pt x="52" y="19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9"/>
                  </a:lnTo>
                  <a:lnTo>
                    <a:pt x="33" y="17"/>
                  </a:lnTo>
                  <a:lnTo>
                    <a:pt x="31" y="12"/>
                  </a:lnTo>
                  <a:lnTo>
                    <a:pt x="17" y="12"/>
                  </a:lnTo>
                  <a:lnTo>
                    <a:pt x="17" y="43"/>
                  </a:lnTo>
                  <a:lnTo>
                    <a:pt x="17" y="52"/>
                  </a:lnTo>
                  <a:lnTo>
                    <a:pt x="17" y="57"/>
                  </a:lnTo>
                  <a:lnTo>
                    <a:pt x="17" y="62"/>
                  </a:lnTo>
                  <a:lnTo>
                    <a:pt x="17" y="74"/>
                  </a:lnTo>
                  <a:lnTo>
                    <a:pt x="17" y="78"/>
                  </a:lnTo>
                  <a:lnTo>
                    <a:pt x="17" y="86"/>
                  </a:lnTo>
                  <a:lnTo>
                    <a:pt x="17" y="95"/>
                  </a:lnTo>
                  <a:lnTo>
                    <a:pt x="17" y="104"/>
                  </a:lnTo>
                  <a:lnTo>
                    <a:pt x="14" y="107"/>
                  </a:lnTo>
                  <a:lnTo>
                    <a:pt x="14" y="107"/>
                  </a:lnTo>
                  <a:lnTo>
                    <a:pt x="17" y="107"/>
                  </a:lnTo>
                  <a:lnTo>
                    <a:pt x="14" y="116"/>
                  </a:lnTo>
                  <a:lnTo>
                    <a:pt x="14" y="119"/>
                  </a:lnTo>
                  <a:lnTo>
                    <a:pt x="14" y="119"/>
                  </a:lnTo>
                  <a:lnTo>
                    <a:pt x="14" y="119"/>
                  </a:lnTo>
                  <a:lnTo>
                    <a:pt x="14" y="123"/>
                  </a:lnTo>
                  <a:lnTo>
                    <a:pt x="14" y="123"/>
                  </a:lnTo>
                  <a:lnTo>
                    <a:pt x="14" y="138"/>
                  </a:lnTo>
                  <a:lnTo>
                    <a:pt x="14" y="138"/>
                  </a:lnTo>
                  <a:lnTo>
                    <a:pt x="7" y="138"/>
                  </a:lnTo>
                  <a:lnTo>
                    <a:pt x="7" y="145"/>
                  </a:lnTo>
                  <a:lnTo>
                    <a:pt x="0" y="145"/>
                  </a:lnTo>
                  <a:lnTo>
                    <a:pt x="0" y="178"/>
                  </a:lnTo>
                  <a:lnTo>
                    <a:pt x="26" y="178"/>
                  </a:lnTo>
                  <a:lnTo>
                    <a:pt x="31" y="180"/>
                  </a:lnTo>
                  <a:lnTo>
                    <a:pt x="40" y="180"/>
                  </a:lnTo>
                  <a:lnTo>
                    <a:pt x="45" y="180"/>
                  </a:lnTo>
                  <a:lnTo>
                    <a:pt x="47" y="180"/>
                  </a:lnTo>
                  <a:lnTo>
                    <a:pt x="95" y="180"/>
                  </a:lnTo>
                  <a:lnTo>
                    <a:pt x="95" y="180"/>
                  </a:lnTo>
                  <a:lnTo>
                    <a:pt x="97" y="180"/>
                  </a:lnTo>
                  <a:lnTo>
                    <a:pt x="104" y="180"/>
                  </a:lnTo>
                  <a:lnTo>
                    <a:pt x="104" y="183"/>
                  </a:lnTo>
                  <a:lnTo>
                    <a:pt x="102" y="230"/>
                  </a:lnTo>
                  <a:lnTo>
                    <a:pt x="137" y="230"/>
                  </a:lnTo>
                  <a:lnTo>
                    <a:pt x="152" y="23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3" name="Freeform 55"/>
            <p:cNvSpPr>
              <a:spLocks/>
            </p:cNvSpPr>
            <p:nvPr/>
          </p:nvSpPr>
          <p:spPr bwMode="auto">
            <a:xfrm>
              <a:off x="2808706" y="3337928"/>
              <a:ext cx="357188" cy="365125"/>
            </a:xfrm>
            <a:custGeom>
              <a:avLst/>
              <a:gdLst>
                <a:gd name="T0" fmla="*/ 85 w 225"/>
                <a:gd name="T1" fmla="*/ 211 h 230"/>
                <a:gd name="T2" fmla="*/ 130 w 225"/>
                <a:gd name="T3" fmla="*/ 211 h 230"/>
                <a:gd name="T4" fmla="*/ 142 w 225"/>
                <a:gd name="T5" fmla="*/ 211 h 230"/>
                <a:gd name="T6" fmla="*/ 175 w 225"/>
                <a:gd name="T7" fmla="*/ 211 h 230"/>
                <a:gd name="T8" fmla="*/ 192 w 225"/>
                <a:gd name="T9" fmla="*/ 215 h 230"/>
                <a:gd name="T10" fmla="*/ 197 w 225"/>
                <a:gd name="T11" fmla="*/ 215 h 230"/>
                <a:gd name="T12" fmla="*/ 201 w 225"/>
                <a:gd name="T13" fmla="*/ 220 h 230"/>
                <a:gd name="T14" fmla="*/ 211 w 225"/>
                <a:gd name="T15" fmla="*/ 227 h 230"/>
                <a:gd name="T16" fmla="*/ 213 w 225"/>
                <a:gd name="T17" fmla="*/ 230 h 230"/>
                <a:gd name="T18" fmla="*/ 223 w 225"/>
                <a:gd name="T19" fmla="*/ 220 h 230"/>
                <a:gd name="T20" fmla="*/ 223 w 225"/>
                <a:gd name="T21" fmla="*/ 218 h 230"/>
                <a:gd name="T22" fmla="*/ 218 w 225"/>
                <a:gd name="T23" fmla="*/ 218 h 230"/>
                <a:gd name="T24" fmla="*/ 218 w 225"/>
                <a:gd name="T25" fmla="*/ 215 h 230"/>
                <a:gd name="T26" fmla="*/ 220 w 225"/>
                <a:gd name="T27" fmla="*/ 215 h 230"/>
                <a:gd name="T28" fmla="*/ 216 w 225"/>
                <a:gd name="T29" fmla="*/ 213 h 230"/>
                <a:gd name="T30" fmla="*/ 211 w 225"/>
                <a:gd name="T31" fmla="*/ 208 h 230"/>
                <a:gd name="T32" fmla="*/ 211 w 225"/>
                <a:gd name="T33" fmla="*/ 204 h 230"/>
                <a:gd name="T34" fmla="*/ 206 w 225"/>
                <a:gd name="T35" fmla="*/ 206 h 230"/>
                <a:gd name="T36" fmla="*/ 206 w 225"/>
                <a:gd name="T37" fmla="*/ 201 h 230"/>
                <a:gd name="T38" fmla="*/ 213 w 225"/>
                <a:gd name="T39" fmla="*/ 194 h 230"/>
                <a:gd name="T40" fmla="*/ 220 w 225"/>
                <a:gd name="T41" fmla="*/ 178 h 230"/>
                <a:gd name="T42" fmla="*/ 218 w 225"/>
                <a:gd name="T43" fmla="*/ 171 h 230"/>
                <a:gd name="T44" fmla="*/ 213 w 225"/>
                <a:gd name="T45" fmla="*/ 163 h 230"/>
                <a:gd name="T46" fmla="*/ 209 w 225"/>
                <a:gd name="T47" fmla="*/ 156 h 230"/>
                <a:gd name="T48" fmla="*/ 209 w 225"/>
                <a:gd name="T49" fmla="*/ 142 h 230"/>
                <a:gd name="T50" fmla="*/ 204 w 225"/>
                <a:gd name="T51" fmla="*/ 123 h 230"/>
                <a:gd name="T52" fmla="*/ 204 w 225"/>
                <a:gd name="T53" fmla="*/ 118 h 230"/>
                <a:gd name="T54" fmla="*/ 201 w 225"/>
                <a:gd name="T55" fmla="*/ 109 h 230"/>
                <a:gd name="T56" fmla="*/ 197 w 225"/>
                <a:gd name="T57" fmla="*/ 102 h 230"/>
                <a:gd name="T58" fmla="*/ 190 w 225"/>
                <a:gd name="T59" fmla="*/ 97 h 230"/>
                <a:gd name="T60" fmla="*/ 185 w 225"/>
                <a:gd name="T61" fmla="*/ 92 h 230"/>
                <a:gd name="T62" fmla="*/ 190 w 225"/>
                <a:gd name="T63" fmla="*/ 83 h 230"/>
                <a:gd name="T64" fmla="*/ 187 w 225"/>
                <a:gd name="T65" fmla="*/ 73 h 230"/>
                <a:gd name="T66" fmla="*/ 183 w 225"/>
                <a:gd name="T67" fmla="*/ 69 h 230"/>
                <a:gd name="T68" fmla="*/ 185 w 225"/>
                <a:gd name="T69" fmla="*/ 64 h 230"/>
                <a:gd name="T70" fmla="*/ 178 w 225"/>
                <a:gd name="T71" fmla="*/ 62 h 230"/>
                <a:gd name="T72" fmla="*/ 175 w 225"/>
                <a:gd name="T73" fmla="*/ 52 h 230"/>
                <a:gd name="T74" fmla="*/ 166 w 225"/>
                <a:gd name="T75" fmla="*/ 50 h 230"/>
                <a:gd name="T76" fmla="*/ 164 w 225"/>
                <a:gd name="T77" fmla="*/ 45 h 230"/>
                <a:gd name="T78" fmla="*/ 164 w 225"/>
                <a:gd name="T79" fmla="*/ 38 h 230"/>
                <a:gd name="T80" fmla="*/ 152 w 225"/>
                <a:gd name="T81" fmla="*/ 29 h 230"/>
                <a:gd name="T82" fmla="*/ 142 w 225"/>
                <a:gd name="T83" fmla="*/ 7 h 230"/>
                <a:gd name="T84" fmla="*/ 130 w 225"/>
                <a:gd name="T85" fmla="*/ 12 h 230"/>
                <a:gd name="T86" fmla="*/ 102 w 225"/>
                <a:gd name="T87" fmla="*/ 40 h 230"/>
                <a:gd name="T88" fmla="*/ 107 w 225"/>
                <a:gd name="T89" fmla="*/ 45 h 230"/>
                <a:gd name="T90" fmla="*/ 102 w 225"/>
                <a:gd name="T91" fmla="*/ 55 h 230"/>
                <a:gd name="T92" fmla="*/ 93 w 225"/>
                <a:gd name="T93" fmla="*/ 66 h 230"/>
                <a:gd name="T94" fmla="*/ 66 w 225"/>
                <a:gd name="T95" fmla="*/ 78 h 230"/>
                <a:gd name="T96" fmla="*/ 59 w 225"/>
                <a:gd name="T97" fmla="*/ 107 h 230"/>
                <a:gd name="T98" fmla="*/ 43 w 225"/>
                <a:gd name="T99" fmla="*/ 118 h 230"/>
                <a:gd name="T100" fmla="*/ 36 w 225"/>
                <a:gd name="T101" fmla="*/ 126 h 230"/>
                <a:gd name="T102" fmla="*/ 17 w 225"/>
                <a:gd name="T103" fmla="*/ 128 h 230"/>
                <a:gd name="T104" fmla="*/ 24 w 225"/>
                <a:gd name="T105" fmla="*/ 137 h 230"/>
                <a:gd name="T106" fmla="*/ 17 w 225"/>
                <a:gd name="T107" fmla="*/ 152 h 230"/>
                <a:gd name="T108" fmla="*/ 3 w 225"/>
                <a:gd name="T109" fmla="*/ 168 h 230"/>
                <a:gd name="T110" fmla="*/ 5 w 225"/>
                <a:gd name="T111" fmla="*/ 175 h 230"/>
                <a:gd name="T112" fmla="*/ 0 w 225"/>
                <a:gd name="T113" fmla="*/ 199 h 230"/>
                <a:gd name="T114" fmla="*/ 43 w 225"/>
                <a:gd name="T115" fmla="*/ 211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25" h="230">
                  <a:moveTo>
                    <a:pt x="59" y="211"/>
                  </a:moveTo>
                  <a:lnTo>
                    <a:pt x="71" y="211"/>
                  </a:lnTo>
                  <a:lnTo>
                    <a:pt x="85" y="211"/>
                  </a:lnTo>
                  <a:lnTo>
                    <a:pt x="93" y="211"/>
                  </a:lnTo>
                  <a:lnTo>
                    <a:pt x="102" y="211"/>
                  </a:lnTo>
                  <a:lnTo>
                    <a:pt x="130" y="211"/>
                  </a:lnTo>
                  <a:lnTo>
                    <a:pt x="133" y="211"/>
                  </a:lnTo>
                  <a:lnTo>
                    <a:pt x="135" y="211"/>
                  </a:lnTo>
                  <a:lnTo>
                    <a:pt x="142" y="211"/>
                  </a:lnTo>
                  <a:lnTo>
                    <a:pt x="154" y="211"/>
                  </a:lnTo>
                  <a:lnTo>
                    <a:pt x="175" y="211"/>
                  </a:lnTo>
                  <a:lnTo>
                    <a:pt x="175" y="211"/>
                  </a:lnTo>
                  <a:lnTo>
                    <a:pt x="180" y="211"/>
                  </a:lnTo>
                  <a:lnTo>
                    <a:pt x="187" y="213"/>
                  </a:lnTo>
                  <a:lnTo>
                    <a:pt x="192" y="215"/>
                  </a:lnTo>
                  <a:lnTo>
                    <a:pt x="192" y="218"/>
                  </a:lnTo>
                  <a:lnTo>
                    <a:pt x="194" y="218"/>
                  </a:lnTo>
                  <a:lnTo>
                    <a:pt x="197" y="215"/>
                  </a:lnTo>
                  <a:lnTo>
                    <a:pt x="199" y="215"/>
                  </a:lnTo>
                  <a:lnTo>
                    <a:pt x="201" y="218"/>
                  </a:lnTo>
                  <a:lnTo>
                    <a:pt x="201" y="220"/>
                  </a:lnTo>
                  <a:lnTo>
                    <a:pt x="204" y="225"/>
                  </a:lnTo>
                  <a:lnTo>
                    <a:pt x="206" y="225"/>
                  </a:lnTo>
                  <a:lnTo>
                    <a:pt x="211" y="227"/>
                  </a:lnTo>
                  <a:lnTo>
                    <a:pt x="213" y="227"/>
                  </a:lnTo>
                  <a:lnTo>
                    <a:pt x="213" y="230"/>
                  </a:lnTo>
                  <a:lnTo>
                    <a:pt x="213" y="230"/>
                  </a:lnTo>
                  <a:lnTo>
                    <a:pt x="218" y="223"/>
                  </a:lnTo>
                  <a:lnTo>
                    <a:pt x="220" y="223"/>
                  </a:lnTo>
                  <a:lnTo>
                    <a:pt x="223" y="220"/>
                  </a:lnTo>
                  <a:lnTo>
                    <a:pt x="225" y="220"/>
                  </a:lnTo>
                  <a:lnTo>
                    <a:pt x="225" y="220"/>
                  </a:lnTo>
                  <a:lnTo>
                    <a:pt x="223" y="218"/>
                  </a:lnTo>
                  <a:lnTo>
                    <a:pt x="223" y="218"/>
                  </a:lnTo>
                  <a:lnTo>
                    <a:pt x="220" y="220"/>
                  </a:lnTo>
                  <a:lnTo>
                    <a:pt x="218" y="218"/>
                  </a:lnTo>
                  <a:lnTo>
                    <a:pt x="218" y="218"/>
                  </a:lnTo>
                  <a:lnTo>
                    <a:pt x="218" y="218"/>
                  </a:lnTo>
                  <a:lnTo>
                    <a:pt x="218" y="215"/>
                  </a:lnTo>
                  <a:lnTo>
                    <a:pt x="220" y="215"/>
                  </a:lnTo>
                  <a:lnTo>
                    <a:pt x="220" y="215"/>
                  </a:lnTo>
                  <a:lnTo>
                    <a:pt x="220" y="215"/>
                  </a:lnTo>
                  <a:lnTo>
                    <a:pt x="220" y="213"/>
                  </a:lnTo>
                  <a:lnTo>
                    <a:pt x="220" y="213"/>
                  </a:lnTo>
                  <a:lnTo>
                    <a:pt x="216" y="213"/>
                  </a:lnTo>
                  <a:lnTo>
                    <a:pt x="213" y="211"/>
                  </a:lnTo>
                  <a:lnTo>
                    <a:pt x="213" y="208"/>
                  </a:lnTo>
                  <a:lnTo>
                    <a:pt x="211" y="208"/>
                  </a:lnTo>
                  <a:lnTo>
                    <a:pt x="211" y="206"/>
                  </a:lnTo>
                  <a:lnTo>
                    <a:pt x="211" y="204"/>
                  </a:lnTo>
                  <a:lnTo>
                    <a:pt x="211" y="204"/>
                  </a:lnTo>
                  <a:lnTo>
                    <a:pt x="209" y="204"/>
                  </a:lnTo>
                  <a:lnTo>
                    <a:pt x="206" y="206"/>
                  </a:lnTo>
                  <a:lnTo>
                    <a:pt x="206" y="206"/>
                  </a:lnTo>
                  <a:lnTo>
                    <a:pt x="206" y="204"/>
                  </a:lnTo>
                  <a:lnTo>
                    <a:pt x="206" y="204"/>
                  </a:lnTo>
                  <a:lnTo>
                    <a:pt x="206" y="201"/>
                  </a:lnTo>
                  <a:lnTo>
                    <a:pt x="209" y="201"/>
                  </a:lnTo>
                  <a:lnTo>
                    <a:pt x="211" y="199"/>
                  </a:lnTo>
                  <a:lnTo>
                    <a:pt x="213" y="194"/>
                  </a:lnTo>
                  <a:lnTo>
                    <a:pt x="216" y="187"/>
                  </a:lnTo>
                  <a:lnTo>
                    <a:pt x="218" y="178"/>
                  </a:lnTo>
                  <a:lnTo>
                    <a:pt x="220" y="178"/>
                  </a:lnTo>
                  <a:lnTo>
                    <a:pt x="220" y="175"/>
                  </a:lnTo>
                  <a:lnTo>
                    <a:pt x="218" y="171"/>
                  </a:lnTo>
                  <a:lnTo>
                    <a:pt x="218" y="171"/>
                  </a:lnTo>
                  <a:lnTo>
                    <a:pt x="216" y="168"/>
                  </a:lnTo>
                  <a:lnTo>
                    <a:pt x="213" y="166"/>
                  </a:lnTo>
                  <a:lnTo>
                    <a:pt x="213" y="163"/>
                  </a:lnTo>
                  <a:lnTo>
                    <a:pt x="213" y="161"/>
                  </a:lnTo>
                  <a:lnTo>
                    <a:pt x="213" y="159"/>
                  </a:lnTo>
                  <a:lnTo>
                    <a:pt x="209" y="156"/>
                  </a:lnTo>
                  <a:lnTo>
                    <a:pt x="206" y="152"/>
                  </a:lnTo>
                  <a:lnTo>
                    <a:pt x="206" y="142"/>
                  </a:lnTo>
                  <a:lnTo>
                    <a:pt x="209" y="142"/>
                  </a:lnTo>
                  <a:lnTo>
                    <a:pt x="211" y="135"/>
                  </a:lnTo>
                  <a:lnTo>
                    <a:pt x="209" y="128"/>
                  </a:lnTo>
                  <a:lnTo>
                    <a:pt x="204" y="123"/>
                  </a:lnTo>
                  <a:lnTo>
                    <a:pt x="204" y="123"/>
                  </a:lnTo>
                  <a:lnTo>
                    <a:pt x="204" y="121"/>
                  </a:lnTo>
                  <a:lnTo>
                    <a:pt x="204" y="118"/>
                  </a:lnTo>
                  <a:lnTo>
                    <a:pt x="201" y="116"/>
                  </a:lnTo>
                  <a:lnTo>
                    <a:pt x="201" y="111"/>
                  </a:lnTo>
                  <a:lnTo>
                    <a:pt x="201" y="109"/>
                  </a:lnTo>
                  <a:lnTo>
                    <a:pt x="201" y="107"/>
                  </a:lnTo>
                  <a:lnTo>
                    <a:pt x="201" y="104"/>
                  </a:lnTo>
                  <a:lnTo>
                    <a:pt x="197" y="102"/>
                  </a:lnTo>
                  <a:lnTo>
                    <a:pt x="194" y="100"/>
                  </a:lnTo>
                  <a:lnTo>
                    <a:pt x="192" y="100"/>
                  </a:lnTo>
                  <a:lnTo>
                    <a:pt x="190" y="97"/>
                  </a:lnTo>
                  <a:lnTo>
                    <a:pt x="190" y="97"/>
                  </a:lnTo>
                  <a:lnTo>
                    <a:pt x="185" y="95"/>
                  </a:lnTo>
                  <a:lnTo>
                    <a:pt x="185" y="92"/>
                  </a:lnTo>
                  <a:lnTo>
                    <a:pt x="190" y="83"/>
                  </a:lnTo>
                  <a:lnTo>
                    <a:pt x="190" y="83"/>
                  </a:lnTo>
                  <a:lnTo>
                    <a:pt x="190" y="83"/>
                  </a:lnTo>
                  <a:lnTo>
                    <a:pt x="187" y="78"/>
                  </a:lnTo>
                  <a:lnTo>
                    <a:pt x="187" y="78"/>
                  </a:lnTo>
                  <a:lnTo>
                    <a:pt x="187" y="73"/>
                  </a:lnTo>
                  <a:lnTo>
                    <a:pt x="185" y="71"/>
                  </a:lnTo>
                  <a:lnTo>
                    <a:pt x="185" y="69"/>
                  </a:lnTo>
                  <a:lnTo>
                    <a:pt x="183" y="69"/>
                  </a:lnTo>
                  <a:lnTo>
                    <a:pt x="185" y="66"/>
                  </a:lnTo>
                  <a:lnTo>
                    <a:pt x="185" y="64"/>
                  </a:lnTo>
                  <a:lnTo>
                    <a:pt x="185" y="64"/>
                  </a:lnTo>
                  <a:lnTo>
                    <a:pt x="180" y="64"/>
                  </a:lnTo>
                  <a:lnTo>
                    <a:pt x="178" y="62"/>
                  </a:lnTo>
                  <a:lnTo>
                    <a:pt x="178" y="62"/>
                  </a:lnTo>
                  <a:lnTo>
                    <a:pt x="175" y="57"/>
                  </a:lnTo>
                  <a:lnTo>
                    <a:pt x="175" y="55"/>
                  </a:lnTo>
                  <a:lnTo>
                    <a:pt x="175" y="52"/>
                  </a:lnTo>
                  <a:lnTo>
                    <a:pt x="173" y="52"/>
                  </a:lnTo>
                  <a:lnTo>
                    <a:pt x="171" y="52"/>
                  </a:lnTo>
                  <a:lnTo>
                    <a:pt x="166" y="50"/>
                  </a:lnTo>
                  <a:lnTo>
                    <a:pt x="164" y="50"/>
                  </a:lnTo>
                  <a:lnTo>
                    <a:pt x="164" y="47"/>
                  </a:lnTo>
                  <a:lnTo>
                    <a:pt x="164" y="45"/>
                  </a:lnTo>
                  <a:lnTo>
                    <a:pt x="164" y="40"/>
                  </a:lnTo>
                  <a:lnTo>
                    <a:pt x="164" y="38"/>
                  </a:lnTo>
                  <a:lnTo>
                    <a:pt x="164" y="38"/>
                  </a:lnTo>
                  <a:lnTo>
                    <a:pt x="161" y="36"/>
                  </a:lnTo>
                  <a:lnTo>
                    <a:pt x="156" y="31"/>
                  </a:lnTo>
                  <a:lnTo>
                    <a:pt x="152" y="29"/>
                  </a:lnTo>
                  <a:lnTo>
                    <a:pt x="152" y="24"/>
                  </a:lnTo>
                  <a:lnTo>
                    <a:pt x="149" y="17"/>
                  </a:lnTo>
                  <a:lnTo>
                    <a:pt x="142" y="7"/>
                  </a:lnTo>
                  <a:lnTo>
                    <a:pt x="142" y="5"/>
                  </a:lnTo>
                  <a:lnTo>
                    <a:pt x="142" y="0"/>
                  </a:lnTo>
                  <a:lnTo>
                    <a:pt x="130" y="12"/>
                  </a:lnTo>
                  <a:lnTo>
                    <a:pt x="121" y="24"/>
                  </a:lnTo>
                  <a:lnTo>
                    <a:pt x="109" y="33"/>
                  </a:lnTo>
                  <a:lnTo>
                    <a:pt x="102" y="40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7" y="45"/>
                  </a:lnTo>
                  <a:lnTo>
                    <a:pt x="107" y="52"/>
                  </a:lnTo>
                  <a:lnTo>
                    <a:pt x="102" y="52"/>
                  </a:lnTo>
                  <a:lnTo>
                    <a:pt x="102" y="55"/>
                  </a:lnTo>
                  <a:lnTo>
                    <a:pt x="95" y="64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83" y="78"/>
                  </a:lnTo>
                  <a:lnTo>
                    <a:pt x="69" y="78"/>
                  </a:lnTo>
                  <a:lnTo>
                    <a:pt x="66" y="78"/>
                  </a:lnTo>
                  <a:lnTo>
                    <a:pt x="66" y="100"/>
                  </a:lnTo>
                  <a:lnTo>
                    <a:pt x="59" y="100"/>
                  </a:lnTo>
                  <a:lnTo>
                    <a:pt x="59" y="107"/>
                  </a:lnTo>
                  <a:lnTo>
                    <a:pt x="50" y="107"/>
                  </a:lnTo>
                  <a:lnTo>
                    <a:pt x="50" y="114"/>
                  </a:lnTo>
                  <a:lnTo>
                    <a:pt x="43" y="118"/>
                  </a:lnTo>
                  <a:lnTo>
                    <a:pt x="43" y="114"/>
                  </a:lnTo>
                  <a:lnTo>
                    <a:pt x="36" y="114"/>
                  </a:lnTo>
                  <a:lnTo>
                    <a:pt x="36" y="126"/>
                  </a:lnTo>
                  <a:lnTo>
                    <a:pt x="31" y="126"/>
                  </a:lnTo>
                  <a:lnTo>
                    <a:pt x="17" y="126"/>
                  </a:lnTo>
                  <a:lnTo>
                    <a:pt x="17" y="128"/>
                  </a:lnTo>
                  <a:lnTo>
                    <a:pt x="19" y="133"/>
                  </a:lnTo>
                  <a:lnTo>
                    <a:pt x="24" y="135"/>
                  </a:lnTo>
                  <a:lnTo>
                    <a:pt x="24" y="137"/>
                  </a:lnTo>
                  <a:lnTo>
                    <a:pt x="24" y="140"/>
                  </a:lnTo>
                  <a:lnTo>
                    <a:pt x="26" y="140"/>
                  </a:lnTo>
                  <a:lnTo>
                    <a:pt x="17" y="152"/>
                  </a:lnTo>
                  <a:lnTo>
                    <a:pt x="12" y="156"/>
                  </a:lnTo>
                  <a:lnTo>
                    <a:pt x="3" y="166"/>
                  </a:lnTo>
                  <a:lnTo>
                    <a:pt x="3" y="168"/>
                  </a:lnTo>
                  <a:lnTo>
                    <a:pt x="3" y="171"/>
                  </a:lnTo>
                  <a:lnTo>
                    <a:pt x="5" y="171"/>
                  </a:lnTo>
                  <a:lnTo>
                    <a:pt x="5" y="175"/>
                  </a:lnTo>
                  <a:lnTo>
                    <a:pt x="0" y="173"/>
                  </a:lnTo>
                  <a:lnTo>
                    <a:pt x="0" y="175"/>
                  </a:lnTo>
                  <a:lnTo>
                    <a:pt x="0" y="199"/>
                  </a:lnTo>
                  <a:lnTo>
                    <a:pt x="0" y="199"/>
                  </a:lnTo>
                  <a:lnTo>
                    <a:pt x="0" y="208"/>
                  </a:lnTo>
                  <a:lnTo>
                    <a:pt x="43" y="211"/>
                  </a:lnTo>
                  <a:lnTo>
                    <a:pt x="59" y="21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4" name="Freeform 56"/>
            <p:cNvSpPr>
              <a:spLocks/>
            </p:cNvSpPr>
            <p:nvPr/>
          </p:nvSpPr>
          <p:spPr bwMode="auto">
            <a:xfrm>
              <a:off x="3102393" y="4355516"/>
              <a:ext cx="423863" cy="544513"/>
            </a:xfrm>
            <a:custGeom>
              <a:avLst/>
              <a:gdLst>
                <a:gd name="T0" fmla="*/ 204 w 267"/>
                <a:gd name="T1" fmla="*/ 294 h 343"/>
                <a:gd name="T2" fmla="*/ 249 w 267"/>
                <a:gd name="T3" fmla="*/ 253 h 343"/>
                <a:gd name="T4" fmla="*/ 253 w 267"/>
                <a:gd name="T5" fmla="*/ 246 h 343"/>
                <a:gd name="T6" fmla="*/ 265 w 267"/>
                <a:gd name="T7" fmla="*/ 242 h 343"/>
                <a:gd name="T8" fmla="*/ 263 w 267"/>
                <a:gd name="T9" fmla="*/ 223 h 343"/>
                <a:gd name="T10" fmla="*/ 263 w 267"/>
                <a:gd name="T11" fmla="*/ 209 h 343"/>
                <a:gd name="T12" fmla="*/ 258 w 267"/>
                <a:gd name="T13" fmla="*/ 199 h 343"/>
                <a:gd name="T14" fmla="*/ 260 w 267"/>
                <a:gd name="T15" fmla="*/ 183 h 343"/>
                <a:gd name="T16" fmla="*/ 256 w 267"/>
                <a:gd name="T17" fmla="*/ 180 h 343"/>
                <a:gd name="T18" fmla="*/ 260 w 267"/>
                <a:gd name="T19" fmla="*/ 178 h 343"/>
                <a:gd name="T20" fmla="*/ 258 w 267"/>
                <a:gd name="T21" fmla="*/ 171 h 343"/>
                <a:gd name="T22" fmla="*/ 246 w 267"/>
                <a:gd name="T23" fmla="*/ 164 h 343"/>
                <a:gd name="T24" fmla="*/ 239 w 267"/>
                <a:gd name="T25" fmla="*/ 156 h 343"/>
                <a:gd name="T26" fmla="*/ 232 w 267"/>
                <a:gd name="T27" fmla="*/ 147 h 343"/>
                <a:gd name="T28" fmla="*/ 230 w 267"/>
                <a:gd name="T29" fmla="*/ 133 h 343"/>
                <a:gd name="T30" fmla="*/ 227 w 267"/>
                <a:gd name="T31" fmla="*/ 116 h 343"/>
                <a:gd name="T32" fmla="*/ 220 w 267"/>
                <a:gd name="T33" fmla="*/ 102 h 343"/>
                <a:gd name="T34" fmla="*/ 230 w 267"/>
                <a:gd name="T35" fmla="*/ 90 h 343"/>
                <a:gd name="T36" fmla="*/ 225 w 267"/>
                <a:gd name="T37" fmla="*/ 88 h 343"/>
                <a:gd name="T38" fmla="*/ 220 w 267"/>
                <a:gd name="T39" fmla="*/ 64 h 343"/>
                <a:gd name="T40" fmla="*/ 218 w 267"/>
                <a:gd name="T41" fmla="*/ 43 h 343"/>
                <a:gd name="T42" fmla="*/ 215 w 267"/>
                <a:gd name="T43" fmla="*/ 38 h 343"/>
                <a:gd name="T44" fmla="*/ 211 w 267"/>
                <a:gd name="T45" fmla="*/ 31 h 343"/>
                <a:gd name="T46" fmla="*/ 204 w 267"/>
                <a:gd name="T47" fmla="*/ 29 h 343"/>
                <a:gd name="T48" fmla="*/ 194 w 267"/>
                <a:gd name="T49" fmla="*/ 26 h 343"/>
                <a:gd name="T50" fmla="*/ 185 w 267"/>
                <a:gd name="T51" fmla="*/ 24 h 343"/>
                <a:gd name="T52" fmla="*/ 175 w 267"/>
                <a:gd name="T53" fmla="*/ 22 h 343"/>
                <a:gd name="T54" fmla="*/ 168 w 267"/>
                <a:gd name="T55" fmla="*/ 22 h 343"/>
                <a:gd name="T56" fmla="*/ 151 w 267"/>
                <a:gd name="T57" fmla="*/ 17 h 343"/>
                <a:gd name="T58" fmla="*/ 147 w 267"/>
                <a:gd name="T59" fmla="*/ 15 h 343"/>
                <a:gd name="T60" fmla="*/ 140 w 267"/>
                <a:gd name="T61" fmla="*/ 15 h 343"/>
                <a:gd name="T62" fmla="*/ 140 w 267"/>
                <a:gd name="T63" fmla="*/ 15 h 343"/>
                <a:gd name="T64" fmla="*/ 137 w 267"/>
                <a:gd name="T65" fmla="*/ 15 h 343"/>
                <a:gd name="T66" fmla="*/ 132 w 267"/>
                <a:gd name="T67" fmla="*/ 12 h 343"/>
                <a:gd name="T68" fmla="*/ 130 w 267"/>
                <a:gd name="T69" fmla="*/ 12 h 343"/>
                <a:gd name="T70" fmla="*/ 128 w 267"/>
                <a:gd name="T71" fmla="*/ 10 h 343"/>
                <a:gd name="T72" fmla="*/ 125 w 267"/>
                <a:gd name="T73" fmla="*/ 5 h 343"/>
                <a:gd name="T74" fmla="*/ 121 w 267"/>
                <a:gd name="T75" fmla="*/ 5 h 343"/>
                <a:gd name="T76" fmla="*/ 121 w 267"/>
                <a:gd name="T77" fmla="*/ 5 h 343"/>
                <a:gd name="T78" fmla="*/ 114 w 267"/>
                <a:gd name="T79" fmla="*/ 0 h 343"/>
                <a:gd name="T80" fmla="*/ 111 w 267"/>
                <a:gd name="T81" fmla="*/ 10 h 343"/>
                <a:gd name="T82" fmla="*/ 106 w 267"/>
                <a:gd name="T83" fmla="*/ 33 h 343"/>
                <a:gd name="T84" fmla="*/ 99 w 267"/>
                <a:gd name="T85" fmla="*/ 57 h 343"/>
                <a:gd name="T86" fmla="*/ 99 w 267"/>
                <a:gd name="T87" fmla="*/ 78 h 343"/>
                <a:gd name="T88" fmla="*/ 97 w 267"/>
                <a:gd name="T89" fmla="*/ 145 h 343"/>
                <a:gd name="T90" fmla="*/ 87 w 267"/>
                <a:gd name="T91" fmla="*/ 138 h 343"/>
                <a:gd name="T92" fmla="*/ 78 w 267"/>
                <a:gd name="T93" fmla="*/ 156 h 343"/>
                <a:gd name="T94" fmla="*/ 50 w 267"/>
                <a:gd name="T95" fmla="*/ 164 h 343"/>
                <a:gd name="T96" fmla="*/ 28 w 267"/>
                <a:gd name="T97" fmla="*/ 211 h 343"/>
                <a:gd name="T98" fmla="*/ 16 w 267"/>
                <a:gd name="T99" fmla="*/ 194 h 343"/>
                <a:gd name="T100" fmla="*/ 9 w 267"/>
                <a:gd name="T101" fmla="*/ 190 h 343"/>
                <a:gd name="T102" fmla="*/ 14 w 267"/>
                <a:gd name="T103" fmla="*/ 232 h 343"/>
                <a:gd name="T104" fmla="*/ 0 w 267"/>
                <a:gd name="T105" fmla="*/ 261 h 343"/>
                <a:gd name="T106" fmla="*/ 5 w 267"/>
                <a:gd name="T107" fmla="*/ 336 h 343"/>
                <a:gd name="T108" fmla="*/ 66 w 267"/>
                <a:gd name="T109" fmla="*/ 339 h 343"/>
                <a:gd name="T110" fmla="*/ 111 w 267"/>
                <a:gd name="T111" fmla="*/ 343 h 343"/>
                <a:gd name="T112" fmla="*/ 182 w 267"/>
                <a:gd name="T113" fmla="*/ 324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67" h="343">
                  <a:moveTo>
                    <a:pt x="182" y="324"/>
                  </a:moveTo>
                  <a:lnTo>
                    <a:pt x="187" y="320"/>
                  </a:lnTo>
                  <a:lnTo>
                    <a:pt x="192" y="310"/>
                  </a:lnTo>
                  <a:lnTo>
                    <a:pt x="199" y="301"/>
                  </a:lnTo>
                  <a:lnTo>
                    <a:pt x="204" y="294"/>
                  </a:lnTo>
                  <a:lnTo>
                    <a:pt x="237" y="244"/>
                  </a:lnTo>
                  <a:lnTo>
                    <a:pt x="239" y="246"/>
                  </a:lnTo>
                  <a:lnTo>
                    <a:pt x="241" y="249"/>
                  </a:lnTo>
                  <a:lnTo>
                    <a:pt x="244" y="253"/>
                  </a:lnTo>
                  <a:lnTo>
                    <a:pt x="249" y="253"/>
                  </a:lnTo>
                  <a:lnTo>
                    <a:pt x="249" y="256"/>
                  </a:lnTo>
                  <a:lnTo>
                    <a:pt x="251" y="256"/>
                  </a:lnTo>
                  <a:lnTo>
                    <a:pt x="253" y="253"/>
                  </a:lnTo>
                  <a:lnTo>
                    <a:pt x="253" y="251"/>
                  </a:lnTo>
                  <a:lnTo>
                    <a:pt x="253" y="246"/>
                  </a:lnTo>
                  <a:lnTo>
                    <a:pt x="256" y="246"/>
                  </a:lnTo>
                  <a:lnTo>
                    <a:pt x="256" y="244"/>
                  </a:lnTo>
                  <a:lnTo>
                    <a:pt x="258" y="244"/>
                  </a:lnTo>
                  <a:lnTo>
                    <a:pt x="260" y="244"/>
                  </a:lnTo>
                  <a:lnTo>
                    <a:pt x="265" y="242"/>
                  </a:lnTo>
                  <a:lnTo>
                    <a:pt x="265" y="242"/>
                  </a:lnTo>
                  <a:lnTo>
                    <a:pt x="267" y="237"/>
                  </a:lnTo>
                  <a:lnTo>
                    <a:pt x="267" y="230"/>
                  </a:lnTo>
                  <a:lnTo>
                    <a:pt x="265" y="225"/>
                  </a:lnTo>
                  <a:lnTo>
                    <a:pt x="263" y="223"/>
                  </a:lnTo>
                  <a:lnTo>
                    <a:pt x="260" y="218"/>
                  </a:lnTo>
                  <a:lnTo>
                    <a:pt x="263" y="216"/>
                  </a:lnTo>
                  <a:lnTo>
                    <a:pt x="263" y="213"/>
                  </a:lnTo>
                  <a:lnTo>
                    <a:pt x="263" y="211"/>
                  </a:lnTo>
                  <a:lnTo>
                    <a:pt x="263" y="209"/>
                  </a:lnTo>
                  <a:lnTo>
                    <a:pt x="256" y="206"/>
                  </a:lnTo>
                  <a:lnTo>
                    <a:pt x="256" y="206"/>
                  </a:lnTo>
                  <a:lnTo>
                    <a:pt x="256" y="201"/>
                  </a:lnTo>
                  <a:lnTo>
                    <a:pt x="256" y="201"/>
                  </a:lnTo>
                  <a:lnTo>
                    <a:pt x="258" y="199"/>
                  </a:lnTo>
                  <a:lnTo>
                    <a:pt x="260" y="199"/>
                  </a:lnTo>
                  <a:lnTo>
                    <a:pt x="263" y="199"/>
                  </a:lnTo>
                  <a:lnTo>
                    <a:pt x="260" y="190"/>
                  </a:lnTo>
                  <a:lnTo>
                    <a:pt x="258" y="187"/>
                  </a:lnTo>
                  <a:lnTo>
                    <a:pt x="260" y="183"/>
                  </a:lnTo>
                  <a:lnTo>
                    <a:pt x="263" y="183"/>
                  </a:lnTo>
                  <a:lnTo>
                    <a:pt x="263" y="183"/>
                  </a:lnTo>
                  <a:lnTo>
                    <a:pt x="260" y="178"/>
                  </a:lnTo>
                  <a:lnTo>
                    <a:pt x="258" y="178"/>
                  </a:lnTo>
                  <a:lnTo>
                    <a:pt x="256" y="180"/>
                  </a:lnTo>
                  <a:lnTo>
                    <a:pt x="256" y="178"/>
                  </a:lnTo>
                  <a:lnTo>
                    <a:pt x="256" y="178"/>
                  </a:lnTo>
                  <a:lnTo>
                    <a:pt x="258" y="175"/>
                  </a:lnTo>
                  <a:lnTo>
                    <a:pt x="258" y="175"/>
                  </a:lnTo>
                  <a:lnTo>
                    <a:pt x="260" y="178"/>
                  </a:lnTo>
                  <a:lnTo>
                    <a:pt x="260" y="178"/>
                  </a:lnTo>
                  <a:lnTo>
                    <a:pt x="263" y="175"/>
                  </a:lnTo>
                  <a:lnTo>
                    <a:pt x="263" y="175"/>
                  </a:lnTo>
                  <a:lnTo>
                    <a:pt x="260" y="171"/>
                  </a:lnTo>
                  <a:lnTo>
                    <a:pt x="258" y="171"/>
                  </a:lnTo>
                  <a:lnTo>
                    <a:pt x="256" y="171"/>
                  </a:lnTo>
                  <a:lnTo>
                    <a:pt x="256" y="171"/>
                  </a:lnTo>
                  <a:lnTo>
                    <a:pt x="246" y="166"/>
                  </a:lnTo>
                  <a:lnTo>
                    <a:pt x="244" y="164"/>
                  </a:lnTo>
                  <a:lnTo>
                    <a:pt x="246" y="164"/>
                  </a:lnTo>
                  <a:lnTo>
                    <a:pt x="246" y="164"/>
                  </a:lnTo>
                  <a:lnTo>
                    <a:pt x="246" y="164"/>
                  </a:lnTo>
                  <a:lnTo>
                    <a:pt x="244" y="164"/>
                  </a:lnTo>
                  <a:lnTo>
                    <a:pt x="241" y="164"/>
                  </a:lnTo>
                  <a:lnTo>
                    <a:pt x="239" y="156"/>
                  </a:lnTo>
                  <a:lnTo>
                    <a:pt x="239" y="154"/>
                  </a:lnTo>
                  <a:lnTo>
                    <a:pt x="239" y="152"/>
                  </a:lnTo>
                  <a:lnTo>
                    <a:pt x="237" y="152"/>
                  </a:lnTo>
                  <a:lnTo>
                    <a:pt x="234" y="152"/>
                  </a:lnTo>
                  <a:lnTo>
                    <a:pt x="232" y="147"/>
                  </a:lnTo>
                  <a:lnTo>
                    <a:pt x="225" y="142"/>
                  </a:lnTo>
                  <a:lnTo>
                    <a:pt x="227" y="138"/>
                  </a:lnTo>
                  <a:lnTo>
                    <a:pt x="230" y="138"/>
                  </a:lnTo>
                  <a:lnTo>
                    <a:pt x="230" y="138"/>
                  </a:lnTo>
                  <a:lnTo>
                    <a:pt x="230" y="133"/>
                  </a:lnTo>
                  <a:lnTo>
                    <a:pt x="227" y="130"/>
                  </a:lnTo>
                  <a:lnTo>
                    <a:pt x="227" y="128"/>
                  </a:lnTo>
                  <a:lnTo>
                    <a:pt x="230" y="126"/>
                  </a:lnTo>
                  <a:lnTo>
                    <a:pt x="227" y="116"/>
                  </a:lnTo>
                  <a:lnTo>
                    <a:pt x="227" y="116"/>
                  </a:lnTo>
                  <a:lnTo>
                    <a:pt x="225" y="116"/>
                  </a:lnTo>
                  <a:lnTo>
                    <a:pt x="225" y="116"/>
                  </a:lnTo>
                  <a:lnTo>
                    <a:pt x="220" y="112"/>
                  </a:lnTo>
                  <a:lnTo>
                    <a:pt x="220" y="107"/>
                  </a:lnTo>
                  <a:lnTo>
                    <a:pt x="220" y="102"/>
                  </a:lnTo>
                  <a:lnTo>
                    <a:pt x="220" y="100"/>
                  </a:lnTo>
                  <a:lnTo>
                    <a:pt x="225" y="97"/>
                  </a:lnTo>
                  <a:lnTo>
                    <a:pt x="225" y="97"/>
                  </a:lnTo>
                  <a:lnTo>
                    <a:pt x="227" y="100"/>
                  </a:lnTo>
                  <a:lnTo>
                    <a:pt x="230" y="90"/>
                  </a:lnTo>
                  <a:lnTo>
                    <a:pt x="230" y="90"/>
                  </a:lnTo>
                  <a:lnTo>
                    <a:pt x="230" y="90"/>
                  </a:lnTo>
                  <a:lnTo>
                    <a:pt x="227" y="90"/>
                  </a:lnTo>
                  <a:lnTo>
                    <a:pt x="227" y="90"/>
                  </a:lnTo>
                  <a:lnTo>
                    <a:pt x="225" y="88"/>
                  </a:lnTo>
                  <a:lnTo>
                    <a:pt x="225" y="78"/>
                  </a:lnTo>
                  <a:lnTo>
                    <a:pt x="227" y="74"/>
                  </a:lnTo>
                  <a:lnTo>
                    <a:pt x="222" y="69"/>
                  </a:lnTo>
                  <a:lnTo>
                    <a:pt x="222" y="67"/>
                  </a:lnTo>
                  <a:lnTo>
                    <a:pt x="220" y="64"/>
                  </a:lnTo>
                  <a:lnTo>
                    <a:pt x="225" y="57"/>
                  </a:lnTo>
                  <a:lnTo>
                    <a:pt x="222" y="55"/>
                  </a:lnTo>
                  <a:lnTo>
                    <a:pt x="220" y="50"/>
                  </a:lnTo>
                  <a:lnTo>
                    <a:pt x="220" y="48"/>
                  </a:lnTo>
                  <a:lnTo>
                    <a:pt x="218" y="43"/>
                  </a:lnTo>
                  <a:lnTo>
                    <a:pt x="215" y="41"/>
                  </a:lnTo>
                  <a:lnTo>
                    <a:pt x="213" y="36"/>
                  </a:lnTo>
                  <a:lnTo>
                    <a:pt x="213" y="36"/>
                  </a:lnTo>
                  <a:lnTo>
                    <a:pt x="215" y="38"/>
                  </a:lnTo>
                  <a:lnTo>
                    <a:pt x="215" y="38"/>
                  </a:lnTo>
                  <a:lnTo>
                    <a:pt x="215" y="38"/>
                  </a:lnTo>
                  <a:lnTo>
                    <a:pt x="215" y="33"/>
                  </a:lnTo>
                  <a:lnTo>
                    <a:pt x="213" y="33"/>
                  </a:lnTo>
                  <a:lnTo>
                    <a:pt x="211" y="33"/>
                  </a:lnTo>
                  <a:lnTo>
                    <a:pt x="211" y="31"/>
                  </a:lnTo>
                  <a:lnTo>
                    <a:pt x="213" y="29"/>
                  </a:lnTo>
                  <a:lnTo>
                    <a:pt x="211" y="29"/>
                  </a:lnTo>
                  <a:lnTo>
                    <a:pt x="208" y="26"/>
                  </a:lnTo>
                  <a:lnTo>
                    <a:pt x="206" y="26"/>
                  </a:lnTo>
                  <a:lnTo>
                    <a:pt x="204" y="29"/>
                  </a:lnTo>
                  <a:lnTo>
                    <a:pt x="199" y="29"/>
                  </a:lnTo>
                  <a:lnTo>
                    <a:pt x="194" y="29"/>
                  </a:lnTo>
                  <a:lnTo>
                    <a:pt x="194" y="29"/>
                  </a:lnTo>
                  <a:lnTo>
                    <a:pt x="194" y="26"/>
                  </a:lnTo>
                  <a:lnTo>
                    <a:pt x="194" y="26"/>
                  </a:lnTo>
                  <a:lnTo>
                    <a:pt x="194" y="24"/>
                  </a:lnTo>
                  <a:lnTo>
                    <a:pt x="189" y="22"/>
                  </a:lnTo>
                  <a:lnTo>
                    <a:pt x="187" y="22"/>
                  </a:lnTo>
                  <a:lnTo>
                    <a:pt x="187" y="24"/>
                  </a:lnTo>
                  <a:lnTo>
                    <a:pt x="185" y="24"/>
                  </a:lnTo>
                  <a:lnTo>
                    <a:pt x="185" y="24"/>
                  </a:lnTo>
                  <a:lnTo>
                    <a:pt x="182" y="26"/>
                  </a:lnTo>
                  <a:lnTo>
                    <a:pt x="180" y="24"/>
                  </a:lnTo>
                  <a:lnTo>
                    <a:pt x="180" y="24"/>
                  </a:lnTo>
                  <a:lnTo>
                    <a:pt x="175" y="22"/>
                  </a:lnTo>
                  <a:lnTo>
                    <a:pt x="175" y="24"/>
                  </a:lnTo>
                  <a:lnTo>
                    <a:pt x="173" y="24"/>
                  </a:lnTo>
                  <a:lnTo>
                    <a:pt x="173" y="24"/>
                  </a:lnTo>
                  <a:lnTo>
                    <a:pt x="170" y="24"/>
                  </a:lnTo>
                  <a:lnTo>
                    <a:pt x="168" y="22"/>
                  </a:lnTo>
                  <a:lnTo>
                    <a:pt x="166" y="22"/>
                  </a:lnTo>
                  <a:lnTo>
                    <a:pt x="163" y="17"/>
                  </a:lnTo>
                  <a:lnTo>
                    <a:pt x="161" y="17"/>
                  </a:lnTo>
                  <a:lnTo>
                    <a:pt x="154" y="17"/>
                  </a:lnTo>
                  <a:lnTo>
                    <a:pt x="151" y="17"/>
                  </a:lnTo>
                  <a:lnTo>
                    <a:pt x="151" y="15"/>
                  </a:lnTo>
                  <a:lnTo>
                    <a:pt x="149" y="15"/>
                  </a:lnTo>
                  <a:lnTo>
                    <a:pt x="149" y="15"/>
                  </a:lnTo>
                  <a:lnTo>
                    <a:pt x="147" y="15"/>
                  </a:lnTo>
                  <a:lnTo>
                    <a:pt x="147" y="15"/>
                  </a:lnTo>
                  <a:lnTo>
                    <a:pt x="144" y="15"/>
                  </a:lnTo>
                  <a:lnTo>
                    <a:pt x="142" y="15"/>
                  </a:lnTo>
                  <a:lnTo>
                    <a:pt x="142" y="15"/>
                  </a:lnTo>
                  <a:lnTo>
                    <a:pt x="142" y="15"/>
                  </a:lnTo>
                  <a:lnTo>
                    <a:pt x="140" y="15"/>
                  </a:lnTo>
                  <a:lnTo>
                    <a:pt x="140" y="15"/>
                  </a:lnTo>
                  <a:lnTo>
                    <a:pt x="140" y="15"/>
                  </a:lnTo>
                  <a:lnTo>
                    <a:pt x="140" y="15"/>
                  </a:lnTo>
                  <a:lnTo>
                    <a:pt x="140" y="15"/>
                  </a:lnTo>
                  <a:lnTo>
                    <a:pt x="140" y="15"/>
                  </a:lnTo>
                  <a:lnTo>
                    <a:pt x="137" y="15"/>
                  </a:lnTo>
                  <a:lnTo>
                    <a:pt x="137" y="15"/>
                  </a:lnTo>
                  <a:lnTo>
                    <a:pt x="137" y="15"/>
                  </a:lnTo>
                  <a:lnTo>
                    <a:pt x="137" y="15"/>
                  </a:lnTo>
                  <a:lnTo>
                    <a:pt x="137" y="15"/>
                  </a:lnTo>
                  <a:lnTo>
                    <a:pt x="135" y="15"/>
                  </a:lnTo>
                  <a:lnTo>
                    <a:pt x="135" y="12"/>
                  </a:lnTo>
                  <a:lnTo>
                    <a:pt x="135" y="15"/>
                  </a:lnTo>
                  <a:lnTo>
                    <a:pt x="135" y="12"/>
                  </a:lnTo>
                  <a:lnTo>
                    <a:pt x="132" y="12"/>
                  </a:lnTo>
                  <a:lnTo>
                    <a:pt x="132" y="12"/>
                  </a:lnTo>
                  <a:lnTo>
                    <a:pt x="132" y="12"/>
                  </a:lnTo>
                  <a:lnTo>
                    <a:pt x="132" y="12"/>
                  </a:lnTo>
                  <a:lnTo>
                    <a:pt x="130" y="12"/>
                  </a:lnTo>
                  <a:lnTo>
                    <a:pt x="130" y="12"/>
                  </a:lnTo>
                  <a:lnTo>
                    <a:pt x="128" y="10"/>
                  </a:lnTo>
                  <a:lnTo>
                    <a:pt x="128" y="10"/>
                  </a:lnTo>
                  <a:lnTo>
                    <a:pt x="128" y="10"/>
                  </a:lnTo>
                  <a:lnTo>
                    <a:pt x="128" y="10"/>
                  </a:lnTo>
                  <a:lnTo>
                    <a:pt x="128" y="10"/>
                  </a:lnTo>
                  <a:lnTo>
                    <a:pt x="128" y="7"/>
                  </a:lnTo>
                  <a:lnTo>
                    <a:pt x="125" y="7"/>
                  </a:lnTo>
                  <a:lnTo>
                    <a:pt x="125" y="7"/>
                  </a:lnTo>
                  <a:lnTo>
                    <a:pt x="125" y="7"/>
                  </a:lnTo>
                  <a:lnTo>
                    <a:pt x="125" y="5"/>
                  </a:lnTo>
                  <a:lnTo>
                    <a:pt x="123" y="5"/>
                  </a:lnTo>
                  <a:lnTo>
                    <a:pt x="123" y="5"/>
                  </a:lnTo>
                  <a:lnTo>
                    <a:pt x="123" y="5"/>
                  </a:lnTo>
                  <a:lnTo>
                    <a:pt x="121" y="5"/>
                  </a:lnTo>
                  <a:lnTo>
                    <a:pt x="121" y="5"/>
                  </a:lnTo>
                  <a:lnTo>
                    <a:pt x="121" y="5"/>
                  </a:lnTo>
                  <a:lnTo>
                    <a:pt x="121" y="5"/>
                  </a:lnTo>
                  <a:lnTo>
                    <a:pt x="121" y="5"/>
                  </a:lnTo>
                  <a:lnTo>
                    <a:pt x="121" y="5"/>
                  </a:lnTo>
                  <a:lnTo>
                    <a:pt x="121" y="5"/>
                  </a:lnTo>
                  <a:lnTo>
                    <a:pt x="118" y="3"/>
                  </a:lnTo>
                  <a:lnTo>
                    <a:pt x="116" y="3"/>
                  </a:lnTo>
                  <a:lnTo>
                    <a:pt x="114" y="3"/>
                  </a:lnTo>
                  <a:lnTo>
                    <a:pt x="114" y="0"/>
                  </a:lnTo>
                  <a:lnTo>
                    <a:pt x="114" y="0"/>
                  </a:lnTo>
                  <a:lnTo>
                    <a:pt x="111" y="0"/>
                  </a:lnTo>
                  <a:lnTo>
                    <a:pt x="111" y="0"/>
                  </a:lnTo>
                  <a:lnTo>
                    <a:pt x="111" y="3"/>
                  </a:lnTo>
                  <a:lnTo>
                    <a:pt x="111" y="5"/>
                  </a:lnTo>
                  <a:lnTo>
                    <a:pt x="111" y="10"/>
                  </a:lnTo>
                  <a:lnTo>
                    <a:pt x="111" y="10"/>
                  </a:lnTo>
                  <a:lnTo>
                    <a:pt x="109" y="12"/>
                  </a:lnTo>
                  <a:lnTo>
                    <a:pt x="106" y="15"/>
                  </a:lnTo>
                  <a:lnTo>
                    <a:pt x="106" y="26"/>
                  </a:lnTo>
                  <a:lnTo>
                    <a:pt x="106" y="33"/>
                  </a:lnTo>
                  <a:lnTo>
                    <a:pt x="92" y="33"/>
                  </a:lnTo>
                  <a:lnTo>
                    <a:pt x="92" y="48"/>
                  </a:lnTo>
                  <a:lnTo>
                    <a:pt x="99" y="48"/>
                  </a:lnTo>
                  <a:lnTo>
                    <a:pt x="99" y="52"/>
                  </a:lnTo>
                  <a:lnTo>
                    <a:pt x="99" y="57"/>
                  </a:lnTo>
                  <a:lnTo>
                    <a:pt x="99" y="69"/>
                  </a:lnTo>
                  <a:lnTo>
                    <a:pt x="104" y="69"/>
                  </a:lnTo>
                  <a:lnTo>
                    <a:pt x="102" y="74"/>
                  </a:lnTo>
                  <a:lnTo>
                    <a:pt x="102" y="76"/>
                  </a:lnTo>
                  <a:lnTo>
                    <a:pt x="99" y="78"/>
                  </a:lnTo>
                  <a:lnTo>
                    <a:pt x="99" y="85"/>
                  </a:lnTo>
                  <a:lnTo>
                    <a:pt x="99" y="90"/>
                  </a:lnTo>
                  <a:lnTo>
                    <a:pt x="99" y="133"/>
                  </a:lnTo>
                  <a:lnTo>
                    <a:pt x="97" y="142"/>
                  </a:lnTo>
                  <a:lnTo>
                    <a:pt x="97" y="145"/>
                  </a:lnTo>
                  <a:lnTo>
                    <a:pt x="92" y="142"/>
                  </a:lnTo>
                  <a:lnTo>
                    <a:pt x="90" y="142"/>
                  </a:lnTo>
                  <a:lnTo>
                    <a:pt x="90" y="142"/>
                  </a:lnTo>
                  <a:lnTo>
                    <a:pt x="87" y="140"/>
                  </a:lnTo>
                  <a:lnTo>
                    <a:pt x="87" y="138"/>
                  </a:lnTo>
                  <a:lnTo>
                    <a:pt x="87" y="138"/>
                  </a:lnTo>
                  <a:lnTo>
                    <a:pt x="80" y="135"/>
                  </a:lnTo>
                  <a:lnTo>
                    <a:pt x="78" y="133"/>
                  </a:lnTo>
                  <a:lnTo>
                    <a:pt x="78" y="147"/>
                  </a:lnTo>
                  <a:lnTo>
                    <a:pt x="78" y="156"/>
                  </a:lnTo>
                  <a:lnTo>
                    <a:pt x="61" y="156"/>
                  </a:lnTo>
                  <a:lnTo>
                    <a:pt x="57" y="156"/>
                  </a:lnTo>
                  <a:lnTo>
                    <a:pt x="57" y="149"/>
                  </a:lnTo>
                  <a:lnTo>
                    <a:pt x="50" y="149"/>
                  </a:lnTo>
                  <a:lnTo>
                    <a:pt x="50" y="164"/>
                  </a:lnTo>
                  <a:lnTo>
                    <a:pt x="43" y="164"/>
                  </a:lnTo>
                  <a:lnTo>
                    <a:pt x="43" y="178"/>
                  </a:lnTo>
                  <a:lnTo>
                    <a:pt x="43" y="206"/>
                  </a:lnTo>
                  <a:lnTo>
                    <a:pt x="28" y="206"/>
                  </a:lnTo>
                  <a:lnTo>
                    <a:pt x="28" y="211"/>
                  </a:lnTo>
                  <a:lnTo>
                    <a:pt x="21" y="213"/>
                  </a:lnTo>
                  <a:lnTo>
                    <a:pt x="21" y="199"/>
                  </a:lnTo>
                  <a:lnTo>
                    <a:pt x="21" y="197"/>
                  </a:lnTo>
                  <a:lnTo>
                    <a:pt x="16" y="197"/>
                  </a:lnTo>
                  <a:lnTo>
                    <a:pt x="16" y="194"/>
                  </a:lnTo>
                  <a:lnTo>
                    <a:pt x="14" y="194"/>
                  </a:lnTo>
                  <a:lnTo>
                    <a:pt x="12" y="194"/>
                  </a:lnTo>
                  <a:lnTo>
                    <a:pt x="9" y="194"/>
                  </a:lnTo>
                  <a:lnTo>
                    <a:pt x="9" y="192"/>
                  </a:lnTo>
                  <a:lnTo>
                    <a:pt x="9" y="190"/>
                  </a:lnTo>
                  <a:lnTo>
                    <a:pt x="7" y="187"/>
                  </a:lnTo>
                  <a:lnTo>
                    <a:pt x="7" y="213"/>
                  </a:lnTo>
                  <a:lnTo>
                    <a:pt x="14" y="213"/>
                  </a:lnTo>
                  <a:lnTo>
                    <a:pt x="14" y="225"/>
                  </a:lnTo>
                  <a:lnTo>
                    <a:pt x="14" y="232"/>
                  </a:lnTo>
                  <a:lnTo>
                    <a:pt x="14" y="251"/>
                  </a:lnTo>
                  <a:lnTo>
                    <a:pt x="14" y="261"/>
                  </a:lnTo>
                  <a:lnTo>
                    <a:pt x="9" y="261"/>
                  </a:lnTo>
                  <a:lnTo>
                    <a:pt x="7" y="261"/>
                  </a:lnTo>
                  <a:lnTo>
                    <a:pt x="0" y="261"/>
                  </a:lnTo>
                  <a:lnTo>
                    <a:pt x="0" y="270"/>
                  </a:lnTo>
                  <a:lnTo>
                    <a:pt x="0" y="280"/>
                  </a:lnTo>
                  <a:lnTo>
                    <a:pt x="7" y="280"/>
                  </a:lnTo>
                  <a:lnTo>
                    <a:pt x="7" y="298"/>
                  </a:lnTo>
                  <a:lnTo>
                    <a:pt x="5" y="336"/>
                  </a:lnTo>
                  <a:lnTo>
                    <a:pt x="19" y="336"/>
                  </a:lnTo>
                  <a:lnTo>
                    <a:pt x="31" y="336"/>
                  </a:lnTo>
                  <a:lnTo>
                    <a:pt x="40" y="336"/>
                  </a:lnTo>
                  <a:lnTo>
                    <a:pt x="64" y="339"/>
                  </a:lnTo>
                  <a:lnTo>
                    <a:pt x="66" y="339"/>
                  </a:lnTo>
                  <a:lnTo>
                    <a:pt x="85" y="339"/>
                  </a:lnTo>
                  <a:lnTo>
                    <a:pt x="97" y="339"/>
                  </a:lnTo>
                  <a:lnTo>
                    <a:pt x="97" y="341"/>
                  </a:lnTo>
                  <a:lnTo>
                    <a:pt x="97" y="343"/>
                  </a:lnTo>
                  <a:lnTo>
                    <a:pt x="111" y="343"/>
                  </a:lnTo>
                  <a:lnTo>
                    <a:pt x="111" y="339"/>
                  </a:lnTo>
                  <a:lnTo>
                    <a:pt x="121" y="339"/>
                  </a:lnTo>
                  <a:lnTo>
                    <a:pt x="173" y="339"/>
                  </a:lnTo>
                  <a:lnTo>
                    <a:pt x="175" y="332"/>
                  </a:lnTo>
                  <a:lnTo>
                    <a:pt x="182" y="324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5" name="Freeform 57"/>
            <p:cNvSpPr>
              <a:spLocks/>
            </p:cNvSpPr>
            <p:nvPr/>
          </p:nvSpPr>
          <p:spPr bwMode="auto">
            <a:xfrm>
              <a:off x="2891256" y="2947403"/>
              <a:ext cx="425450" cy="503238"/>
            </a:xfrm>
            <a:custGeom>
              <a:avLst/>
              <a:gdLst>
                <a:gd name="T0" fmla="*/ 145 w 268"/>
                <a:gd name="T1" fmla="*/ 308 h 317"/>
                <a:gd name="T2" fmla="*/ 147 w 268"/>
                <a:gd name="T3" fmla="*/ 286 h 317"/>
                <a:gd name="T4" fmla="*/ 147 w 268"/>
                <a:gd name="T5" fmla="*/ 279 h 317"/>
                <a:gd name="T6" fmla="*/ 159 w 268"/>
                <a:gd name="T7" fmla="*/ 270 h 317"/>
                <a:gd name="T8" fmla="*/ 161 w 268"/>
                <a:gd name="T9" fmla="*/ 260 h 317"/>
                <a:gd name="T10" fmla="*/ 173 w 268"/>
                <a:gd name="T11" fmla="*/ 260 h 317"/>
                <a:gd name="T12" fmla="*/ 197 w 268"/>
                <a:gd name="T13" fmla="*/ 249 h 317"/>
                <a:gd name="T14" fmla="*/ 202 w 268"/>
                <a:gd name="T15" fmla="*/ 244 h 317"/>
                <a:gd name="T16" fmla="*/ 247 w 268"/>
                <a:gd name="T17" fmla="*/ 218 h 317"/>
                <a:gd name="T18" fmla="*/ 247 w 268"/>
                <a:gd name="T19" fmla="*/ 206 h 317"/>
                <a:gd name="T20" fmla="*/ 256 w 268"/>
                <a:gd name="T21" fmla="*/ 220 h 317"/>
                <a:gd name="T22" fmla="*/ 263 w 268"/>
                <a:gd name="T23" fmla="*/ 220 h 317"/>
                <a:gd name="T24" fmla="*/ 261 w 268"/>
                <a:gd name="T25" fmla="*/ 213 h 317"/>
                <a:gd name="T26" fmla="*/ 258 w 268"/>
                <a:gd name="T27" fmla="*/ 199 h 317"/>
                <a:gd name="T28" fmla="*/ 263 w 268"/>
                <a:gd name="T29" fmla="*/ 170 h 317"/>
                <a:gd name="T30" fmla="*/ 261 w 268"/>
                <a:gd name="T31" fmla="*/ 140 h 317"/>
                <a:gd name="T32" fmla="*/ 258 w 268"/>
                <a:gd name="T33" fmla="*/ 133 h 317"/>
                <a:gd name="T34" fmla="*/ 254 w 268"/>
                <a:gd name="T35" fmla="*/ 109 h 317"/>
                <a:gd name="T36" fmla="*/ 220 w 268"/>
                <a:gd name="T37" fmla="*/ 85 h 317"/>
                <a:gd name="T38" fmla="*/ 206 w 268"/>
                <a:gd name="T39" fmla="*/ 83 h 317"/>
                <a:gd name="T40" fmla="*/ 180 w 268"/>
                <a:gd name="T41" fmla="*/ 62 h 317"/>
                <a:gd name="T42" fmla="*/ 145 w 268"/>
                <a:gd name="T43" fmla="*/ 33 h 317"/>
                <a:gd name="T44" fmla="*/ 100 w 268"/>
                <a:gd name="T45" fmla="*/ 0 h 317"/>
                <a:gd name="T46" fmla="*/ 97 w 268"/>
                <a:gd name="T47" fmla="*/ 19 h 317"/>
                <a:gd name="T48" fmla="*/ 97 w 268"/>
                <a:gd name="T49" fmla="*/ 28 h 317"/>
                <a:gd name="T50" fmla="*/ 93 w 268"/>
                <a:gd name="T51" fmla="*/ 28 h 317"/>
                <a:gd name="T52" fmla="*/ 97 w 268"/>
                <a:gd name="T53" fmla="*/ 47 h 317"/>
                <a:gd name="T54" fmla="*/ 93 w 268"/>
                <a:gd name="T55" fmla="*/ 55 h 317"/>
                <a:gd name="T56" fmla="*/ 90 w 268"/>
                <a:gd name="T57" fmla="*/ 71 h 317"/>
                <a:gd name="T58" fmla="*/ 83 w 268"/>
                <a:gd name="T59" fmla="*/ 85 h 317"/>
                <a:gd name="T60" fmla="*/ 55 w 268"/>
                <a:gd name="T61" fmla="*/ 121 h 317"/>
                <a:gd name="T62" fmla="*/ 41 w 268"/>
                <a:gd name="T63" fmla="*/ 140 h 317"/>
                <a:gd name="T64" fmla="*/ 36 w 268"/>
                <a:gd name="T65" fmla="*/ 159 h 317"/>
                <a:gd name="T66" fmla="*/ 22 w 268"/>
                <a:gd name="T67" fmla="*/ 166 h 317"/>
                <a:gd name="T68" fmla="*/ 0 w 268"/>
                <a:gd name="T69" fmla="*/ 189 h 317"/>
                <a:gd name="T70" fmla="*/ 3 w 268"/>
                <a:gd name="T71" fmla="*/ 196 h 317"/>
                <a:gd name="T72" fmla="*/ 3 w 268"/>
                <a:gd name="T73" fmla="*/ 192 h 317"/>
                <a:gd name="T74" fmla="*/ 10 w 268"/>
                <a:gd name="T75" fmla="*/ 189 h 317"/>
                <a:gd name="T76" fmla="*/ 7 w 268"/>
                <a:gd name="T77" fmla="*/ 196 h 317"/>
                <a:gd name="T78" fmla="*/ 17 w 268"/>
                <a:gd name="T79" fmla="*/ 206 h 317"/>
                <a:gd name="T80" fmla="*/ 12 w 268"/>
                <a:gd name="T81" fmla="*/ 208 h 317"/>
                <a:gd name="T82" fmla="*/ 26 w 268"/>
                <a:gd name="T83" fmla="*/ 208 h 317"/>
                <a:gd name="T84" fmla="*/ 29 w 268"/>
                <a:gd name="T85" fmla="*/ 213 h 317"/>
                <a:gd name="T86" fmla="*/ 48 w 268"/>
                <a:gd name="T87" fmla="*/ 213 h 317"/>
                <a:gd name="T88" fmla="*/ 64 w 268"/>
                <a:gd name="T89" fmla="*/ 218 h 317"/>
                <a:gd name="T90" fmla="*/ 74 w 268"/>
                <a:gd name="T91" fmla="*/ 218 h 317"/>
                <a:gd name="T92" fmla="*/ 76 w 268"/>
                <a:gd name="T93" fmla="*/ 220 h 317"/>
                <a:gd name="T94" fmla="*/ 78 w 268"/>
                <a:gd name="T95" fmla="*/ 232 h 317"/>
                <a:gd name="T96" fmla="*/ 90 w 268"/>
                <a:gd name="T97" fmla="*/ 246 h 317"/>
                <a:gd name="T98" fmla="*/ 100 w 268"/>
                <a:gd name="T99" fmla="*/ 270 h 317"/>
                <a:gd name="T100" fmla="*/ 112 w 268"/>
                <a:gd name="T101" fmla="*/ 284 h 317"/>
                <a:gd name="T102" fmla="*/ 112 w 268"/>
                <a:gd name="T103" fmla="*/ 293 h 317"/>
                <a:gd name="T104" fmla="*/ 121 w 268"/>
                <a:gd name="T105" fmla="*/ 298 h 317"/>
                <a:gd name="T106" fmla="*/ 126 w 268"/>
                <a:gd name="T107" fmla="*/ 308 h 317"/>
                <a:gd name="T108" fmla="*/ 133 w 268"/>
                <a:gd name="T109" fmla="*/ 310 h 317"/>
                <a:gd name="T110" fmla="*/ 133 w 268"/>
                <a:gd name="T111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68" h="317">
                  <a:moveTo>
                    <a:pt x="145" y="312"/>
                  </a:moveTo>
                  <a:lnTo>
                    <a:pt x="145" y="312"/>
                  </a:lnTo>
                  <a:lnTo>
                    <a:pt x="145" y="310"/>
                  </a:lnTo>
                  <a:lnTo>
                    <a:pt x="145" y="308"/>
                  </a:lnTo>
                  <a:lnTo>
                    <a:pt x="152" y="298"/>
                  </a:lnTo>
                  <a:lnTo>
                    <a:pt x="157" y="296"/>
                  </a:lnTo>
                  <a:lnTo>
                    <a:pt x="149" y="291"/>
                  </a:lnTo>
                  <a:lnTo>
                    <a:pt x="147" y="286"/>
                  </a:lnTo>
                  <a:lnTo>
                    <a:pt x="152" y="286"/>
                  </a:lnTo>
                  <a:lnTo>
                    <a:pt x="152" y="284"/>
                  </a:lnTo>
                  <a:lnTo>
                    <a:pt x="147" y="284"/>
                  </a:lnTo>
                  <a:lnTo>
                    <a:pt x="147" y="279"/>
                  </a:lnTo>
                  <a:lnTo>
                    <a:pt x="159" y="277"/>
                  </a:lnTo>
                  <a:lnTo>
                    <a:pt x="157" y="275"/>
                  </a:lnTo>
                  <a:lnTo>
                    <a:pt x="157" y="272"/>
                  </a:lnTo>
                  <a:lnTo>
                    <a:pt x="159" y="270"/>
                  </a:lnTo>
                  <a:lnTo>
                    <a:pt x="161" y="263"/>
                  </a:lnTo>
                  <a:lnTo>
                    <a:pt x="161" y="260"/>
                  </a:lnTo>
                  <a:lnTo>
                    <a:pt x="161" y="260"/>
                  </a:lnTo>
                  <a:lnTo>
                    <a:pt x="161" y="260"/>
                  </a:lnTo>
                  <a:lnTo>
                    <a:pt x="161" y="258"/>
                  </a:lnTo>
                  <a:lnTo>
                    <a:pt x="166" y="260"/>
                  </a:lnTo>
                  <a:lnTo>
                    <a:pt x="171" y="263"/>
                  </a:lnTo>
                  <a:lnTo>
                    <a:pt x="173" y="260"/>
                  </a:lnTo>
                  <a:lnTo>
                    <a:pt x="173" y="256"/>
                  </a:lnTo>
                  <a:lnTo>
                    <a:pt x="185" y="251"/>
                  </a:lnTo>
                  <a:lnTo>
                    <a:pt x="194" y="249"/>
                  </a:lnTo>
                  <a:lnTo>
                    <a:pt x="197" y="249"/>
                  </a:lnTo>
                  <a:lnTo>
                    <a:pt x="199" y="246"/>
                  </a:lnTo>
                  <a:lnTo>
                    <a:pt x="199" y="246"/>
                  </a:lnTo>
                  <a:lnTo>
                    <a:pt x="199" y="246"/>
                  </a:lnTo>
                  <a:lnTo>
                    <a:pt x="202" y="244"/>
                  </a:lnTo>
                  <a:lnTo>
                    <a:pt x="211" y="234"/>
                  </a:lnTo>
                  <a:lnTo>
                    <a:pt x="220" y="227"/>
                  </a:lnTo>
                  <a:lnTo>
                    <a:pt x="223" y="222"/>
                  </a:lnTo>
                  <a:lnTo>
                    <a:pt x="247" y="218"/>
                  </a:lnTo>
                  <a:lnTo>
                    <a:pt x="242" y="213"/>
                  </a:lnTo>
                  <a:lnTo>
                    <a:pt x="242" y="211"/>
                  </a:lnTo>
                  <a:lnTo>
                    <a:pt x="244" y="206"/>
                  </a:lnTo>
                  <a:lnTo>
                    <a:pt x="247" y="206"/>
                  </a:lnTo>
                  <a:lnTo>
                    <a:pt x="247" y="208"/>
                  </a:lnTo>
                  <a:lnTo>
                    <a:pt x="249" y="208"/>
                  </a:lnTo>
                  <a:lnTo>
                    <a:pt x="251" y="211"/>
                  </a:lnTo>
                  <a:lnTo>
                    <a:pt x="256" y="220"/>
                  </a:lnTo>
                  <a:lnTo>
                    <a:pt x="256" y="220"/>
                  </a:lnTo>
                  <a:lnTo>
                    <a:pt x="258" y="220"/>
                  </a:lnTo>
                  <a:lnTo>
                    <a:pt x="261" y="222"/>
                  </a:lnTo>
                  <a:lnTo>
                    <a:pt x="263" y="220"/>
                  </a:lnTo>
                  <a:lnTo>
                    <a:pt x="265" y="220"/>
                  </a:lnTo>
                  <a:lnTo>
                    <a:pt x="268" y="218"/>
                  </a:lnTo>
                  <a:lnTo>
                    <a:pt x="263" y="213"/>
                  </a:lnTo>
                  <a:lnTo>
                    <a:pt x="261" y="213"/>
                  </a:lnTo>
                  <a:lnTo>
                    <a:pt x="261" y="206"/>
                  </a:lnTo>
                  <a:lnTo>
                    <a:pt x="258" y="201"/>
                  </a:lnTo>
                  <a:lnTo>
                    <a:pt x="261" y="201"/>
                  </a:lnTo>
                  <a:lnTo>
                    <a:pt x="258" y="199"/>
                  </a:lnTo>
                  <a:lnTo>
                    <a:pt x="258" y="196"/>
                  </a:lnTo>
                  <a:lnTo>
                    <a:pt x="261" y="189"/>
                  </a:lnTo>
                  <a:lnTo>
                    <a:pt x="263" y="185"/>
                  </a:lnTo>
                  <a:lnTo>
                    <a:pt x="263" y="170"/>
                  </a:lnTo>
                  <a:lnTo>
                    <a:pt x="263" y="163"/>
                  </a:lnTo>
                  <a:lnTo>
                    <a:pt x="265" y="147"/>
                  </a:lnTo>
                  <a:lnTo>
                    <a:pt x="263" y="144"/>
                  </a:lnTo>
                  <a:lnTo>
                    <a:pt x="261" y="140"/>
                  </a:lnTo>
                  <a:lnTo>
                    <a:pt x="258" y="137"/>
                  </a:lnTo>
                  <a:lnTo>
                    <a:pt x="261" y="135"/>
                  </a:lnTo>
                  <a:lnTo>
                    <a:pt x="258" y="133"/>
                  </a:lnTo>
                  <a:lnTo>
                    <a:pt x="258" y="133"/>
                  </a:lnTo>
                  <a:lnTo>
                    <a:pt x="263" y="125"/>
                  </a:lnTo>
                  <a:lnTo>
                    <a:pt x="251" y="116"/>
                  </a:lnTo>
                  <a:lnTo>
                    <a:pt x="256" y="109"/>
                  </a:lnTo>
                  <a:lnTo>
                    <a:pt x="254" y="109"/>
                  </a:lnTo>
                  <a:lnTo>
                    <a:pt x="249" y="104"/>
                  </a:lnTo>
                  <a:lnTo>
                    <a:pt x="244" y="99"/>
                  </a:lnTo>
                  <a:lnTo>
                    <a:pt x="225" y="85"/>
                  </a:lnTo>
                  <a:lnTo>
                    <a:pt x="220" y="85"/>
                  </a:lnTo>
                  <a:lnTo>
                    <a:pt x="218" y="85"/>
                  </a:lnTo>
                  <a:lnTo>
                    <a:pt x="213" y="83"/>
                  </a:lnTo>
                  <a:lnTo>
                    <a:pt x="213" y="83"/>
                  </a:lnTo>
                  <a:lnTo>
                    <a:pt x="206" y="83"/>
                  </a:lnTo>
                  <a:lnTo>
                    <a:pt x="204" y="81"/>
                  </a:lnTo>
                  <a:lnTo>
                    <a:pt x="194" y="73"/>
                  </a:lnTo>
                  <a:lnTo>
                    <a:pt x="185" y="66"/>
                  </a:lnTo>
                  <a:lnTo>
                    <a:pt x="180" y="62"/>
                  </a:lnTo>
                  <a:lnTo>
                    <a:pt x="166" y="52"/>
                  </a:lnTo>
                  <a:lnTo>
                    <a:pt x="164" y="50"/>
                  </a:lnTo>
                  <a:lnTo>
                    <a:pt x="145" y="36"/>
                  </a:lnTo>
                  <a:lnTo>
                    <a:pt x="145" y="33"/>
                  </a:lnTo>
                  <a:lnTo>
                    <a:pt x="119" y="14"/>
                  </a:lnTo>
                  <a:lnTo>
                    <a:pt x="114" y="12"/>
                  </a:lnTo>
                  <a:lnTo>
                    <a:pt x="107" y="5"/>
                  </a:lnTo>
                  <a:lnTo>
                    <a:pt x="100" y="0"/>
                  </a:lnTo>
                  <a:lnTo>
                    <a:pt x="97" y="7"/>
                  </a:lnTo>
                  <a:lnTo>
                    <a:pt x="97" y="12"/>
                  </a:lnTo>
                  <a:lnTo>
                    <a:pt x="97" y="17"/>
                  </a:lnTo>
                  <a:lnTo>
                    <a:pt x="97" y="19"/>
                  </a:lnTo>
                  <a:lnTo>
                    <a:pt x="100" y="21"/>
                  </a:lnTo>
                  <a:lnTo>
                    <a:pt x="100" y="28"/>
                  </a:lnTo>
                  <a:lnTo>
                    <a:pt x="100" y="28"/>
                  </a:lnTo>
                  <a:lnTo>
                    <a:pt x="97" y="28"/>
                  </a:lnTo>
                  <a:lnTo>
                    <a:pt x="97" y="31"/>
                  </a:lnTo>
                  <a:lnTo>
                    <a:pt x="95" y="31"/>
                  </a:lnTo>
                  <a:lnTo>
                    <a:pt x="93" y="28"/>
                  </a:lnTo>
                  <a:lnTo>
                    <a:pt x="93" y="28"/>
                  </a:lnTo>
                  <a:lnTo>
                    <a:pt x="93" y="33"/>
                  </a:lnTo>
                  <a:lnTo>
                    <a:pt x="93" y="40"/>
                  </a:lnTo>
                  <a:lnTo>
                    <a:pt x="95" y="45"/>
                  </a:lnTo>
                  <a:lnTo>
                    <a:pt x="97" y="47"/>
                  </a:lnTo>
                  <a:lnTo>
                    <a:pt x="95" y="50"/>
                  </a:lnTo>
                  <a:lnTo>
                    <a:pt x="93" y="50"/>
                  </a:lnTo>
                  <a:lnTo>
                    <a:pt x="93" y="55"/>
                  </a:lnTo>
                  <a:lnTo>
                    <a:pt x="93" y="55"/>
                  </a:lnTo>
                  <a:lnTo>
                    <a:pt x="93" y="57"/>
                  </a:lnTo>
                  <a:lnTo>
                    <a:pt x="93" y="59"/>
                  </a:lnTo>
                  <a:lnTo>
                    <a:pt x="90" y="71"/>
                  </a:lnTo>
                  <a:lnTo>
                    <a:pt x="90" y="71"/>
                  </a:lnTo>
                  <a:lnTo>
                    <a:pt x="88" y="71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3" y="85"/>
                  </a:lnTo>
                  <a:lnTo>
                    <a:pt x="83" y="85"/>
                  </a:lnTo>
                  <a:lnTo>
                    <a:pt x="57" y="118"/>
                  </a:lnTo>
                  <a:lnTo>
                    <a:pt x="55" y="121"/>
                  </a:lnTo>
                  <a:lnTo>
                    <a:pt x="55" y="121"/>
                  </a:lnTo>
                  <a:lnTo>
                    <a:pt x="48" y="133"/>
                  </a:lnTo>
                  <a:lnTo>
                    <a:pt x="43" y="137"/>
                  </a:lnTo>
                  <a:lnTo>
                    <a:pt x="41" y="140"/>
                  </a:lnTo>
                  <a:lnTo>
                    <a:pt x="41" y="140"/>
                  </a:lnTo>
                  <a:lnTo>
                    <a:pt x="41" y="142"/>
                  </a:lnTo>
                  <a:lnTo>
                    <a:pt x="31" y="152"/>
                  </a:lnTo>
                  <a:lnTo>
                    <a:pt x="36" y="152"/>
                  </a:lnTo>
                  <a:lnTo>
                    <a:pt x="36" y="159"/>
                  </a:lnTo>
                  <a:lnTo>
                    <a:pt x="31" y="159"/>
                  </a:lnTo>
                  <a:lnTo>
                    <a:pt x="31" y="152"/>
                  </a:lnTo>
                  <a:lnTo>
                    <a:pt x="29" y="156"/>
                  </a:lnTo>
                  <a:lnTo>
                    <a:pt x="22" y="166"/>
                  </a:lnTo>
                  <a:lnTo>
                    <a:pt x="14" y="173"/>
                  </a:lnTo>
                  <a:lnTo>
                    <a:pt x="7" y="182"/>
                  </a:lnTo>
                  <a:lnTo>
                    <a:pt x="7" y="185"/>
                  </a:lnTo>
                  <a:lnTo>
                    <a:pt x="0" y="189"/>
                  </a:lnTo>
                  <a:lnTo>
                    <a:pt x="0" y="189"/>
                  </a:lnTo>
                  <a:lnTo>
                    <a:pt x="0" y="189"/>
                  </a:lnTo>
                  <a:lnTo>
                    <a:pt x="0" y="194"/>
                  </a:lnTo>
                  <a:lnTo>
                    <a:pt x="3" y="196"/>
                  </a:lnTo>
                  <a:lnTo>
                    <a:pt x="3" y="196"/>
                  </a:lnTo>
                  <a:lnTo>
                    <a:pt x="5" y="196"/>
                  </a:lnTo>
                  <a:lnTo>
                    <a:pt x="5" y="194"/>
                  </a:lnTo>
                  <a:lnTo>
                    <a:pt x="3" y="192"/>
                  </a:lnTo>
                  <a:lnTo>
                    <a:pt x="3" y="192"/>
                  </a:lnTo>
                  <a:lnTo>
                    <a:pt x="7" y="189"/>
                  </a:lnTo>
                  <a:lnTo>
                    <a:pt x="7" y="189"/>
                  </a:lnTo>
                  <a:lnTo>
                    <a:pt x="10" y="189"/>
                  </a:lnTo>
                  <a:lnTo>
                    <a:pt x="10" y="192"/>
                  </a:lnTo>
                  <a:lnTo>
                    <a:pt x="7" y="194"/>
                  </a:lnTo>
                  <a:lnTo>
                    <a:pt x="7" y="196"/>
                  </a:lnTo>
                  <a:lnTo>
                    <a:pt x="7" y="196"/>
                  </a:lnTo>
                  <a:lnTo>
                    <a:pt x="7" y="199"/>
                  </a:lnTo>
                  <a:lnTo>
                    <a:pt x="10" y="196"/>
                  </a:lnTo>
                  <a:lnTo>
                    <a:pt x="12" y="199"/>
                  </a:lnTo>
                  <a:lnTo>
                    <a:pt x="17" y="206"/>
                  </a:lnTo>
                  <a:lnTo>
                    <a:pt x="14" y="208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11"/>
                  </a:lnTo>
                  <a:lnTo>
                    <a:pt x="17" y="211"/>
                  </a:lnTo>
                  <a:lnTo>
                    <a:pt x="22" y="208"/>
                  </a:lnTo>
                  <a:lnTo>
                    <a:pt x="26" y="208"/>
                  </a:lnTo>
                  <a:lnTo>
                    <a:pt x="26" y="208"/>
                  </a:lnTo>
                  <a:lnTo>
                    <a:pt x="29" y="208"/>
                  </a:lnTo>
                  <a:lnTo>
                    <a:pt x="29" y="211"/>
                  </a:lnTo>
                  <a:lnTo>
                    <a:pt x="29" y="213"/>
                  </a:lnTo>
                  <a:lnTo>
                    <a:pt x="38" y="211"/>
                  </a:lnTo>
                  <a:lnTo>
                    <a:pt x="41" y="211"/>
                  </a:lnTo>
                  <a:lnTo>
                    <a:pt x="45" y="213"/>
                  </a:lnTo>
                  <a:lnTo>
                    <a:pt x="48" y="213"/>
                  </a:lnTo>
                  <a:lnTo>
                    <a:pt x="48" y="215"/>
                  </a:lnTo>
                  <a:lnTo>
                    <a:pt x="50" y="218"/>
                  </a:lnTo>
                  <a:lnTo>
                    <a:pt x="55" y="215"/>
                  </a:lnTo>
                  <a:lnTo>
                    <a:pt x="64" y="218"/>
                  </a:lnTo>
                  <a:lnTo>
                    <a:pt x="67" y="220"/>
                  </a:lnTo>
                  <a:lnTo>
                    <a:pt x="69" y="220"/>
                  </a:lnTo>
                  <a:lnTo>
                    <a:pt x="71" y="218"/>
                  </a:lnTo>
                  <a:lnTo>
                    <a:pt x="74" y="218"/>
                  </a:lnTo>
                  <a:lnTo>
                    <a:pt x="74" y="218"/>
                  </a:lnTo>
                  <a:lnTo>
                    <a:pt x="76" y="220"/>
                  </a:lnTo>
                  <a:lnTo>
                    <a:pt x="76" y="220"/>
                  </a:lnTo>
                  <a:lnTo>
                    <a:pt x="76" y="220"/>
                  </a:lnTo>
                  <a:lnTo>
                    <a:pt x="74" y="222"/>
                  </a:lnTo>
                  <a:lnTo>
                    <a:pt x="74" y="225"/>
                  </a:lnTo>
                  <a:lnTo>
                    <a:pt x="76" y="230"/>
                  </a:lnTo>
                  <a:lnTo>
                    <a:pt x="78" y="232"/>
                  </a:lnTo>
                  <a:lnTo>
                    <a:pt x="81" y="232"/>
                  </a:lnTo>
                  <a:lnTo>
                    <a:pt x="83" y="239"/>
                  </a:lnTo>
                  <a:lnTo>
                    <a:pt x="86" y="244"/>
                  </a:lnTo>
                  <a:lnTo>
                    <a:pt x="90" y="246"/>
                  </a:lnTo>
                  <a:lnTo>
                    <a:pt x="90" y="251"/>
                  </a:lnTo>
                  <a:lnTo>
                    <a:pt x="90" y="253"/>
                  </a:lnTo>
                  <a:lnTo>
                    <a:pt x="97" y="263"/>
                  </a:lnTo>
                  <a:lnTo>
                    <a:pt x="100" y="270"/>
                  </a:lnTo>
                  <a:lnTo>
                    <a:pt x="100" y="275"/>
                  </a:lnTo>
                  <a:lnTo>
                    <a:pt x="104" y="277"/>
                  </a:lnTo>
                  <a:lnTo>
                    <a:pt x="109" y="282"/>
                  </a:lnTo>
                  <a:lnTo>
                    <a:pt x="112" y="284"/>
                  </a:lnTo>
                  <a:lnTo>
                    <a:pt x="112" y="284"/>
                  </a:lnTo>
                  <a:lnTo>
                    <a:pt x="112" y="286"/>
                  </a:lnTo>
                  <a:lnTo>
                    <a:pt x="112" y="291"/>
                  </a:lnTo>
                  <a:lnTo>
                    <a:pt x="112" y="293"/>
                  </a:lnTo>
                  <a:lnTo>
                    <a:pt x="112" y="296"/>
                  </a:lnTo>
                  <a:lnTo>
                    <a:pt x="114" y="296"/>
                  </a:lnTo>
                  <a:lnTo>
                    <a:pt x="119" y="298"/>
                  </a:lnTo>
                  <a:lnTo>
                    <a:pt x="121" y="298"/>
                  </a:lnTo>
                  <a:lnTo>
                    <a:pt x="123" y="298"/>
                  </a:lnTo>
                  <a:lnTo>
                    <a:pt x="123" y="301"/>
                  </a:lnTo>
                  <a:lnTo>
                    <a:pt x="123" y="303"/>
                  </a:lnTo>
                  <a:lnTo>
                    <a:pt x="126" y="308"/>
                  </a:lnTo>
                  <a:lnTo>
                    <a:pt x="126" y="308"/>
                  </a:lnTo>
                  <a:lnTo>
                    <a:pt x="128" y="310"/>
                  </a:lnTo>
                  <a:lnTo>
                    <a:pt x="133" y="310"/>
                  </a:lnTo>
                  <a:lnTo>
                    <a:pt x="133" y="310"/>
                  </a:lnTo>
                  <a:lnTo>
                    <a:pt x="133" y="312"/>
                  </a:lnTo>
                  <a:lnTo>
                    <a:pt x="131" y="315"/>
                  </a:lnTo>
                  <a:lnTo>
                    <a:pt x="133" y="315"/>
                  </a:lnTo>
                  <a:lnTo>
                    <a:pt x="133" y="317"/>
                  </a:lnTo>
                  <a:lnTo>
                    <a:pt x="135" y="317"/>
                  </a:lnTo>
                  <a:lnTo>
                    <a:pt x="145" y="312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6" name="Freeform 58"/>
            <p:cNvSpPr>
              <a:spLocks/>
            </p:cNvSpPr>
            <p:nvPr/>
          </p:nvSpPr>
          <p:spPr bwMode="auto">
            <a:xfrm>
              <a:off x="3154781" y="3698291"/>
              <a:ext cx="514350" cy="458788"/>
            </a:xfrm>
            <a:custGeom>
              <a:avLst/>
              <a:gdLst>
                <a:gd name="T0" fmla="*/ 81 w 324"/>
                <a:gd name="T1" fmla="*/ 201 h 289"/>
                <a:gd name="T2" fmla="*/ 81 w 324"/>
                <a:gd name="T3" fmla="*/ 213 h 289"/>
                <a:gd name="T4" fmla="*/ 83 w 324"/>
                <a:gd name="T5" fmla="*/ 225 h 289"/>
                <a:gd name="T6" fmla="*/ 90 w 324"/>
                <a:gd name="T7" fmla="*/ 230 h 289"/>
                <a:gd name="T8" fmla="*/ 104 w 324"/>
                <a:gd name="T9" fmla="*/ 239 h 289"/>
                <a:gd name="T10" fmla="*/ 111 w 324"/>
                <a:gd name="T11" fmla="*/ 249 h 289"/>
                <a:gd name="T12" fmla="*/ 142 w 324"/>
                <a:gd name="T13" fmla="*/ 249 h 289"/>
                <a:gd name="T14" fmla="*/ 159 w 324"/>
                <a:gd name="T15" fmla="*/ 256 h 289"/>
                <a:gd name="T16" fmla="*/ 166 w 324"/>
                <a:gd name="T17" fmla="*/ 268 h 289"/>
                <a:gd name="T18" fmla="*/ 173 w 324"/>
                <a:gd name="T19" fmla="*/ 261 h 289"/>
                <a:gd name="T20" fmla="*/ 180 w 324"/>
                <a:gd name="T21" fmla="*/ 263 h 289"/>
                <a:gd name="T22" fmla="*/ 187 w 324"/>
                <a:gd name="T23" fmla="*/ 270 h 289"/>
                <a:gd name="T24" fmla="*/ 213 w 324"/>
                <a:gd name="T25" fmla="*/ 287 h 289"/>
                <a:gd name="T26" fmla="*/ 268 w 324"/>
                <a:gd name="T27" fmla="*/ 253 h 289"/>
                <a:gd name="T28" fmla="*/ 310 w 324"/>
                <a:gd name="T29" fmla="*/ 227 h 289"/>
                <a:gd name="T30" fmla="*/ 324 w 324"/>
                <a:gd name="T31" fmla="*/ 218 h 289"/>
                <a:gd name="T32" fmla="*/ 298 w 324"/>
                <a:gd name="T33" fmla="*/ 119 h 289"/>
                <a:gd name="T34" fmla="*/ 291 w 324"/>
                <a:gd name="T35" fmla="*/ 95 h 289"/>
                <a:gd name="T36" fmla="*/ 275 w 324"/>
                <a:gd name="T37" fmla="*/ 0 h 289"/>
                <a:gd name="T38" fmla="*/ 270 w 324"/>
                <a:gd name="T39" fmla="*/ 0 h 289"/>
                <a:gd name="T40" fmla="*/ 192 w 324"/>
                <a:gd name="T41" fmla="*/ 10 h 289"/>
                <a:gd name="T42" fmla="*/ 168 w 324"/>
                <a:gd name="T43" fmla="*/ 14 h 289"/>
                <a:gd name="T44" fmla="*/ 50 w 324"/>
                <a:gd name="T45" fmla="*/ 36 h 289"/>
                <a:gd name="T46" fmla="*/ 0 w 324"/>
                <a:gd name="T47" fmla="*/ 50 h 289"/>
                <a:gd name="T48" fmla="*/ 5 w 324"/>
                <a:gd name="T49" fmla="*/ 52 h 289"/>
                <a:gd name="T50" fmla="*/ 14 w 324"/>
                <a:gd name="T51" fmla="*/ 59 h 289"/>
                <a:gd name="T52" fmla="*/ 24 w 324"/>
                <a:gd name="T53" fmla="*/ 74 h 289"/>
                <a:gd name="T54" fmla="*/ 28 w 324"/>
                <a:gd name="T55" fmla="*/ 88 h 289"/>
                <a:gd name="T56" fmla="*/ 38 w 324"/>
                <a:gd name="T57" fmla="*/ 95 h 289"/>
                <a:gd name="T58" fmla="*/ 47 w 324"/>
                <a:gd name="T59" fmla="*/ 102 h 289"/>
                <a:gd name="T60" fmla="*/ 50 w 324"/>
                <a:gd name="T61" fmla="*/ 107 h 289"/>
                <a:gd name="T62" fmla="*/ 54 w 324"/>
                <a:gd name="T63" fmla="*/ 114 h 289"/>
                <a:gd name="T64" fmla="*/ 59 w 324"/>
                <a:gd name="T65" fmla="*/ 123 h 289"/>
                <a:gd name="T66" fmla="*/ 64 w 324"/>
                <a:gd name="T67" fmla="*/ 130 h 289"/>
                <a:gd name="T68" fmla="*/ 66 w 324"/>
                <a:gd name="T69" fmla="*/ 135 h 289"/>
                <a:gd name="T70" fmla="*/ 59 w 324"/>
                <a:gd name="T71" fmla="*/ 142 h 289"/>
                <a:gd name="T72" fmla="*/ 66 w 324"/>
                <a:gd name="T73" fmla="*/ 152 h 289"/>
                <a:gd name="T74" fmla="*/ 66 w 324"/>
                <a:gd name="T75" fmla="*/ 154 h 289"/>
                <a:gd name="T76" fmla="*/ 64 w 324"/>
                <a:gd name="T77" fmla="*/ 161 h 289"/>
                <a:gd name="T78" fmla="*/ 64 w 324"/>
                <a:gd name="T79" fmla="*/ 173 h 289"/>
                <a:gd name="T80" fmla="*/ 71 w 324"/>
                <a:gd name="T81" fmla="*/ 182 h 289"/>
                <a:gd name="T82" fmla="*/ 76 w 324"/>
                <a:gd name="T83" fmla="*/ 185 h 289"/>
                <a:gd name="T84" fmla="*/ 73 w 324"/>
                <a:gd name="T85" fmla="*/ 194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24" h="289">
                  <a:moveTo>
                    <a:pt x="73" y="197"/>
                  </a:moveTo>
                  <a:lnTo>
                    <a:pt x="78" y="197"/>
                  </a:lnTo>
                  <a:lnTo>
                    <a:pt x="81" y="201"/>
                  </a:lnTo>
                  <a:lnTo>
                    <a:pt x="81" y="204"/>
                  </a:lnTo>
                  <a:lnTo>
                    <a:pt x="81" y="206"/>
                  </a:lnTo>
                  <a:lnTo>
                    <a:pt x="81" y="213"/>
                  </a:lnTo>
                  <a:lnTo>
                    <a:pt x="83" y="218"/>
                  </a:lnTo>
                  <a:lnTo>
                    <a:pt x="83" y="220"/>
                  </a:lnTo>
                  <a:lnTo>
                    <a:pt x="83" y="225"/>
                  </a:lnTo>
                  <a:lnTo>
                    <a:pt x="85" y="225"/>
                  </a:lnTo>
                  <a:lnTo>
                    <a:pt x="88" y="227"/>
                  </a:lnTo>
                  <a:lnTo>
                    <a:pt x="90" y="230"/>
                  </a:lnTo>
                  <a:lnTo>
                    <a:pt x="95" y="235"/>
                  </a:lnTo>
                  <a:lnTo>
                    <a:pt x="99" y="237"/>
                  </a:lnTo>
                  <a:lnTo>
                    <a:pt x="104" y="239"/>
                  </a:lnTo>
                  <a:lnTo>
                    <a:pt x="107" y="239"/>
                  </a:lnTo>
                  <a:lnTo>
                    <a:pt x="109" y="242"/>
                  </a:lnTo>
                  <a:lnTo>
                    <a:pt x="111" y="249"/>
                  </a:lnTo>
                  <a:lnTo>
                    <a:pt x="111" y="249"/>
                  </a:lnTo>
                  <a:lnTo>
                    <a:pt x="111" y="249"/>
                  </a:lnTo>
                  <a:lnTo>
                    <a:pt x="142" y="249"/>
                  </a:lnTo>
                  <a:lnTo>
                    <a:pt x="142" y="249"/>
                  </a:lnTo>
                  <a:lnTo>
                    <a:pt x="154" y="249"/>
                  </a:lnTo>
                  <a:lnTo>
                    <a:pt x="159" y="256"/>
                  </a:lnTo>
                  <a:lnTo>
                    <a:pt x="163" y="263"/>
                  </a:lnTo>
                  <a:lnTo>
                    <a:pt x="163" y="263"/>
                  </a:lnTo>
                  <a:lnTo>
                    <a:pt x="166" y="268"/>
                  </a:lnTo>
                  <a:lnTo>
                    <a:pt x="168" y="268"/>
                  </a:lnTo>
                  <a:lnTo>
                    <a:pt x="171" y="265"/>
                  </a:lnTo>
                  <a:lnTo>
                    <a:pt x="173" y="261"/>
                  </a:lnTo>
                  <a:lnTo>
                    <a:pt x="173" y="261"/>
                  </a:lnTo>
                  <a:lnTo>
                    <a:pt x="178" y="258"/>
                  </a:lnTo>
                  <a:lnTo>
                    <a:pt x="180" y="263"/>
                  </a:lnTo>
                  <a:lnTo>
                    <a:pt x="182" y="263"/>
                  </a:lnTo>
                  <a:lnTo>
                    <a:pt x="187" y="270"/>
                  </a:lnTo>
                  <a:lnTo>
                    <a:pt x="187" y="270"/>
                  </a:lnTo>
                  <a:lnTo>
                    <a:pt x="206" y="289"/>
                  </a:lnTo>
                  <a:lnTo>
                    <a:pt x="211" y="284"/>
                  </a:lnTo>
                  <a:lnTo>
                    <a:pt x="213" y="287"/>
                  </a:lnTo>
                  <a:lnTo>
                    <a:pt x="227" y="277"/>
                  </a:lnTo>
                  <a:lnTo>
                    <a:pt x="232" y="275"/>
                  </a:lnTo>
                  <a:lnTo>
                    <a:pt x="268" y="253"/>
                  </a:lnTo>
                  <a:lnTo>
                    <a:pt x="289" y="242"/>
                  </a:lnTo>
                  <a:lnTo>
                    <a:pt x="305" y="230"/>
                  </a:lnTo>
                  <a:lnTo>
                    <a:pt x="310" y="227"/>
                  </a:lnTo>
                  <a:lnTo>
                    <a:pt x="310" y="227"/>
                  </a:lnTo>
                  <a:lnTo>
                    <a:pt x="320" y="220"/>
                  </a:lnTo>
                  <a:lnTo>
                    <a:pt x="324" y="218"/>
                  </a:lnTo>
                  <a:lnTo>
                    <a:pt x="308" y="156"/>
                  </a:lnTo>
                  <a:lnTo>
                    <a:pt x="298" y="123"/>
                  </a:lnTo>
                  <a:lnTo>
                    <a:pt x="298" y="119"/>
                  </a:lnTo>
                  <a:lnTo>
                    <a:pt x="296" y="109"/>
                  </a:lnTo>
                  <a:lnTo>
                    <a:pt x="296" y="109"/>
                  </a:lnTo>
                  <a:lnTo>
                    <a:pt x="291" y="95"/>
                  </a:lnTo>
                  <a:lnTo>
                    <a:pt x="284" y="62"/>
                  </a:lnTo>
                  <a:lnTo>
                    <a:pt x="279" y="36"/>
                  </a:lnTo>
                  <a:lnTo>
                    <a:pt x="275" y="0"/>
                  </a:lnTo>
                  <a:lnTo>
                    <a:pt x="272" y="0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192" y="10"/>
                  </a:lnTo>
                  <a:lnTo>
                    <a:pt x="192" y="10"/>
                  </a:lnTo>
                  <a:lnTo>
                    <a:pt x="185" y="12"/>
                  </a:lnTo>
                  <a:lnTo>
                    <a:pt x="168" y="14"/>
                  </a:lnTo>
                  <a:lnTo>
                    <a:pt x="123" y="22"/>
                  </a:lnTo>
                  <a:lnTo>
                    <a:pt x="83" y="29"/>
                  </a:lnTo>
                  <a:lnTo>
                    <a:pt x="50" y="36"/>
                  </a:lnTo>
                  <a:lnTo>
                    <a:pt x="0" y="43"/>
                  </a:lnTo>
                  <a:lnTo>
                    <a:pt x="0" y="48"/>
                  </a:lnTo>
                  <a:lnTo>
                    <a:pt x="0" y="50"/>
                  </a:lnTo>
                  <a:lnTo>
                    <a:pt x="0" y="52"/>
                  </a:lnTo>
                  <a:lnTo>
                    <a:pt x="2" y="52"/>
                  </a:lnTo>
                  <a:lnTo>
                    <a:pt x="5" y="52"/>
                  </a:lnTo>
                  <a:lnTo>
                    <a:pt x="7" y="52"/>
                  </a:lnTo>
                  <a:lnTo>
                    <a:pt x="12" y="57"/>
                  </a:lnTo>
                  <a:lnTo>
                    <a:pt x="14" y="59"/>
                  </a:lnTo>
                  <a:lnTo>
                    <a:pt x="14" y="62"/>
                  </a:lnTo>
                  <a:lnTo>
                    <a:pt x="14" y="67"/>
                  </a:lnTo>
                  <a:lnTo>
                    <a:pt x="24" y="74"/>
                  </a:lnTo>
                  <a:lnTo>
                    <a:pt x="24" y="76"/>
                  </a:lnTo>
                  <a:lnTo>
                    <a:pt x="26" y="81"/>
                  </a:lnTo>
                  <a:lnTo>
                    <a:pt x="28" y="88"/>
                  </a:lnTo>
                  <a:lnTo>
                    <a:pt x="33" y="90"/>
                  </a:lnTo>
                  <a:lnTo>
                    <a:pt x="38" y="93"/>
                  </a:lnTo>
                  <a:lnTo>
                    <a:pt x="38" y="95"/>
                  </a:lnTo>
                  <a:lnTo>
                    <a:pt x="43" y="97"/>
                  </a:lnTo>
                  <a:lnTo>
                    <a:pt x="45" y="97"/>
                  </a:lnTo>
                  <a:lnTo>
                    <a:pt x="47" y="102"/>
                  </a:lnTo>
                  <a:lnTo>
                    <a:pt x="50" y="104"/>
                  </a:lnTo>
                  <a:lnTo>
                    <a:pt x="50" y="104"/>
                  </a:lnTo>
                  <a:lnTo>
                    <a:pt x="50" y="107"/>
                  </a:lnTo>
                  <a:lnTo>
                    <a:pt x="50" y="109"/>
                  </a:lnTo>
                  <a:lnTo>
                    <a:pt x="52" y="111"/>
                  </a:lnTo>
                  <a:lnTo>
                    <a:pt x="54" y="114"/>
                  </a:lnTo>
                  <a:lnTo>
                    <a:pt x="54" y="116"/>
                  </a:lnTo>
                  <a:lnTo>
                    <a:pt x="54" y="119"/>
                  </a:lnTo>
                  <a:lnTo>
                    <a:pt x="59" y="123"/>
                  </a:lnTo>
                  <a:lnTo>
                    <a:pt x="62" y="126"/>
                  </a:lnTo>
                  <a:lnTo>
                    <a:pt x="64" y="128"/>
                  </a:lnTo>
                  <a:lnTo>
                    <a:pt x="64" y="130"/>
                  </a:lnTo>
                  <a:lnTo>
                    <a:pt x="64" y="133"/>
                  </a:lnTo>
                  <a:lnTo>
                    <a:pt x="66" y="135"/>
                  </a:lnTo>
                  <a:lnTo>
                    <a:pt x="66" y="135"/>
                  </a:lnTo>
                  <a:lnTo>
                    <a:pt x="66" y="138"/>
                  </a:lnTo>
                  <a:lnTo>
                    <a:pt x="62" y="142"/>
                  </a:lnTo>
                  <a:lnTo>
                    <a:pt x="59" y="142"/>
                  </a:lnTo>
                  <a:lnTo>
                    <a:pt x="62" y="149"/>
                  </a:lnTo>
                  <a:lnTo>
                    <a:pt x="64" y="149"/>
                  </a:lnTo>
                  <a:lnTo>
                    <a:pt x="66" y="152"/>
                  </a:lnTo>
                  <a:lnTo>
                    <a:pt x="66" y="152"/>
                  </a:lnTo>
                  <a:lnTo>
                    <a:pt x="69" y="154"/>
                  </a:lnTo>
                  <a:lnTo>
                    <a:pt x="66" y="154"/>
                  </a:lnTo>
                  <a:lnTo>
                    <a:pt x="64" y="156"/>
                  </a:lnTo>
                  <a:lnTo>
                    <a:pt x="64" y="159"/>
                  </a:lnTo>
                  <a:lnTo>
                    <a:pt x="64" y="161"/>
                  </a:lnTo>
                  <a:lnTo>
                    <a:pt x="66" y="166"/>
                  </a:lnTo>
                  <a:lnTo>
                    <a:pt x="66" y="171"/>
                  </a:lnTo>
                  <a:lnTo>
                    <a:pt x="64" y="173"/>
                  </a:lnTo>
                  <a:lnTo>
                    <a:pt x="64" y="175"/>
                  </a:lnTo>
                  <a:lnTo>
                    <a:pt x="71" y="180"/>
                  </a:lnTo>
                  <a:lnTo>
                    <a:pt x="71" y="182"/>
                  </a:lnTo>
                  <a:lnTo>
                    <a:pt x="76" y="182"/>
                  </a:lnTo>
                  <a:lnTo>
                    <a:pt x="76" y="185"/>
                  </a:lnTo>
                  <a:lnTo>
                    <a:pt x="76" y="185"/>
                  </a:lnTo>
                  <a:lnTo>
                    <a:pt x="76" y="187"/>
                  </a:lnTo>
                  <a:lnTo>
                    <a:pt x="73" y="192"/>
                  </a:lnTo>
                  <a:lnTo>
                    <a:pt x="73" y="194"/>
                  </a:lnTo>
                  <a:lnTo>
                    <a:pt x="73" y="194"/>
                  </a:lnTo>
                  <a:lnTo>
                    <a:pt x="73" y="19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7" name="Freeform 59"/>
            <p:cNvSpPr>
              <a:spLocks/>
            </p:cNvSpPr>
            <p:nvPr/>
          </p:nvSpPr>
          <p:spPr bwMode="auto">
            <a:xfrm>
              <a:off x="2580106" y="1779003"/>
              <a:ext cx="428625" cy="384175"/>
            </a:xfrm>
            <a:custGeom>
              <a:avLst/>
              <a:gdLst>
                <a:gd name="T0" fmla="*/ 97 w 270"/>
                <a:gd name="T1" fmla="*/ 3 h 242"/>
                <a:gd name="T2" fmla="*/ 87 w 270"/>
                <a:gd name="T3" fmla="*/ 14 h 242"/>
                <a:gd name="T4" fmla="*/ 85 w 270"/>
                <a:gd name="T5" fmla="*/ 17 h 242"/>
                <a:gd name="T6" fmla="*/ 54 w 270"/>
                <a:gd name="T7" fmla="*/ 41 h 242"/>
                <a:gd name="T8" fmla="*/ 49 w 270"/>
                <a:gd name="T9" fmla="*/ 38 h 242"/>
                <a:gd name="T10" fmla="*/ 47 w 270"/>
                <a:gd name="T11" fmla="*/ 41 h 242"/>
                <a:gd name="T12" fmla="*/ 35 w 270"/>
                <a:gd name="T13" fmla="*/ 41 h 242"/>
                <a:gd name="T14" fmla="*/ 31 w 270"/>
                <a:gd name="T15" fmla="*/ 33 h 242"/>
                <a:gd name="T16" fmla="*/ 28 w 270"/>
                <a:gd name="T17" fmla="*/ 31 h 242"/>
                <a:gd name="T18" fmla="*/ 23 w 270"/>
                <a:gd name="T19" fmla="*/ 33 h 242"/>
                <a:gd name="T20" fmla="*/ 14 w 270"/>
                <a:gd name="T21" fmla="*/ 29 h 242"/>
                <a:gd name="T22" fmla="*/ 7 w 270"/>
                <a:gd name="T23" fmla="*/ 33 h 242"/>
                <a:gd name="T24" fmla="*/ 9 w 270"/>
                <a:gd name="T25" fmla="*/ 38 h 242"/>
                <a:gd name="T26" fmla="*/ 0 w 270"/>
                <a:gd name="T27" fmla="*/ 43 h 242"/>
                <a:gd name="T28" fmla="*/ 0 w 270"/>
                <a:gd name="T29" fmla="*/ 57 h 242"/>
                <a:gd name="T30" fmla="*/ 28 w 270"/>
                <a:gd name="T31" fmla="*/ 126 h 242"/>
                <a:gd name="T32" fmla="*/ 35 w 270"/>
                <a:gd name="T33" fmla="*/ 126 h 242"/>
                <a:gd name="T34" fmla="*/ 59 w 270"/>
                <a:gd name="T35" fmla="*/ 126 h 242"/>
                <a:gd name="T36" fmla="*/ 61 w 270"/>
                <a:gd name="T37" fmla="*/ 142 h 242"/>
                <a:gd name="T38" fmla="*/ 59 w 270"/>
                <a:gd name="T39" fmla="*/ 199 h 242"/>
                <a:gd name="T40" fmla="*/ 64 w 270"/>
                <a:gd name="T41" fmla="*/ 237 h 242"/>
                <a:gd name="T42" fmla="*/ 111 w 270"/>
                <a:gd name="T43" fmla="*/ 239 h 242"/>
                <a:gd name="T44" fmla="*/ 161 w 270"/>
                <a:gd name="T45" fmla="*/ 239 h 242"/>
                <a:gd name="T46" fmla="*/ 201 w 270"/>
                <a:gd name="T47" fmla="*/ 239 h 242"/>
                <a:gd name="T48" fmla="*/ 229 w 270"/>
                <a:gd name="T49" fmla="*/ 239 h 242"/>
                <a:gd name="T50" fmla="*/ 270 w 270"/>
                <a:gd name="T51" fmla="*/ 242 h 242"/>
                <a:gd name="T52" fmla="*/ 267 w 270"/>
                <a:gd name="T53" fmla="*/ 232 h 242"/>
                <a:gd name="T54" fmla="*/ 263 w 270"/>
                <a:gd name="T55" fmla="*/ 235 h 242"/>
                <a:gd name="T56" fmla="*/ 255 w 270"/>
                <a:gd name="T57" fmla="*/ 223 h 242"/>
                <a:gd name="T58" fmla="*/ 253 w 270"/>
                <a:gd name="T59" fmla="*/ 218 h 242"/>
                <a:gd name="T60" fmla="*/ 255 w 270"/>
                <a:gd name="T61" fmla="*/ 216 h 242"/>
                <a:gd name="T62" fmla="*/ 253 w 270"/>
                <a:gd name="T63" fmla="*/ 206 h 242"/>
                <a:gd name="T64" fmla="*/ 251 w 270"/>
                <a:gd name="T65" fmla="*/ 199 h 242"/>
                <a:gd name="T66" fmla="*/ 251 w 270"/>
                <a:gd name="T67" fmla="*/ 197 h 242"/>
                <a:gd name="T68" fmla="*/ 255 w 270"/>
                <a:gd name="T69" fmla="*/ 190 h 242"/>
                <a:gd name="T70" fmla="*/ 260 w 270"/>
                <a:gd name="T71" fmla="*/ 185 h 242"/>
                <a:gd name="T72" fmla="*/ 258 w 270"/>
                <a:gd name="T73" fmla="*/ 180 h 242"/>
                <a:gd name="T74" fmla="*/ 255 w 270"/>
                <a:gd name="T75" fmla="*/ 178 h 242"/>
                <a:gd name="T76" fmla="*/ 251 w 270"/>
                <a:gd name="T77" fmla="*/ 175 h 242"/>
                <a:gd name="T78" fmla="*/ 253 w 270"/>
                <a:gd name="T79" fmla="*/ 168 h 242"/>
                <a:gd name="T80" fmla="*/ 239 w 270"/>
                <a:gd name="T81" fmla="*/ 161 h 242"/>
                <a:gd name="T82" fmla="*/ 173 w 270"/>
                <a:gd name="T83" fmla="*/ 133 h 242"/>
                <a:gd name="T84" fmla="*/ 173 w 270"/>
                <a:gd name="T85" fmla="*/ 126 h 242"/>
                <a:gd name="T86" fmla="*/ 168 w 270"/>
                <a:gd name="T87" fmla="*/ 126 h 242"/>
                <a:gd name="T88" fmla="*/ 149 w 270"/>
                <a:gd name="T89" fmla="*/ 109 h 242"/>
                <a:gd name="T90" fmla="*/ 111 w 270"/>
                <a:gd name="T91" fmla="*/ 71 h 242"/>
                <a:gd name="T92" fmla="*/ 109 w 270"/>
                <a:gd name="T93" fmla="*/ 17 h 242"/>
                <a:gd name="T94" fmla="*/ 109 w 270"/>
                <a:gd name="T95" fmla="*/ 7 h 242"/>
                <a:gd name="T96" fmla="*/ 99 w 270"/>
                <a:gd name="T97" fmla="*/ 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70" h="242">
                  <a:moveTo>
                    <a:pt x="99" y="5"/>
                  </a:moveTo>
                  <a:lnTo>
                    <a:pt x="97" y="3"/>
                  </a:lnTo>
                  <a:lnTo>
                    <a:pt x="97" y="3"/>
                  </a:lnTo>
                  <a:lnTo>
                    <a:pt x="92" y="7"/>
                  </a:lnTo>
                  <a:lnTo>
                    <a:pt x="90" y="14"/>
                  </a:lnTo>
                  <a:lnTo>
                    <a:pt x="87" y="14"/>
                  </a:lnTo>
                  <a:lnTo>
                    <a:pt x="85" y="14"/>
                  </a:lnTo>
                  <a:lnTo>
                    <a:pt x="85" y="17"/>
                  </a:lnTo>
                  <a:lnTo>
                    <a:pt x="85" y="17"/>
                  </a:lnTo>
                  <a:lnTo>
                    <a:pt x="64" y="17"/>
                  </a:lnTo>
                  <a:lnTo>
                    <a:pt x="64" y="43"/>
                  </a:lnTo>
                  <a:lnTo>
                    <a:pt x="54" y="41"/>
                  </a:lnTo>
                  <a:lnTo>
                    <a:pt x="52" y="38"/>
                  </a:lnTo>
                  <a:lnTo>
                    <a:pt x="49" y="38"/>
                  </a:lnTo>
                  <a:lnTo>
                    <a:pt x="49" y="38"/>
                  </a:lnTo>
                  <a:lnTo>
                    <a:pt x="47" y="38"/>
                  </a:lnTo>
                  <a:lnTo>
                    <a:pt x="47" y="41"/>
                  </a:lnTo>
                  <a:lnTo>
                    <a:pt x="47" y="41"/>
                  </a:lnTo>
                  <a:lnTo>
                    <a:pt x="40" y="41"/>
                  </a:lnTo>
                  <a:lnTo>
                    <a:pt x="38" y="41"/>
                  </a:lnTo>
                  <a:lnTo>
                    <a:pt x="35" y="41"/>
                  </a:lnTo>
                  <a:lnTo>
                    <a:pt x="35" y="38"/>
                  </a:lnTo>
                  <a:lnTo>
                    <a:pt x="33" y="36"/>
                  </a:lnTo>
                  <a:lnTo>
                    <a:pt x="31" y="33"/>
                  </a:lnTo>
                  <a:lnTo>
                    <a:pt x="28" y="31"/>
                  </a:lnTo>
                  <a:lnTo>
                    <a:pt x="28" y="31"/>
                  </a:lnTo>
                  <a:lnTo>
                    <a:pt x="28" y="31"/>
                  </a:lnTo>
                  <a:lnTo>
                    <a:pt x="26" y="31"/>
                  </a:lnTo>
                  <a:lnTo>
                    <a:pt x="23" y="33"/>
                  </a:lnTo>
                  <a:lnTo>
                    <a:pt x="23" y="33"/>
                  </a:lnTo>
                  <a:lnTo>
                    <a:pt x="21" y="31"/>
                  </a:lnTo>
                  <a:lnTo>
                    <a:pt x="19" y="29"/>
                  </a:lnTo>
                  <a:lnTo>
                    <a:pt x="14" y="29"/>
                  </a:lnTo>
                  <a:lnTo>
                    <a:pt x="12" y="29"/>
                  </a:lnTo>
                  <a:lnTo>
                    <a:pt x="7" y="31"/>
                  </a:lnTo>
                  <a:lnTo>
                    <a:pt x="7" y="33"/>
                  </a:lnTo>
                  <a:lnTo>
                    <a:pt x="7" y="33"/>
                  </a:lnTo>
                  <a:lnTo>
                    <a:pt x="9" y="36"/>
                  </a:lnTo>
                  <a:lnTo>
                    <a:pt x="9" y="38"/>
                  </a:lnTo>
                  <a:lnTo>
                    <a:pt x="9" y="38"/>
                  </a:lnTo>
                  <a:lnTo>
                    <a:pt x="7" y="38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8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16" y="126"/>
                  </a:lnTo>
                  <a:lnTo>
                    <a:pt x="28" y="126"/>
                  </a:lnTo>
                  <a:lnTo>
                    <a:pt x="31" y="126"/>
                  </a:lnTo>
                  <a:lnTo>
                    <a:pt x="33" y="126"/>
                  </a:lnTo>
                  <a:lnTo>
                    <a:pt x="35" y="126"/>
                  </a:lnTo>
                  <a:lnTo>
                    <a:pt x="42" y="126"/>
                  </a:lnTo>
                  <a:lnTo>
                    <a:pt x="49" y="126"/>
                  </a:lnTo>
                  <a:lnTo>
                    <a:pt x="59" y="126"/>
                  </a:lnTo>
                  <a:lnTo>
                    <a:pt x="61" y="128"/>
                  </a:lnTo>
                  <a:lnTo>
                    <a:pt x="61" y="140"/>
                  </a:lnTo>
                  <a:lnTo>
                    <a:pt x="61" y="142"/>
                  </a:lnTo>
                  <a:lnTo>
                    <a:pt x="61" y="164"/>
                  </a:lnTo>
                  <a:lnTo>
                    <a:pt x="61" y="168"/>
                  </a:lnTo>
                  <a:lnTo>
                    <a:pt x="59" y="199"/>
                  </a:lnTo>
                  <a:lnTo>
                    <a:pt x="59" y="206"/>
                  </a:lnTo>
                  <a:lnTo>
                    <a:pt x="59" y="237"/>
                  </a:lnTo>
                  <a:lnTo>
                    <a:pt x="64" y="237"/>
                  </a:lnTo>
                  <a:lnTo>
                    <a:pt x="66" y="237"/>
                  </a:lnTo>
                  <a:lnTo>
                    <a:pt x="102" y="239"/>
                  </a:lnTo>
                  <a:lnTo>
                    <a:pt x="111" y="239"/>
                  </a:lnTo>
                  <a:lnTo>
                    <a:pt x="137" y="239"/>
                  </a:lnTo>
                  <a:lnTo>
                    <a:pt x="142" y="239"/>
                  </a:lnTo>
                  <a:lnTo>
                    <a:pt x="161" y="239"/>
                  </a:lnTo>
                  <a:lnTo>
                    <a:pt x="173" y="239"/>
                  </a:lnTo>
                  <a:lnTo>
                    <a:pt x="187" y="239"/>
                  </a:lnTo>
                  <a:lnTo>
                    <a:pt x="201" y="239"/>
                  </a:lnTo>
                  <a:lnTo>
                    <a:pt x="206" y="239"/>
                  </a:lnTo>
                  <a:lnTo>
                    <a:pt x="215" y="239"/>
                  </a:lnTo>
                  <a:lnTo>
                    <a:pt x="229" y="239"/>
                  </a:lnTo>
                  <a:lnTo>
                    <a:pt x="255" y="239"/>
                  </a:lnTo>
                  <a:lnTo>
                    <a:pt x="260" y="242"/>
                  </a:lnTo>
                  <a:lnTo>
                    <a:pt x="270" y="242"/>
                  </a:lnTo>
                  <a:lnTo>
                    <a:pt x="267" y="237"/>
                  </a:lnTo>
                  <a:lnTo>
                    <a:pt x="267" y="232"/>
                  </a:lnTo>
                  <a:lnTo>
                    <a:pt x="267" y="232"/>
                  </a:lnTo>
                  <a:lnTo>
                    <a:pt x="265" y="232"/>
                  </a:lnTo>
                  <a:lnTo>
                    <a:pt x="263" y="235"/>
                  </a:lnTo>
                  <a:lnTo>
                    <a:pt x="263" y="235"/>
                  </a:lnTo>
                  <a:lnTo>
                    <a:pt x="260" y="230"/>
                  </a:lnTo>
                  <a:lnTo>
                    <a:pt x="258" y="227"/>
                  </a:lnTo>
                  <a:lnTo>
                    <a:pt x="255" y="223"/>
                  </a:lnTo>
                  <a:lnTo>
                    <a:pt x="253" y="220"/>
                  </a:lnTo>
                  <a:lnTo>
                    <a:pt x="253" y="220"/>
                  </a:lnTo>
                  <a:lnTo>
                    <a:pt x="253" y="218"/>
                  </a:lnTo>
                  <a:lnTo>
                    <a:pt x="255" y="218"/>
                  </a:lnTo>
                  <a:lnTo>
                    <a:pt x="255" y="216"/>
                  </a:lnTo>
                  <a:lnTo>
                    <a:pt x="255" y="216"/>
                  </a:lnTo>
                  <a:lnTo>
                    <a:pt x="253" y="211"/>
                  </a:lnTo>
                  <a:lnTo>
                    <a:pt x="253" y="208"/>
                  </a:lnTo>
                  <a:lnTo>
                    <a:pt x="253" y="206"/>
                  </a:lnTo>
                  <a:lnTo>
                    <a:pt x="255" y="201"/>
                  </a:lnTo>
                  <a:lnTo>
                    <a:pt x="255" y="201"/>
                  </a:lnTo>
                  <a:lnTo>
                    <a:pt x="251" y="199"/>
                  </a:lnTo>
                  <a:lnTo>
                    <a:pt x="251" y="199"/>
                  </a:lnTo>
                  <a:lnTo>
                    <a:pt x="251" y="199"/>
                  </a:lnTo>
                  <a:lnTo>
                    <a:pt x="251" y="197"/>
                  </a:lnTo>
                  <a:lnTo>
                    <a:pt x="253" y="194"/>
                  </a:lnTo>
                  <a:lnTo>
                    <a:pt x="255" y="192"/>
                  </a:lnTo>
                  <a:lnTo>
                    <a:pt x="255" y="190"/>
                  </a:lnTo>
                  <a:lnTo>
                    <a:pt x="255" y="187"/>
                  </a:lnTo>
                  <a:lnTo>
                    <a:pt x="258" y="185"/>
                  </a:lnTo>
                  <a:lnTo>
                    <a:pt x="260" y="185"/>
                  </a:lnTo>
                  <a:lnTo>
                    <a:pt x="260" y="182"/>
                  </a:lnTo>
                  <a:lnTo>
                    <a:pt x="260" y="182"/>
                  </a:lnTo>
                  <a:lnTo>
                    <a:pt x="258" y="180"/>
                  </a:lnTo>
                  <a:lnTo>
                    <a:pt x="258" y="180"/>
                  </a:lnTo>
                  <a:lnTo>
                    <a:pt x="258" y="178"/>
                  </a:lnTo>
                  <a:lnTo>
                    <a:pt x="255" y="178"/>
                  </a:lnTo>
                  <a:lnTo>
                    <a:pt x="255" y="175"/>
                  </a:lnTo>
                  <a:lnTo>
                    <a:pt x="251" y="175"/>
                  </a:lnTo>
                  <a:lnTo>
                    <a:pt x="251" y="175"/>
                  </a:lnTo>
                  <a:lnTo>
                    <a:pt x="251" y="173"/>
                  </a:lnTo>
                  <a:lnTo>
                    <a:pt x="253" y="168"/>
                  </a:lnTo>
                  <a:lnTo>
                    <a:pt x="253" y="168"/>
                  </a:lnTo>
                  <a:lnTo>
                    <a:pt x="251" y="168"/>
                  </a:lnTo>
                  <a:lnTo>
                    <a:pt x="248" y="166"/>
                  </a:lnTo>
                  <a:lnTo>
                    <a:pt x="239" y="161"/>
                  </a:lnTo>
                  <a:lnTo>
                    <a:pt x="203" y="147"/>
                  </a:lnTo>
                  <a:lnTo>
                    <a:pt x="177" y="135"/>
                  </a:lnTo>
                  <a:lnTo>
                    <a:pt x="173" y="133"/>
                  </a:lnTo>
                  <a:lnTo>
                    <a:pt x="168" y="128"/>
                  </a:lnTo>
                  <a:lnTo>
                    <a:pt x="173" y="128"/>
                  </a:lnTo>
                  <a:lnTo>
                    <a:pt x="173" y="126"/>
                  </a:lnTo>
                  <a:lnTo>
                    <a:pt x="170" y="126"/>
                  </a:lnTo>
                  <a:lnTo>
                    <a:pt x="170" y="126"/>
                  </a:lnTo>
                  <a:lnTo>
                    <a:pt x="168" y="126"/>
                  </a:lnTo>
                  <a:lnTo>
                    <a:pt x="168" y="123"/>
                  </a:lnTo>
                  <a:lnTo>
                    <a:pt x="161" y="123"/>
                  </a:lnTo>
                  <a:lnTo>
                    <a:pt x="149" y="109"/>
                  </a:lnTo>
                  <a:lnTo>
                    <a:pt x="139" y="100"/>
                  </a:lnTo>
                  <a:lnTo>
                    <a:pt x="135" y="95"/>
                  </a:lnTo>
                  <a:lnTo>
                    <a:pt x="111" y="71"/>
                  </a:lnTo>
                  <a:lnTo>
                    <a:pt x="106" y="64"/>
                  </a:lnTo>
                  <a:lnTo>
                    <a:pt x="106" y="43"/>
                  </a:lnTo>
                  <a:lnTo>
                    <a:pt x="109" y="17"/>
                  </a:lnTo>
                  <a:lnTo>
                    <a:pt x="109" y="12"/>
                  </a:lnTo>
                  <a:lnTo>
                    <a:pt x="109" y="12"/>
                  </a:lnTo>
                  <a:lnTo>
                    <a:pt x="109" y="7"/>
                  </a:lnTo>
                  <a:lnTo>
                    <a:pt x="104" y="0"/>
                  </a:lnTo>
                  <a:lnTo>
                    <a:pt x="102" y="3"/>
                  </a:lnTo>
                  <a:lnTo>
                    <a:pt x="99" y="5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8" name="Freeform 60"/>
            <p:cNvSpPr>
              <a:spLocks/>
            </p:cNvSpPr>
            <p:nvPr/>
          </p:nvSpPr>
          <p:spPr bwMode="auto">
            <a:xfrm>
              <a:off x="3102393" y="3241091"/>
              <a:ext cx="371475" cy="525463"/>
            </a:xfrm>
            <a:custGeom>
              <a:avLst/>
              <a:gdLst>
                <a:gd name="T0" fmla="*/ 201 w 234"/>
                <a:gd name="T1" fmla="*/ 302 h 331"/>
                <a:gd name="T2" fmla="*/ 225 w 234"/>
                <a:gd name="T3" fmla="*/ 298 h 331"/>
                <a:gd name="T4" fmla="*/ 227 w 234"/>
                <a:gd name="T5" fmla="*/ 201 h 331"/>
                <a:gd name="T6" fmla="*/ 230 w 234"/>
                <a:gd name="T7" fmla="*/ 146 h 331"/>
                <a:gd name="T8" fmla="*/ 234 w 234"/>
                <a:gd name="T9" fmla="*/ 82 h 331"/>
                <a:gd name="T10" fmla="*/ 192 w 234"/>
                <a:gd name="T11" fmla="*/ 47 h 331"/>
                <a:gd name="T12" fmla="*/ 128 w 234"/>
                <a:gd name="T13" fmla="*/ 4 h 331"/>
                <a:gd name="T14" fmla="*/ 128 w 234"/>
                <a:gd name="T15" fmla="*/ 16 h 331"/>
                <a:gd name="T16" fmla="*/ 128 w 234"/>
                <a:gd name="T17" fmla="*/ 28 h 331"/>
                <a:gd name="T18" fmla="*/ 132 w 234"/>
                <a:gd name="T19" fmla="*/ 35 h 331"/>
                <a:gd name="T20" fmla="*/ 125 w 234"/>
                <a:gd name="T21" fmla="*/ 35 h 331"/>
                <a:gd name="T22" fmla="*/ 118 w 234"/>
                <a:gd name="T23" fmla="*/ 26 h 331"/>
                <a:gd name="T24" fmla="*/ 114 w 234"/>
                <a:gd name="T25" fmla="*/ 21 h 331"/>
                <a:gd name="T26" fmla="*/ 109 w 234"/>
                <a:gd name="T27" fmla="*/ 28 h 331"/>
                <a:gd name="T28" fmla="*/ 87 w 234"/>
                <a:gd name="T29" fmla="*/ 42 h 331"/>
                <a:gd name="T30" fmla="*/ 66 w 234"/>
                <a:gd name="T31" fmla="*/ 61 h 331"/>
                <a:gd name="T32" fmla="*/ 64 w 234"/>
                <a:gd name="T33" fmla="*/ 64 h 331"/>
                <a:gd name="T34" fmla="*/ 40 w 234"/>
                <a:gd name="T35" fmla="*/ 71 h 331"/>
                <a:gd name="T36" fmla="*/ 33 w 234"/>
                <a:gd name="T37" fmla="*/ 75 h 331"/>
                <a:gd name="T38" fmla="*/ 28 w 234"/>
                <a:gd name="T39" fmla="*/ 75 h 331"/>
                <a:gd name="T40" fmla="*/ 26 w 234"/>
                <a:gd name="T41" fmla="*/ 85 h 331"/>
                <a:gd name="T42" fmla="*/ 26 w 234"/>
                <a:gd name="T43" fmla="*/ 92 h 331"/>
                <a:gd name="T44" fmla="*/ 19 w 234"/>
                <a:gd name="T45" fmla="*/ 99 h 331"/>
                <a:gd name="T46" fmla="*/ 16 w 234"/>
                <a:gd name="T47" fmla="*/ 106 h 331"/>
                <a:gd name="T48" fmla="*/ 12 w 234"/>
                <a:gd name="T49" fmla="*/ 123 h 331"/>
                <a:gd name="T50" fmla="*/ 12 w 234"/>
                <a:gd name="T51" fmla="*/ 127 h 331"/>
                <a:gd name="T52" fmla="*/ 2 w 234"/>
                <a:gd name="T53" fmla="*/ 134 h 331"/>
                <a:gd name="T54" fmla="*/ 5 w 234"/>
                <a:gd name="T55" fmla="*/ 144 h 331"/>
                <a:gd name="T56" fmla="*/ 0 w 234"/>
                <a:gd name="T57" fmla="*/ 153 h 331"/>
                <a:gd name="T58" fmla="*/ 5 w 234"/>
                <a:gd name="T59" fmla="*/ 158 h 331"/>
                <a:gd name="T60" fmla="*/ 12 w 234"/>
                <a:gd name="T61" fmla="*/ 163 h 331"/>
                <a:gd name="T62" fmla="*/ 16 w 234"/>
                <a:gd name="T63" fmla="*/ 170 h 331"/>
                <a:gd name="T64" fmla="*/ 19 w 234"/>
                <a:gd name="T65" fmla="*/ 179 h 331"/>
                <a:gd name="T66" fmla="*/ 19 w 234"/>
                <a:gd name="T67" fmla="*/ 184 h 331"/>
                <a:gd name="T68" fmla="*/ 24 w 234"/>
                <a:gd name="T69" fmla="*/ 203 h 331"/>
                <a:gd name="T70" fmla="*/ 24 w 234"/>
                <a:gd name="T71" fmla="*/ 217 h 331"/>
                <a:gd name="T72" fmla="*/ 28 w 234"/>
                <a:gd name="T73" fmla="*/ 224 h 331"/>
                <a:gd name="T74" fmla="*/ 33 w 234"/>
                <a:gd name="T75" fmla="*/ 232 h 331"/>
                <a:gd name="T76" fmla="*/ 35 w 234"/>
                <a:gd name="T77" fmla="*/ 239 h 331"/>
                <a:gd name="T78" fmla="*/ 28 w 234"/>
                <a:gd name="T79" fmla="*/ 255 h 331"/>
                <a:gd name="T80" fmla="*/ 21 w 234"/>
                <a:gd name="T81" fmla="*/ 262 h 331"/>
                <a:gd name="T82" fmla="*/ 21 w 234"/>
                <a:gd name="T83" fmla="*/ 267 h 331"/>
                <a:gd name="T84" fmla="*/ 26 w 234"/>
                <a:gd name="T85" fmla="*/ 265 h 331"/>
                <a:gd name="T86" fmla="*/ 26 w 234"/>
                <a:gd name="T87" fmla="*/ 269 h 331"/>
                <a:gd name="T88" fmla="*/ 31 w 234"/>
                <a:gd name="T89" fmla="*/ 274 h 331"/>
                <a:gd name="T90" fmla="*/ 35 w 234"/>
                <a:gd name="T91" fmla="*/ 276 h 331"/>
                <a:gd name="T92" fmla="*/ 33 w 234"/>
                <a:gd name="T93" fmla="*/ 276 h 331"/>
                <a:gd name="T94" fmla="*/ 33 w 234"/>
                <a:gd name="T95" fmla="*/ 279 h 331"/>
                <a:gd name="T96" fmla="*/ 38 w 234"/>
                <a:gd name="T97" fmla="*/ 279 h 331"/>
                <a:gd name="T98" fmla="*/ 38 w 234"/>
                <a:gd name="T99" fmla="*/ 281 h 331"/>
                <a:gd name="T100" fmla="*/ 28 w 234"/>
                <a:gd name="T101" fmla="*/ 291 h 331"/>
                <a:gd name="T102" fmla="*/ 28 w 234"/>
                <a:gd name="T103" fmla="*/ 298 h 331"/>
                <a:gd name="T104" fmla="*/ 28 w 234"/>
                <a:gd name="T105" fmla="*/ 312 h 331"/>
                <a:gd name="T106" fmla="*/ 33 w 234"/>
                <a:gd name="T107" fmla="*/ 319 h 331"/>
                <a:gd name="T108" fmla="*/ 33 w 234"/>
                <a:gd name="T109" fmla="*/ 331 h 331"/>
                <a:gd name="T110" fmla="*/ 116 w 234"/>
                <a:gd name="T111" fmla="*/ 317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34" h="331">
                  <a:moveTo>
                    <a:pt x="116" y="317"/>
                  </a:moveTo>
                  <a:lnTo>
                    <a:pt x="156" y="310"/>
                  </a:lnTo>
                  <a:lnTo>
                    <a:pt x="201" y="302"/>
                  </a:lnTo>
                  <a:lnTo>
                    <a:pt x="218" y="300"/>
                  </a:lnTo>
                  <a:lnTo>
                    <a:pt x="225" y="298"/>
                  </a:lnTo>
                  <a:lnTo>
                    <a:pt x="225" y="298"/>
                  </a:lnTo>
                  <a:lnTo>
                    <a:pt x="225" y="234"/>
                  </a:lnTo>
                  <a:lnTo>
                    <a:pt x="227" y="234"/>
                  </a:lnTo>
                  <a:lnTo>
                    <a:pt x="227" y="201"/>
                  </a:lnTo>
                  <a:lnTo>
                    <a:pt x="230" y="182"/>
                  </a:lnTo>
                  <a:lnTo>
                    <a:pt x="230" y="153"/>
                  </a:lnTo>
                  <a:lnTo>
                    <a:pt x="230" y="146"/>
                  </a:lnTo>
                  <a:lnTo>
                    <a:pt x="232" y="127"/>
                  </a:lnTo>
                  <a:lnTo>
                    <a:pt x="230" y="113"/>
                  </a:lnTo>
                  <a:lnTo>
                    <a:pt x="234" y="82"/>
                  </a:lnTo>
                  <a:lnTo>
                    <a:pt x="234" y="78"/>
                  </a:lnTo>
                  <a:lnTo>
                    <a:pt x="196" y="52"/>
                  </a:lnTo>
                  <a:lnTo>
                    <a:pt x="192" y="47"/>
                  </a:lnTo>
                  <a:lnTo>
                    <a:pt x="149" y="16"/>
                  </a:lnTo>
                  <a:lnTo>
                    <a:pt x="130" y="0"/>
                  </a:lnTo>
                  <a:lnTo>
                    <a:pt x="128" y="4"/>
                  </a:lnTo>
                  <a:lnTo>
                    <a:pt x="125" y="11"/>
                  </a:lnTo>
                  <a:lnTo>
                    <a:pt x="125" y="14"/>
                  </a:lnTo>
                  <a:lnTo>
                    <a:pt x="128" y="16"/>
                  </a:lnTo>
                  <a:lnTo>
                    <a:pt x="125" y="16"/>
                  </a:lnTo>
                  <a:lnTo>
                    <a:pt x="128" y="21"/>
                  </a:lnTo>
                  <a:lnTo>
                    <a:pt x="128" y="28"/>
                  </a:lnTo>
                  <a:lnTo>
                    <a:pt x="130" y="28"/>
                  </a:lnTo>
                  <a:lnTo>
                    <a:pt x="135" y="33"/>
                  </a:lnTo>
                  <a:lnTo>
                    <a:pt x="132" y="35"/>
                  </a:lnTo>
                  <a:lnTo>
                    <a:pt x="130" y="35"/>
                  </a:lnTo>
                  <a:lnTo>
                    <a:pt x="128" y="37"/>
                  </a:lnTo>
                  <a:lnTo>
                    <a:pt x="125" y="35"/>
                  </a:lnTo>
                  <a:lnTo>
                    <a:pt x="123" y="35"/>
                  </a:lnTo>
                  <a:lnTo>
                    <a:pt x="123" y="35"/>
                  </a:lnTo>
                  <a:lnTo>
                    <a:pt x="118" y="26"/>
                  </a:lnTo>
                  <a:lnTo>
                    <a:pt x="116" y="23"/>
                  </a:lnTo>
                  <a:lnTo>
                    <a:pt x="114" y="23"/>
                  </a:lnTo>
                  <a:lnTo>
                    <a:pt x="114" y="21"/>
                  </a:lnTo>
                  <a:lnTo>
                    <a:pt x="111" y="21"/>
                  </a:lnTo>
                  <a:lnTo>
                    <a:pt x="109" y="26"/>
                  </a:lnTo>
                  <a:lnTo>
                    <a:pt x="109" y="28"/>
                  </a:lnTo>
                  <a:lnTo>
                    <a:pt x="114" y="33"/>
                  </a:lnTo>
                  <a:lnTo>
                    <a:pt x="90" y="37"/>
                  </a:lnTo>
                  <a:lnTo>
                    <a:pt x="87" y="42"/>
                  </a:lnTo>
                  <a:lnTo>
                    <a:pt x="78" y="49"/>
                  </a:lnTo>
                  <a:lnTo>
                    <a:pt x="69" y="59"/>
                  </a:lnTo>
                  <a:lnTo>
                    <a:pt x="66" y="61"/>
                  </a:lnTo>
                  <a:lnTo>
                    <a:pt x="66" y="61"/>
                  </a:lnTo>
                  <a:lnTo>
                    <a:pt x="66" y="61"/>
                  </a:lnTo>
                  <a:lnTo>
                    <a:pt x="64" y="64"/>
                  </a:lnTo>
                  <a:lnTo>
                    <a:pt x="61" y="64"/>
                  </a:lnTo>
                  <a:lnTo>
                    <a:pt x="52" y="66"/>
                  </a:lnTo>
                  <a:lnTo>
                    <a:pt x="40" y="71"/>
                  </a:lnTo>
                  <a:lnTo>
                    <a:pt x="40" y="75"/>
                  </a:lnTo>
                  <a:lnTo>
                    <a:pt x="38" y="78"/>
                  </a:lnTo>
                  <a:lnTo>
                    <a:pt x="33" y="75"/>
                  </a:lnTo>
                  <a:lnTo>
                    <a:pt x="28" y="73"/>
                  </a:lnTo>
                  <a:lnTo>
                    <a:pt x="28" y="75"/>
                  </a:lnTo>
                  <a:lnTo>
                    <a:pt x="28" y="75"/>
                  </a:lnTo>
                  <a:lnTo>
                    <a:pt x="28" y="75"/>
                  </a:lnTo>
                  <a:lnTo>
                    <a:pt x="28" y="78"/>
                  </a:lnTo>
                  <a:lnTo>
                    <a:pt x="26" y="85"/>
                  </a:lnTo>
                  <a:lnTo>
                    <a:pt x="24" y="87"/>
                  </a:lnTo>
                  <a:lnTo>
                    <a:pt x="24" y="90"/>
                  </a:lnTo>
                  <a:lnTo>
                    <a:pt x="26" y="92"/>
                  </a:lnTo>
                  <a:lnTo>
                    <a:pt x="14" y="94"/>
                  </a:lnTo>
                  <a:lnTo>
                    <a:pt x="14" y="99"/>
                  </a:lnTo>
                  <a:lnTo>
                    <a:pt x="19" y="99"/>
                  </a:lnTo>
                  <a:lnTo>
                    <a:pt x="19" y="101"/>
                  </a:lnTo>
                  <a:lnTo>
                    <a:pt x="14" y="101"/>
                  </a:lnTo>
                  <a:lnTo>
                    <a:pt x="16" y="106"/>
                  </a:lnTo>
                  <a:lnTo>
                    <a:pt x="24" y="111"/>
                  </a:lnTo>
                  <a:lnTo>
                    <a:pt x="19" y="113"/>
                  </a:lnTo>
                  <a:lnTo>
                    <a:pt x="12" y="123"/>
                  </a:lnTo>
                  <a:lnTo>
                    <a:pt x="12" y="125"/>
                  </a:lnTo>
                  <a:lnTo>
                    <a:pt x="12" y="127"/>
                  </a:lnTo>
                  <a:lnTo>
                    <a:pt x="12" y="127"/>
                  </a:lnTo>
                  <a:lnTo>
                    <a:pt x="2" y="132"/>
                  </a:lnTo>
                  <a:lnTo>
                    <a:pt x="0" y="132"/>
                  </a:lnTo>
                  <a:lnTo>
                    <a:pt x="2" y="134"/>
                  </a:lnTo>
                  <a:lnTo>
                    <a:pt x="2" y="139"/>
                  </a:lnTo>
                  <a:lnTo>
                    <a:pt x="2" y="139"/>
                  </a:lnTo>
                  <a:lnTo>
                    <a:pt x="5" y="144"/>
                  </a:lnTo>
                  <a:lnTo>
                    <a:pt x="5" y="144"/>
                  </a:lnTo>
                  <a:lnTo>
                    <a:pt x="5" y="144"/>
                  </a:lnTo>
                  <a:lnTo>
                    <a:pt x="0" y="153"/>
                  </a:lnTo>
                  <a:lnTo>
                    <a:pt x="0" y="156"/>
                  </a:lnTo>
                  <a:lnTo>
                    <a:pt x="5" y="158"/>
                  </a:lnTo>
                  <a:lnTo>
                    <a:pt x="5" y="158"/>
                  </a:lnTo>
                  <a:lnTo>
                    <a:pt x="7" y="161"/>
                  </a:lnTo>
                  <a:lnTo>
                    <a:pt x="9" y="161"/>
                  </a:lnTo>
                  <a:lnTo>
                    <a:pt x="12" y="163"/>
                  </a:lnTo>
                  <a:lnTo>
                    <a:pt x="16" y="165"/>
                  </a:lnTo>
                  <a:lnTo>
                    <a:pt x="16" y="168"/>
                  </a:lnTo>
                  <a:lnTo>
                    <a:pt x="16" y="170"/>
                  </a:lnTo>
                  <a:lnTo>
                    <a:pt x="16" y="172"/>
                  </a:lnTo>
                  <a:lnTo>
                    <a:pt x="16" y="177"/>
                  </a:lnTo>
                  <a:lnTo>
                    <a:pt x="19" y="179"/>
                  </a:lnTo>
                  <a:lnTo>
                    <a:pt x="19" y="182"/>
                  </a:lnTo>
                  <a:lnTo>
                    <a:pt x="19" y="184"/>
                  </a:lnTo>
                  <a:lnTo>
                    <a:pt x="19" y="184"/>
                  </a:lnTo>
                  <a:lnTo>
                    <a:pt x="24" y="189"/>
                  </a:lnTo>
                  <a:lnTo>
                    <a:pt x="26" y="196"/>
                  </a:lnTo>
                  <a:lnTo>
                    <a:pt x="24" y="203"/>
                  </a:lnTo>
                  <a:lnTo>
                    <a:pt x="21" y="203"/>
                  </a:lnTo>
                  <a:lnTo>
                    <a:pt x="21" y="213"/>
                  </a:lnTo>
                  <a:lnTo>
                    <a:pt x="24" y="217"/>
                  </a:lnTo>
                  <a:lnTo>
                    <a:pt x="28" y="220"/>
                  </a:lnTo>
                  <a:lnTo>
                    <a:pt x="28" y="222"/>
                  </a:lnTo>
                  <a:lnTo>
                    <a:pt x="28" y="224"/>
                  </a:lnTo>
                  <a:lnTo>
                    <a:pt x="28" y="227"/>
                  </a:lnTo>
                  <a:lnTo>
                    <a:pt x="31" y="229"/>
                  </a:lnTo>
                  <a:lnTo>
                    <a:pt x="33" y="232"/>
                  </a:lnTo>
                  <a:lnTo>
                    <a:pt x="33" y="232"/>
                  </a:lnTo>
                  <a:lnTo>
                    <a:pt x="35" y="236"/>
                  </a:lnTo>
                  <a:lnTo>
                    <a:pt x="35" y="239"/>
                  </a:lnTo>
                  <a:lnTo>
                    <a:pt x="33" y="239"/>
                  </a:lnTo>
                  <a:lnTo>
                    <a:pt x="31" y="248"/>
                  </a:lnTo>
                  <a:lnTo>
                    <a:pt x="28" y="255"/>
                  </a:lnTo>
                  <a:lnTo>
                    <a:pt x="26" y="260"/>
                  </a:lnTo>
                  <a:lnTo>
                    <a:pt x="24" y="262"/>
                  </a:lnTo>
                  <a:lnTo>
                    <a:pt x="21" y="262"/>
                  </a:lnTo>
                  <a:lnTo>
                    <a:pt x="21" y="265"/>
                  </a:lnTo>
                  <a:lnTo>
                    <a:pt x="21" y="265"/>
                  </a:lnTo>
                  <a:lnTo>
                    <a:pt x="21" y="267"/>
                  </a:lnTo>
                  <a:lnTo>
                    <a:pt x="21" y="267"/>
                  </a:lnTo>
                  <a:lnTo>
                    <a:pt x="24" y="265"/>
                  </a:lnTo>
                  <a:lnTo>
                    <a:pt x="26" y="265"/>
                  </a:lnTo>
                  <a:lnTo>
                    <a:pt x="26" y="265"/>
                  </a:lnTo>
                  <a:lnTo>
                    <a:pt x="26" y="267"/>
                  </a:lnTo>
                  <a:lnTo>
                    <a:pt x="26" y="269"/>
                  </a:lnTo>
                  <a:lnTo>
                    <a:pt x="28" y="269"/>
                  </a:lnTo>
                  <a:lnTo>
                    <a:pt x="28" y="272"/>
                  </a:lnTo>
                  <a:lnTo>
                    <a:pt x="31" y="274"/>
                  </a:lnTo>
                  <a:lnTo>
                    <a:pt x="35" y="274"/>
                  </a:lnTo>
                  <a:lnTo>
                    <a:pt x="35" y="274"/>
                  </a:lnTo>
                  <a:lnTo>
                    <a:pt x="35" y="276"/>
                  </a:lnTo>
                  <a:lnTo>
                    <a:pt x="35" y="276"/>
                  </a:lnTo>
                  <a:lnTo>
                    <a:pt x="35" y="276"/>
                  </a:lnTo>
                  <a:lnTo>
                    <a:pt x="33" y="276"/>
                  </a:lnTo>
                  <a:lnTo>
                    <a:pt x="33" y="279"/>
                  </a:lnTo>
                  <a:lnTo>
                    <a:pt x="33" y="279"/>
                  </a:lnTo>
                  <a:lnTo>
                    <a:pt x="33" y="279"/>
                  </a:lnTo>
                  <a:lnTo>
                    <a:pt x="35" y="281"/>
                  </a:lnTo>
                  <a:lnTo>
                    <a:pt x="38" y="279"/>
                  </a:lnTo>
                  <a:lnTo>
                    <a:pt x="38" y="279"/>
                  </a:lnTo>
                  <a:lnTo>
                    <a:pt x="40" y="281"/>
                  </a:lnTo>
                  <a:lnTo>
                    <a:pt x="40" y="281"/>
                  </a:lnTo>
                  <a:lnTo>
                    <a:pt x="38" y="281"/>
                  </a:lnTo>
                  <a:lnTo>
                    <a:pt x="35" y="284"/>
                  </a:lnTo>
                  <a:lnTo>
                    <a:pt x="33" y="284"/>
                  </a:lnTo>
                  <a:lnTo>
                    <a:pt x="28" y="291"/>
                  </a:lnTo>
                  <a:lnTo>
                    <a:pt x="28" y="293"/>
                  </a:lnTo>
                  <a:lnTo>
                    <a:pt x="26" y="295"/>
                  </a:lnTo>
                  <a:lnTo>
                    <a:pt x="28" y="298"/>
                  </a:lnTo>
                  <a:lnTo>
                    <a:pt x="26" y="305"/>
                  </a:lnTo>
                  <a:lnTo>
                    <a:pt x="28" y="307"/>
                  </a:lnTo>
                  <a:lnTo>
                    <a:pt x="28" y="312"/>
                  </a:lnTo>
                  <a:lnTo>
                    <a:pt x="31" y="314"/>
                  </a:lnTo>
                  <a:lnTo>
                    <a:pt x="33" y="317"/>
                  </a:lnTo>
                  <a:lnTo>
                    <a:pt x="33" y="319"/>
                  </a:lnTo>
                  <a:lnTo>
                    <a:pt x="33" y="321"/>
                  </a:lnTo>
                  <a:lnTo>
                    <a:pt x="33" y="324"/>
                  </a:lnTo>
                  <a:lnTo>
                    <a:pt x="33" y="331"/>
                  </a:lnTo>
                  <a:lnTo>
                    <a:pt x="33" y="331"/>
                  </a:lnTo>
                  <a:lnTo>
                    <a:pt x="83" y="324"/>
                  </a:lnTo>
                  <a:lnTo>
                    <a:pt x="116" y="31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19" name="Freeform 61"/>
            <p:cNvSpPr>
              <a:spLocks/>
            </p:cNvSpPr>
            <p:nvPr/>
          </p:nvSpPr>
          <p:spPr bwMode="auto">
            <a:xfrm>
              <a:off x="3508793" y="4503154"/>
              <a:ext cx="404814" cy="412749"/>
            </a:xfrm>
            <a:custGeom>
              <a:avLst/>
              <a:gdLst>
                <a:gd name="T0" fmla="*/ 154 w 255"/>
                <a:gd name="T1" fmla="*/ 21 h 260"/>
                <a:gd name="T2" fmla="*/ 92 w 255"/>
                <a:gd name="T3" fmla="*/ 56 h 260"/>
                <a:gd name="T4" fmla="*/ 71 w 255"/>
                <a:gd name="T5" fmla="*/ 68 h 260"/>
                <a:gd name="T6" fmla="*/ 64 w 255"/>
                <a:gd name="T7" fmla="*/ 66 h 260"/>
                <a:gd name="T8" fmla="*/ 64 w 255"/>
                <a:gd name="T9" fmla="*/ 73 h 260"/>
                <a:gd name="T10" fmla="*/ 26 w 255"/>
                <a:gd name="T11" fmla="*/ 94 h 260"/>
                <a:gd name="T12" fmla="*/ 0 w 255"/>
                <a:gd name="T13" fmla="*/ 113 h 260"/>
                <a:gd name="T14" fmla="*/ 7 w 255"/>
                <a:gd name="T15" fmla="*/ 116 h 260"/>
                <a:gd name="T16" fmla="*/ 7 w 255"/>
                <a:gd name="T17" fmla="*/ 120 h 260"/>
                <a:gd name="T18" fmla="*/ 4 w 255"/>
                <a:gd name="T19" fmla="*/ 125 h 260"/>
                <a:gd name="T20" fmla="*/ 9 w 255"/>
                <a:gd name="T21" fmla="*/ 132 h 260"/>
                <a:gd name="T22" fmla="*/ 11 w 255"/>
                <a:gd name="T23" fmla="*/ 144 h 260"/>
                <a:gd name="T24" fmla="*/ 9 w 255"/>
                <a:gd name="T25" fmla="*/ 149 h 260"/>
                <a:gd name="T26" fmla="*/ 2 w 255"/>
                <a:gd name="T27" fmla="*/ 151 h 260"/>
                <a:gd name="T28" fmla="*/ 19 w 255"/>
                <a:gd name="T29" fmla="*/ 172 h 260"/>
                <a:gd name="T30" fmla="*/ 56 w 255"/>
                <a:gd name="T31" fmla="*/ 210 h 260"/>
                <a:gd name="T32" fmla="*/ 64 w 255"/>
                <a:gd name="T33" fmla="*/ 217 h 260"/>
                <a:gd name="T34" fmla="*/ 80 w 255"/>
                <a:gd name="T35" fmla="*/ 234 h 260"/>
                <a:gd name="T36" fmla="*/ 90 w 255"/>
                <a:gd name="T37" fmla="*/ 243 h 260"/>
                <a:gd name="T38" fmla="*/ 92 w 255"/>
                <a:gd name="T39" fmla="*/ 246 h 260"/>
                <a:gd name="T40" fmla="*/ 99 w 255"/>
                <a:gd name="T41" fmla="*/ 250 h 260"/>
                <a:gd name="T42" fmla="*/ 109 w 255"/>
                <a:gd name="T43" fmla="*/ 260 h 260"/>
                <a:gd name="T44" fmla="*/ 109 w 255"/>
                <a:gd name="T45" fmla="*/ 250 h 260"/>
                <a:gd name="T46" fmla="*/ 118 w 255"/>
                <a:gd name="T47" fmla="*/ 250 h 260"/>
                <a:gd name="T48" fmla="*/ 127 w 255"/>
                <a:gd name="T49" fmla="*/ 241 h 260"/>
                <a:gd name="T50" fmla="*/ 151 w 255"/>
                <a:gd name="T51" fmla="*/ 220 h 260"/>
                <a:gd name="T52" fmla="*/ 137 w 255"/>
                <a:gd name="T53" fmla="*/ 203 h 260"/>
                <a:gd name="T54" fmla="*/ 139 w 255"/>
                <a:gd name="T55" fmla="*/ 201 h 260"/>
                <a:gd name="T56" fmla="*/ 151 w 255"/>
                <a:gd name="T57" fmla="*/ 189 h 260"/>
                <a:gd name="T58" fmla="*/ 165 w 255"/>
                <a:gd name="T59" fmla="*/ 175 h 260"/>
                <a:gd name="T60" fmla="*/ 184 w 255"/>
                <a:gd name="T61" fmla="*/ 156 h 260"/>
                <a:gd name="T62" fmla="*/ 196 w 255"/>
                <a:gd name="T63" fmla="*/ 146 h 260"/>
                <a:gd name="T64" fmla="*/ 201 w 255"/>
                <a:gd name="T65" fmla="*/ 139 h 260"/>
                <a:gd name="T66" fmla="*/ 255 w 255"/>
                <a:gd name="T67" fmla="*/ 134 h 260"/>
                <a:gd name="T68" fmla="*/ 241 w 255"/>
                <a:gd name="T69" fmla="*/ 101 h 260"/>
                <a:gd name="T70" fmla="*/ 227 w 255"/>
                <a:gd name="T71" fmla="*/ 71 h 260"/>
                <a:gd name="T72" fmla="*/ 194 w 255"/>
                <a:gd name="T73" fmla="*/ 0 h 260"/>
                <a:gd name="T74" fmla="*/ 182 w 255"/>
                <a:gd name="T75" fmla="*/ 7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55" h="260">
                  <a:moveTo>
                    <a:pt x="182" y="7"/>
                  </a:moveTo>
                  <a:lnTo>
                    <a:pt x="154" y="21"/>
                  </a:lnTo>
                  <a:lnTo>
                    <a:pt x="144" y="28"/>
                  </a:lnTo>
                  <a:lnTo>
                    <a:pt x="92" y="56"/>
                  </a:lnTo>
                  <a:lnTo>
                    <a:pt x="75" y="66"/>
                  </a:lnTo>
                  <a:lnTo>
                    <a:pt x="71" y="68"/>
                  </a:lnTo>
                  <a:lnTo>
                    <a:pt x="68" y="63"/>
                  </a:lnTo>
                  <a:lnTo>
                    <a:pt x="64" y="66"/>
                  </a:lnTo>
                  <a:lnTo>
                    <a:pt x="61" y="68"/>
                  </a:lnTo>
                  <a:lnTo>
                    <a:pt x="64" y="73"/>
                  </a:lnTo>
                  <a:lnTo>
                    <a:pt x="30" y="92"/>
                  </a:lnTo>
                  <a:lnTo>
                    <a:pt x="26" y="94"/>
                  </a:lnTo>
                  <a:lnTo>
                    <a:pt x="0" y="108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7" y="116"/>
                  </a:lnTo>
                  <a:lnTo>
                    <a:pt x="7" y="118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4" y="125"/>
                  </a:lnTo>
                  <a:lnTo>
                    <a:pt x="7" y="130"/>
                  </a:lnTo>
                  <a:lnTo>
                    <a:pt x="9" y="132"/>
                  </a:lnTo>
                  <a:lnTo>
                    <a:pt x="11" y="137"/>
                  </a:lnTo>
                  <a:lnTo>
                    <a:pt x="11" y="144"/>
                  </a:lnTo>
                  <a:lnTo>
                    <a:pt x="9" y="149"/>
                  </a:lnTo>
                  <a:lnTo>
                    <a:pt x="9" y="149"/>
                  </a:lnTo>
                  <a:lnTo>
                    <a:pt x="4" y="151"/>
                  </a:lnTo>
                  <a:lnTo>
                    <a:pt x="2" y="151"/>
                  </a:lnTo>
                  <a:lnTo>
                    <a:pt x="0" y="151"/>
                  </a:lnTo>
                  <a:lnTo>
                    <a:pt x="19" y="172"/>
                  </a:lnTo>
                  <a:lnTo>
                    <a:pt x="23" y="177"/>
                  </a:lnTo>
                  <a:lnTo>
                    <a:pt x="56" y="210"/>
                  </a:lnTo>
                  <a:lnTo>
                    <a:pt x="61" y="215"/>
                  </a:lnTo>
                  <a:lnTo>
                    <a:pt x="64" y="217"/>
                  </a:lnTo>
                  <a:lnTo>
                    <a:pt x="64" y="217"/>
                  </a:lnTo>
                  <a:lnTo>
                    <a:pt x="80" y="234"/>
                  </a:lnTo>
                  <a:lnTo>
                    <a:pt x="87" y="241"/>
                  </a:lnTo>
                  <a:lnTo>
                    <a:pt x="90" y="243"/>
                  </a:lnTo>
                  <a:lnTo>
                    <a:pt x="90" y="243"/>
                  </a:lnTo>
                  <a:lnTo>
                    <a:pt x="92" y="246"/>
                  </a:lnTo>
                  <a:lnTo>
                    <a:pt x="94" y="248"/>
                  </a:lnTo>
                  <a:lnTo>
                    <a:pt x="99" y="250"/>
                  </a:lnTo>
                  <a:lnTo>
                    <a:pt x="106" y="260"/>
                  </a:lnTo>
                  <a:lnTo>
                    <a:pt x="109" y="260"/>
                  </a:lnTo>
                  <a:lnTo>
                    <a:pt x="113" y="255"/>
                  </a:lnTo>
                  <a:lnTo>
                    <a:pt x="109" y="250"/>
                  </a:lnTo>
                  <a:lnTo>
                    <a:pt x="113" y="246"/>
                  </a:lnTo>
                  <a:lnTo>
                    <a:pt x="118" y="250"/>
                  </a:lnTo>
                  <a:lnTo>
                    <a:pt x="120" y="248"/>
                  </a:lnTo>
                  <a:lnTo>
                    <a:pt x="127" y="241"/>
                  </a:lnTo>
                  <a:lnTo>
                    <a:pt x="132" y="236"/>
                  </a:lnTo>
                  <a:lnTo>
                    <a:pt x="151" y="220"/>
                  </a:lnTo>
                  <a:lnTo>
                    <a:pt x="154" y="217"/>
                  </a:lnTo>
                  <a:lnTo>
                    <a:pt x="137" y="203"/>
                  </a:lnTo>
                  <a:lnTo>
                    <a:pt x="139" y="201"/>
                  </a:lnTo>
                  <a:lnTo>
                    <a:pt x="139" y="201"/>
                  </a:lnTo>
                  <a:lnTo>
                    <a:pt x="151" y="189"/>
                  </a:lnTo>
                  <a:lnTo>
                    <a:pt x="151" y="189"/>
                  </a:lnTo>
                  <a:lnTo>
                    <a:pt x="156" y="184"/>
                  </a:lnTo>
                  <a:lnTo>
                    <a:pt x="165" y="175"/>
                  </a:lnTo>
                  <a:lnTo>
                    <a:pt x="180" y="160"/>
                  </a:lnTo>
                  <a:lnTo>
                    <a:pt x="184" y="156"/>
                  </a:lnTo>
                  <a:lnTo>
                    <a:pt x="189" y="151"/>
                  </a:lnTo>
                  <a:lnTo>
                    <a:pt x="196" y="146"/>
                  </a:lnTo>
                  <a:lnTo>
                    <a:pt x="201" y="139"/>
                  </a:lnTo>
                  <a:lnTo>
                    <a:pt x="201" y="139"/>
                  </a:lnTo>
                  <a:lnTo>
                    <a:pt x="232" y="108"/>
                  </a:lnTo>
                  <a:lnTo>
                    <a:pt x="255" y="134"/>
                  </a:lnTo>
                  <a:lnTo>
                    <a:pt x="246" y="111"/>
                  </a:lnTo>
                  <a:lnTo>
                    <a:pt x="241" y="101"/>
                  </a:lnTo>
                  <a:lnTo>
                    <a:pt x="236" y="92"/>
                  </a:lnTo>
                  <a:lnTo>
                    <a:pt x="227" y="71"/>
                  </a:lnTo>
                  <a:lnTo>
                    <a:pt x="196" y="4"/>
                  </a:lnTo>
                  <a:lnTo>
                    <a:pt x="194" y="0"/>
                  </a:lnTo>
                  <a:lnTo>
                    <a:pt x="189" y="2"/>
                  </a:lnTo>
                  <a:lnTo>
                    <a:pt x="182" y="7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20" name="Freeform 62"/>
            <p:cNvSpPr>
              <a:spLocks/>
            </p:cNvSpPr>
            <p:nvPr/>
          </p:nvSpPr>
          <p:spPr bwMode="auto">
            <a:xfrm>
              <a:off x="3372268" y="4742866"/>
              <a:ext cx="368300" cy="398463"/>
            </a:xfrm>
            <a:custGeom>
              <a:avLst/>
              <a:gdLst>
                <a:gd name="T0" fmla="*/ 180 w 232"/>
                <a:gd name="T1" fmla="*/ 97 h 251"/>
                <a:gd name="T2" fmla="*/ 176 w 232"/>
                <a:gd name="T3" fmla="*/ 92 h 251"/>
                <a:gd name="T4" fmla="*/ 173 w 232"/>
                <a:gd name="T5" fmla="*/ 90 h 251"/>
                <a:gd name="T6" fmla="*/ 150 w 232"/>
                <a:gd name="T7" fmla="*/ 66 h 251"/>
                <a:gd name="T8" fmla="*/ 147 w 232"/>
                <a:gd name="T9" fmla="*/ 64 h 251"/>
                <a:gd name="T10" fmla="*/ 109 w 232"/>
                <a:gd name="T11" fmla="*/ 26 h 251"/>
                <a:gd name="T12" fmla="*/ 86 w 232"/>
                <a:gd name="T13" fmla="*/ 0 h 251"/>
                <a:gd name="T14" fmla="*/ 83 w 232"/>
                <a:gd name="T15" fmla="*/ 2 h 251"/>
                <a:gd name="T16" fmla="*/ 83 w 232"/>
                <a:gd name="T17" fmla="*/ 9 h 251"/>
                <a:gd name="T18" fmla="*/ 79 w 232"/>
                <a:gd name="T19" fmla="*/ 12 h 251"/>
                <a:gd name="T20" fmla="*/ 74 w 232"/>
                <a:gd name="T21" fmla="*/ 9 h 251"/>
                <a:gd name="T22" fmla="*/ 69 w 232"/>
                <a:gd name="T23" fmla="*/ 2 h 251"/>
                <a:gd name="T24" fmla="*/ 34 w 232"/>
                <a:gd name="T25" fmla="*/ 50 h 251"/>
                <a:gd name="T26" fmla="*/ 22 w 232"/>
                <a:gd name="T27" fmla="*/ 66 h 251"/>
                <a:gd name="T28" fmla="*/ 12 w 232"/>
                <a:gd name="T29" fmla="*/ 80 h 251"/>
                <a:gd name="T30" fmla="*/ 3 w 232"/>
                <a:gd name="T31" fmla="*/ 95 h 251"/>
                <a:gd name="T32" fmla="*/ 7 w 232"/>
                <a:gd name="T33" fmla="*/ 104 h 251"/>
                <a:gd name="T34" fmla="*/ 7 w 232"/>
                <a:gd name="T35" fmla="*/ 128 h 251"/>
                <a:gd name="T36" fmla="*/ 0 w 232"/>
                <a:gd name="T37" fmla="*/ 135 h 251"/>
                <a:gd name="T38" fmla="*/ 5 w 232"/>
                <a:gd name="T39" fmla="*/ 137 h 251"/>
                <a:gd name="T40" fmla="*/ 7 w 232"/>
                <a:gd name="T41" fmla="*/ 154 h 251"/>
                <a:gd name="T42" fmla="*/ 7 w 232"/>
                <a:gd name="T43" fmla="*/ 170 h 251"/>
                <a:gd name="T44" fmla="*/ 7 w 232"/>
                <a:gd name="T45" fmla="*/ 194 h 251"/>
                <a:gd name="T46" fmla="*/ 7 w 232"/>
                <a:gd name="T47" fmla="*/ 213 h 251"/>
                <a:gd name="T48" fmla="*/ 5 w 232"/>
                <a:gd name="T49" fmla="*/ 239 h 251"/>
                <a:gd name="T50" fmla="*/ 31 w 232"/>
                <a:gd name="T51" fmla="*/ 239 h 251"/>
                <a:gd name="T52" fmla="*/ 48 w 232"/>
                <a:gd name="T53" fmla="*/ 232 h 251"/>
                <a:gd name="T54" fmla="*/ 55 w 232"/>
                <a:gd name="T55" fmla="*/ 239 h 251"/>
                <a:gd name="T56" fmla="*/ 90 w 232"/>
                <a:gd name="T57" fmla="*/ 239 h 251"/>
                <a:gd name="T58" fmla="*/ 116 w 232"/>
                <a:gd name="T59" fmla="*/ 239 h 251"/>
                <a:gd name="T60" fmla="*/ 131 w 232"/>
                <a:gd name="T61" fmla="*/ 234 h 251"/>
                <a:gd name="T62" fmla="*/ 145 w 232"/>
                <a:gd name="T63" fmla="*/ 227 h 251"/>
                <a:gd name="T64" fmla="*/ 147 w 232"/>
                <a:gd name="T65" fmla="*/ 227 h 251"/>
                <a:gd name="T66" fmla="*/ 178 w 232"/>
                <a:gd name="T67" fmla="*/ 227 h 251"/>
                <a:gd name="T68" fmla="*/ 180 w 232"/>
                <a:gd name="T69" fmla="*/ 230 h 251"/>
                <a:gd name="T70" fmla="*/ 185 w 232"/>
                <a:gd name="T71" fmla="*/ 237 h 251"/>
                <a:gd name="T72" fmla="*/ 190 w 232"/>
                <a:gd name="T73" fmla="*/ 248 h 251"/>
                <a:gd name="T74" fmla="*/ 185 w 232"/>
                <a:gd name="T75" fmla="*/ 248 h 251"/>
                <a:gd name="T76" fmla="*/ 192 w 232"/>
                <a:gd name="T77" fmla="*/ 251 h 251"/>
                <a:gd name="T78" fmla="*/ 195 w 232"/>
                <a:gd name="T79" fmla="*/ 248 h 251"/>
                <a:gd name="T80" fmla="*/ 197 w 232"/>
                <a:gd name="T81" fmla="*/ 248 h 251"/>
                <a:gd name="T82" fmla="*/ 209 w 232"/>
                <a:gd name="T83" fmla="*/ 241 h 251"/>
                <a:gd name="T84" fmla="*/ 221 w 232"/>
                <a:gd name="T85" fmla="*/ 232 h 251"/>
                <a:gd name="T86" fmla="*/ 223 w 232"/>
                <a:gd name="T87" fmla="*/ 227 h 251"/>
                <a:gd name="T88" fmla="*/ 213 w 232"/>
                <a:gd name="T89" fmla="*/ 208 h 251"/>
                <a:gd name="T90" fmla="*/ 232 w 232"/>
                <a:gd name="T91" fmla="*/ 189 h 251"/>
                <a:gd name="T92" fmla="*/ 223 w 232"/>
                <a:gd name="T93" fmla="*/ 177 h 251"/>
                <a:gd name="T94" fmla="*/ 204 w 232"/>
                <a:gd name="T95" fmla="*/ 159 h 251"/>
                <a:gd name="T96" fmla="*/ 185 w 232"/>
                <a:gd name="T97" fmla="*/ 140 h 251"/>
                <a:gd name="T98" fmla="*/ 173 w 232"/>
                <a:gd name="T99" fmla="*/ 128 h 251"/>
                <a:gd name="T100" fmla="*/ 195 w 232"/>
                <a:gd name="T101" fmla="*/ 109 h 251"/>
                <a:gd name="T102" fmla="*/ 185 w 232"/>
                <a:gd name="T103" fmla="*/ 99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32" h="251">
                  <a:moveTo>
                    <a:pt x="185" y="99"/>
                  </a:moveTo>
                  <a:lnTo>
                    <a:pt x="180" y="97"/>
                  </a:lnTo>
                  <a:lnTo>
                    <a:pt x="178" y="95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73" y="90"/>
                  </a:lnTo>
                  <a:lnTo>
                    <a:pt x="166" y="83"/>
                  </a:lnTo>
                  <a:lnTo>
                    <a:pt x="150" y="66"/>
                  </a:lnTo>
                  <a:lnTo>
                    <a:pt x="150" y="66"/>
                  </a:lnTo>
                  <a:lnTo>
                    <a:pt x="147" y="64"/>
                  </a:lnTo>
                  <a:lnTo>
                    <a:pt x="142" y="59"/>
                  </a:lnTo>
                  <a:lnTo>
                    <a:pt x="109" y="26"/>
                  </a:lnTo>
                  <a:lnTo>
                    <a:pt x="105" y="21"/>
                  </a:lnTo>
                  <a:lnTo>
                    <a:pt x="86" y="0"/>
                  </a:lnTo>
                  <a:lnTo>
                    <a:pt x="86" y="2"/>
                  </a:lnTo>
                  <a:lnTo>
                    <a:pt x="83" y="2"/>
                  </a:lnTo>
                  <a:lnTo>
                    <a:pt x="83" y="7"/>
                  </a:lnTo>
                  <a:lnTo>
                    <a:pt x="83" y="9"/>
                  </a:lnTo>
                  <a:lnTo>
                    <a:pt x="81" y="12"/>
                  </a:lnTo>
                  <a:lnTo>
                    <a:pt x="79" y="12"/>
                  </a:lnTo>
                  <a:lnTo>
                    <a:pt x="79" y="9"/>
                  </a:lnTo>
                  <a:lnTo>
                    <a:pt x="74" y="9"/>
                  </a:lnTo>
                  <a:lnTo>
                    <a:pt x="71" y="5"/>
                  </a:lnTo>
                  <a:lnTo>
                    <a:pt x="69" y="2"/>
                  </a:lnTo>
                  <a:lnTo>
                    <a:pt x="67" y="0"/>
                  </a:lnTo>
                  <a:lnTo>
                    <a:pt x="34" y="50"/>
                  </a:lnTo>
                  <a:lnTo>
                    <a:pt x="29" y="57"/>
                  </a:lnTo>
                  <a:lnTo>
                    <a:pt x="22" y="66"/>
                  </a:lnTo>
                  <a:lnTo>
                    <a:pt x="17" y="76"/>
                  </a:lnTo>
                  <a:lnTo>
                    <a:pt x="12" y="80"/>
                  </a:lnTo>
                  <a:lnTo>
                    <a:pt x="5" y="88"/>
                  </a:lnTo>
                  <a:lnTo>
                    <a:pt x="3" y="95"/>
                  </a:lnTo>
                  <a:lnTo>
                    <a:pt x="7" y="97"/>
                  </a:lnTo>
                  <a:lnTo>
                    <a:pt x="7" y="104"/>
                  </a:lnTo>
                  <a:lnTo>
                    <a:pt x="7" y="114"/>
                  </a:lnTo>
                  <a:lnTo>
                    <a:pt x="7" y="128"/>
                  </a:lnTo>
                  <a:lnTo>
                    <a:pt x="0" y="128"/>
                  </a:lnTo>
                  <a:lnTo>
                    <a:pt x="0" y="135"/>
                  </a:lnTo>
                  <a:lnTo>
                    <a:pt x="5" y="135"/>
                  </a:lnTo>
                  <a:lnTo>
                    <a:pt x="5" y="137"/>
                  </a:lnTo>
                  <a:lnTo>
                    <a:pt x="7" y="137"/>
                  </a:lnTo>
                  <a:lnTo>
                    <a:pt x="7" y="154"/>
                  </a:lnTo>
                  <a:lnTo>
                    <a:pt x="7" y="168"/>
                  </a:lnTo>
                  <a:lnTo>
                    <a:pt x="7" y="170"/>
                  </a:lnTo>
                  <a:lnTo>
                    <a:pt x="7" y="177"/>
                  </a:lnTo>
                  <a:lnTo>
                    <a:pt x="7" y="194"/>
                  </a:lnTo>
                  <a:lnTo>
                    <a:pt x="7" y="203"/>
                  </a:lnTo>
                  <a:lnTo>
                    <a:pt x="7" y="213"/>
                  </a:lnTo>
                  <a:lnTo>
                    <a:pt x="5" y="230"/>
                  </a:lnTo>
                  <a:lnTo>
                    <a:pt x="5" y="239"/>
                  </a:lnTo>
                  <a:lnTo>
                    <a:pt x="26" y="239"/>
                  </a:lnTo>
                  <a:lnTo>
                    <a:pt x="31" y="239"/>
                  </a:lnTo>
                  <a:lnTo>
                    <a:pt x="48" y="239"/>
                  </a:lnTo>
                  <a:lnTo>
                    <a:pt x="48" y="232"/>
                  </a:lnTo>
                  <a:lnTo>
                    <a:pt x="55" y="232"/>
                  </a:lnTo>
                  <a:lnTo>
                    <a:pt x="55" y="239"/>
                  </a:lnTo>
                  <a:lnTo>
                    <a:pt x="74" y="239"/>
                  </a:lnTo>
                  <a:lnTo>
                    <a:pt x="90" y="239"/>
                  </a:lnTo>
                  <a:lnTo>
                    <a:pt x="107" y="239"/>
                  </a:lnTo>
                  <a:lnTo>
                    <a:pt x="116" y="239"/>
                  </a:lnTo>
                  <a:lnTo>
                    <a:pt x="131" y="241"/>
                  </a:lnTo>
                  <a:lnTo>
                    <a:pt x="131" y="234"/>
                  </a:lnTo>
                  <a:lnTo>
                    <a:pt x="145" y="234"/>
                  </a:lnTo>
                  <a:lnTo>
                    <a:pt x="145" y="227"/>
                  </a:lnTo>
                  <a:lnTo>
                    <a:pt x="145" y="227"/>
                  </a:lnTo>
                  <a:lnTo>
                    <a:pt x="147" y="227"/>
                  </a:lnTo>
                  <a:lnTo>
                    <a:pt x="173" y="227"/>
                  </a:lnTo>
                  <a:lnTo>
                    <a:pt x="178" y="227"/>
                  </a:lnTo>
                  <a:lnTo>
                    <a:pt x="178" y="230"/>
                  </a:lnTo>
                  <a:lnTo>
                    <a:pt x="180" y="230"/>
                  </a:lnTo>
                  <a:lnTo>
                    <a:pt x="180" y="232"/>
                  </a:lnTo>
                  <a:lnTo>
                    <a:pt x="185" y="237"/>
                  </a:lnTo>
                  <a:lnTo>
                    <a:pt x="190" y="244"/>
                  </a:lnTo>
                  <a:lnTo>
                    <a:pt x="190" y="248"/>
                  </a:lnTo>
                  <a:lnTo>
                    <a:pt x="190" y="248"/>
                  </a:lnTo>
                  <a:lnTo>
                    <a:pt x="185" y="248"/>
                  </a:lnTo>
                  <a:lnTo>
                    <a:pt x="185" y="251"/>
                  </a:lnTo>
                  <a:lnTo>
                    <a:pt x="192" y="251"/>
                  </a:lnTo>
                  <a:lnTo>
                    <a:pt x="192" y="251"/>
                  </a:lnTo>
                  <a:lnTo>
                    <a:pt x="195" y="248"/>
                  </a:lnTo>
                  <a:lnTo>
                    <a:pt x="197" y="248"/>
                  </a:lnTo>
                  <a:lnTo>
                    <a:pt x="197" y="248"/>
                  </a:lnTo>
                  <a:lnTo>
                    <a:pt x="199" y="251"/>
                  </a:lnTo>
                  <a:lnTo>
                    <a:pt x="209" y="241"/>
                  </a:lnTo>
                  <a:lnTo>
                    <a:pt x="213" y="237"/>
                  </a:lnTo>
                  <a:lnTo>
                    <a:pt x="221" y="232"/>
                  </a:lnTo>
                  <a:lnTo>
                    <a:pt x="221" y="232"/>
                  </a:lnTo>
                  <a:lnTo>
                    <a:pt x="223" y="227"/>
                  </a:lnTo>
                  <a:lnTo>
                    <a:pt x="209" y="213"/>
                  </a:lnTo>
                  <a:lnTo>
                    <a:pt x="213" y="208"/>
                  </a:lnTo>
                  <a:lnTo>
                    <a:pt x="218" y="203"/>
                  </a:lnTo>
                  <a:lnTo>
                    <a:pt x="232" y="189"/>
                  </a:lnTo>
                  <a:lnTo>
                    <a:pt x="223" y="180"/>
                  </a:lnTo>
                  <a:lnTo>
                    <a:pt x="223" y="177"/>
                  </a:lnTo>
                  <a:lnTo>
                    <a:pt x="213" y="168"/>
                  </a:lnTo>
                  <a:lnTo>
                    <a:pt x="204" y="159"/>
                  </a:lnTo>
                  <a:lnTo>
                    <a:pt x="204" y="159"/>
                  </a:lnTo>
                  <a:lnTo>
                    <a:pt x="185" y="140"/>
                  </a:lnTo>
                  <a:lnTo>
                    <a:pt x="176" y="130"/>
                  </a:lnTo>
                  <a:lnTo>
                    <a:pt x="173" y="128"/>
                  </a:lnTo>
                  <a:lnTo>
                    <a:pt x="180" y="123"/>
                  </a:lnTo>
                  <a:lnTo>
                    <a:pt x="195" y="109"/>
                  </a:lnTo>
                  <a:lnTo>
                    <a:pt x="192" y="109"/>
                  </a:lnTo>
                  <a:lnTo>
                    <a:pt x="185" y="9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highlight>
                  <a:srgbClr val="000000"/>
                </a:highlight>
                <a:latin typeface="Century Gothic" panose="020B0502020202020204" pitchFamily="34" charset="0"/>
              </a:endParaRPr>
            </a:p>
          </p:txBody>
        </p:sp>
        <p:sp>
          <p:nvSpPr>
            <p:cNvPr id="421" name="Freeform 63"/>
            <p:cNvSpPr>
              <a:spLocks/>
            </p:cNvSpPr>
            <p:nvPr/>
          </p:nvSpPr>
          <p:spPr bwMode="auto">
            <a:xfrm>
              <a:off x="2715043" y="4134853"/>
              <a:ext cx="563563" cy="434975"/>
            </a:xfrm>
            <a:custGeom>
              <a:avLst/>
              <a:gdLst>
                <a:gd name="T0" fmla="*/ 175 w 355"/>
                <a:gd name="T1" fmla="*/ 255 h 274"/>
                <a:gd name="T2" fmla="*/ 194 w 355"/>
                <a:gd name="T3" fmla="*/ 227 h 274"/>
                <a:gd name="T4" fmla="*/ 213 w 355"/>
                <a:gd name="T5" fmla="*/ 215 h 274"/>
                <a:gd name="T6" fmla="*/ 258 w 355"/>
                <a:gd name="T7" fmla="*/ 180 h 274"/>
                <a:gd name="T8" fmla="*/ 355 w 355"/>
                <a:gd name="T9" fmla="*/ 139 h 274"/>
                <a:gd name="T10" fmla="*/ 339 w 355"/>
                <a:gd name="T11" fmla="*/ 137 h 274"/>
                <a:gd name="T12" fmla="*/ 331 w 355"/>
                <a:gd name="T13" fmla="*/ 137 h 274"/>
                <a:gd name="T14" fmla="*/ 327 w 355"/>
                <a:gd name="T15" fmla="*/ 132 h 274"/>
                <a:gd name="T16" fmla="*/ 315 w 355"/>
                <a:gd name="T17" fmla="*/ 120 h 274"/>
                <a:gd name="T18" fmla="*/ 303 w 355"/>
                <a:gd name="T19" fmla="*/ 116 h 274"/>
                <a:gd name="T20" fmla="*/ 298 w 355"/>
                <a:gd name="T21" fmla="*/ 113 h 274"/>
                <a:gd name="T22" fmla="*/ 296 w 355"/>
                <a:gd name="T23" fmla="*/ 116 h 274"/>
                <a:gd name="T24" fmla="*/ 294 w 355"/>
                <a:gd name="T25" fmla="*/ 111 h 274"/>
                <a:gd name="T26" fmla="*/ 291 w 355"/>
                <a:gd name="T27" fmla="*/ 111 h 274"/>
                <a:gd name="T28" fmla="*/ 289 w 355"/>
                <a:gd name="T29" fmla="*/ 111 h 274"/>
                <a:gd name="T30" fmla="*/ 287 w 355"/>
                <a:gd name="T31" fmla="*/ 111 h 274"/>
                <a:gd name="T32" fmla="*/ 284 w 355"/>
                <a:gd name="T33" fmla="*/ 109 h 274"/>
                <a:gd name="T34" fmla="*/ 279 w 355"/>
                <a:gd name="T35" fmla="*/ 104 h 274"/>
                <a:gd name="T36" fmla="*/ 275 w 355"/>
                <a:gd name="T37" fmla="*/ 101 h 274"/>
                <a:gd name="T38" fmla="*/ 272 w 355"/>
                <a:gd name="T39" fmla="*/ 99 h 274"/>
                <a:gd name="T40" fmla="*/ 270 w 355"/>
                <a:gd name="T41" fmla="*/ 97 h 274"/>
                <a:gd name="T42" fmla="*/ 270 w 355"/>
                <a:gd name="T43" fmla="*/ 97 h 274"/>
                <a:gd name="T44" fmla="*/ 265 w 355"/>
                <a:gd name="T45" fmla="*/ 92 h 274"/>
                <a:gd name="T46" fmla="*/ 263 w 355"/>
                <a:gd name="T47" fmla="*/ 87 h 274"/>
                <a:gd name="T48" fmla="*/ 263 w 355"/>
                <a:gd name="T49" fmla="*/ 85 h 274"/>
                <a:gd name="T50" fmla="*/ 258 w 355"/>
                <a:gd name="T51" fmla="*/ 78 h 274"/>
                <a:gd name="T52" fmla="*/ 258 w 355"/>
                <a:gd name="T53" fmla="*/ 78 h 274"/>
                <a:gd name="T54" fmla="*/ 244 w 355"/>
                <a:gd name="T55" fmla="*/ 49 h 274"/>
                <a:gd name="T56" fmla="*/ 232 w 355"/>
                <a:gd name="T57" fmla="*/ 42 h 274"/>
                <a:gd name="T58" fmla="*/ 227 w 355"/>
                <a:gd name="T59" fmla="*/ 33 h 274"/>
                <a:gd name="T60" fmla="*/ 194 w 355"/>
                <a:gd name="T61" fmla="*/ 7 h 274"/>
                <a:gd name="T62" fmla="*/ 161 w 355"/>
                <a:gd name="T63" fmla="*/ 0 h 274"/>
                <a:gd name="T64" fmla="*/ 130 w 355"/>
                <a:gd name="T65" fmla="*/ 4 h 274"/>
                <a:gd name="T66" fmla="*/ 57 w 355"/>
                <a:gd name="T67" fmla="*/ 45 h 274"/>
                <a:gd name="T68" fmla="*/ 17 w 355"/>
                <a:gd name="T69" fmla="*/ 94 h 274"/>
                <a:gd name="T70" fmla="*/ 5 w 355"/>
                <a:gd name="T71" fmla="*/ 144 h 274"/>
                <a:gd name="T72" fmla="*/ 38 w 355"/>
                <a:gd name="T73" fmla="*/ 144 h 274"/>
                <a:gd name="T74" fmla="*/ 45 w 355"/>
                <a:gd name="T75" fmla="*/ 146 h 274"/>
                <a:gd name="T76" fmla="*/ 62 w 355"/>
                <a:gd name="T77" fmla="*/ 149 h 274"/>
                <a:gd name="T78" fmla="*/ 69 w 355"/>
                <a:gd name="T79" fmla="*/ 146 h 274"/>
                <a:gd name="T80" fmla="*/ 73 w 355"/>
                <a:gd name="T81" fmla="*/ 158 h 274"/>
                <a:gd name="T82" fmla="*/ 90 w 355"/>
                <a:gd name="T83" fmla="*/ 184 h 274"/>
                <a:gd name="T84" fmla="*/ 99 w 355"/>
                <a:gd name="T85" fmla="*/ 187 h 274"/>
                <a:gd name="T86" fmla="*/ 102 w 355"/>
                <a:gd name="T87" fmla="*/ 189 h 274"/>
                <a:gd name="T88" fmla="*/ 90 w 355"/>
                <a:gd name="T89" fmla="*/ 194 h 274"/>
                <a:gd name="T90" fmla="*/ 95 w 355"/>
                <a:gd name="T91" fmla="*/ 206 h 274"/>
                <a:gd name="T92" fmla="*/ 92 w 355"/>
                <a:gd name="T93" fmla="*/ 215 h 274"/>
                <a:gd name="T94" fmla="*/ 97 w 355"/>
                <a:gd name="T95" fmla="*/ 224 h 274"/>
                <a:gd name="T96" fmla="*/ 95 w 355"/>
                <a:gd name="T97" fmla="*/ 227 h 274"/>
                <a:gd name="T98" fmla="*/ 107 w 355"/>
                <a:gd name="T99" fmla="*/ 236 h 274"/>
                <a:gd name="T100" fmla="*/ 104 w 355"/>
                <a:gd name="T101" fmla="*/ 243 h 274"/>
                <a:gd name="T102" fmla="*/ 109 w 355"/>
                <a:gd name="T103" fmla="*/ 241 h 274"/>
                <a:gd name="T104" fmla="*/ 111 w 355"/>
                <a:gd name="T105" fmla="*/ 253 h 274"/>
                <a:gd name="T106" fmla="*/ 128 w 355"/>
                <a:gd name="T107" fmla="*/ 260 h 274"/>
                <a:gd name="T108" fmla="*/ 133 w 355"/>
                <a:gd name="T109" fmla="*/ 258 h 274"/>
                <a:gd name="T110" fmla="*/ 137 w 355"/>
                <a:gd name="T111" fmla="*/ 265 h 274"/>
                <a:gd name="T112" fmla="*/ 147 w 355"/>
                <a:gd name="T113" fmla="*/ 269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55" h="274">
                  <a:moveTo>
                    <a:pt x="147" y="269"/>
                  </a:moveTo>
                  <a:lnTo>
                    <a:pt x="161" y="258"/>
                  </a:lnTo>
                  <a:lnTo>
                    <a:pt x="175" y="246"/>
                  </a:lnTo>
                  <a:lnTo>
                    <a:pt x="175" y="255"/>
                  </a:lnTo>
                  <a:lnTo>
                    <a:pt x="175" y="255"/>
                  </a:lnTo>
                  <a:lnTo>
                    <a:pt x="182" y="255"/>
                  </a:lnTo>
                  <a:lnTo>
                    <a:pt x="182" y="241"/>
                  </a:lnTo>
                  <a:lnTo>
                    <a:pt x="192" y="232"/>
                  </a:lnTo>
                  <a:lnTo>
                    <a:pt x="192" y="229"/>
                  </a:lnTo>
                  <a:lnTo>
                    <a:pt x="194" y="227"/>
                  </a:lnTo>
                  <a:lnTo>
                    <a:pt x="199" y="227"/>
                  </a:lnTo>
                  <a:lnTo>
                    <a:pt x="199" y="227"/>
                  </a:lnTo>
                  <a:lnTo>
                    <a:pt x="208" y="220"/>
                  </a:lnTo>
                  <a:lnTo>
                    <a:pt x="213" y="215"/>
                  </a:lnTo>
                  <a:lnTo>
                    <a:pt x="213" y="215"/>
                  </a:lnTo>
                  <a:lnTo>
                    <a:pt x="227" y="206"/>
                  </a:lnTo>
                  <a:lnTo>
                    <a:pt x="234" y="198"/>
                  </a:lnTo>
                  <a:lnTo>
                    <a:pt x="242" y="194"/>
                  </a:lnTo>
                  <a:lnTo>
                    <a:pt x="242" y="194"/>
                  </a:lnTo>
                  <a:lnTo>
                    <a:pt x="258" y="180"/>
                  </a:lnTo>
                  <a:lnTo>
                    <a:pt x="272" y="168"/>
                  </a:lnTo>
                  <a:lnTo>
                    <a:pt x="279" y="163"/>
                  </a:lnTo>
                  <a:lnTo>
                    <a:pt x="310" y="137"/>
                  </a:lnTo>
                  <a:lnTo>
                    <a:pt x="310" y="137"/>
                  </a:lnTo>
                  <a:lnTo>
                    <a:pt x="355" y="139"/>
                  </a:lnTo>
                  <a:lnTo>
                    <a:pt x="355" y="139"/>
                  </a:lnTo>
                  <a:lnTo>
                    <a:pt x="341" y="137"/>
                  </a:lnTo>
                  <a:lnTo>
                    <a:pt x="339" y="137"/>
                  </a:lnTo>
                  <a:lnTo>
                    <a:pt x="339" y="137"/>
                  </a:lnTo>
                  <a:lnTo>
                    <a:pt x="339" y="137"/>
                  </a:lnTo>
                  <a:lnTo>
                    <a:pt x="339" y="135"/>
                  </a:lnTo>
                  <a:lnTo>
                    <a:pt x="336" y="135"/>
                  </a:lnTo>
                  <a:lnTo>
                    <a:pt x="336" y="135"/>
                  </a:lnTo>
                  <a:lnTo>
                    <a:pt x="334" y="135"/>
                  </a:lnTo>
                  <a:lnTo>
                    <a:pt x="331" y="137"/>
                  </a:lnTo>
                  <a:lnTo>
                    <a:pt x="329" y="137"/>
                  </a:lnTo>
                  <a:lnTo>
                    <a:pt x="329" y="137"/>
                  </a:lnTo>
                  <a:lnTo>
                    <a:pt x="329" y="137"/>
                  </a:lnTo>
                  <a:lnTo>
                    <a:pt x="327" y="135"/>
                  </a:lnTo>
                  <a:lnTo>
                    <a:pt x="327" y="132"/>
                  </a:lnTo>
                  <a:lnTo>
                    <a:pt x="324" y="130"/>
                  </a:lnTo>
                  <a:lnTo>
                    <a:pt x="322" y="127"/>
                  </a:lnTo>
                  <a:lnTo>
                    <a:pt x="320" y="127"/>
                  </a:lnTo>
                  <a:lnTo>
                    <a:pt x="317" y="125"/>
                  </a:lnTo>
                  <a:lnTo>
                    <a:pt x="315" y="120"/>
                  </a:lnTo>
                  <a:lnTo>
                    <a:pt x="310" y="120"/>
                  </a:lnTo>
                  <a:lnTo>
                    <a:pt x="310" y="120"/>
                  </a:lnTo>
                  <a:lnTo>
                    <a:pt x="305" y="120"/>
                  </a:lnTo>
                  <a:lnTo>
                    <a:pt x="305" y="118"/>
                  </a:lnTo>
                  <a:lnTo>
                    <a:pt x="303" y="116"/>
                  </a:lnTo>
                  <a:lnTo>
                    <a:pt x="301" y="116"/>
                  </a:lnTo>
                  <a:lnTo>
                    <a:pt x="301" y="116"/>
                  </a:lnTo>
                  <a:lnTo>
                    <a:pt x="301" y="116"/>
                  </a:lnTo>
                  <a:lnTo>
                    <a:pt x="301" y="113"/>
                  </a:lnTo>
                  <a:lnTo>
                    <a:pt x="298" y="113"/>
                  </a:lnTo>
                  <a:lnTo>
                    <a:pt x="298" y="113"/>
                  </a:lnTo>
                  <a:lnTo>
                    <a:pt x="298" y="113"/>
                  </a:lnTo>
                  <a:lnTo>
                    <a:pt x="298" y="116"/>
                  </a:lnTo>
                  <a:lnTo>
                    <a:pt x="296" y="116"/>
                  </a:lnTo>
                  <a:lnTo>
                    <a:pt x="296" y="116"/>
                  </a:lnTo>
                  <a:lnTo>
                    <a:pt x="296" y="113"/>
                  </a:lnTo>
                  <a:lnTo>
                    <a:pt x="296" y="113"/>
                  </a:lnTo>
                  <a:lnTo>
                    <a:pt x="296" y="113"/>
                  </a:lnTo>
                  <a:lnTo>
                    <a:pt x="294" y="113"/>
                  </a:lnTo>
                  <a:lnTo>
                    <a:pt x="294" y="111"/>
                  </a:lnTo>
                  <a:lnTo>
                    <a:pt x="294" y="111"/>
                  </a:lnTo>
                  <a:lnTo>
                    <a:pt x="294" y="111"/>
                  </a:lnTo>
                  <a:lnTo>
                    <a:pt x="294" y="111"/>
                  </a:lnTo>
                  <a:lnTo>
                    <a:pt x="294" y="111"/>
                  </a:lnTo>
                  <a:lnTo>
                    <a:pt x="291" y="111"/>
                  </a:lnTo>
                  <a:lnTo>
                    <a:pt x="291" y="111"/>
                  </a:lnTo>
                  <a:lnTo>
                    <a:pt x="291" y="111"/>
                  </a:lnTo>
                  <a:lnTo>
                    <a:pt x="291" y="111"/>
                  </a:lnTo>
                  <a:lnTo>
                    <a:pt x="289" y="111"/>
                  </a:lnTo>
                  <a:lnTo>
                    <a:pt x="289" y="111"/>
                  </a:lnTo>
                  <a:lnTo>
                    <a:pt x="289" y="111"/>
                  </a:lnTo>
                  <a:lnTo>
                    <a:pt x="287" y="111"/>
                  </a:lnTo>
                  <a:lnTo>
                    <a:pt x="287" y="111"/>
                  </a:lnTo>
                  <a:lnTo>
                    <a:pt x="287" y="111"/>
                  </a:lnTo>
                  <a:lnTo>
                    <a:pt x="287" y="111"/>
                  </a:lnTo>
                  <a:lnTo>
                    <a:pt x="287" y="111"/>
                  </a:lnTo>
                  <a:lnTo>
                    <a:pt x="287" y="111"/>
                  </a:lnTo>
                  <a:lnTo>
                    <a:pt x="284" y="109"/>
                  </a:lnTo>
                  <a:lnTo>
                    <a:pt x="284" y="109"/>
                  </a:lnTo>
                  <a:lnTo>
                    <a:pt x="284" y="109"/>
                  </a:lnTo>
                  <a:lnTo>
                    <a:pt x="284" y="109"/>
                  </a:lnTo>
                  <a:lnTo>
                    <a:pt x="282" y="109"/>
                  </a:lnTo>
                  <a:lnTo>
                    <a:pt x="282" y="106"/>
                  </a:lnTo>
                  <a:lnTo>
                    <a:pt x="282" y="104"/>
                  </a:lnTo>
                  <a:lnTo>
                    <a:pt x="279" y="104"/>
                  </a:lnTo>
                  <a:lnTo>
                    <a:pt x="277" y="104"/>
                  </a:lnTo>
                  <a:lnTo>
                    <a:pt x="277" y="104"/>
                  </a:lnTo>
                  <a:lnTo>
                    <a:pt x="277" y="104"/>
                  </a:lnTo>
                  <a:lnTo>
                    <a:pt x="277" y="104"/>
                  </a:lnTo>
                  <a:lnTo>
                    <a:pt x="275" y="101"/>
                  </a:lnTo>
                  <a:lnTo>
                    <a:pt x="275" y="101"/>
                  </a:lnTo>
                  <a:lnTo>
                    <a:pt x="275" y="99"/>
                  </a:lnTo>
                  <a:lnTo>
                    <a:pt x="272" y="99"/>
                  </a:lnTo>
                  <a:lnTo>
                    <a:pt x="272" y="99"/>
                  </a:lnTo>
                  <a:lnTo>
                    <a:pt x="272" y="99"/>
                  </a:lnTo>
                  <a:lnTo>
                    <a:pt x="272" y="97"/>
                  </a:lnTo>
                  <a:lnTo>
                    <a:pt x="272" y="97"/>
                  </a:lnTo>
                  <a:lnTo>
                    <a:pt x="272" y="97"/>
                  </a:lnTo>
                  <a:lnTo>
                    <a:pt x="270" y="97"/>
                  </a:lnTo>
                  <a:lnTo>
                    <a:pt x="270" y="97"/>
                  </a:lnTo>
                  <a:lnTo>
                    <a:pt x="270" y="97"/>
                  </a:lnTo>
                  <a:lnTo>
                    <a:pt x="270" y="97"/>
                  </a:lnTo>
                  <a:lnTo>
                    <a:pt x="270" y="97"/>
                  </a:lnTo>
                  <a:lnTo>
                    <a:pt x="270" y="97"/>
                  </a:lnTo>
                  <a:lnTo>
                    <a:pt x="270" y="97"/>
                  </a:lnTo>
                  <a:lnTo>
                    <a:pt x="268" y="97"/>
                  </a:lnTo>
                  <a:lnTo>
                    <a:pt x="268" y="94"/>
                  </a:lnTo>
                  <a:lnTo>
                    <a:pt x="268" y="94"/>
                  </a:lnTo>
                  <a:lnTo>
                    <a:pt x="265" y="92"/>
                  </a:lnTo>
                  <a:lnTo>
                    <a:pt x="265" y="92"/>
                  </a:lnTo>
                  <a:lnTo>
                    <a:pt x="265" y="90"/>
                  </a:lnTo>
                  <a:lnTo>
                    <a:pt x="265" y="90"/>
                  </a:lnTo>
                  <a:lnTo>
                    <a:pt x="265" y="90"/>
                  </a:lnTo>
                  <a:lnTo>
                    <a:pt x="263" y="87"/>
                  </a:lnTo>
                  <a:lnTo>
                    <a:pt x="263" y="87"/>
                  </a:lnTo>
                  <a:lnTo>
                    <a:pt x="263" y="87"/>
                  </a:lnTo>
                  <a:lnTo>
                    <a:pt x="265" y="87"/>
                  </a:lnTo>
                  <a:lnTo>
                    <a:pt x="265" y="85"/>
                  </a:lnTo>
                  <a:lnTo>
                    <a:pt x="265" y="85"/>
                  </a:lnTo>
                  <a:lnTo>
                    <a:pt x="263" y="85"/>
                  </a:lnTo>
                  <a:lnTo>
                    <a:pt x="263" y="85"/>
                  </a:lnTo>
                  <a:lnTo>
                    <a:pt x="260" y="83"/>
                  </a:lnTo>
                  <a:lnTo>
                    <a:pt x="260" y="83"/>
                  </a:lnTo>
                  <a:lnTo>
                    <a:pt x="260" y="80"/>
                  </a:lnTo>
                  <a:lnTo>
                    <a:pt x="258" y="78"/>
                  </a:lnTo>
                  <a:lnTo>
                    <a:pt x="258" y="78"/>
                  </a:lnTo>
                  <a:lnTo>
                    <a:pt x="258" y="78"/>
                  </a:lnTo>
                  <a:lnTo>
                    <a:pt x="258" y="78"/>
                  </a:lnTo>
                  <a:lnTo>
                    <a:pt x="258" y="78"/>
                  </a:lnTo>
                  <a:lnTo>
                    <a:pt x="258" y="78"/>
                  </a:lnTo>
                  <a:lnTo>
                    <a:pt x="253" y="71"/>
                  </a:lnTo>
                  <a:lnTo>
                    <a:pt x="249" y="64"/>
                  </a:lnTo>
                  <a:lnTo>
                    <a:pt x="249" y="61"/>
                  </a:lnTo>
                  <a:lnTo>
                    <a:pt x="244" y="52"/>
                  </a:lnTo>
                  <a:lnTo>
                    <a:pt x="244" y="49"/>
                  </a:lnTo>
                  <a:lnTo>
                    <a:pt x="239" y="47"/>
                  </a:lnTo>
                  <a:lnTo>
                    <a:pt x="237" y="45"/>
                  </a:lnTo>
                  <a:lnTo>
                    <a:pt x="234" y="45"/>
                  </a:lnTo>
                  <a:lnTo>
                    <a:pt x="234" y="42"/>
                  </a:lnTo>
                  <a:lnTo>
                    <a:pt x="232" y="42"/>
                  </a:lnTo>
                  <a:lnTo>
                    <a:pt x="232" y="42"/>
                  </a:lnTo>
                  <a:lnTo>
                    <a:pt x="232" y="40"/>
                  </a:lnTo>
                  <a:lnTo>
                    <a:pt x="232" y="38"/>
                  </a:lnTo>
                  <a:lnTo>
                    <a:pt x="230" y="33"/>
                  </a:lnTo>
                  <a:lnTo>
                    <a:pt x="227" y="33"/>
                  </a:lnTo>
                  <a:lnTo>
                    <a:pt x="227" y="33"/>
                  </a:lnTo>
                  <a:lnTo>
                    <a:pt x="220" y="30"/>
                  </a:lnTo>
                  <a:lnTo>
                    <a:pt x="220" y="26"/>
                  </a:lnTo>
                  <a:lnTo>
                    <a:pt x="220" y="7"/>
                  </a:lnTo>
                  <a:lnTo>
                    <a:pt x="194" y="7"/>
                  </a:lnTo>
                  <a:lnTo>
                    <a:pt x="182" y="7"/>
                  </a:lnTo>
                  <a:lnTo>
                    <a:pt x="175" y="7"/>
                  </a:lnTo>
                  <a:lnTo>
                    <a:pt x="168" y="7"/>
                  </a:lnTo>
                  <a:lnTo>
                    <a:pt x="168" y="0"/>
                  </a:lnTo>
                  <a:lnTo>
                    <a:pt x="161" y="0"/>
                  </a:lnTo>
                  <a:lnTo>
                    <a:pt x="161" y="0"/>
                  </a:lnTo>
                  <a:lnTo>
                    <a:pt x="161" y="4"/>
                  </a:lnTo>
                  <a:lnTo>
                    <a:pt x="140" y="4"/>
                  </a:lnTo>
                  <a:lnTo>
                    <a:pt x="130" y="4"/>
                  </a:lnTo>
                  <a:lnTo>
                    <a:pt x="130" y="4"/>
                  </a:lnTo>
                  <a:lnTo>
                    <a:pt x="57" y="4"/>
                  </a:lnTo>
                  <a:lnTo>
                    <a:pt x="57" y="4"/>
                  </a:lnTo>
                  <a:lnTo>
                    <a:pt x="57" y="19"/>
                  </a:lnTo>
                  <a:lnTo>
                    <a:pt x="57" y="28"/>
                  </a:lnTo>
                  <a:lnTo>
                    <a:pt x="57" y="45"/>
                  </a:lnTo>
                  <a:lnTo>
                    <a:pt x="43" y="45"/>
                  </a:lnTo>
                  <a:lnTo>
                    <a:pt x="38" y="45"/>
                  </a:lnTo>
                  <a:lnTo>
                    <a:pt x="36" y="49"/>
                  </a:lnTo>
                  <a:lnTo>
                    <a:pt x="26" y="73"/>
                  </a:lnTo>
                  <a:lnTo>
                    <a:pt x="17" y="94"/>
                  </a:lnTo>
                  <a:lnTo>
                    <a:pt x="5" y="127"/>
                  </a:lnTo>
                  <a:lnTo>
                    <a:pt x="5" y="127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5" y="144"/>
                  </a:lnTo>
                  <a:lnTo>
                    <a:pt x="12" y="146"/>
                  </a:lnTo>
                  <a:lnTo>
                    <a:pt x="19" y="149"/>
                  </a:lnTo>
                  <a:lnTo>
                    <a:pt x="28" y="149"/>
                  </a:lnTo>
                  <a:lnTo>
                    <a:pt x="33" y="146"/>
                  </a:lnTo>
                  <a:lnTo>
                    <a:pt x="38" y="144"/>
                  </a:lnTo>
                  <a:lnTo>
                    <a:pt x="40" y="142"/>
                  </a:lnTo>
                  <a:lnTo>
                    <a:pt x="43" y="142"/>
                  </a:lnTo>
                  <a:lnTo>
                    <a:pt x="45" y="144"/>
                  </a:lnTo>
                  <a:lnTo>
                    <a:pt x="45" y="146"/>
                  </a:lnTo>
                  <a:lnTo>
                    <a:pt x="45" y="146"/>
                  </a:lnTo>
                  <a:lnTo>
                    <a:pt x="47" y="151"/>
                  </a:lnTo>
                  <a:lnTo>
                    <a:pt x="52" y="151"/>
                  </a:lnTo>
                  <a:lnTo>
                    <a:pt x="54" y="149"/>
                  </a:lnTo>
                  <a:lnTo>
                    <a:pt x="62" y="149"/>
                  </a:lnTo>
                  <a:lnTo>
                    <a:pt x="62" y="149"/>
                  </a:lnTo>
                  <a:lnTo>
                    <a:pt x="62" y="144"/>
                  </a:lnTo>
                  <a:lnTo>
                    <a:pt x="62" y="144"/>
                  </a:lnTo>
                  <a:lnTo>
                    <a:pt x="69" y="142"/>
                  </a:lnTo>
                  <a:lnTo>
                    <a:pt x="69" y="144"/>
                  </a:lnTo>
                  <a:lnTo>
                    <a:pt x="69" y="146"/>
                  </a:lnTo>
                  <a:lnTo>
                    <a:pt x="69" y="146"/>
                  </a:lnTo>
                  <a:lnTo>
                    <a:pt x="69" y="151"/>
                  </a:lnTo>
                  <a:lnTo>
                    <a:pt x="69" y="154"/>
                  </a:lnTo>
                  <a:lnTo>
                    <a:pt x="73" y="156"/>
                  </a:lnTo>
                  <a:lnTo>
                    <a:pt x="73" y="158"/>
                  </a:lnTo>
                  <a:lnTo>
                    <a:pt x="76" y="163"/>
                  </a:lnTo>
                  <a:lnTo>
                    <a:pt x="88" y="175"/>
                  </a:lnTo>
                  <a:lnTo>
                    <a:pt x="90" y="182"/>
                  </a:lnTo>
                  <a:lnTo>
                    <a:pt x="90" y="184"/>
                  </a:lnTo>
                  <a:lnTo>
                    <a:pt x="90" y="184"/>
                  </a:lnTo>
                  <a:lnTo>
                    <a:pt x="90" y="184"/>
                  </a:lnTo>
                  <a:lnTo>
                    <a:pt x="92" y="184"/>
                  </a:lnTo>
                  <a:lnTo>
                    <a:pt x="97" y="182"/>
                  </a:lnTo>
                  <a:lnTo>
                    <a:pt x="99" y="184"/>
                  </a:lnTo>
                  <a:lnTo>
                    <a:pt x="99" y="187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04" y="184"/>
                  </a:lnTo>
                  <a:lnTo>
                    <a:pt x="104" y="184"/>
                  </a:lnTo>
                  <a:lnTo>
                    <a:pt x="102" y="189"/>
                  </a:lnTo>
                  <a:lnTo>
                    <a:pt x="99" y="191"/>
                  </a:lnTo>
                  <a:lnTo>
                    <a:pt x="95" y="191"/>
                  </a:lnTo>
                  <a:lnTo>
                    <a:pt x="95" y="191"/>
                  </a:lnTo>
                  <a:lnTo>
                    <a:pt x="92" y="191"/>
                  </a:lnTo>
                  <a:lnTo>
                    <a:pt x="90" y="194"/>
                  </a:lnTo>
                  <a:lnTo>
                    <a:pt x="90" y="194"/>
                  </a:lnTo>
                  <a:lnTo>
                    <a:pt x="92" y="198"/>
                  </a:lnTo>
                  <a:lnTo>
                    <a:pt x="92" y="201"/>
                  </a:lnTo>
                  <a:lnTo>
                    <a:pt x="95" y="203"/>
                  </a:lnTo>
                  <a:lnTo>
                    <a:pt x="95" y="206"/>
                  </a:lnTo>
                  <a:lnTo>
                    <a:pt x="95" y="206"/>
                  </a:lnTo>
                  <a:lnTo>
                    <a:pt x="95" y="206"/>
                  </a:lnTo>
                  <a:lnTo>
                    <a:pt x="95" y="213"/>
                  </a:lnTo>
                  <a:lnTo>
                    <a:pt x="95" y="213"/>
                  </a:lnTo>
                  <a:lnTo>
                    <a:pt x="92" y="215"/>
                  </a:lnTo>
                  <a:lnTo>
                    <a:pt x="92" y="220"/>
                  </a:lnTo>
                  <a:lnTo>
                    <a:pt x="92" y="222"/>
                  </a:lnTo>
                  <a:lnTo>
                    <a:pt x="95" y="222"/>
                  </a:lnTo>
                  <a:lnTo>
                    <a:pt x="95" y="224"/>
                  </a:lnTo>
                  <a:lnTo>
                    <a:pt x="97" y="224"/>
                  </a:lnTo>
                  <a:lnTo>
                    <a:pt x="97" y="222"/>
                  </a:lnTo>
                  <a:lnTo>
                    <a:pt x="97" y="222"/>
                  </a:lnTo>
                  <a:lnTo>
                    <a:pt x="99" y="224"/>
                  </a:lnTo>
                  <a:lnTo>
                    <a:pt x="97" y="227"/>
                  </a:lnTo>
                  <a:lnTo>
                    <a:pt x="95" y="227"/>
                  </a:lnTo>
                  <a:lnTo>
                    <a:pt x="95" y="227"/>
                  </a:lnTo>
                  <a:lnTo>
                    <a:pt x="97" y="229"/>
                  </a:lnTo>
                  <a:lnTo>
                    <a:pt x="99" y="234"/>
                  </a:lnTo>
                  <a:lnTo>
                    <a:pt x="104" y="236"/>
                  </a:lnTo>
                  <a:lnTo>
                    <a:pt x="107" y="236"/>
                  </a:lnTo>
                  <a:lnTo>
                    <a:pt x="107" y="236"/>
                  </a:lnTo>
                  <a:lnTo>
                    <a:pt x="109" y="236"/>
                  </a:lnTo>
                  <a:lnTo>
                    <a:pt x="107" y="239"/>
                  </a:lnTo>
                  <a:lnTo>
                    <a:pt x="104" y="239"/>
                  </a:lnTo>
                  <a:lnTo>
                    <a:pt x="104" y="243"/>
                  </a:lnTo>
                  <a:lnTo>
                    <a:pt x="107" y="243"/>
                  </a:lnTo>
                  <a:lnTo>
                    <a:pt x="107" y="243"/>
                  </a:lnTo>
                  <a:lnTo>
                    <a:pt x="107" y="243"/>
                  </a:lnTo>
                  <a:lnTo>
                    <a:pt x="107" y="241"/>
                  </a:lnTo>
                  <a:lnTo>
                    <a:pt x="109" y="241"/>
                  </a:lnTo>
                  <a:lnTo>
                    <a:pt x="111" y="243"/>
                  </a:lnTo>
                  <a:lnTo>
                    <a:pt x="111" y="246"/>
                  </a:lnTo>
                  <a:lnTo>
                    <a:pt x="109" y="251"/>
                  </a:lnTo>
                  <a:lnTo>
                    <a:pt x="111" y="251"/>
                  </a:lnTo>
                  <a:lnTo>
                    <a:pt x="111" y="253"/>
                  </a:lnTo>
                  <a:lnTo>
                    <a:pt x="114" y="251"/>
                  </a:lnTo>
                  <a:lnTo>
                    <a:pt x="116" y="251"/>
                  </a:lnTo>
                  <a:lnTo>
                    <a:pt x="121" y="253"/>
                  </a:lnTo>
                  <a:lnTo>
                    <a:pt x="128" y="260"/>
                  </a:lnTo>
                  <a:lnTo>
                    <a:pt x="128" y="260"/>
                  </a:lnTo>
                  <a:lnTo>
                    <a:pt x="128" y="260"/>
                  </a:lnTo>
                  <a:lnTo>
                    <a:pt x="128" y="258"/>
                  </a:lnTo>
                  <a:lnTo>
                    <a:pt x="128" y="255"/>
                  </a:lnTo>
                  <a:lnTo>
                    <a:pt x="133" y="258"/>
                  </a:lnTo>
                  <a:lnTo>
                    <a:pt x="133" y="258"/>
                  </a:lnTo>
                  <a:lnTo>
                    <a:pt x="133" y="260"/>
                  </a:lnTo>
                  <a:lnTo>
                    <a:pt x="133" y="267"/>
                  </a:lnTo>
                  <a:lnTo>
                    <a:pt x="135" y="267"/>
                  </a:lnTo>
                  <a:lnTo>
                    <a:pt x="137" y="265"/>
                  </a:lnTo>
                  <a:lnTo>
                    <a:pt x="137" y="265"/>
                  </a:lnTo>
                  <a:lnTo>
                    <a:pt x="142" y="269"/>
                  </a:lnTo>
                  <a:lnTo>
                    <a:pt x="140" y="272"/>
                  </a:lnTo>
                  <a:lnTo>
                    <a:pt x="140" y="274"/>
                  </a:lnTo>
                  <a:lnTo>
                    <a:pt x="140" y="274"/>
                  </a:lnTo>
                  <a:lnTo>
                    <a:pt x="147" y="26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22" name="Freeform 64"/>
            <p:cNvSpPr>
              <a:spLocks/>
            </p:cNvSpPr>
            <p:nvPr/>
          </p:nvSpPr>
          <p:spPr bwMode="auto">
            <a:xfrm>
              <a:off x="3064293" y="4006266"/>
              <a:ext cx="455613" cy="390525"/>
            </a:xfrm>
            <a:custGeom>
              <a:avLst/>
              <a:gdLst>
                <a:gd name="T0" fmla="*/ 145 w 287"/>
                <a:gd name="T1" fmla="*/ 225 h 246"/>
                <a:gd name="T2" fmla="*/ 145 w 287"/>
                <a:gd name="T3" fmla="*/ 225 h 246"/>
                <a:gd name="T4" fmla="*/ 149 w 287"/>
                <a:gd name="T5" fmla="*/ 225 h 246"/>
                <a:gd name="T6" fmla="*/ 152 w 287"/>
                <a:gd name="T7" fmla="*/ 230 h 246"/>
                <a:gd name="T8" fmla="*/ 154 w 287"/>
                <a:gd name="T9" fmla="*/ 232 h 246"/>
                <a:gd name="T10" fmla="*/ 156 w 287"/>
                <a:gd name="T11" fmla="*/ 232 h 246"/>
                <a:gd name="T12" fmla="*/ 161 w 287"/>
                <a:gd name="T13" fmla="*/ 235 h 246"/>
                <a:gd name="T14" fmla="*/ 164 w 287"/>
                <a:gd name="T15" fmla="*/ 235 h 246"/>
                <a:gd name="T16" fmla="*/ 164 w 287"/>
                <a:gd name="T17" fmla="*/ 235 h 246"/>
                <a:gd name="T18" fmla="*/ 171 w 287"/>
                <a:gd name="T19" fmla="*/ 235 h 246"/>
                <a:gd name="T20" fmla="*/ 175 w 287"/>
                <a:gd name="T21" fmla="*/ 237 h 246"/>
                <a:gd name="T22" fmla="*/ 192 w 287"/>
                <a:gd name="T23" fmla="*/ 242 h 246"/>
                <a:gd name="T24" fmla="*/ 199 w 287"/>
                <a:gd name="T25" fmla="*/ 242 h 246"/>
                <a:gd name="T26" fmla="*/ 209 w 287"/>
                <a:gd name="T27" fmla="*/ 244 h 246"/>
                <a:gd name="T28" fmla="*/ 204 w 287"/>
                <a:gd name="T29" fmla="*/ 227 h 246"/>
                <a:gd name="T30" fmla="*/ 206 w 287"/>
                <a:gd name="T31" fmla="*/ 213 h 246"/>
                <a:gd name="T32" fmla="*/ 206 w 287"/>
                <a:gd name="T33" fmla="*/ 199 h 246"/>
                <a:gd name="T34" fmla="*/ 209 w 287"/>
                <a:gd name="T35" fmla="*/ 180 h 246"/>
                <a:gd name="T36" fmla="*/ 223 w 287"/>
                <a:gd name="T37" fmla="*/ 182 h 246"/>
                <a:gd name="T38" fmla="*/ 270 w 287"/>
                <a:gd name="T39" fmla="*/ 135 h 246"/>
                <a:gd name="T40" fmla="*/ 284 w 287"/>
                <a:gd name="T41" fmla="*/ 126 h 246"/>
                <a:gd name="T42" fmla="*/ 280 w 287"/>
                <a:gd name="T43" fmla="*/ 121 h 246"/>
                <a:gd name="T44" fmla="*/ 282 w 287"/>
                <a:gd name="T45" fmla="*/ 116 h 246"/>
                <a:gd name="T46" fmla="*/ 270 w 287"/>
                <a:gd name="T47" fmla="*/ 93 h 246"/>
                <a:gd name="T48" fmla="*/ 239 w 287"/>
                <a:gd name="T49" fmla="*/ 69 h 246"/>
                <a:gd name="T50" fmla="*/ 228 w 287"/>
                <a:gd name="T51" fmla="*/ 71 h 246"/>
                <a:gd name="T52" fmla="*/ 216 w 287"/>
                <a:gd name="T53" fmla="*/ 62 h 246"/>
                <a:gd name="T54" fmla="*/ 168 w 287"/>
                <a:gd name="T55" fmla="*/ 55 h 246"/>
                <a:gd name="T56" fmla="*/ 156 w 287"/>
                <a:gd name="T57" fmla="*/ 43 h 246"/>
                <a:gd name="T58" fmla="*/ 140 w 287"/>
                <a:gd name="T59" fmla="*/ 31 h 246"/>
                <a:gd name="T60" fmla="*/ 138 w 287"/>
                <a:gd name="T61" fmla="*/ 10 h 246"/>
                <a:gd name="T62" fmla="*/ 130 w 287"/>
                <a:gd name="T63" fmla="*/ 0 h 246"/>
                <a:gd name="T64" fmla="*/ 116 w 287"/>
                <a:gd name="T65" fmla="*/ 7 h 246"/>
                <a:gd name="T66" fmla="*/ 85 w 287"/>
                <a:gd name="T67" fmla="*/ 33 h 246"/>
                <a:gd name="T68" fmla="*/ 64 w 287"/>
                <a:gd name="T69" fmla="*/ 43 h 246"/>
                <a:gd name="T70" fmla="*/ 31 w 287"/>
                <a:gd name="T71" fmla="*/ 67 h 246"/>
                <a:gd name="T72" fmla="*/ 0 w 287"/>
                <a:gd name="T73" fmla="*/ 107 h 246"/>
                <a:gd name="T74" fmla="*/ 12 w 287"/>
                <a:gd name="T75" fmla="*/ 119 h 246"/>
                <a:gd name="T76" fmla="*/ 14 w 287"/>
                <a:gd name="T77" fmla="*/ 126 h 246"/>
                <a:gd name="T78" fmla="*/ 29 w 287"/>
                <a:gd name="T79" fmla="*/ 142 h 246"/>
                <a:gd name="T80" fmla="*/ 38 w 287"/>
                <a:gd name="T81" fmla="*/ 159 h 246"/>
                <a:gd name="T82" fmla="*/ 40 w 287"/>
                <a:gd name="T83" fmla="*/ 164 h 246"/>
                <a:gd name="T84" fmla="*/ 45 w 287"/>
                <a:gd name="T85" fmla="*/ 166 h 246"/>
                <a:gd name="T86" fmla="*/ 45 w 287"/>
                <a:gd name="T87" fmla="*/ 171 h 246"/>
                <a:gd name="T88" fmla="*/ 48 w 287"/>
                <a:gd name="T89" fmla="*/ 175 h 246"/>
                <a:gd name="T90" fmla="*/ 50 w 287"/>
                <a:gd name="T91" fmla="*/ 178 h 246"/>
                <a:gd name="T92" fmla="*/ 52 w 287"/>
                <a:gd name="T93" fmla="*/ 178 h 246"/>
                <a:gd name="T94" fmla="*/ 52 w 287"/>
                <a:gd name="T95" fmla="*/ 180 h 246"/>
                <a:gd name="T96" fmla="*/ 57 w 287"/>
                <a:gd name="T97" fmla="*/ 185 h 246"/>
                <a:gd name="T98" fmla="*/ 62 w 287"/>
                <a:gd name="T99" fmla="*/ 187 h 246"/>
                <a:gd name="T100" fmla="*/ 64 w 287"/>
                <a:gd name="T101" fmla="*/ 190 h 246"/>
                <a:gd name="T102" fmla="*/ 67 w 287"/>
                <a:gd name="T103" fmla="*/ 192 h 246"/>
                <a:gd name="T104" fmla="*/ 71 w 287"/>
                <a:gd name="T105" fmla="*/ 192 h 246"/>
                <a:gd name="T106" fmla="*/ 74 w 287"/>
                <a:gd name="T107" fmla="*/ 192 h 246"/>
                <a:gd name="T108" fmla="*/ 76 w 287"/>
                <a:gd name="T109" fmla="*/ 194 h 246"/>
                <a:gd name="T110" fmla="*/ 78 w 287"/>
                <a:gd name="T111" fmla="*/ 197 h 246"/>
                <a:gd name="T112" fmla="*/ 81 w 287"/>
                <a:gd name="T113" fmla="*/ 197 h 246"/>
                <a:gd name="T114" fmla="*/ 85 w 287"/>
                <a:gd name="T115" fmla="*/ 201 h 246"/>
                <a:gd name="T116" fmla="*/ 100 w 287"/>
                <a:gd name="T117" fmla="*/ 208 h 246"/>
                <a:gd name="T118" fmla="*/ 109 w 287"/>
                <a:gd name="T119" fmla="*/ 218 h 246"/>
                <a:gd name="T120" fmla="*/ 116 w 287"/>
                <a:gd name="T121" fmla="*/ 216 h 246"/>
                <a:gd name="T122" fmla="*/ 119 w 287"/>
                <a:gd name="T123" fmla="*/ 218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7" h="246">
                  <a:moveTo>
                    <a:pt x="138" y="220"/>
                  </a:moveTo>
                  <a:lnTo>
                    <a:pt x="138" y="223"/>
                  </a:lnTo>
                  <a:lnTo>
                    <a:pt x="140" y="223"/>
                  </a:lnTo>
                  <a:lnTo>
                    <a:pt x="142" y="223"/>
                  </a:lnTo>
                  <a:lnTo>
                    <a:pt x="145" y="225"/>
                  </a:lnTo>
                  <a:lnTo>
                    <a:pt x="145" y="225"/>
                  </a:lnTo>
                  <a:lnTo>
                    <a:pt x="145" y="225"/>
                  </a:lnTo>
                  <a:lnTo>
                    <a:pt x="145" y="225"/>
                  </a:lnTo>
                  <a:lnTo>
                    <a:pt x="145" y="225"/>
                  </a:lnTo>
                  <a:lnTo>
                    <a:pt x="145" y="225"/>
                  </a:lnTo>
                  <a:lnTo>
                    <a:pt x="145" y="225"/>
                  </a:lnTo>
                  <a:lnTo>
                    <a:pt x="147" y="225"/>
                  </a:lnTo>
                  <a:lnTo>
                    <a:pt x="147" y="225"/>
                  </a:lnTo>
                  <a:lnTo>
                    <a:pt x="147" y="225"/>
                  </a:lnTo>
                  <a:lnTo>
                    <a:pt x="149" y="225"/>
                  </a:lnTo>
                  <a:lnTo>
                    <a:pt x="149" y="227"/>
                  </a:lnTo>
                  <a:lnTo>
                    <a:pt x="149" y="227"/>
                  </a:lnTo>
                  <a:lnTo>
                    <a:pt x="149" y="227"/>
                  </a:lnTo>
                  <a:lnTo>
                    <a:pt x="152" y="227"/>
                  </a:lnTo>
                  <a:lnTo>
                    <a:pt x="152" y="230"/>
                  </a:lnTo>
                  <a:lnTo>
                    <a:pt x="152" y="230"/>
                  </a:lnTo>
                  <a:lnTo>
                    <a:pt x="152" y="230"/>
                  </a:lnTo>
                  <a:lnTo>
                    <a:pt x="152" y="230"/>
                  </a:lnTo>
                  <a:lnTo>
                    <a:pt x="152" y="230"/>
                  </a:lnTo>
                  <a:lnTo>
                    <a:pt x="154" y="232"/>
                  </a:lnTo>
                  <a:lnTo>
                    <a:pt x="154" y="232"/>
                  </a:lnTo>
                  <a:lnTo>
                    <a:pt x="156" y="232"/>
                  </a:lnTo>
                  <a:lnTo>
                    <a:pt x="156" y="232"/>
                  </a:lnTo>
                  <a:lnTo>
                    <a:pt x="156" y="232"/>
                  </a:lnTo>
                  <a:lnTo>
                    <a:pt x="156" y="232"/>
                  </a:lnTo>
                  <a:lnTo>
                    <a:pt x="159" y="232"/>
                  </a:lnTo>
                  <a:lnTo>
                    <a:pt x="159" y="235"/>
                  </a:lnTo>
                  <a:lnTo>
                    <a:pt x="159" y="232"/>
                  </a:lnTo>
                  <a:lnTo>
                    <a:pt x="159" y="235"/>
                  </a:lnTo>
                  <a:lnTo>
                    <a:pt x="161" y="235"/>
                  </a:lnTo>
                  <a:lnTo>
                    <a:pt x="161" y="235"/>
                  </a:lnTo>
                  <a:lnTo>
                    <a:pt x="161" y="235"/>
                  </a:lnTo>
                  <a:lnTo>
                    <a:pt x="161" y="235"/>
                  </a:lnTo>
                  <a:lnTo>
                    <a:pt x="161" y="235"/>
                  </a:lnTo>
                  <a:lnTo>
                    <a:pt x="164" y="235"/>
                  </a:lnTo>
                  <a:lnTo>
                    <a:pt x="164" y="235"/>
                  </a:lnTo>
                  <a:lnTo>
                    <a:pt x="164" y="235"/>
                  </a:lnTo>
                  <a:lnTo>
                    <a:pt x="164" y="235"/>
                  </a:lnTo>
                  <a:lnTo>
                    <a:pt x="164" y="235"/>
                  </a:lnTo>
                  <a:lnTo>
                    <a:pt x="164" y="235"/>
                  </a:lnTo>
                  <a:lnTo>
                    <a:pt x="166" y="235"/>
                  </a:lnTo>
                  <a:lnTo>
                    <a:pt x="166" y="235"/>
                  </a:lnTo>
                  <a:lnTo>
                    <a:pt x="166" y="235"/>
                  </a:lnTo>
                  <a:lnTo>
                    <a:pt x="168" y="235"/>
                  </a:lnTo>
                  <a:lnTo>
                    <a:pt x="171" y="235"/>
                  </a:lnTo>
                  <a:lnTo>
                    <a:pt x="171" y="235"/>
                  </a:lnTo>
                  <a:lnTo>
                    <a:pt x="173" y="235"/>
                  </a:lnTo>
                  <a:lnTo>
                    <a:pt x="173" y="235"/>
                  </a:lnTo>
                  <a:lnTo>
                    <a:pt x="175" y="235"/>
                  </a:lnTo>
                  <a:lnTo>
                    <a:pt x="175" y="237"/>
                  </a:lnTo>
                  <a:lnTo>
                    <a:pt x="178" y="237"/>
                  </a:lnTo>
                  <a:lnTo>
                    <a:pt x="185" y="237"/>
                  </a:lnTo>
                  <a:lnTo>
                    <a:pt x="187" y="237"/>
                  </a:lnTo>
                  <a:lnTo>
                    <a:pt x="190" y="242"/>
                  </a:lnTo>
                  <a:lnTo>
                    <a:pt x="192" y="242"/>
                  </a:lnTo>
                  <a:lnTo>
                    <a:pt x="194" y="244"/>
                  </a:lnTo>
                  <a:lnTo>
                    <a:pt x="197" y="244"/>
                  </a:lnTo>
                  <a:lnTo>
                    <a:pt x="197" y="244"/>
                  </a:lnTo>
                  <a:lnTo>
                    <a:pt x="199" y="244"/>
                  </a:lnTo>
                  <a:lnTo>
                    <a:pt x="199" y="242"/>
                  </a:lnTo>
                  <a:lnTo>
                    <a:pt x="204" y="244"/>
                  </a:lnTo>
                  <a:lnTo>
                    <a:pt x="204" y="244"/>
                  </a:lnTo>
                  <a:lnTo>
                    <a:pt x="206" y="246"/>
                  </a:lnTo>
                  <a:lnTo>
                    <a:pt x="209" y="244"/>
                  </a:lnTo>
                  <a:lnTo>
                    <a:pt x="209" y="244"/>
                  </a:lnTo>
                  <a:lnTo>
                    <a:pt x="211" y="244"/>
                  </a:lnTo>
                  <a:lnTo>
                    <a:pt x="211" y="242"/>
                  </a:lnTo>
                  <a:lnTo>
                    <a:pt x="209" y="237"/>
                  </a:lnTo>
                  <a:lnTo>
                    <a:pt x="204" y="235"/>
                  </a:lnTo>
                  <a:lnTo>
                    <a:pt x="204" y="227"/>
                  </a:lnTo>
                  <a:lnTo>
                    <a:pt x="199" y="218"/>
                  </a:lnTo>
                  <a:lnTo>
                    <a:pt x="199" y="218"/>
                  </a:lnTo>
                  <a:lnTo>
                    <a:pt x="201" y="216"/>
                  </a:lnTo>
                  <a:lnTo>
                    <a:pt x="204" y="213"/>
                  </a:lnTo>
                  <a:lnTo>
                    <a:pt x="206" y="213"/>
                  </a:lnTo>
                  <a:lnTo>
                    <a:pt x="209" y="211"/>
                  </a:lnTo>
                  <a:lnTo>
                    <a:pt x="209" y="201"/>
                  </a:lnTo>
                  <a:lnTo>
                    <a:pt x="209" y="201"/>
                  </a:lnTo>
                  <a:lnTo>
                    <a:pt x="206" y="199"/>
                  </a:lnTo>
                  <a:lnTo>
                    <a:pt x="206" y="199"/>
                  </a:lnTo>
                  <a:lnTo>
                    <a:pt x="206" y="197"/>
                  </a:lnTo>
                  <a:lnTo>
                    <a:pt x="209" y="199"/>
                  </a:lnTo>
                  <a:lnTo>
                    <a:pt x="209" y="197"/>
                  </a:lnTo>
                  <a:lnTo>
                    <a:pt x="211" y="190"/>
                  </a:lnTo>
                  <a:lnTo>
                    <a:pt x="209" y="180"/>
                  </a:lnTo>
                  <a:lnTo>
                    <a:pt x="209" y="180"/>
                  </a:lnTo>
                  <a:lnTo>
                    <a:pt x="209" y="178"/>
                  </a:lnTo>
                  <a:lnTo>
                    <a:pt x="213" y="180"/>
                  </a:lnTo>
                  <a:lnTo>
                    <a:pt x="218" y="175"/>
                  </a:lnTo>
                  <a:lnTo>
                    <a:pt x="223" y="182"/>
                  </a:lnTo>
                  <a:lnTo>
                    <a:pt x="225" y="180"/>
                  </a:lnTo>
                  <a:lnTo>
                    <a:pt x="237" y="168"/>
                  </a:lnTo>
                  <a:lnTo>
                    <a:pt x="246" y="159"/>
                  </a:lnTo>
                  <a:lnTo>
                    <a:pt x="268" y="138"/>
                  </a:lnTo>
                  <a:lnTo>
                    <a:pt x="270" y="135"/>
                  </a:lnTo>
                  <a:lnTo>
                    <a:pt x="273" y="135"/>
                  </a:lnTo>
                  <a:lnTo>
                    <a:pt x="277" y="128"/>
                  </a:lnTo>
                  <a:lnTo>
                    <a:pt x="280" y="128"/>
                  </a:lnTo>
                  <a:lnTo>
                    <a:pt x="282" y="128"/>
                  </a:lnTo>
                  <a:lnTo>
                    <a:pt x="284" y="126"/>
                  </a:lnTo>
                  <a:lnTo>
                    <a:pt x="284" y="126"/>
                  </a:lnTo>
                  <a:lnTo>
                    <a:pt x="284" y="126"/>
                  </a:lnTo>
                  <a:lnTo>
                    <a:pt x="282" y="123"/>
                  </a:lnTo>
                  <a:lnTo>
                    <a:pt x="282" y="123"/>
                  </a:lnTo>
                  <a:lnTo>
                    <a:pt x="280" y="121"/>
                  </a:lnTo>
                  <a:lnTo>
                    <a:pt x="282" y="119"/>
                  </a:lnTo>
                  <a:lnTo>
                    <a:pt x="282" y="119"/>
                  </a:lnTo>
                  <a:lnTo>
                    <a:pt x="282" y="116"/>
                  </a:lnTo>
                  <a:lnTo>
                    <a:pt x="282" y="116"/>
                  </a:lnTo>
                  <a:lnTo>
                    <a:pt x="282" y="116"/>
                  </a:lnTo>
                  <a:lnTo>
                    <a:pt x="282" y="114"/>
                  </a:lnTo>
                  <a:lnTo>
                    <a:pt x="287" y="111"/>
                  </a:lnTo>
                  <a:lnTo>
                    <a:pt x="287" y="109"/>
                  </a:lnTo>
                  <a:lnTo>
                    <a:pt x="277" y="97"/>
                  </a:lnTo>
                  <a:lnTo>
                    <a:pt x="270" y="93"/>
                  </a:lnTo>
                  <a:lnTo>
                    <a:pt x="268" y="90"/>
                  </a:lnTo>
                  <a:lnTo>
                    <a:pt x="263" y="95"/>
                  </a:lnTo>
                  <a:lnTo>
                    <a:pt x="244" y="76"/>
                  </a:lnTo>
                  <a:lnTo>
                    <a:pt x="244" y="76"/>
                  </a:lnTo>
                  <a:lnTo>
                    <a:pt x="239" y="69"/>
                  </a:lnTo>
                  <a:lnTo>
                    <a:pt x="237" y="69"/>
                  </a:lnTo>
                  <a:lnTo>
                    <a:pt x="235" y="64"/>
                  </a:lnTo>
                  <a:lnTo>
                    <a:pt x="230" y="67"/>
                  </a:lnTo>
                  <a:lnTo>
                    <a:pt x="230" y="67"/>
                  </a:lnTo>
                  <a:lnTo>
                    <a:pt x="228" y="71"/>
                  </a:lnTo>
                  <a:lnTo>
                    <a:pt x="225" y="74"/>
                  </a:lnTo>
                  <a:lnTo>
                    <a:pt x="223" y="74"/>
                  </a:lnTo>
                  <a:lnTo>
                    <a:pt x="220" y="69"/>
                  </a:lnTo>
                  <a:lnTo>
                    <a:pt x="220" y="69"/>
                  </a:lnTo>
                  <a:lnTo>
                    <a:pt x="216" y="62"/>
                  </a:lnTo>
                  <a:lnTo>
                    <a:pt x="211" y="55"/>
                  </a:lnTo>
                  <a:lnTo>
                    <a:pt x="199" y="55"/>
                  </a:lnTo>
                  <a:lnTo>
                    <a:pt x="199" y="55"/>
                  </a:lnTo>
                  <a:lnTo>
                    <a:pt x="168" y="55"/>
                  </a:lnTo>
                  <a:lnTo>
                    <a:pt x="168" y="55"/>
                  </a:lnTo>
                  <a:lnTo>
                    <a:pt x="168" y="55"/>
                  </a:lnTo>
                  <a:lnTo>
                    <a:pt x="166" y="48"/>
                  </a:lnTo>
                  <a:lnTo>
                    <a:pt x="164" y="45"/>
                  </a:lnTo>
                  <a:lnTo>
                    <a:pt x="161" y="45"/>
                  </a:lnTo>
                  <a:lnTo>
                    <a:pt x="156" y="43"/>
                  </a:lnTo>
                  <a:lnTo>
                    <a:pt x="152" y="41"/>
                  </a:lnTo>
                  <a:lnTo>
                    <a:pt x="147" y="36"/>
                  </a:lnTo>
                  <a:lnTo>
                    <a:pt x="145" y="33"/>
                  </a:lnTo>
                  <a:lnTo>
                    <a:pt x="142" y="31"/>
                  </a:lnTo>
                  <a:lnTo>
                    <a:pt x="140" y="31"/>
                  </a:lnTo>
                  <a:lnTo>
                    <a:pt x="140" y="26"/>
                  </a:lnTo>
                  <a:lnTo>
                    <a:pt x="140" y="24"/>
                  </a:lnTo>
                  <a:lnTo>
                    <a:pt x="138" y="19"/>
                  </a:lnTo>
                  <a:lnTo>
                    <a:pt x="138" y="12"/>
                  </a:lnTo>
                  <a:lnTo>
                    <a:pt x="138" y="10"/>
                  </a:lnTo>
                  <a:lnTo>
                    <a:pt x="138" y="7"/>
                  </a:lnTo>
                  <a:lnTo>
                    <a:pt x="135" y="3"/>
                  </a:lnTo>
                  <a:lnTo>
                    <a:pt x="130" y="3"/>
                  </a:lnTo>
                  <a:lnTo>
                    <a:pt x="130" y="0"/>
                  </a:lnTo>
                  <a:lnTo>
                    <a:pt x="130" y="0"/>
                  </a:lnTo>
                  <a:lnTo>
                    <a:pt x="121" y="0"/>
                  </a:lnTo>
                  <a:lnTo>
                    <a:pt x="114" y="0"/>
                  </a:lnTo>
                  <a:lnTo>
                    <a:pt x="114" y="3"/>
                  </a:lnTo>
                  <a:lnTo>
                    <a:pt x="116" y="3"/>
                  </a:lnTo>
                  <a:lnTo>
                    <a:pt x="116" y="7"/>
                  </a:lnTo>
                  <a:lnTo>
                    <a:pt x="116" y="7"/>
                  </a:lnTo>
                  <a:lnTo>
                    <a:pt x="121" y="7"/>
                  </a:lnTo>
                  <a:lnTo>
                    <a:pt x="109" y="17"/>
                  </a:lnTo>
                  <a:lnTo>
                    <a:pt x="104" y="19"/>
                  </a:lnTo>
                  <a:lnTo>
                    <a:pt x="85" y="33"/>
                  </a:lnTo>
                  <a:lnTo>
                    <a:pt x="76" y="36"/>
                  </a:lnTo>
                  <a:lnTo>
                    <a:pt x="74" y="38"/>
                  </a:lnTo>
                  <a:lnTo>
                    <a:pt x="64" y="43"/>
                  </a:lnTo>
                  <a:lnTo>
                    <a:pt x="64" y="43"/>
                  </a:lnTo>
                  <a:lnTo>
                    <a:pt x="64" y="43"/>
                  </a:lnTo>
                  <a:lnTo>
                    <a:pt x="55" y="50"/>
                  </a:lnTo>
                  <a:lnTo>
                    <a:pt x="45" y="55"/>
                  </a:lnTo>
                  <a:lnTo>
                    <a:pt x="43" y="57"/>
                  </a:lnTo>
                  <a:lnTo>
                    <a:pt x="33" y="64"/>
                  </a:lnTo>
                  <a:lnTo>
                    <a:pt x="31" y="67"/>
                  </a:lnTo>
                  <a:lnTo>
                    <a:pt x="26" y="69"/>
                  </a:lnTo>
                  <a:lnTo>
                    <a:pt x="19" y="74"/>
                  </a:lnTo>
                  <a:lnTo>
                    <a:pt x="14" y="78"/>
                  </a:lnTo>
                  <a:lnTo>
                    <a:pt x="0" y="88"/>
                  </a:lnTo>
                  <a:lnTo>
                    <a:pt x="0" y="107"/>
                  </a:lnTo>
                  <a:lnTo>
                    <a:pt x="0" y="111"/>
                  </a:lnTo>
                  <a:lnTo>
                    <a:pt x="7" y="114"/>
                  </a:lnTo>
                  <a:lnTo>
                    <a:pt x="7" y="114"/>
                  </a:lnTo>
                  <a:lnTo>
                    <a:pt x="10" y="114"/>
                  </a:lnTo>
                  <a:lnTo>
                    <a:pt x="12" y="119"/>
                  </a:lnTo>
                  <a:lnTo>
                    <a:pt x="12" y="121"/>
                  </a:lnTo>
                  <a:lnTo>
                    <a:pt x="12" y="123"/>
                  </a:lnTo>
                  <a:lnTo>
                    <a:pt x="12" y="123"/>
                  </a:lnTo>
                  <a:lnTo>
                    <a:pt x="14" y="123"/>
                  </a:lnTo>
                  <a:lnTo>
                    <a:pt x="14" y="126"/>
                  </a:lnTo>
                  <a:lnTo>
                    <a:pt x="17" y="126"/>
                  </a:lnTo>
                  <a:lnTo>
                    <a:pt x="19" y="128"/>
                  </a:lnTo>
                  <a:lnTo>
                    <a:pt x="24" y="130"/>
                  </a:lnTo>
                  <a:lnTo>
                    <a:pt x="24" y="133"/>
                  </a:lnTo>
                  <a:lnTo>
                    <a:pt x="29" y="142"/>
                  </a:lnTo>
                  <a:lnTo>
                    <a:pt x="29" y="145"/>
                  </a:lnTo>
                  <a:lnTo>
                    <a:pt x="33" y="152"/>
                  </a:lnTo>
                  <a:lnTo>
                    <a:pt x="38" y="159"/>
                  </a:lnTo>
                  <a:lnTo>
                    <a:pt x="38" y="159"/>
                  </a:lnTo>
                  <a:lnTo>
                    <a:pt x="38" y="159"/>
                  </a:lnTo>
                  <a:lnTo>
                    <a:pt x="38" y="159"/>
                  </a:lnTo>
                  <a:lnTo>
                    <a:pt x="38" y="159"/>
                  </a:lnTo>
                  <a:lnTo>
                    <a:pt x="38" y="159"/>
                  </a:lnTo>
                  <a:lnTo>
                    <a:pt x="40" y="161"/>
                  </a:lnTo>
                  <a:lnTo>
                    <a:pt x="40" y="164"/>
                  </a:lnTo>
                  <a:lnTo>
                    <a:pt x="40" y="164"/>
                  </a:lnTo>
                  <a:lnTo>
                    <a:pt x="43" y="166"/>
                  </a:lnTo>
                  <a:lnTo>
                    <a:pt x="43" y="166"/>
                  </a:lnTo>
                  <a:lnTo>
                    <a:pt x="45" y="166"/>
                  </a:lnTo>
                  <a:lnTo>
                    <a:pt x="45" y="166"/>
                  </a:lnTo>
                  <a:lnTo>
                    <a:pt x="45" y="168"/>
                  </a:lnTo>
                  <a:lnTo>
                    <a:pt x="43" y="168"/>
                  </a:lnTo>
                  <a:lnTo>
                    <a:pt x="43" y="168"/>
                  </a:lnTo>
                  <a:lnTo>
                    <a:pt x="43" y="168"/>
                  </a:lnTo>
                  <a:lnTo>
                    <a:pt x="45" y="171"/>
                  </a:lnTo>
                  <a:lnTo>
                    <a:pt x="45" y="171"/>
                  </a:lnTo>
                  <a:lnTo>
                    <a:pt x="45" y="171"/>
                  </a:lnTo>
                  <a:lnTo>
                    <a:pt x="45" y="173"/>
                  </a:lnTo>
                  <a:lnTo>
                    <a:pt x="45" y="173"/>
                  </a:lnTo>
                  <a:lnTo>
                    <a:pt x="48" y="175"/>
                  </a:lnTo>
                  <a:lnTo>
                    <a:pt x="48" y="175"/>
                  </a:lnTo>
                  <a:lnTo>
                    <a:pt x="48" y="178"/>
                  </a:lnTo>
                  <a:lnTo>
                    <a:pt x="50" y="178"/>
                  </a:lnTo>
                  <a:lnTo>
                    <a:pt x="50" y="178"/>
                  </a:lnTo>
                  <a:lnTo>
                    <a:pt x="50" y="178"/>
                  </a:lnTo>
                  <a:lnTo>
                    <a:pt x="50" y="178"/>
                  </a:lnTo>
                  <a:lnTo>
                    <a:pt x="50" y="178"/>
                  </a:lnTo>
                  <a:lnTo>
                    <a:pt x="50" y="178"/>
                  </a:lnTo>
                  <a:lnTo>
                    <a:pt x="50" y="178"/>
                  </a:lnTo>
                  <a:lnTo>
                    <a:pt x="52" y="178"/>
                  </a:lnTo>
                  <a:lnTo>
                    <a:pt x="52" y="178"/>
                  </a:lnTo>
                  <a:lnTo>
                    <a:pt x="52" y="178"/>
                  </a:lnTo>
                  <a:lnTo>
                    <a:pt x="52" y="180"/>
                  </a:lnTo>
                  <a:lnTo>
                    <a:pt x="52" y="180"/>
                  </a:lnTo>
                  <a:lnTo>
                    <a:pt x="52" y="180"/>
                  </a:lnTo>
                  <a:lnTo>
                    <a:pt x="55" y="180"/>
                  </a:lnTo>
                  <a:lnTo>
                    <a:pt x="55" y="182"/>
                  </a:lnTo>
                  <a:lnTo>
                    <a:pt x="55" y="182"/>
                  </a:lnTo>
                  <a:lnTo>
                    <a:pt x="57" y="185"/>
                  </a:lnTo>
                  <a:lnTo>
                    <a:pt x="57" y="185"/>
                  </a:lnTo>
                  <a:lnTo>
                    <a:pt x="57" y="185"/>
                  </a:lnTo>
                  <a:lnTo>
                    <a:pt x="57" y="185"/>
                  </a:lnTo>
                  <a:lnTo>
                    <a:pt x="59" y="185"/>
                  </a:lnTo>
                  <a:lnTo>
                    <a:pt x="62" y="185"/>
                  </a:lnTo>
                  <a:lnTo>
                    <a:pt x="62" y="187"/>
                  </a:lnTo>
                  <a:lnTo>
                    <a:pt x="62" y="190"/>
                  </a:lnTo>
                  <a:lnTo>
                    <a:pt x="64" y="190"/>
                  </a:lnTo>
                  <a:lnTo>
                    <a:pt x="64" y="190"/>
                  </a:lnTo>
                  <a:lnTo>
                    <a:pt x="64" y="190"/>
                  </a:lnTo>
                  <a:lnTo>
                    <a:pt x="64" y="190"/>
                  </a:lnTo>
                  <a:lnTo>
                    <a:pt x="67" y="192"/>
                  </a:lnTo>
                  <a:lnTo>
                    <a:pt x="67" y="192"/>
                  </a:lnTo>
                  <a:lnTo>
                    <a:pt x="67" y="192"/>
                  </a:lnTo>
                  <a:lnTo>
                    <a:pt x="67" y="192"/>
                  </a:lnTo>
                  <a:lnTo>
                    <a:pt x="67" y="192"/>
                  </a:lnTo>
                  <a:lnTo>
                    <a:pt x="67" y="192"/>
                  </a:lnTo>
                  <a:lnTo>
                    <a:pt x="69" y="192"/>
                  </a:lnTo>
                  <a:lnTo>
                    <a:pt x="69" y="192"/>
                  </a:lnTo>
                  <a:lnTo>
                    <a:pt x="69" y="192"/>
                  </a:lnTo>
                  <a:lnTo>
                    <a:pt x="71" y="192"/>
                  </a:lnTo>
                  <a:lnTo>
                    <a:pt x="71" y="192"/>
                  </a:lnTo>
                  <a:lnTo>
                    <a:pt x="71" y="192"/>
                  </a:lnTo>
                  <a:lnTo>
                    <a:pt x="71" y="192"/>
                  </a:lnTo>
                  <a:lnTo>
                    <a:pt x="74" y="192"/>
                  </a:lnTo>
                  <a:lnTo>
                    <a:pt x="74" y="192"/>
                  </a:lnTo>
                  <a:lnTo>
                    <a:pt x="74" y="192"/>
                  </a:lnTo>
                  <a:lnTo>
                    <a:pt x="74" y="192"/>
                  </a:lnTo>
                  <a:lnTo>
                    <a:pt x="74" y="192"/>
                  </a:lnTo>
                  <a:lnTo>
                    <a:pt x="74" y="194"/>
                  </a:lnTo>
                  <a:lnTo>
                    <a:pt x="76" y="194"/>
                  </a:lnTo>
                  <a:lnTo>
                    <a:pt x="76" y="194"/>
                  </a:lnTo>
                  <a:lnTo>
                    <a:pt x="76" y="194"/>
                  </a:lnTo>
                  <a:lnTo>
                    <a:pt x="76" y="197"/>
                  </a:lnTo>
                  <a:lnTo>
                    <a:pt x="76" y="197"/>
                  </a:lnTo>
                  <a:lnTo>
                    <a:pt x="78" y="197"/>
                  </a:lnTo>
                  <a:lnTo>
                    <a:pt x="78" y="194"/>
                  </a:lnTo>
                  <a:lnTo>
                    <a:pt x="78" y="194"/>
                  </a:lnTo>
                  <a:lnTo>
                    <a:pt x="78" y="194"/>
                  </a:lnTo>
                  <a:lnTo>
                    <a:pt x="81" y="194"/>
                  </a:lnTo>
                  <a:lnTo>
                    <a:pt x="81" y="197"/>
                  </a:lnTo>
                  <a:lnTo>
                    <a:pt x="81" y="197"/>
                  </a:lnTo>
                  <a:lnTo>
                    <a:pt x="81" y="197"/>
                  </a:lnTo>
                  <a:lnTo>
                    <a:pt x="83" y="197"/>
                  </a:lnTo>
                  <a:lnTo>
                    <a:pt x="85" y="199"/>
                  </a:lnTo>
                  <a:lnTo>
                    <a:pt x="85" y="201"/>
                  </a:lnTo>
                  <a:lnTo>
                    <a:pt x="90" y="201"/>
                  </a:lnTo>
                  <a:lnTo>
                    <a:pt x="90" y="201"/>
                  </a:lnTo>
                  <a:lnTo>
                    <a:pt x="95" y="201"/>
                  </a:lnTo>
                  <a:lnTo>
                    <a:pt x="97" y="206"/>
                  </a:lnTo>
                  <a:lnTo>
                    <a:pt x="100" y="208"/>
                  </a:lnTo>
                  <a:lnTo>
                    <a:pt x="102" y="208"/>
                  </a:lnTo>
                  <a:lnTo>
                    <a:pt x="104" y="211"/>
                  </a:lnTo>
                  <a:lnTo>
                    <a:pt x="107" y="213"/>
                  </a:lnTo>
                  <a:lnTo>
                    <a:pt x="107" y="216"/>
                  </a:lnTo>
                  <a:lnTo>
                    <a:pt x="109" y="218"/>
                  </a:lnTo>
                  <a:lnTo>
                    <a:pt x="109" y="218"/>
                  </a:lnTo>
                  <a:lnTo>
                    <a:pt x="109" y="218"/>
                  </a:lnTo>
                  <a:lnTo>
                    <a:pt x="111" y="218"/>
                  </a:lnTo>
                  <a:lnTo>
                    <a:pt x="114" y="216"/>
                  </a:lnTo>
                  <a:lnTo>
                    <a:pt x="116" y="216"/>
                  </a:lnTo>
                  <a:lnTo>
                    <a:pt x="116" y="216"/>
                  </a:lnTo>
                  <a:lnTo>
                    <a:pt x="119" y="216"/>
                  </a:lnTo>
                  <a:lnTo>
                    <a:pt x="119" y="218"/>
                  </a:lnTo>
                  <a:lnTo>
                    <a:pt x="119" y="218"/>
                  </a:lnTo>
                  <a:lnTo>
                    <a:pt x="119" y="218"/>
                  </a:lnTo>
                  <a:lnTo>
                    <a:pt x="121" y="218"/>
                  </a:lnTo>
                  <a:lnTo>
                    <a:pt x="135" y="220"/>
                  </a:lnTo>
                  <a:lnTo>
                    <a:pt x="138" y="220"/>
                  </a:lnTo>
                  <a:lnTo>
                    <a:pt x="138" y="22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23" name="Freeform 65"/>
            <p:cNvSpPr>
              <a:spLocks/>
            </p:cNvSpPr>
            <p:nvPr/>
          </p:nvSpPr>
          <p:spPr bwMode="auto">
            <a:xfrm>
              <a:off x="2553118" y="3075991"/>
              <a:ext cx="481013" cy="468312"/>
            </a:xfrm>
            <a:custGeom>
              <a:avLst/>
              <a:gdLst>
                <a:gd name="T0" fmla="*/ 204 w 303"/>
                <a:gd name="T1" fmla="*/ 279 h 295"/>
                <a:gd name="T2" fmla="*/ 220 w 303"/>
                <a:gd name="T3" fmla="*/ 272 h 295"/>
                <a:gd name="T4" fmla="*/ 230 w 303"/>
                <a:gd name="T5" fmla="*/ 243 h 295"/>
                <a:gd name="T6" fmla="*/ 256 w 303"/>
                <a:gd name="T7" fmla="*/ 229 h 295"/>
                <a:gd name="T8" fmla="*/ 268 w 303"/>
                <a:gd name="T9" fmla="*/ 210 h 295"/>
                <a:gd name="T10" fmla="*/ 270 w 303"/>
                <a:gd name="T11" fmla="*/ 198 h 295"/>
                <a:gd name="T12" fmla="*/ 299 w 303"/>
                <a:gd name="T13" fmla="*/ 163 h 295"/>
                <a:gd name="T14" fmla="*/ 289 w 303"/>
                <a:gd name="T15" fmla="*/ 149 h 295"/>
                <a:gd name="T16" fmla="*/ 289 w 303"/>
                <a:gd name="T17" fmla="*/ 139 h 295"/>
                <a:gd name="T18" fmla="*/ 284 w 303"/>
                <a:gd name="T19" fmla="*/ 137 h 295"/>
                <a:gd name="T20" fmla="*/ 268 w 303"/>
                <a:gd name="T21" fmla="*/ 134 h 295"/>
                <a:gd name="T22" fmla="*/ 258 w 303"/>
                <a:gd name="T23" fmla="*/ 132 h 295"/>
                <a:gd name="T24" fmla="*/ 242 w 303"/>
                <a:gd name="T25" fmla="*/ 130 h 295"/>
                <a:gd name="T26" fmla="*/ 235 w 303"/>
                <a:gd name="T27" fmla="*/ 127 h 295"/>
                <a:gd name="T28" fmla="*/ 225 w 303"/>
                <a:gd name="T29" fmla="*/ 127 h 295"/>
                <a:gd name="T30" fmla="*/ 225 w 303"/>
                <a:gd name="T31" fmla="*/ 118 h 295"/>
                <a:gd name="T32" fmla="*/ 220 w 303"/>
                <a:gd name="T33" fmla="*/ 115 h 295"/>
                <a:gd name="T34" fmla="*/ 220 w 303"/>
                <a:gd name="T35" fmla="*/ 108 h 295"/>
                <a:gd name="T36" fmla="*/ 218 w 303"/>
                <a:gd name="T37" fmla="*/ 113 h 295"/>
                <a:gd name="T38" fmla="*/ 213 w 303"/>
                <a:gd name="T39" fmla="*/ 113 h 295"/>
                <a:gd name="T40" fmla="*/ 220 w 303"/>
                <a:gd name="T41" fmla="*/ 104 h 295"/>
                <a:gd name="T42" fmla="*/ 213 w 303"/>
                <a:gd name="T43" fmla="*/ 101 h 295"/>
                <a:gd name="T44" fmla="*/ 213 w 303"/>
                <a:gd name="T45" fmla="*/ 99 h 295"/>
                <a:gd name="T46" fmla="*/ 216 w 303"/>
                <a:gd name="T47" fmla="*/ 94 h 295"/>
                <a:gd name="T48" fmla="*/ 213 w 303"/>
                <a:gd name="T49" fmla="*/ 89 h 295"/>
                <a:gd name="T50" fmla="*/ 209 w 303"/>
                <a:gd name="T51" fmla="*/ 87 h 295"/>
                <a:gd name="T52" fmla="*/ 199 w 303"/>
                <a:gd name="T53" fmla="*/ 85 h 295"/>
                <a:gd name="T54" fmla="*/ 190 w 303"/>
                <a:gd name="T55" fmla="*/ 78 h 295"/>
                <a:gd name="T56" fmla="*/ 178 w 303"/>
                <a:gd name="T57" fmla="*/ 71 h 295"/>
                <a:gd name="T58" fmla="*/ 171 w 303"/>
                <a:gd name="T59" fmla="*/ 68 h 295"/>
                <a:gd name="T60" fmla="*/ 161 w 303"/>
                <a:gd name="T61" fmla="*/ 71 h 295"/>
                <a:gd name="T62" fmla="*/ 154 w 303"/>
                <a:gd name="T63" fmla="*/ 61 h 295"/>
                <a:gd name="T64" fmla="*/ 149 w 303"/>
                <a:gd name="T65" fmla="*/ 54 h 295"/>
                <a:gd name="T66" fmla="*/ 135 w 303"/>
                <a:gd name="T67" fmla="*/ 30 h 295"/>
                <a:gd name="T68" fmla="*/ 123 w 303"/>
                <a:gd name="T69" fmla="*/ 16 h 295"/>
                <a:gd name="T70" fmla="*/ 123 w 303"/>
                <a:gd name="T71" fmla="*/ 7 h 295"/>
                <a:gd name="T72" fmla="*/ 93 w 303"/>
                <a:gd name="T73" fmla="*/ 0 h 295"/>
                <a:gd name="T74" fmla="*/ 81 w 303"/>
                <a:gd name="T75" fmla="*/ 9 h 295"/>
                <a:gd name="T76" fmla="*/ 64 w 303"/>
                <a:gd name="T77" fmla="*/ 0 h 295"/>
                <a:gd name="T78" fmla="*/ 55 w 303"/>
                <a:gd name="T79" fmla="*/ 4 h 295"/>
                <a:gd name="T80" fmla="*/ 66 w 303"/>
                <a:gd name="T81" fmla="*/ 14 h 295"/>
                <a:gd name="T82" fmla="*/ 74 w 303"/>
                <a:gd name="T83" fmla="*/ 33 h 295"/>
                <a:gd name="T84" fmla="*/ 81 w 303"/>
                <a:gd name="T85" fmla="*/ 47 h 295"/>
                <a:gd name="T86" fmla="*/ 66 w 303"/>
                <a:gd name="T87" fmla="*/ 54 h 295"/>
                <a:gd name="T88" fmla="*/ 66 w 303"/>
                <a:gd name="T89" fmla="*/ 71 h 295"/>
                <a:gd name="T90" fmla="*/ 59 w 303"/>
                <a:gd name="T91" fmla="*/ 82 h 295"/>
                <a:gd name="T92" fmla="*/ 45 w 303"/>
                <a:gd name="T93" fmla="*/ 85 h 295"/>
                <a:gd name="T94" fmla="*/ 52 w 303"/>
                <a:gd name="T95" fmla="*/ 97 h 295"/>
                <a:gd name="T96" fmla="*/ 50 w 303"/>
                <a:gd name="T97" fmla="*/ 120 h 295"/>
                <a:gd name="T98" fmla="*/ 43 w 303"/>
                <a:gd name="T99" fmla="*/ 141 h 295"/>
                <a:gd name="T100" fmla="*/ 43 w 303"/>
                <a:gd name="T101" fmla="*/ 177 h 295"/>
                <a:gd name="T102" fmla="*/ 36 w 303"/>
                <a:gd name="T103" fmla="*/ 179 h 295"/>
                <a:gd name="T104" fmla="*/ 21 w 303"/>
                <a:gd name="T105" fmla="*/ 184 h 295"/>
                <a:gd name="T106" fmla="*/ 0 w 303"/>
                <a:gd name="T107" fmla="*/ 189 h 295"/>
                <a:gd name="T108" fmla="*/ 0 w 303"/>
                <a:gd name="T109" fmla="*/ 234 h 295"/>
                <a:gd name="T110" fmla="*/ 40 w 303"/>
                <a:gd name="T111" fmla="*/ 248 h 295"/>
                <a:gd name="T112" fmla="*/ 76 w 303"/>
                <a:gd name="T113" fmla="*/ 253 h 295"/>
                <a:gd name="T114" fmla="*/ 123 w 303"/>
                <a:gd name="T115" fmla="*/ 262 h 295"/>
                <a:gd name="T116" fmla="*/ 142 w 303"/>
                <a:gd name="T117" fmla="*/ 269 h 295"/>
                <a:gd name="T118" fmla="*/ 147 w 303"/>
                <a:gd name="T119" fmla="*/ 281 h 295"/>
                <a:gd name="T120" fmla="*/ 154 w 303"/>
                <a:gd name="T121" fmla="*/ 288 h 295"/>
                <a:gd name="T122" fmla="*/ 166 w 303"/>
                <a:gd name="T123" fmla="*/ 291 h 295"/>
                <a:gd name="T124" fmla="*/ 173 w 303"/>
                <a:gd name="T125" fmla="*/ 291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03" h="295">
                  <a:moveTo>
                    <a:pt x="192" y="291"/>
                  </a:moveTo>
                  <a:lnTo>
                    <a:pt x="197" y="291"/>
                  </a:lnTo>
                  <a:lnTo>
                    <a:pt x="197" y="279"/>
                  </a:lnTo>
                  <a:lnTo>
                    <a:pt x="204" y="279"/>
                  </a:lnTo>
                  <a:lnTo>
                    <a:pt x="204" y="283"/>
                  </a:lnTo>
                  <a:lnTo>
                    <a:pt x="211" y="279"/>
                  </a:lnTo>
                  <a:lnTo>
                    <a:pt x="211" y="272"/>
                  </a:lnTo>
                  <a:lnTo>
                    <a:pt x="220" y="272"/>
                  </a:lnTo>
                  <a:lnTo>
                    <a:pt x="220" y="265"/>
                  </a:lnTo>
                  <a:lnTo>
                    <a:pt x="227" y="265"/>
                  </a:lnTo>
                  <a:lnTo>
                    <a:pt x="227" y="243"/>
                  </a:lnTo>
                  <a:lnTo>
                    <a:pt x="230" y="243"/>
                  </a:lnTo>
                  <a:lnTo>
                    <a:pt x="244" y="243"/>
                  </a:lnTo>
                  <a:lnTo>
                    <a:pt x="254" y="231"/>
                  </a:lnTo>
                  <a:lnTo>
                    <a:pt x="256" y="227"/>
                  </a:lnTo>
                  <a:lnTo>
                    <a:pt x="256" y="229"/>
                  </a:lnTo>
                  <a:lnTo>
                    <a:pt x="263" y="220"/>
                  </a:lnTo>
                  <a:lnTo>
                    <a:pt x="263" y="217"/>
                  </a:lnTo>
                  <a:lnTo>
                    <a:pt x="268" y="217"/>
                  </a:lnTo>
                  <a:lnTo>
                    <a:pt x="268" y="210"/>
                  </a:lnTo>
                  <a:lnTo>
                    <a:pt x="263" y="210"/>
                  </a:lnTo>
                  <a:lnTo>
                    <a:pt x="263" y="210"/>
                  </a:lnTo>
                  <a:lnTo>
                    <a:pt x="263" y="205"/>
                  </a:lnTo>
                  <a:lnTo>
                    <a:pt x="270" y="198"/>
                  </a:lnTo>
                  <a:lnTo>
                    <a:pt x="282" y="189"/>
                  </a:lnTo>
                  <a:lnTo>
                    <a:pt x="291" y="177"/>
                  </a:lnTo>
                  <a:lnTo>
                    <a:pt x="303" y="165"/>
                  </a:lnTo>
                  <a:lnTo>
                    <a:pt x="299" y="163"/>
                  </a:lnTo>
                  <a:lnTo>
                    <a:pt x="296" y="158"/>
                  </a:lnTo>
                  <a:lnTo>
                    <a:pt x="294" y="151"/>
                  </a:lnTo>
                  <a:lnTo>
                    <a:pt x="291" y="151"/>
                  </a:lnTo>
                  <a:lnTo>
                    <a:pt x="289" y="149"/>
                  </a:lnTo>
                  <a:lnTo>
                    <a:pt x="287" y="144"/>
                  </a:lnTo>
                  <a:lnTo>
                    <a:pt x="287" y="141"/>
                  </a:lnTo>
                  <a:lnTo>
                    <a:pt x="289" y="139"/>
                  </a:lnTo>
                  <a:lnTo>
                    <a:pt x="289" y="139"/>
                  </a:lnTo>
                  <a:lnTo>
                    <a:pt x="289" y="139"/>
                  </a:lnTo>
                  <a:lnTo>
                    <a:pt x="287" y="137"/>
                  </a:lnTo>
                  <a:lnTo>
                    <a:pt x="287" y="137"/>
                  </a:lnTo>
                  <a:lnTo>
                    <a:pt x="284" y="137"/>
                  </a:lnTo>
                  <a:lnTo>
                    <a:pt x="282" y="139"/>
                  </a:lnTo>
                  <a:lnTo>
                    <a:pt x="280" y="139"/>
                  </a:lnTo>
                  <a:lnTo>
                    <a:pt x="277" y="137"/>
                  </a:lnTo>
                  <a:lnTo>
                    <a:pt x="268" y="134"/>
                  </a:lnTo>
                  <a:lnTo>
                    <a:pt x="263" y="137"/>
                  </a:lnTo>
                  <a:lnTo>
                    <a:pt x="261" y="134"/>
                  </a:lnTo>
                  <a:lnTo>
                    <a:pt x="261" y="132"/>
                  </a:lnTo>
                  <a:lnTo>
                    <a:pt x="258" y="132"/>
                  </a:lnTo>
                  <a:lnTo>
                    <a:pt x="254" y="130"/>
                  </a:lnTo>
                  <a:lnTo>
                    <a:pt x="251" y="130"/>
                  </a:lnTo>
                  <a:lnTo>
                    <a:pt x="242" y="132"/>
                  </a:lnTo>
                  <a:lnTo>
                    <a:pt x="242" y="130"/>
                  </a:lnTo>
                  <a:lnTo>
                    <a:pt x="242" y="127"/>
                  </a:lnTo>
                  <a:lnTo>
                    <a:pt x="239" y="127"/>
                  </a:lnTo>
                  <a:lnTo>
                    <a:pt x="239" y="127"/>
                  </a:lnTo>
                  <a:lnTo>
                    <a:pt x="235" y="127"/>
                  </a:lnTo>
                  <a:lnTo>
                    <a:pt x="230" y="130"/>
                  </a:lnTo>
                  <a:lnTo>
                    <a:pt x="227" y="130"/>
                  </a:lnTo>
                  <a:lnTo>
                    <a:pt x="225" y="127"/>
                  </a:lnTo>
                  <a:lnTo>
                    <a:pt x="225" y="127"/>
                  </a:lnTo>
                  <a:lnTo>
                    <a:pt x="225" y="127"/>
                  </a:lnTo>
                  <a:lnTo>
                    <a:pt x="227" y="127"/>
                  </a:lnTo>
                  <a:lnTo>
                    <a:pt x="230" y="125"/>
                  </a:lnTo>
                  <a:lnTo>
                    <a:pt x="225" y="118"/>
                  </a:lnTo>
                  <a:lnTo>
                    <a:pt x="223" y="115"/>
                  </a:lnTo>
                  <a:lnTo>
                    <a:pt x="220" y="118"/>
                  </a:lnTo>
                  <a:lnTo>
                    <a:pt x="220" y="115"/>
                  </a:lnTo>
                  <a:lnTo>
                    <a:pt x="220" y="115"/>
                  </a:lnTo>
                  <a:lnTo>
                    <a:pt x="220" y="113"/>
                  </a:lnTo>
                  <a:lnTo>
                    <a:pt x="223" y="111"/>
                  </a:lnTo>
                  <a:lnTo>
                    <a:pt x="223" y="108"/>
                  </a:lnTo>
                  <a:lnTo>
                    <a:pt x="220" y="108"/>
                  </a:lnTo>
                  <a:lnTo>
                    <a:pt x="220" y="108"/>
                  </a:lnTo>
                  <a:lnTo>
                    <a:pt x="216" y="111"/>
                  </a:lnTo>
                  <a:lnTo>
                    <a:pt x="216" y="111"/>
                  </a:lnTo>
                  <a:lnTo>
                    <a:pt x="218" y="113"/>
                  </a:lnTo>
                  <a:lnTo>
                    <a:pt x="218" y="115"/>
                  </a:lnTo>
                  <a:lnTo>
                    <a:pt x="216" y="115"/>
                  </a:lnTo>
                  <a:lnTo>
                    <a:pt x="216" y="115"/>
                  </a:lnTo>
                  <a:lnTo>
                    <a:pt x="213" y="113"/>
                  </a:lnTo>
                  <a:lnTo>
                    <a:pt x="213" y="108"/>
                  </a:lnTo>
                  <a:lnTo>
                    <a:pt x="213" y="108"/>
                  </a:lnTo>
                  <a:lnTo>
                    <a:pt x="213" y="108"/>
                  </a:lnTo>
                  <a:lnTo>
                    <a:pt x="220" y="104"/>
                  </a:lnTo>
                  <a:lnTo>
                    <a:pt x="220" y="101"/>
                  </a:lnTo>
                  <a:lnTo>
                    <a:pt x="220" y="101"/>
                  </a:lnTo>
                  <a:lnTo>
                    <a:pt x="218" y="99"/>
                  </a:lnTo>
                  <a:lnTo>
                    <a:pt x="213" y="101"/>
                  </a:lnTo>
                  <a:lnTo>
                    <a:pt x="213" y="104"/>
                  </a:lnTo>
                  <a:lnTo>
                    <a:pt x="211" y="101"/>
                  </a:lnTo>
                  <a:lnTo>
                    <a:pt x="211" y="99"/>
                  </a:lnTo>
                  <a:lnTo>
                    <a:pt x="213" y="99"/>
                  </a:lnTo>
                  <a:lnTo>
                    <a:pt x="213" y="99"/>
                  </a:lnTo>
                  <a:lnTo>
                    <a:pt x="216" y="99"/>
                  </a:lnTo>
                  <a:lnTo>
                    <a:pt x="216" y="97"/>
                  </a:lnTo>
                  <a:lnTo>
                    <a:pt x="216" y="94"/>
                  </a:lnTo>
                  <a:lnTo>
                    <a:pt x="216" y="94"/>
                  </a:lnTo>
                  <a:lnTo>
                    <a:pt x="218" y="92"/>
                  </a:lnTo>
                  <a:lnTo>
                    <a:pt x="216" y="89"/>
                  </a:lnTo>
                  <a:lnTo>
                    <a:pt x="213" y="89"/>
                  </a:lnTo>
                  <a:lnTo>
                    <a:pt x="211" y="89"/>
                  </a:lnTo>
                  <a:lnTo>
                    <a:pt x="211" y="92"/>
                  </a:lnTo>
                  <a:lnTo>
                    <a:pt x="209" y="89"/>
                  </a:lnTo>
                  <a:lnTo>
                    <a:pt x="209" y="87"/>
                  </a:lnTo>
                  <a:lnTo>
                    <a:pt x="206" y="87"/>
                  </a:lnTo>
                  <a:lnTo>
                    <a:pt x="204" y="85"/>
                  </a:lnTo>
                  <a:lnTo>
                    <a:pt x="201" y="85"/>
                  </a:lnTo>
                  <a:lnTo>
                    <a:pt x="199" y="85"/>
                  </a:lnTo>
                  <a:lnTo>
                    <a:pt x="197" y="82"/>
                  </a:lnTo>
                  <a:lnTo>
                    <a:pt x="194" y="78"/>
                  </a:lnTo>
                  <a:lnTo>
                    <a:pt x="192" y="78"/>
                  </a:lnTo>
                  <a:lnTo>
                    <a:pt x="190" y="78"/>
                  </a:lnTo>
                  <a:lnTo>
                    <a:pt x="187" y="80"/>
                  </a:lnTo>
                  <a:lnTo>
                    <a:pt x="187" y="78"/>
                  </a:lnTo>
                  <a:lnTo>
                    <a:pt x="180" y="73"/>
                  </a:lnTo>
                  <a:lnTo>
                    <a:pt x="178" y="71"/>
                  </a:lnTo>
                  <a:lnTo>
                    <a:pt x="175" y="68"/>
                  </a:lnTo>
                  <a:lnTo>
                    <a:pt x="175" y="68"/>
                  </a:lnTo>
                  <a:lnTo>
                    <a:pt x="171" y="68"/>
                  </a:lnTo>
                  <a:lnTo>
                    <a:pt x="171" y="68"/>
                  </a:lnTo>
                  <a:lnTo>
                    <a:pt x="168" y="71"/>
                  </a:lnTo>
                  <a:lnTo>
                    <a:pt x="164" y="73"/>
                  </a:lnTo>
                  <a:lnTo>
                    <a:pt x="164" y="73"/>
                  </a:lnTo>
                  <a:lnTo>
                    <a:pt x="161" y="71"/>
                  </a:lnTo>
                  <a:lnTo>
                    <a:pt x="161" y="71"/>
                  </a:lnTo>
                  <a:lnTo>
                    <a:pt x="156" y="63"/>
                  </a:lnTo>
                  <a:lnTo>
                    <a:pt x="154" y="61"/>
                  </a:lnTo>
                  <a:lnTo>
                    <a:pt x="154" y="61"/>
                  </a:lnTo>
                  <a:lnTo>
                    <a:pt x="154" y="59"/>
                  </a:lnTo>
                  <a:lnTo>
                    <a:pt x="154" y="59"/>
                  </a:lnTo>
                  <a:lnTo>
                    <a:pt x="152" y="56"/>
                  </a:lnTo>
                  <a:lnTo>
                    <a:pt x="149" y="54"/>
                  </a:lnTo>
                  <a:lnTo>
                    <a:pt x="149" y="52"/>
                  </a:lnTo>
                  <a:lnTo>
                    <a:pt x="147" y="52"/>
                  </a:lnTo>
                  <a:lnTo>
                    <a:pt x="142" y="42"/>
                  </a:lnTo>
                  <a:lnTo>
                    <a:pt x="135" y="3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8"/>
                  </a:lnTo>
                  <a:lnTo>
                    <a:pt x="123" y="16"/>
                  </a:lnTo>
                  <a:lnTo>
                    <a:pt x="123" y="14"/>
                  </a:lnTo>
                  <a:lnTo>
                    <a:pt x="126" y="11"/>
                  </a:lnTo>
                  <a:lnTo>
                    <a:pt x="126" y="9"/>
                  </a:lnTo>
                  <a:lnTo>
                    <a:pt x="123" y="7"/>
                  </a:lnTo>
                  <a:lnTo>
                    <a:pt x="123" y="4"/>
                  </a:lnTo>
                  <a:lnTo>
                    <a:pt x="121" y="2"/>
                  </a:lnTo>
                  <a:lnTo>
                    <a:pt x="121" y="2"/>
                  </a:lnTo>
                  <a:lnTo>
                    <a:pt x="93" y="0"/>
                  </a:lnTo>
                  <a:lnTo>
                    <a:pt x="93" y="7"/>
                  </a:lnTo>
                  <a:lnTo>
                    <a:pt x="93" y="14"/>
                  </a:lnTo>
                  <a:lnTo>
                    <a:pt x="81" y="14"/>
                  </a:lnTo>
                  <a:lnTo>
                    <a:pt x="81" y="9"/>
                  </a:lnTo>
                  <a:lnTo>
                    <a:pt x="81" y="7"/>
                  </a:lnTo>
                  <a:lnTo>
                    <a:pt x="81" y="0"/>
                  </a:lnTo>
                  <a:lnTo>
                    <a:pt x="74" y="0"/>
                  </a:lnTo>
                  <a:lnTo>
                    <a:pt x="64" y="0"/>
                  </a:lnTo>
                  <a:lnTo>
                    <a:pt x="55" y="0"/>
                  </a:lnTo>
                  <a:lnTo>
                    <a:pt x="55" y="2"/>
                  </a:lnTo>
                  <a:lnTo>
                    <a:pt x="55" y="2"/>
                  </a:lnTo>
                  <a:lnTo>
                    <a:pt x="55" y="4"/>
                  </a:lnTo>
                  <a:lnTo>
                    <a:pt x="55" y="7"/>
                  </a:lnTo>
                  <a:lnTo>
                    <a:pt x="59" y="7"/>
                  </a:lnTo>
                  <a:lnTo>
                    <a:pt x="59" y="14"/>
                  </a:lnTo>
                  <a:lnTo>
                    <a:pt x="66" y="14"/>
                  </a:lnTo>
                  <a:lnTo>
                    <a:pt x="66" y="14"/>
                  </a:lnTo>
                  <a:lnTo>
                    <a:pt x="66" y="18"/>
                  </a:lnTo>
                  <a:lnTo>
                    <a:pt x="66" y="33"/>
                  </a:lnTo>
                  <a:lnTo>
                    <a:pt x="74" y="33"/>
                  </a:lnTo>
                  <a:lnTo>
                    <a:pt x="74" y="40"/>
                  </a:lnTo>
                  <a:lnTo>
                    <a:pt x="74" y="40"/>
                  </a:lnTo>
                  <a:lnTo>
                    <a:pt x="81" y="40"/>
                  </a:lnTo>
                  <a:lnTo>
                    <a:pt x="81" y="47"/>
                  </a:lnTo>
                  <a:lnTo>
                    <a:pt x="74" y="47"/>
                  </a:lnTo>
                  <a:lnTo>
                    <a:pt x="74" y="52"/>
                  </a:lnTo>
                  <a:lnTo>
                    <a:pt x="74" y="54"/>
                  </a:lnTo>
                  <a:lnTo>
                    <a:pt x="66" y="54"/>
                  </a:lnTo>
                  <a:lnTo>
                    <a:pt x="66" y="56"/>
                  </a:lnTo>
                  <a:lnTo>
                    <a:pt x="66" y="61"/>
                  </a:lnTo>
                  <a:lnTo>
                    <a:pt x="66" y="66"/>
                  </a:lnTo>
                  <a:lnTo>
                    <a:pt x="66" y="71"/>
                  </a:lnTo>
                  <a:lnTo>
                    <a:pt x="66" y="73"/>
                  </a:lnTo>
                  <a:lnTo>
                    <a:pt x="66" y="78"/>
                  </a:lnTo>
                  <a:lnTo>
                    <a:pt x="64" y="82"/>
                  </a:lnTo>
                  <a:lnTo>
                    <a:pt x="59" y="82"/>
                  </a:lnTo>
                  <a:lnTo>
                    <a:pt x="52" y="82"/>
                  </a:lnTo>
                  <a:lnTo>
                    <a:pt x="52" y="82"/>
                  </a:lnTo>
                  <a:lnTo>
                    <a:pt x="45" y="82"/>
                  </a:lnTo>
                  <a:lnTo>
                    <a:pt x="45" y="85"/>
                  </a:lnTo>
                  <a:lnTo>
                    <a:pt x="45" y="89"/>
                  </a:lnTo>
                  <a:lnTo>
                    <a:pt x="45" y="94"/>
                  </a:lnTo>
                  <a:lnTo>
                    <a:pt x="48" y="97"/>
                  </a:lnTo>
                  <a:lnTo>
                    <a:pt x="52" y="97"/>
                  </a:lnTo>
                  <a:lnTo>
                    <a:pt x="52" y="101"/>
                  </a:lnTo>
                  <a:lnTo>
                    <a:pt x="52" y="113"/>
                  </a:lnTo>
                  <a:lnTo>
                    <a:pt x="50" y="115"/>
                  </a:lnTo>
                  <a:lnTo>
                    <a:pt x="50" y="120"/>
                  </a:lnTo>
                  <a:lnTo>
                    <a:pt x="50" y="127"/>
                  </a:lnTo>
                  <a:lnTo>
                    <a:pt x="50" y="137"/>
                  </a:lnTo>
                  <a:lnTo>
                    <a:pt x="43" y="137"/>
                  </a:lnTo>
                  <a:lnTo>
                    <a:pt x="43" y="141"/>
                  </a:lnTo>
                  <a:lnTo>
                    <a:pt x="43" y="158"/>
                  </a:lnTo>
                  <a:lnTo>
                    <a:pt x="43" y="172"/>
                  </a:lnTo>
                  <a:lnTo>
                    <a:pt x="43" y="175"/>
                  </a:lnTo>
                  <a:lnTo>
                    <a:pt x="43" y="177"/>
                  </a:lnTo>
                  <a:lnTo>
                    <a:pt x="43" y="177"/>
                  </a:lnTo>
                  <a:lnTo>
                    <a:pt x="36" y="177"/>
                  </a:lnTo>
                  <a:lnTo>
                    <a:pt x="36" y="179"/>
                  </a:lnTo>
                  <a:lnTo>
                    <a:pt x="36" y="179"/>
                  </a:lnTo>
                  <a:lnTo>
                    <a:pt x="36" y="184"/>
                  </a:lnTo>
                  <a:lnTo>
                    <a:pt x="36" y="184"/>
                  </a:lnTo>
                  <a:lnTo>
                    <a:pt x="24" y="184"/>
                  </a:lnTo>
                  <a:lnTo>
                    <a:pt x="21" y="184"/>
                  </a:lnTo>
                  <a:lnTo>
                    <a:pt x="21" y="177"/>
                  </a:lnTo>
                  <a:lnTo>
                    <a:pt x="17" y="177"/>
                  </a:lnTo>
                  <a:lnTo>
                    <a:pt x="0" y="177"/>
                  </a:lnTo>
                  <a:lnTo>
                    <a:pt x="0" y="189"/>
                  </a:lnTo>
                  <a:lnTo>
                    <a:pt x="0" y="208"/>
                  </a:lnTo>
                  <a:lnTo>
                    <a:pt x="0" y="210"/>
                  </a:lnTo>
                  <a:lnTo>
                    <a:pt x="0" y="224"/>
                  </a:lnTo>
                  <a:lnTo>
                    <a:pt x="0" y="234"/>
                  </a:lnTo>
                  <a:lnTo>
                    <a:pt x="0" y="246"/>
                  </a:lnTo>
                  <a:lnTo>
                    <a:pt x="26" y="248"/>
                  </a:lnTo>
                  <a:lnTo>
                    <a:pt x="38" y="248"/>
                  </a:lnTo>
                  <a:lnTo>
                    <a:pt x="40" y="248"/>
                  </a:lnTo>
                  <a:lnTo>
                    <a:pt x="64" y="248"/>
                  </a:lnTo>
                  <a:lnTo>
                    <a:pt x="69" y="248"/>
                  </a:lnTo>
                  <a:lnTo>
                    <a:pt x="76" y="248"/>
                  </a:lnTo>
                  <a:lnTo>
                    <a:pt x="76" y="253"/>
                  </a:lnTo>
                  <a:lnTo>
                    <a:pt x="76" y="260"/>
                  </a:lnTo>
                  <a:lnTo>
                    <a:pt x="76" y="262"/>
                  </a:lnTo>
                  <a:lnTo>
                    <a:pt x="78" y="262"/>
                  </a:lnTo>
                  <a:lnTo>
                    <a:pt x="123" y="262"/>
                  </a:lnTo>
                  <a:lnTo>
                    <a:pt x="128" y="262"/>
                  </a:lnTo>
                  <a:lnTo>
                    <a:pt x="130" y="262"/>
                  </a:lnTo>
                  <a:lnTo>
                    <a:pt x="142" y="262"/>
                  </a:lnTo>
                  <a:lnTo>
                    <a:pt x="142" y="269"/>
                  </a:lnTo>
                  <a:lnTo>
                    <a:pt x="142" y="276"/>
                  </a:lnTo>
                  <a:lnTo>
                    <a:pt x="142" y="281"/>
                  </a:lnTo>
                  <a:lnTo>
                    <a:pt x="142" y="281"/>
                  </a:lnTo>
                  <a:lnTo>
                    <a:pt x="147" y="281"/>
                  </a:lnTo>
                  <a:lnTo>
                    <a:pt x="152" y="281"/>
                  </a:lnTo>
                  <a:lnTo>
                    <a:pt x="152" y="281"/>
                  </a:lnTo>
                  <a:lnTo>
                    <a:pt x="152" y="286"/>
                  </a:lnTo>
                  <a:lnTo>
                    <a:pt x="154" y="288"/>
                  </a:lnTo>
                  <a:lnTo>
                    <a:pt x="161" y="293"/>
                  </a:lnTo>
                  <a:lnTo>
                    <a:pt x="164" y="291"/>
                  </a:lnTo>
                  <a:lnTo>
                    <a:pt x="164" y="291"/>
                  </a:lnTo>
                  <a:lnTo>
                    <a:pt x="166" y="291"/>
                  </a:lnTo>
                  <a:lnTo>
                    <a:pt x="171" y="295"/>
                  </a:lnTo>
                  <a:lnTo>
                    <a:pt x="173" y="293"/>
                  </a:lnTo>
                  <a:lnTo>
                    <a:pt x="173" y="293"/>
                  </a:lnTo>
                  <a:lnTo>
                    <a:pt x="173" y="291"/>
                  </a:lnTo>
                  <a:lnTo>
                    <a:pt x="178" y="293"/>
                  </a:lnTo>
                  <a:lnTo>
                    <a:pt x="178" y="291"/>
                  </a:lnTo>
                  <a:lnTo>
                    <a:pt x="192" y="29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24" name="Freeform 66"/>
            <p:cNvSpPr>
              <a:spLocks/>
            </p:cNvSpPr>
            <p:nvPr/>
          </p:nvSpPr>
          <p:spPr bwMode="auto">
            <a:xfrm>
              <a:off x="3816768" y="4325353"/>
              <a:ext cx="673100" cy="758825"/>
            </a:xfrm>
            <a:custGeom>
              <a:avLst/>
              <a:gdLst>
                <a:gd name="T0" fmla="*/ 393 w 424"/>
                <a:gd name="T1" fmla="*/ 161 h 478"/>
                <a:gd name="T2" fmla="*/ 398 w 424"/>
                <a:gd name="T3" fmla="*/ 86 h 478"/>
                <a:gd name="T4" fmla="*/ 308 w 424"/>
                <a:gd name="T5" fmla="*/ 45 h 478"/>
                <a:gd name="T6" fmla="*/ 312 w 424"/>
                <a:gd name="T7" fmla="*/ 24 h 478"/>
                <a:gd name="T8" fmla="*/ 258 w 424"/>
                <a:gd name="T9" fmla="*/ 0 h 478"/>
                <a:gd name="T10" fmla="*/ 192 w 424"/>
                <a:gd name="T11" fmla="*/ 5 h 478"/>
                <a:gd name="T12" fmla="*/ 94 w 424"/>
                <a:gd name="T13" fmla="*/ 57 h 478"/>
                <a:gd name="T14" fmla="*/ 12 w 424"/>
                <a:gd name="T15" fmla="*/ 102 h 478"/>
                <a:gd name="T16" fmla="*/ 33 w 424"/>
                <a:gd name="T17" fmla="*/ 183 h 478"/>
                <a:gd name="T18" fmla="*/ 52 w 424"/>
                <a:gd name="T19" fmla="*/ 223 h 478"/>
                <a:gd name="T20" fmla="*/ 73 w 424"/>
                <a:gd name="T21" fmla="*/ 272 h 478"/>
                <a:gd name="T22" fmla="*/ 121 w 424"/>
                <a:gd name="T23" fmla="*/ 374 h 478"/>
                <a:gd name="T24" fmla="*/ 147 w 424"/>
                <a:gd name="T25" fmla="*/ 431 h 478"/>
                <a:gd name="T26" fmla="*/ 161 w 424"/>
                <a:gd name="T27" fmla="*/ 464 h 478"/>
                <a:gd name="T28" fmla="*/ 192 w 424"/>
                <a:gd name="T29" fmla="*/ 464 h 478"/>
                <a:gd name="T30" fmla="*/ 244 w 424"/>
                <a:gd name="T31" fmla="*/ 436 h 478"/>
                <a:gd name="T32" fmla="*/ 253 w 424"/>
                <a:gd name="T33" fmla="*/ 438 h 478"/>
                <a:gd name="T34" fmla="*/ 293 w 424"/>
                <a:gd name="T35" fmla="*/ 407 h 478"/>
                <a:gd name="T36" fmla="*/ 331 w 424"/>
                <a:gd name="T37" fmla="*/ 379 h 478"/>
                <a:gd name="T38" fmla="*/ 331 w 424"/>
                <a:gd name="T39" fmla="*/ 369 h 478"/>
                <a:gd name="T40" fmla="*/ 360 w 424"/>
                <a:gd name="T41" fmla="*/ 341 h 478"/>
                <a:gd name="T42" fmla="*/ 357 w 424"/>
                <a:gd name="T43" fmla="*/ 341 h 478"/>
                <a:gd name="T44" fmla="*/ 355 w 424"/>
                <a:gd name="T45" fmla="*/ 339 h 478"/>
                <a:gd name="T46" fmla="*/ 350 w 424"/>
                <a:gd name="T47" fmla="*/ 332 h 478"/>
                <a:gd name="T48" fmla="*/ 341 w 424"/>
                <a:gd name="T49" fmla="*/ 325 h 478"/>
                <a:gd name="T50" fmla="*/ 343 w 424"/>
                <a:gd name="T51" fmla="*/ 315 h 478"/>
                <a:gd name="T52" fmla="*/ 345 w 424"/>
                <a:gd name="T53" fmla="*/ 317 h 478"/>
                <a:gd name="T54" fmla="*/ 350 w 424"/>
                <a:gd name="T55" fmla="*/ 315 h 478"/>
                <a:gd name="T56" fmla="*/ 355 w 424"/>
                <a:gd name="T57" fmla="*/ 301 h 478"/>
                <a:gd name="T58" fmla="*/ 353 w 424"/>
                <a:gd name="T59" fmla="*/ 301 h 478"/>
                <a:gd name="T60" fmla="*/ 357 w 424"/>
                <a:gd name="T61" fmla="*/ 296 h 478"/>
                <a:gd name="T62" fmla="*/ 360 w 424"/>
                <a:gd name="T63" fmla="*/ 296 h 478"/>
                <a:gd name="T64" fmla="*/ 360 w 424"/>
                <a:gd name="T65" fmla="*/ 294 h 478"/>
                <a:gd name="T66" fmla="*/ 364 w 424"/>
                <a:gd name="T67" fmla="*/ 287 h 478"/>
                <a:gd name="T68" fmla="*/ 362 w 424"/>
                <a:gd name="T69" fmla="*/ 284 h 478"/>
                <a:gd name="T70" fmla="*/ 364 w 424"/>
                <a:gd name="T71" fmla="*/ 275 h 478"/>
                <a:gd name="T72" fmla="*/ 364 w 424"/>
                <a:gd name="T73" fmla="*/ 270 h 478"/>
                <a:gd name="T74" fmla="*/ 369 w 424"/>
                <a:gd name="T75" fmla="*/ 272 h 478"/>
                <a:gd name="T76" fmla="*/ 372 w 424"/>
                <a:gd name="T77" fmla="*/ 268 h 478"/>
                <a:gd name="T78" fmla="*/ 376 w 424"/>
                <a:gd name="T79" fmla="*/ 258 h 478"/>
                <a:gd name="T80" fmla="*/ 376 w 424"/>
                <a:gd name="T81" fmla="*/ 246 h 478"/>
                <a:gd name="T82" fmla="*/ 376 w 424"/>
                <a:gd name="T83" fmla="*/ 237 h 478"/>
                <a:gd name="T84" fmla="*/ 379 w 424"/>
                <a:gd name="T85" fmla="*/ 223 h 478"/>
                <a:gd name="T86" fmla="*/ 381 w 424"/>
                <a:gd name="T87" fmla="*/ 220 h 478"/>
                <a:gd name="T88" fmla="*/ 386 w 424"/>
                <a:gd name="T89" fmla="*/ 213 h 478"/>
                <a:gd name="T90" fmla="*/ 400 w 424"/>
                <a:gd name="T91" fmla="*/ 213 h 478"/>
                <a:gd name="T92" fmla="*/ 412 w 424"/>
                <a:gd name="T93" fmla="*/ 209 h 478"/>
                <a:gd name="T94" fmla="*/ 414 w 424"/>
                <a:gd name="T95" fmla="*/ 204 h 478"/>
                <a:gd name="T96" fmla="*/ 417 w 424"/>
                <a:gd name="T97" fmla="*/ 194 h 478"/>
                <a:gd name="T98" fmla="*/ 421 w 424"/>
                <a:gd name="T99" fmla="*/ 185 h 478"/>
                <a:gd name="T100" fmla="*/ 412 w 424"/>
                <a:gd name="T101" fmla="*/ 180 h 478"/>
                <a:gd name="T102" fmla="*/ 405 w 424"/>
                <a:gd name="T103" fmla="*/ 175 h 478"/>
                <a:gd name="T104" fmla="*/ 402 w 424"/>
                <a:gd name="T105" fmla="*/ 166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24" h="478">
                  <a:moveTo>
                    <a:pt x="402" y="166"/>
                  </a:moveTo>
                  <a:lnTo>
                    <a:pt x="393" y="161"/>
                  </a:lnTo>
                  <a:lnTo>
                    <a:pt x="393" y="161"/>
                  </a:lnTo>
                  <a:lnTo>
                    <a:pt x="395" y="138"/>
                  </a:lnTo>
                  <a:lnTo>
                    <a:pt x="395" y="102"/>
                  </a:lnTo>
                  <a:lnTo>
                    <a:pt x="398" y="86"/>
                  </a:lnTo>
                  <a:lnTo>
                    <a:pt x="383" y="81"/>
                  </a:lnTo>
                  <a:lnTo>
                    <a:pt x="379" y="78"/>
                  </a:lnTo>
                  <a:lnTo>
                    <a:pt x="308" y="45"/>
                  </a:lnTo>
                  <a:lnTo>
                    <a:pt x="310" y="34"/>
                  </a:lnTo>
                  <a:lnTo>
                    <a:pt x="310" y="29"/>
                  </a:lnTo>
                  <a:lnTo>
                    <a:pt x="312" y="24"/>
                  </a:lnTo>
                  <a:lnTo>
                    <a:pt x="286" y="12"/>
                  </a:lnTo>
                  <a:lnTo>
                    <a:pt x="260" y="0"/>
                  </a:lnTo>
                  <a:lnTo>
                    <a:pt x="258" y="0"/>
                  </a:lnTo>
                  <a:lnTo>
                    <a:pt x="192" y="5"/>
                  </a:lnTo>
                  <a:lnTo>
                    <a:pt x="192" y="5"/>
                  </a:lnTo>
                  <a:lnTo>
                    <a:pt x="192" y="5"/>
                  </a:lnTo>
                  <a:lnTo>
                    <a:pt x="184" y="10"/>
                  </a:lnTo>
                  <a:lnTo>
                    <a:pt x="132" y="36"/>
                  </a:lnTo>
                  <a:lnTo>
                    <a:pt x="94" y="57"/>
                  </a:lnTo>
                  <a:lnTo>
                    <a:pt x="50" y="81"/>
                  </a:lnTo>
                  <a:lnTo>
                    <a:pt x="28" y="95"/>
                  </a:lnTo>
                  <a:lnTo>
                    <a:pt x="12" y="102"/>
                  </a:lnTo>
                  <a:lnTo>
                    <a:pt x="0" y="112"/>
                  </a:lnTo>
                  <a:lnTo>
                    <a:pt x="2" y="116"/>
                  </a:lnTo>
                  <a:lnTo>
                    <a:pt x="33" y="183"/>
                  </a:lnTo>
                  <a:lnTo>
                    <a:pt x="42" y="204"/>
                  </a:lnTo>
                  <a:lnTo>
                    <a:pt x="47" y="213"/>
                  </a:lnTo>
                  <a:lnTo>
                    <a:pt x="52" y="223"/>
                  </a:lnTo>
                  <a:lnTo>
                    <a:pt x="61" y="246"/>
                  </a:lnTo>
                  <a:lnTo>
                    <a:pt x="73" y="272"/>
                  </a:lnTo>
                  <a:lnTo>
                    <a:pt x="73" y="272"/>
                  </a:lnTo>
                  <a:lnTo>
                    <a:pt x="83" y="289"/>
                  </a:lnTo>
                  <a:lnTo>
                    <a:pt x="109" y="346"/>
                  </a:lnTo>
                  <a:lnTo>
                    <a:pt x="121" y="374"/>
                  </a:lnTo>
                  <a:lnTo>
                    <a:pt x="135" y="407"/>
                  </a:lnTo>
                  <a:lnTo>
                    <a:pt x="147" y="429"/>
                  </a:lnTo>
                  <a:lnTo>
                    <a:pt x="147" y="431"/>
                  </a:lnTo>
                  <a:lnTo>
                    <a:pt x="149" y="438"/>
                  </a:lnTo>
                  <a:lnTo>
                    <a:pt x="154" y="445"/>
                  </a:lnTo>
                  <a:lnTo>
                    <a:pt x="161" y="464"/>
                  </a:lnTo>
                  <a:lnTo>
                    <a:pt x="166" y="474"/>
                  </a:lnTo>
                  <a:lnTo>
                    <a:pt x="168" y="478"/>
                  </a:lnTo>
                  <a:lnTo>
                    <a:pt x="192" y="464"/>
                  </a:lnTo>
                  <a:lnTo>
                    <a:pt x="194" y="464"/>
                  </a:lnTo>
                  <a:lnTo>
                    <a:pt x="234" y="440"/>
                  </a:lnTo>
                  <a:lnTo>
                    <a:pt x="244" y="436"/>
                  </a:lnTo>
                  <a:lnTo>
                    <a:pt x="244" y="436"/>
                  </a:lnTo>
                  <a:lnTo>
                    <a:pt x="248" y="433"/>
                  </a:lnTo>
                  <a:lnTo>
                    <a:pt x="253" y="438"/>
                  </a:lnTo>
                  <a:lnTo>
                    <a:pt x="258" y="433"/>
                  </a:lnTo>
                  <a:lnTo>
                    <a:pt x="263" y="438"/>
                  </a:lnTo>
                  <a:lnTo>
                    <a:pt x="293" y="407"/>
                  </a:lnTo>
                  <a:lnTo>
                    <a:pt x="327" y="377"/>
                  </a:lnTo>
                  <a:lnTo>
                    <a:pt x="327" y="374"/>
                  </a:lnTo>
                  <a:lnTo>
                    <a:pt x="331" y="379"/>
                  </a:lnTo>
                  <a:lnTo>
                    <a:pt x="334" y="377"/>
                  </a:lnTo>
                  <a:lnTo>
                    <a:pt x="336" y="374"/>
                  </a:lnTo>
                  <a:lnTo>
                    <a:pt x="331" y="369"/>
                  </a:lnTo>
                  <a:lnTo>
                    <a:pt x="341" y="360"/>
                  </a:lnTo>
                  <a:lnTo>
                    <a:pt x="355" y="346"/>
                  </a:lnTo>
                  <a:lnTo>
                    <a:pt x="360" y="341"/>
                  </a:lnTo>
                  <a:lnTo>
                    <a:pt x="360" y="341"/>
                  </a:lnTo>
                  <a:lnTo>
                    <a:pt x="360" y="341"/>
                  </a:lnTo>
                  <a:lnTo>
                    <a:pt x="357" y="341"/>
                  </a:lnTo>
                  <a:lnTo>
                    <a:pt x="357" y="341"/>
                  </a:lnTo>
                  <a:lnTo>
                    <a:pt x="355" y="341"/>
                  </a:lnTo>
                  <a:lnTo>
                    <a:pt x="355" y="339"/>
                  </a:lnTo>
                  <a:lnTo>
                    <a:pt x="355" y="339"/>
                  </a:lnTo>
                  <a:lnTo>
                    <a:pt x="355" y="336"/>
                  </a:lnTo>
                  <a:lnTo>
                    <a:pt x="350" y="332"/>
                  </a:lnTo>
                  <a:lnTo>
                    <a:pt x="348" y="327"/>
                  </a:lnTo>
                  <a:lnTo>
                    <a:pt x="341" y="325"/>
                  </a:lnTo>
                  <a:lnTo>
                    <a:pt x="341" y="325"/>
                  </a:lnTo>
                  <a:lnTo>
                    <a:pt x="343" y="322"/>
                  </a:lnTo>
                  <a:lnTo>
                    <a:pt x="343" y="317"/>
                  </a:lnTo>
                  <a:lnTo>
                    <a:pt x="343" y="315"/>
                  </a:lnTo>
                  <a:lnTo>
                    <a:pt x="345" y="315"/>
                  </a:lnTo>
                  <a:lnTo>
                    <a:pt x="345" y="315"/>
                  </a:lnTo>
                  <a:lnTo>
                    <a:pt x="345" y="317"/>
                  </a:lnTo>
                  <a:lnTo>
                    <a:pt x="348" y="317"/>
                  </a:lnTo>
                  <a:lnTo>
                    <a:pt x="350" y="317"/>
                  </a:lnTo>
                  <a:lnTo>
                    <a:pt x="350" y="315"/>
                  </a:lnTo>
                  <a:lnTo>
                    <a:pt x="355" y="303"/>
                  </a:lnTo>
                  <a:lnTo>
                    <a:pt x="355" y="303"/>
                  </a:lnTo>
                  <a:lnTo>
                    <a:pt x="355" y="301"/>
                  </a:lnTo>
                  <a:lnTo>
                    <a:pt x="355" y="301"/>
                  </a:lnTo>
                  <a:lnTo>
                    <a:pt x="353" y="301"/>
                  </a:lnTo>
                  <a:lnTo>
                    <a:pt x="353" y="301"/>
                  </a:lnTo>
                  <a:lnTo>
                    <a:pt x="353" y="301"/>
                  </a:lnTo>
                  <a:lnTo>
                    <a:pt x="355" y="296"/>
                  </a:lnTo>
                  <a:lnTo>
                    <a:pt x="357" y="296"/>
                  </a:lnTo>
                  <a:lnTo>
                    <a:pt x="357" y="296"/>
                  </a:lnTo>
                  <a:lnTo>
                    <a:pt x="357" y="296"/>
                  </a:lnTo>
                  <a:lnTo>
                    <a:pt x="360" y="296"/>
                  </a:lnTo>
                  <a:lnTo>
                    <a:pt x="360" y="294"/>
                  </a:lnTo>
                  <a:lnTo>
                    <a:pt x="360" y="294"/>
                  </a:lnTo>
                  <a:lnTo>
                    <a:pt x="360" y="294"/>
                  </a:lnTo>
                  <a:lnTo>
                    <a:pt x="360" y="291"/>
                  </a:lnTo>
                  <a:lnTo>
                    <a:pt x="362" y="289"/>
                  </a:lnTo>
                  <a:lnTo>
                    <a:pt x="364" y="287"/>
                  </a:lnTo>
                  <a:lnTo>
                    <a:pt x="362" y="287"/>
                  </a:lnTo>
                  <a:lnTo>
                    <a:pt x="362" y="284"/>
                  </a:lnTo>
                  <a:lnTo>
                    <a:pt x="362" y="284"/>
                  </a:lnTo>
                  <a:lnTo>
                    <a:pt x="364" y="280"/>
                  </a:lnTo>
                  <a:lnTo>
                    <a:pt x="364" y="277"/>
                  </a:lnTo>
                  <a:lnTo>
                    <a:pt x="364" y="275"/>
                  </a:lnTo>
                  <a:lnTo>
                    <a:pt x="364" y="272"/>
                  </a:lnTo>
                  <a:lnTo>
                    <a:pt x="364" y="272"/>
                  </a:lnTo>
                  <a:lnTo>
                    <a:pt x="364" y="270"/>
                  </a:lnTo>
                  <a:lnTo>
                    <a:pt x="364" y="270"/>
                  </a:lnTo>
                  <a:lnTo>
                    <a:pt x="367" y="272"/>
                  </a:lnTo>
                  <a:lnTo>
                    <a:pt x="369" y="272"/>
                  </a:lnTo>
                  <a:lnTo>
                    <a:pt x="372" y="270"/>
                  </a:lnTo>
                  <a:lnTo>
                    <a:pt x="372" y="270"/>
                  </a:lnTo>
                  <a:lnTo>
                    <a:pt x="372" y="268"/>
                  </a:lnTo>
                  <a:lnTo>
                    <a:pt x="372" y="268"/>
                  </a:lnTo>
                  <a:lnTo>
                    <a:pt x="374" y="265"/>
                  </a:lnTo>
                  <a:lnTo>
                    <a:pt x="376" y="258"/>
                  </a:lnTo>
                  <a:lnTo>
                    <a:pt x="379" y="258"/>
                  </a:lnTo>
                  <a:lnTo>
                    <a:pt x="376" y="251"/>
                  </a:lnTo>
                  <a:lnTo>
                    <a:pt x="376" y="246"/>
                  </a:lnTo>
                  <a:lnTo>
                    <a:pt x="374" y="239"/>
                  </a:lnTo>
                  <a:lnTo>
                    <a:pt x="374" y="237"/>
                  </a:lnTo>
                  <a:lnTo>
                    <a:pt x="376" y="237"/>
                  </a:lnTo>
                  <a:lnTo>
                    <a:pt x="383" y="228"/>
                  </a:lnTo>
                  <a:lnTo>
                    <a:pt x="383" y="228"/>
                  </a:lnTo>
                  <a:lnTo>
                    <a:pt x="379" y="223"/>
                  </a:lnTo>
                  <a:lnTo>
                    <a:pt x="379" y="220"/>
                  </a:lnTo>
                  <a:lnTo>
                    <a:pt x="379" y="218"/>
                  </a:lnTo>
                  <a:lnTo>
                    <a:pt x="381" y="220"/>
                  </a:lnTo>
                  <a:lnTo>
                    <a:pt x="383" y="218"/>
                  </a:lnTo>
                  <a:lnTo>
                    <a:pt x="383" y="216"/>
                  </a:lnTo>
                  <a:lnTo>
                    <a:pt x="386" y="213"/>
                  </a:lnTo>
                  <a:lnTo>
                    <a:pt x="393" y="213"/>
                  </a:lnTo>
                  <a:lnTo>
                    <a:pt x="395" y="211"/>
                  </a:lnTo>
                  <a:lnTo>
                    <a:pt x="400" y="213"/>
                  </a:lnTo>
                  <a:lnTo>
                    <a:pt x="402" y="213"/>
                  </a:lnTo>
                  <a:lnTo>
                    <a:pt x="402" y="213"/>
                  </a:lnTo>
                  <a:lnTo>
                    <a:pt x="412" y="209"/>
                  </a:lnTo>
                  <a:lnTo>
                    <a:pt x="414" y="206"/>
                  </a:lnTo>
                  <a:lnTo>
                    <a:pt x="414" y="204"/>
                  </a:lnTo>
                  <a:lnTo>
                    <a:pt x="414" y="204"/>
                  </a:lnTo>
                  <a:lnTo>
                    <a:pt x="414" y="202"/>
                  </a:lnTo>
                  <a:lnTo>
                    <a:pt x="414" y="202"/>
                  </a:lnTo>
                  <a:lnTo>
                    <a:pt x="417" y="194"/>
                  </a:lnTo>
                  <a:lnTo>
                    <a:pt x="417" y="192"/>
                  </a:lnTo>
                  <a:lnTo>
                    <a:pt x="424" y="187"/>
                  </a:lnTo>
                  <a:lnTo>
                    <a:pt x="421" y="185"/>
                  </a:lnTo>
                  <a:lnTo>
                    <a:pt x="421" y="185"/>
                  </a:lnTo>
                  <a:lnTo>
                    <a:pt x="419" y="185"/>
                  </a:lnTo>
                  <a:lnTo>
                    <a:pt x="412" y="180"/>
                  </a:lnTo>
                  <a:lnTo>
                    <a:pt x="409" y="178"/>
                  </a:lnTo>
                  <a:lnTo>
                    <a:pt x="407" y="175"/>
                  </a:lnTo>
                  <a:lnTo>
                    <a:pt x="405" y="175"/>
                  </a:lnTo>
                  <a:lnTo>
                    <a:pt x="412" y="171"/>
                  </a:lnTo>
                  <a:lnTo>
                    <a:pt x="407" y="168"/>
                  </a:lnTo>
                  <a:lnTo>
                    <a:pt x="402" y="166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25" name="Freeform 67"/>
            <p:cNvSpPr>
              <a:spLocks/>
            </p:cNvSpPr>
            <p:nvPr/>
          </p:nvSpPr>
          <p:spPr bwMode="auto">
            <a:xfrm>
              <a:off x="4143793" y="4866691"/>
              <a:ext cx="454025" cy="522288"/>
            </a:xfrm>
            <a:custGeom>
              <a:avLst/>
              <a:gdLst>
                <a:gd name="T0" fmla="*/ 277 w 286"/>
                <a:gd name="T1" fmla="*/ 277 h 329"/>
                <a:gd name="T2" fmla="*/ 270 w 286"/>
                <a:gd name="T3" fmla="*/ 267 h 329"/>
                <a:gd name="T4" fmla="*/ 251 w 286"/>
                <a:gd name="T5" fmla="*/ 253 h 329"/>
                <a:gd name="T6" fmla="*/ 241 w 286"/>
                <a:gd name="T7" fmla="*/ 237 h 329"/>
                <a:gd name="T8" fmla="*/ 241 w 286"/>
                <a:gd name="T9" fmla="*/ 232 h 329"/>
                <a:gd name="T10" fmla="*/ 237 w 286"/>
                <a:gd name="T11" fmla="*/ 227 h 329"/>
                <a:gd name="T12" fmla="*/ 241 w 286"/>
                <a:gd name="T13" fmla="*/ 220 h 329"/>
                <a:gd name="T14" fmla="*/ 234 w 286"/>
                <a:gd name="T15" fmla="*/ 213 h 329"/>
                <a:gd name="T16" fmla="*/ 234 w 286"/>
                <a:gd name="T17" fmla="*/ 204 h 329"/>
                <a:gd name="T18" fmla="*/ 237 w 286"/>
                <a:gd name="T19" fmla="*/ 199 h 329"/>
                <a:gd name="T20" fmla="*/ 227 w 286"/>
                <a:gd name="T21" fmla="*/ 192 h 329"/>
                <a:gd name="T22" fmla="*/ 232 w 286"/>
                <a:gd name="T23" fmla="*/ 189 h 329"/>
                <a:gd name="T24" fmla="*/ 229 w 286"/>
                <a:gd name="T25" fmla="*/ 170 h 329"/>
                <a:gd name="T26" fmla="*/ 225 w 286"/>
                <a:gd name="T27" fmla="*/ 154 h 329"/>
                <a:gd name="T28" fmla="*/ 227 w 286"/>
                <a:gd name="T29" fmla="*/ 142 h 329"/>
                <a:gd name="T30" fmla="*/ 229 w 286"/>
                <a:gd name="T31" fmla="*/ 123 h 329"/>
                <a:gd name="T32" fmla="*/ 225 w 286"/>
                <a:gd name="T33" fmla="*/ 109 h 329"/>
                <a:gd name="T34" fmla="*/ 222 w 286"/>
                <a:gd name="T35" fmla="*/ 109 h 329"/>
                <a:gd name="T36" fmla="*/ 220 w 286"/>
                <a:gd name="T37" fmla="*/ 104 h 329"/>
                <a:gd name="T38" fmla="*/ 220 w 286"/>
                <a:gd name="T39" fmla="*/ 90 h 329"/>
                <a:gd name="T40" fmla="*/ 218 w 286"/>
                <a:gd name="T41" fmla="*/ 78 h 329"/>
                <a:gd name="T42" fmla="*/ 218 w 286"/>
                <a:gd name="T43" fmla="*/ 66 h 329"/>
                <a:gd name="T44" fmla="*/ 208 w 286"/>
                <a:gd name="T45" fmla="*/ 55 h 329"/>
                <a:gd name="T46" fmla="*/ 213 w 286"/>
                <a:gd name="T47" fmla="*/ 38 h 329"/>
                <a:gd name="T48" fmla="*/ 208 w 286"/>
                <a:gd name="T49" fmla="*/ 26 h 329"/>
                <a:gd name="T50" fmla="*/ 211 w 286"/>
                <a:gd name="T51" fmla="*/ 12 h 329"/>
                <a:gd name="T52" fmla="*/ 192 w 286"/>
                <a:gd name="T53" fmla="*/ 5 h 329"/>
                <a:gd name="T54" fmla="*/ 196 w 286"/>
                <a:gd name="T55" fmla="*/ 12 h 329"/>
                <a:gd name="T56" fmla="*/ 187 w 286"/>
                <a:gd name="T57" fmla="*/ 12 h 329"/>
                <a:gd name="T58" fmla="*/ 166 w 286"/>
                <a:gd name="T59" fmla="*/ 7 h 329"/>
                <a:gd name="T60" fmla="*/ 156 w 286"/>
                <a:gd name="T61" fmla="*/ 2 h 329"/>
                <a:gd name="T62" fmla="*/ 130 w 286"/>
                <a:gd name="T63" fmla="*/ 33 h 329"/>
                <a:gd name="T64" fmla="*/ 87 w 286"/>
                <a:gd name="T65" fmla="*/ 66 h 329"/>
                <a:gd name="T66" fmla="*/ 38 w 286"/>
                <a:gd name="T67" fmla="*/ 95 h 329"/>
                <a:gd name="T68" fmla="*/ 0 w 286"/>
                <a:gd name="T69" fmla="*/ 156 h 329"/>
                <a:gd name="T70" fmla="*/ 23 w 286"/>
                <a:gd name="T71" fmla="*/ 163 h 329"/>
                <a:gd name="T72" fmla="*/ 31 w 286"/>
                <a:gd name="T73" fmla="*/ 187 h 329"/>
                <a:gd name="T74" fmla="*/ 38 w 286"/>
                <a:gd name="T75" fmla="*/ 194 h 329"/>
                <a:gd name="T76" fmla="*/ 59 w 286"/>
                <a:gd name="T77" fmla="*/ 208 h 329"/>
                <a:gd name="T78" fmla="*/ 76 w 286"/>
                <a:gd name="T79" fmla="*/ 211 h 329"/>
                <a:gd name="T80" fmla="*/ 90 w 286"/>
                <a:gd name="T81" fmla="*/ 218 h 329"/>
                <a:gd name="T82" fmla="*/ 99 w 286"/>
                <a:gd name="T83" fmla="*/ 225 h 329"/>
                <a:gd name="T84" fmla="*/ 106 w 286"/>
                <a:gd name="T85" fmla="*/ 237 h 329"/>
                <a:gd name="T86" fmla="*/ 118 w 286"/>
                <a:gd name="T87" fmla="*/ 244 h 329"/>
                <a:gd name="T88" fmla="*/ 130 w 286"/>
                <a:gd name="T89" fmla="*/ 251 h 329"/>
                <a:gd name="T90" fmla="*/ 135 w 286"/>
                <a:gd name="T91" fmla="*/ 253 h 329"/>
                <a:gd name="T92" fmla="*/ 151 w 286"/>
                <a:gd name="T93" fmla="*/ 256 h 329"/>
                <a:gd name="T94" fmla="*/ 161 w 286"/>
                <a:gd name="T95" fmla="*/ 275 h 329"/>
                <a:gd name="T96" fmla="*/ 166 w 286"/>
                <a:gd name="T97" fmla="*/ 284 h 329"/>
                <a:gd name="T98" fmla="*/ 173 w 286"/>
                <a:gd name="T99" fmla="*/ 291 h 329"/>
                <a:gd name="T100" fmla="*/ 189 w 286"/>
                <a:gd name="T101" fmla="*/ 308 h 329"/>
                <a:gd name="T102" fmla="*/ 192 w 286"/>
                <a:gd name="T103" fmla="*/ 315 h 329"/>
                <a:gd name="T104" fmla="*/ 206 w 286"/>
                <a:gd name="T105" fmla="*/ 319 h 329"/>
                <a:gd name="T106" fmla="*/ 208 w 286"/>
                <a:gd name="T107" fmla="*/ 327 h 329"/>
                <a:gd name="T108" fmla="*/ 218 w 286"/>
                <a:gd name="T109" fmla="*/ 324 h 329"/>
                <a:gd name="T110" fmla="*/ 225 w 286"/>
                <a:gd name="T111" fmla="*/ 324 h 329"/>
                <a:gd name="T112" fmla="*/ 239 w 286"/>
                <a:gd name="T113" fmla="*/ 312 h 329"/>
                <a:gd name="T114" fmla="*/ 246 w 286"/>
                <a:gd name="T115" fmla="*/ 315 h 329"/>
                <a:gd name="T116" fmla="*/ 263 w 286"/>
                <a:gd name="T117" fmla="*/ 298 h 329"/>
                <a:gd name="T118" fmla="*/ 284 w 286"/>
                <a:gd name="T119" fmla="*/ 296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6" h="329">
                  <a:moveTo>
                    <a:pt x="286" y="289"/>
                  </a:moveTo>
                  <a:lnTo>
                    <a:pt x="286" y="286"/>
                  </a:lnTo>
                  <a:lnTo>
                    <a:pt x="286" y="284"/>
                  </a:lnTo>
                  <a:lnTo>
                    <a:pt x="282" y="277"/>
                  </a:lnTo>
                  <a:lnTo>
                    <a:pt x="277" y="277"/>
                  </a:lnTo>
                  <a:lnTo>
                    <a:pt x="274" y="272"/>
                  </a:lnTo>
                  <a:lnTo>
                    <a:pt x="274" y="270"/>
                  </a:lnTo>
                  <a:lnTo>
                    <a:pt x="272" y="267"/>
                  </a:lnTo>
                  <a:lnTo>
                    <a:pt x="272" y="267"/>
                  </a:lnTo>
                  <a:lnTo>
                    <a:pt x="270" y="267"/>
                  </a:lnTo>
                  <a:lnTo>
                    <a:pt x="270" y="267"/>
                  </a:lnTo>
                  <a:lnTo>
                    <a:pt x="267" y="267"/>
                  </a:lnTo>
                  <a:lnTo>
                    <a:pt x="263" y="263"/>
                  </a:lnTo>
                  <a:lnTo>
                    <a:pt x="253" y="253"/>
                  </a:lnTo>
                  <a:lnTo>
                    <a:pt x="251" y="253"/>
                  </a:lnTo>
                  <a:lnTo>
                    <a:pt x="248" y="253"/>
                  </a:lnTo>
                  <a:lnTo>
                    <a:pt x="244" y="249"/>
                  </a:lnTo>
                  <a:lnTo>
                    <a:pt x="241" y="241"/>
                  </a:lnTo>
                  <a:lnTo>
                    <a:pt x="241" y="241"/>
                  </a:lnTo>
                  <a:lnTo>
                    <a:pt x="241" y="237"/>
                  </a:lnTo>
                  <a:lnTo>
                    <a:pt x="241" y="237"/>
                  </a:lnTo>
                  <a:lnTo>
                    <a:pt x="244" y="237"/>
                  </a:lnTo>
                  <a:lnTo>
                    <a:pt x="244" y="234"/>
                  </a:lnTo>
                  <a:lnTo>
                    <a:pt x="244" y="234"/>
                  </a:lnTo>
                  <a:lnTo>
                    <a:pt x="241" y="232"/>
                  </a:lnTo>
                  <a:lnTo>
                    <a:pt x="241" y="232"/>
                  </a:lnTo>
                  <a:lnTo>
                    <a:pt x="239" y="232"/>
                  </a:lnTo>
                  <a:lnTo>
                    <a:pt x="237" y="232"/>
                  </a:lnTo>
                  <a:lnTo>
                    <a:pt x="237" y="230"/>
                  </a:lnTo>
                  <a:lnTo>
                    <a:pt x="237" y="227"/>
                  </a:lnTo>
                  <a:lnTo>
                    <a:pt x="237" y="227"/>
                  </a:lnTo>
                  <a:lnTo>
                    <a:pt x="239" y="227"/>
                  </a:lnTo>
                  <a:lnTo>
                    <a:pt x="241" y="225"/>
                  </a:lnTo>
                  <a:lnTo>
                    <a:pt x="241" y="222"/>
                  </a:lnTo>
                  <a:lnTo>
                    <a:pt x="241" y="220"/>
                  </a:lnTo>
                  <a:lnTo>
                    <a:pt x="241" y="220"/>
                  </a:lnTo>
                  <a:lnTo>
                    <a:pt x="239" y="218"/>
                  </a:lnTo>
                  <a:lnTo>
                    <a:pt x="237" y="218"/>
                  </a:lnTo>
                  <a:lnTo>
                    <a:pt x="234" y="215"/>
                  </a:lnTo>
                  <a:lnTo>
                    <a:pt x="234" y="213"/>
                  </a:lnTo>
                  <a:lnTo>
                    <a:pt x="234" y="211"/>
                  </a:lnTo>
                  <a:lnTo>
                    <a:pt x="232" y="208"/>
                  </a:lnTo>
                  <a:lnTo>
                    <a:pt x="232" y="208"/>
                  </a:lnTo>
                  <a:lnTo>
                    <a:pt x="234" y="206"/>
                  </a:lnTo>
                  <a:lnTo>
                    <a:pt x="234" y="204"/>
                  </a:lnTo>
                  <a:lnTo>
                    <a:pt x="234" y="204"/>
                  </a:lnTo>
                  <a:lnTo>
                    <a:pt x="234" y="201"/>
                  </a:lnTo>
                  <a:lnTo>
                    <a:pt x="234" y="201"/>
                  </a:lnTo>
                  <a:lnTo>
                    <a:pt x="237" y="199"/>
                  </a:lnTo>
                  <a:lnTo>
                    <a:pt x="237" y="199"/>
                  </a:lnTo>
                  <a:lnTo>
                    <a:pt x="234" y="196"/>
                  </a:lnTo>
                  <a:lnTo>
                    <a:pt x="232" y="194"/>
                  </a:lnTo>
                  <a:lnTo>
                    <a:pt x="229" y="194"/>
                  </a:lnTo>
                  <a:lnTo>
                    <a:pt x="229" y="194"/>
                  </a:lnTo>
                  <a:lnTo>
                    <a:pt x="227" y="192"/>
                  </a:lnTo>
                  <a:lnTo>
                    <a:pt x="225" y="189"/>
                  </a:lnTo>
                  <a:lnTo>
                    <a:pt x="227" y="189"/>
                  </a:lnTo>
                  <a:lnTo>
                    <a:pt x="229" y="187"/>
                  </a:lnTo>
                  <a:lnTo>
                    <a:pt x="232" y="189"/>
                  </a:lnTo>
                  <a:lnTo>
                    <a:pt x="232" y="189"/>
                  </a:lnTo>
                  <a:lnTo>
                    <a:pt x="232" y="189"/>
                  </a:lnTo>
                  <a:lnTo>
                    <a:pt x="234" y="185"/>
                  </a:lnTo>
                  <a:lnTo>
                    <a:pt x="232" y="175"/>
                  </a:lnTo>
                  <a:lnTo>
                    <a:pt x="234" y="170"/>
                  </a:lnTo>
                  <a:lnTo>
                    <a:pt x="229" y="170"/>
                  </a:lnTo>
                  <a:lnTo>
                    <a:pt x="225" y="163"/>
                  </a:lnTo>
                  <a:lnTo>
                    <a:pt x="225" y="161"/>
                  </a:lnTo>
                  <a:lnTo>
                    <a:pt x="225" y="161"/>
                  </a:lnTo>
                  <a:lnTo>
                    <a:pt x="225" y="156"/>
                  </a:lnTo>
                  <a:lnTo>
                    <a:pt x="225" y="154"/>
                  </a:lnTo>
                  <a:lnTo>
                    <a:pt x="222" y="154"/>
                  </a:lnTo>
                  <a:lnTo>
                    <a:pt x="220" y="152"/>
                  </a:lnTo>
                  <a:lnTo>
                    <a:pt x="220" y="149"/>
                  </a:lnTo>
                  <a:lnTo>
                    <a:pt x="225" y="147"/>
                  </a:lnTo>
                  <a:lnTo>
                    <a:pt x="227" y="142"/>
                  </a:lnTo>
                  <a:lnTo>
                    <a:pt x="232" y="135"/>
                  </a:lnTo>
                  <a:lnTo>
                    <a:pt x="232" y="125"/>
                  </a:lnTo>
                  <a:lnTo>
                    <a:pt x="232" y="123"/>
                  </a:lnTo>
                  <a:lnTo>
                    <a:pt x="232" y="123"/>
                  </a:lnTo>
                  <a:lnTo>
                    <a:pt x="229" y="123"/>
                  </a:lnTo>
                  <a:lnTo>
                    <a:pt x="222" y="118"/>
                  </a:lnTo>
                  <a:lnTo>
                    <a:pt x="222" y="116"/>
                  </a:lnTo>
                  <a:lnTo>
                    <a:pt x="225" y="116"/>
                  </a:lnTo>
                  <a:lnTo>
                    <a:pt x="225" y="116"/>
                  </a:lnTo>
                  <a:lnTo>
                    <a:pt x="225" y="109"/>
                  </a:lnTo>
                  <a:lnTo>
                    <a:pt x="225" y="107"/>
                  </a:lnTo>
                  <a:lnTo>
                    <a:pt x="222" y="107"/>
                  </a:lnTo>
                  <a:lnTo>
                    <a:pt x="222" y="107"/>
                  </a:lnTo>
                  <a:lnTo>
                    <a:pt x="222" y="109"/>
                  </a:lnTo>
                  <a:lnTo>
                    <a:pt x="222" y="109"/>
                  </a:lnTo>
                  <a:lnTo>
                    <a:pt x="220" y="109"/>
                  </a:lnTo>
                  <a:lnTo>
                    <a:pt x="220" y="109"/>
                  </a:lnTo>
                  <a:lnTo>
                    <a:pt x="220" y="107"/>
                  </a:lnTo>
                  <a:lnTo>
                    <a:pt x="220" y="107"/>
                  </a:lnTo>
                  <a:lnTo>
                    <a:pt x="220" y="104"/>
                  </a:lnTo>
                  <a:lnTo>
                    <a:pt x="220" y="102"/>
                  </a:lnTo>
                  <a:lnTo>
                    <a:pt x="220" y="99"/>
                  </a:lnTo>
                  <a:lnTo>
                    <a:pt x="220" y="99"/>
                  </a:lnTo>
                  <a:lnTo>
                    <a:pt x="218" y="95"/>
                  </a:lnTo>
                  <a:lnTo>
                    <a:pt x="220" y="90"/>
                  </a:lnTo>
                  <a:lnTo>
                    <a:pt x="222" y="88"/>
                  </a:lnTo>
                  <a:lnTo>
                    <a:pt x="222" y="85"/>
                  </a:lnTo>
                  <a:lnTo>
                    <a:pt x="222" y="85"/>
                  </a:lnTo>
                  <a:lnTo>
                    <a:pt x="220" y="83"/>
                  </a:lnTo>
                  <a:lnTo>
                    <a:pt x="218" y="78"/>
                  </a:lnTo>
                  <a:lnTo>
                    <a:pt x="215" y="73"/>
                  </a:lnTo>
                  <a:lnTo>
                    <a:pt x="215" y="73"/>
                  </a:lnTo>
                  <a:lnTo>
                    <a:pt x="218" y="71"/>
                  </a:lnTo>
                  <a:lnTo>
                    <a:pt x="218" y="69"/>
                  </a:lnTo>
                  <a:lnTo>
                    <a:pt x="218" y="66"/>
                  </a:lnTo>
                  <a:lnTo>
                    <a:pt x="218" y="64"/>
                  </a:lnTo>
                  <a:lnTo>
                    <a:pt x="213" y="62"/>
                  </a:lnTo>
                  <a:lnTo>
                    <a:pt x="211" y="57"/>
                  </a:lnTo>
                  <a:lnTo>
                    <a:pt x="211" y="57"/>
                  </a:lnTo>
                  <a:lnTo>
                    <a:pt x="208" y="55"/>
                  </a:lnTo>
                  <a:lnTo>
                    <a:pt x="206" y="55"/>
                  </a:lnTo>
                  <a:lnTo>
                    <a:pt x="206" y="52"/>
                  </a:lnTo>
                  <a:lnTo>
                    <a:pt x="208" y="50"/>
                  </a:lnTo>
                  <a:lnTo>
                    <a:pt x="213" y="43"/>
                  </a:lnTo>
                  <a:lnTo>
                    <a:pt x="213" y="38"/>
                  </a:lnTo>
                  <a:lnTo>
                    <a:pt x="215" y="33"/>
                  </a:lnTo>
                  <a:lnTo>
                    <a:pt x="213" y="28"/>
                  </a:lnTo>
                  <a:lnTo>
                    <a:pt x="211" y="28"/>
                  </a:lnTo>
                  <a:lnTo>
                    <a:pt x="208" y="28"/>
                  </a:lnTo>
                  <a:lnTo>
                    <a:pt x="208" y="26"/>
                  </a:lnTo>
                  <a:lnTo>
                    <a:pt x="206" y="19"/>
                  </a:lnTo>
                  <a:lnTo>
                    <a:pt x="208" y="17"/>
                  </a:lnTo>
                  <a:lnTo>
                    <a:pt x="211" y="17"/>
                  </a:lnTo>
                  <a:lnTo>
                    <a:pt x="211" y="14"/>
                  </a:lnTo>
                  <a:lnTo>
                    <a:pt x="211" y="12"/>
                  </a:lnTo>
                  <a:lnTo>
                    <a:pt x="208" y="12"/>
                  </a:lnTo>
                  <a:lnTo>
                    <a:pt x="208" y="12"/>
                  </a:lnTo>
                  <a:lnTo>
                    <a:pt x="203" y="10"/>
                  </a:lnTo>
                  <a:lnTo>
                    <a:pt x="201" y="10"/>
                  </a:lnTo>
                  <a:lnTo>
                    <a:pt x="192" y="5"/>
                  </a:lnTo>
                  <a:lnTo>
                    <a:pt x="192" y="5"/>
                  </a:lnTo>
                  <a:lnTo>
                    <a:pt x="194" y="7"/>
                  </a:lnTo>
                  <a:lnTo>
                    <a:pt x="196" y="7"/>
                  </a:lnTo>
                  <a:lnTo>
                    <a:pt x="196" y="10"/>
                  </a:lnTo>
                  <a:lnTo>
                    <a:pt x="196" y="12"/>
                  </a:lnTo>
                  <a:lnTo>
                    <a:pt x="194" y="12"/>
                  </a:lnTo>
                  <a:lnTo>
                    <a:pt x="189" y="14"/>
                  </a:lnTo>
                  <a:lnTo>
                    <a:pt x="187" y="12"/>
                  </a:lnTo>
                  <a:lnTo>
                    <a:pt x="187" y="12"/>
                  </a:lnTo>
                  <a:lnTo>
                    <a:pt x="187" y="12"/>
                  </a:lnTo>
                  <a:lnTo>
                    <a:pt x="177" y="12"/>
                  </a:lnTo>
                  <a:lnTo>
                    <a:pt x="175" y="12"/>
                  </a:lnTo>
                  <a:lnTo>
                    <a:pt x="173" y="12"/>
                  </a:lnTo>
                  <a:lnTo>
                    <a:pt x="168" y="10"/>
                  </a:lnTo>
                  <a:lnTo>
                    <a:pt x="166" y="7"/>
                  </a:lnTo>
                  <a:lnTo>
                    <a:pt x="166" y="5"/>
                  </a:lnTo>
                  <a:lnTo>
                    <a:pt x="161" y="2"/>
                  </a:lnTo>
                  <a:lnTo>
                    <a:pt x="158" y="2"/>
                  </a:lnTo>
                  <a:lnTo>
                    <a:pt x="156" y="2"/>
                  </a:lnTo>
                  <a:lnTo>
                    <a:pt x="156" y="2"/>
                  </a:lnTo>
                  <a:lnTo>
                    <a:pt x="154" y="0"/>
                  </a:lnTo>
                  <a:lnTo>
                    <a:pt x="149" y="5"/>
                  </a:lnTo>
                  <a:lnTo>
                    <a:pt x="135" y="19"/>
                  </a:lnTo>
                  <a:lnTo>
                    <a:pt x="125" y="28"/>
                  </a:lnTo>
                  <a:lnTo>
                    <a:pt x="130" y="33"/>
                  </a:lnTo>
                  <a:lnTo>
                    <a:pt x="128" y="36"/>
                  </a:lnTo>
                  <a:lnTo>
                    <a:pt x="125" y="38"/>
                  </a:lnTo>
                  <a:lnTo>
                    <a:pt x="121" y="33"/>
                  </a:lnTo>
                  <a:lnTo>
                    <a:pt x="121" y="36"/>
                  </a:lnTo>
                  <a:lnTo>
                    <a:pt x="87" y="66"/>
                  </a:lnTo>
                  <a:lnTo>
                    <a:pt x="57" y="97"/>
                  </a:lnTo>
                  <a:lnTo>
                    <a:pt x="52" y="92"/>
                  </a:lnTo>
                  <a:lnTo>
                    <a:pt x="47" y="97"/>
                  </a:lnTo>
                  <a:lnTo>
                    <a:pt x="42" y="92"/>
                  </a:lnTo>
                  <a:lnTo>
                    <a:pt x="38" y="95"/>
                  </a:lnTo>
                  <a:lnTo>
                    <a:pt x="45" y="104"/>
                  </a:lnTo>
                  <a:lnTo>
                    <a:pt x="47" y="107"/>
                  </a:lnTo>
                  <a:lnTo>
                    <a:pt x="33" y="121"/>
                  </a:lnTo>
                  <a:lnTo>
                    <a:pt x="7" y="147"/>
                  </a:lnTo>
                  <a:lnTo>
                    <a:pt x="0" y="156"/>
                  </a:lnTo>
                  <a:lnTo>
                    <a:pt x="2" y="156"/>
                  </a:lnTo>
                  <a:lnTo>
                    <a:pt x="7" y="156"/>
                  </a:lnTo>
                  <a:lnTo>
                    <a:pt x="7" y="156"/>
                  </a:lnTo>
                  <a:lnTo>
                    <a:pt x="16" y="156"/>
                  </a:lnTo>
                  <a:lnTo>
                    <a:pt x="23" y="163"/>
                  </a:lnTo>
                  <a:lnTo>
                    <a:pt x="26" y="168"/>
                  </a:lnTo>
                  <a:lnTo>
                    <a:pt x="26" y="175"/>
                  </a:lnTo>
                  <a:lnTo>
                    <a:pt x="26" y="178"/>
                  </a:lnTo>
                  <a:lnTo>
                    <a:pt x="31" y="187"/>
                  </a:lnTo>
                  <a:lnTo>
                    <a:pt x="31" y="187"/>
                  </a:lnTo>
                  <a:lnTo>
                    <a:pt x="33" y="187"/>
                  </a:lnTo>
                  <a:lnTo>
                    <a:pt x="35" y="189"/>
                  </a:lnTo>
                  <a:lnTo>
                    <a:pt x="35" y="192"/>
                  </a:lnTo>
                  <a:lnTo>
                    <a:pt x="38" y="194"/>
                  </a:lnTo>
                  <a:lnTo>
                    <a:pt x="38" y="194"/>
                  </a:lnTo>
                  <a:lnTo>
                    <a:pt x="45" y="199"/>
                  </a:lnTo>
                  <a:lnTo>
                    <a:pt x="47" y="199"/>
                  </a:lnTo>
                  <a:lnTo>
                    <a:pt x="50" y="199"/>
                  </a:lnTo>
                  <a:lnTo>
                    <a:pt x="57" y="206"/>
                  </a:lnTo>
                  <a:lnTo>
                    <a:pt x="59" y="208"/>
                  </a:lnTo>
                  <a:lnTo>
                    <a:pt x="59" y="208"/>
                  </a:lnTo>
                  <a:lnTo>
                    <a:pt x="61" y="211"/>
                  </a:lnTo>
                  <a:lnTo>
                    <a:pt x="68" y="211"/>
                  </a:lnTo>
                  <a:lnTo>
                    <a:pt x="73" y="211"/>
                  </a:lnTo>
                  <a:lnTo>
                    <a:pt x="76" y="211"/>
                  </a:lnTo>
                  <a:lnTo>
                    <a:pt x="78" y="211"/>
                  </a:lnTo>
                  <a:lnTo>
                    <a:pt x="80" y="213"/>
                  </a:lnTo>
                  <a:lnTo>
                    <a:pt x="80" y="215"/>
                  </a:lnTo>
                  <a:lnTo>
                    <a:pt x="87" y="218"/>
                  </a:lnTo>
                  <a:lnTo>
                    <a:pt x="90" y="218"/>
                  </a:lnTo>
                  <a:lnTo>
                    <a:pt x="90" y="218"/>
                  </a:lnTo>
                  <a:lnTo>
                    <a:pt x="92" y="218"/>
                  </a:lnTo>
                  <a:lnTo>
                    <a:pt x="94" y="218"/>
                  </a:lnTo>
                  <a:lnTo>
                    <a:pt x="94" y="220"/>
                  </a:lnTo>
                  <a:lnTo>
                    <a:pt x="99" y="225"/>
                  </a:lnTo>
                  <a:lnTo>
                    <a:pt x="102" y="232"/>
                  </a:lnTo>
                  <a:lnTo>
                    <a:pt x="104" y="232"/>
                  </a:lnTo>
                  <a:lnTo>
                    <a:pt x="106" y="234"/>
                  </a:lnTo>
                  <a:lnTo>
                    <a:pt x="106" y="237"/>
                  </a:lnTo>
                  <a:lnTo>
                    <a:pt x="106" y="237"/>
                  </a:lnTo>
                  <a:lnTo>
                    <a:pt x="109" y="241"/>
                  </a:lnTo>
                  <a:lnTo>
                    <a:pt x="113" y="244"/>
                  </a:lnTo>
                  <a:lnTo>
                    <a:pt x="113" y="246"/>
                  </a:lnTo>
                  <a:lnTo>
                    <a:pt x="116" y="244"/>
                  </a:lnTo>
                  <a:lnTo>
                    <a:pt x="118" y="244"/>
                  </a:lnTo>
                  <a:lnTo>
                    <a:pt x="118" y="246"/>
                  </a:lnTo>
                  <a:lnTo>
                    <a:pt x="118" y="249"/>
                  </a:lnTo>
                  <a:lnTo>
                    <a:pt x="121" y="249"/>
                  </a:lnTo>
                  <a:lnTo>
                    <a:pt x="123" y="251"/>
                  </a:lnTo>
                  <a:lnTo>
                    <a:pt x="130" y="251"/>
                  </a:lnTo>
                  <a:lnTo>
                    <a:pt x="130" y="251"/>
                  </a:lnTo>
                  <a:lnTo>
                    <a:pt x="130" y="253"/>
                  </a:lnTo>
                  <a:lnTo>
                    <a:pt x="132" y="253"/>
                  </a:lnTo>
                  <a:lnTo>
                    <a:pt x="135" y="253"/>
                  </a:lnTo>
                  <a:lnTo>
                    <a:pt x="135" y="253"/>
                  </a:lnTo>
                  <a:lnTo>
                    <a:pt x="135" y="253"/>
                  </a:lnTo>
                  <a:lnTo>
                    <a:pt x="137" y="253"/>
                  </a:lnTo>
                  <a:lnTo>
                    <a:pt x="142" y="253"/>
                  </a:lnTo>
                  <a:lnTo>
                    <a:pt x="142" y="253"/>
                  </a:lnTo>
                  <a:lnTo>
                    <a:pt x="151" y="256"/>
                  </a:lnTo>
                  <a:lnTo>
                    <a:pt x="156" y="260"/>
                  </a:lnTo>
                  <a:lnTo>
                    <a:pt x="156" y="265"/>
                  </a:lnTo>
                  <a:lnTo>
                    <a:pt x="156" y="267"/>
                  </a:lnTo>
                  <a:lnTo>
                    <a:pt x="158" y="272"/>
                  </a:lnTo>
                  <a:lnTo>
                    <a:pt x="161" y="275"/>
                  </a:lnTo>
                  <a:lnTo>
                    <a:pt x="163" y="277"/>
                  </a:lnTo>
                  <a:lnTo>
                    <a:pt x="163" y="279"/>
                  </a:lnTo>
                  <a:lnTo>
                    <a:pt x="163" y="279"/>
                  </a:lnTo>
                  <a:lnTo>
                    <a:pt x="166" y="282"/>
                  </a:lnTo>
                  <a:lnTo>
                    <a:pt x="166" y="284"/>
                  </a:lnTo>
                  <a:lnTo>
                    <a:pt x="170" y="284"/>
                  </a:lnTo>
                  <a:lnTo>
                    <a:pt x="173" y="289"/>
                  </a:lnTo>
                  <a:lnTo>
                    <a:pt x="173" y="289"/>
                  </a:lnTo>
                  <a:lnTo>
                    <a:pt x="173" y="291"/>
                  </a:lnTo>
                  <a:lnTo>
                    <a:pt x="173" y="291"/>
                  </a:lnTo>
                  <a:lnTo>
                    <a:pt x="175" y="291"/>
                  </a:lnTo>
                  <a:lnTo>
                    <a:pt x="175" y="293"/>
                  </a:lnTo>
                  <a:lnTo>
                    <a:pt x="175" y="296"/>
                  </a:lnTo>
                  <a:lnTo>
                    <a:pt x="187" y="308"/>
                  </a:lnTo>
                  <a:lnTo>
                    <a:pt x="189" y="308"/>
                  </a:lnTo>
                  <a:lnTo>
                    <a:pt x="189" y="310"/>
                  </a:lnTo>
                  <a:lnTo>
                    <a:pt x="189" y="310"/>
                  </a:lnTo>
                  <a:lnTo>
                    <a:pt x="192" y="312"/>
                  </a:lnTo>
                  <a:lnTo>
                    <a:pt x="192" y="312"/>
                  </a:lnTo>
                  <a:lnTo>
                    <a:pt x="192" y="315"/>
                  </a:lnTo>
                  <a:lnTo>
                    <a:pt x="194" y="315"/>
                  </a:lnTo>
                  <a:lnTo>
                    <a:pt x="196" y="315"/>
                  </a:lnTo>
                  <a:lnTo>
                    <a:pt x="196" y="317"/>
                  </a:lnTo>
                  <a:lnTo>
                    <a:pt x="206" y="319"/>
                  </a:lnTo>
                  <a:lnTo>
                    <a:pt x="206" y="319"/>
                  </a:lnTo>
                  <a:lnTo>
                    <a:pt x="206" y="322"/>
                  </a:lnTo>
                  <a:lnTo>
                    <a:pt x="203" y="322"/>
                  </a:lnTo>
                  <a:lnTo>
                    <a:pt x="203" y="322"/>
                  </a:lnTo>
                  <a:lnTo>
                    <a:pt x="203" y="324"/>
                  </a:lnTo>
                  <a:lnTo>
                    <a:pt x="208" y="327"/>
                  </a:lnTo>
                  <a:lnTo>
                    <a:pt x="211" y="327"/>
                  </a:lnTo>
                  <a:lnTo>
                    <a:pt x="211" y="329"/>
                  </a:lnTo>
                  <a:lnTo>
                    <a:pt x="211" y="329"/>
                  </a:lnTo>
                  <a:lnTo>
                    <a:pt x="215" y="327"/>
                  </a:lnTo>
                  <a:lnTo>
                    <a:pt x="218" y="324"/>
                  </a:lnTo>
                  <a:lnTo>
                    <a:pt x="220" y="322"/>
                  </a:lnTo>
                  <a:lnTo>
                    <a:pt x="222" y="324"/>
                  </a:lnTo>
                  <a:lnTo>
                    <a:pt x="222" y="324"/>
                  </a:lnTo>
                  <a:lnTo>
                    <a:pt x="222" y="324"/>
                  </a:lnTo>
                  <a:lnTo>
                    <a:pt x="225" y="324"/>
                  </a:lnTo>
                  <a:lnTo>
                    <a:pt x="227" y="322"/>
                  </a:lnTo>
                  <a:lnTo>
                    <a:pt x="229" y="322"/>
                  </a:lnTo>
                  <a:lnTo>
                    <a:pt x="232" y="322"/>
                  </a:lnTo>
                  <a:lnTo>
                    <a:pt x="237" y="317"/>
                  </a:lnTo>
                  <a:lnTo>
                    <a:pt x="239" y="312"/>
                  </a:lnTo>
                  <a:lnTo>
                    <a:pt x="241" y="312"/>
                  </a:lnTo>
                  <a:lnTo>
                    <a:pt x="241" y="312"/>
                  </a:lnTo>
                  <a:lnTo>
                    <a:pt x="244" y="312"/>
                  </a:lnTo>
                  <a:lnTo>
                    <a:pt x="244" y="312"/>
                  </a:lnTo>
                  <a:lnTo>
                    <a:pt x="246" y="315"/>
                  </a:lnTo>
                  <a:lnTo>
                    <a:pt x="248" y="315"/>
                  </a:lnTo>
                  <a:lnTo>
                    <a:pt x="253" y="312"/>
                  </a:lnTo>
                  <a:lnTo>
                    <a:pt x="256" y="310"/>
                  </a:lnTo>
                  <a:lnTo>
                    <a:pt x="260" y="303"/>
                  </a:lnTo>
                  <a:lnTo>
                    <a:pt x="263" y="298"/>
                  </a:lnTo>
                  <a:lnTo>
                    <a:pt x="267" y="296"/>
                  </a:lnTo>
                  <a:lnTo>
                    <a:pt x="270" y="296"/>
                  </a:lnTo>
                  <a:lnTo>
                    <a:pt x="277" y="296"/>
                  </a:lnTo>
                  <a:lnTo>
                    <a:pt x="282" y="298"/>
                  </a:lnTo>
                  <a:lnTo>
                    <a:pt x="284" y="296"/>
                  </a:lnTo>
                  <a:lnTo>
                    <a:pt x="284" y="293"/>
                  </a:lnTo>
                  <a:lnTo>
                    <a:pt x="286" y="291"/>
                  </a:lnTo>
                  <a:lnTo>
                    <a:pt x="286" y="28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26" name="Freeform 68"/>
            <p:cNvSpPr>
              <a:spLocks/>
            </p:cNvSpPr>
            <p:nvPr/>
          </p:nvSpPr>
          <p:spPr bwMode="auto">
            <a:xfrm>
              <a:off x="4462881" y="4806366"/>
              <a:ext cx="282575" cy="541338"/>
            </a:xfrm>
            <a:custGeom>
              <a:avLst/>
              <a:gdLst>
                <a:gd name="T0" fmla="*/ 109 w 178"/>
                <a:gd name="T1" fmla="*/ 14 h 341"/>
                <a:gd name="T2" fmla="*/ 81 w 178"/>
                <a:gd name="T3" fmla="*/ 19 h 341"/>
                <a:gd name="T4" fmla="*/ 59 w 178"/>
                <a:gd name="T5" fmla="*/ 24 h 341"/>
                <a:gd name="T6" fmla="*/ 5 w 178"/>
                <a:gd name="T7" fmla="*/ 36 h 341"/>
                <a:gd name="T8" fmla="*/ 2 w 178"/>
                <a:gd name="T9" fmla="*/ 45 h 341"/>
                <a:gd name="T10" fmla="*/ 0 w 178"/>
                <a:gd name="T11" fmla="*/ 48 h 341"/>
                <a:gd name="T12" fmla="*/ 7 w 178"/>
                <a:gd name="T13" fmla="*/ 50 h 341"/>
                <a:gd name="T14" fmla="*/ 7 w 178"/>
                <a:gd name="T15" fmla="*/ 55 h 341"/>
                <a:gd name="T16" fmla="*/ 10 w 178"/>
                <a:gd name="T17" fmla="*/ 66 h 341"/>
                <a:gd name="T18" fmla="*/ 12 w 178"/>
                <a:gd name="T19" fmla="*/ 81 h 341"/>
                <a:gd name="T20" fmla="*/ 7 w 178"/>
                <a:gd name="T21" fmla="*/ 93 h 341"/>
                <a:gd name="T22" fmla="*/ 17 w 178"/>
                <a:gd name="T23" fmla="*/ 102 h 341"/>
                <a:gd name="T24" fmla="*/ 14 w 178"/>
                <a:gd name="T25" fmla="*/ 111 h 341"/>
                <a:gd name="T26" fmla="*/ 21 w 178"/>
                <a:gd name="T27" fmla="*/ 123 h 341"/>
                <a:gd name="T28" fmla="*/ 17 w 178"/>
                <a:gd name="T29" fmla="*/ 133 h 341"/>
                <a:gd name="T30" fmla="*/ 19 w 178"/>
                <a:gd name="T31" fmla="*/ 142 h 341"/>
                <a:gd name="T32" fmla="*/ 19 w 178"/>
                <a:gd name="T33" fmla="*/ 147 h 341"/>
                <a:gd name="T34" fmla="*/ 21 w 178"/>
                <a:gd name="T35" fmla="*/ 145 h 341"/>
                <a:gd name="T36" fmla="*/ 24 w 178"/>
                <a:gd name="T37" fmla="*/ 154 h 341"/>
                <a:gd name="T38" fmla="*/ 31 w 178"/>
                <a:gd name="T39" fmla="*/ 161 h 341"/>
                <a:gd name="T40" fmla="*/ 26 w 178"/>
                <a:gd name="T41" fmla="*/ 180 h 341"/>
                <a:gd name="T42" fmla="*/ 21 w 178"/>
                <a:gd name="T43" fmla="*/ 192 h 341"/>
                <a:gd name="T44" fmla="*/ 24 w 178"/>
                <a:gd name="T45" fmla="*/ 199 h 341"/>
                <a:gd name="T46" fmla="*/ 31 w 178"/>
                <a:gd name="T47" fmla="*/ 213 h 341"/>
                <a:gd name="T48" fmla="*/ 31 w 178"/>
                <a:gd name="T49" fmla="*/ 227 h 341"/>
                <a:gd name="T50" fmla="*/ 26 w 178"/>
                <a:gd name="T51" fmla="*/ 230 h 341"/>
                <a:gd name="T52" fmla="*/ 33 w 178"/>
                <a:gd name="T53" fmla="*/ 234 h 341"/>
                <a:gd name="T54" fmla="*/ 33 w 178"/>
                <a:gd name="T55" fmla="*/ 239 h 341"/>
                <a:gd name="T56" fmla="*/ 31 w 178"/>
                <a:gd name="T57" fmla="*/ 246 h 341"/>
                <a:gd name="T58" fmla="*/ 33 w 178"/>
                <a:gd name="T59" fmla="*/ 253 h 341"/>
                <a:gd name="T60" fmla="*/ 40 w 178"/>
                <a:gd name="T61" fmla="*/ 258 h 341"/>
                <a:gd name="T62" fmla="*/ 36 w 178"/>
                <a:gd name="T63" fmla="*/ 265 h 341"/>
                <a:gd name="T64" fmla="*/ 38 w 178"/>
                <a:gd name="T65" fmla="*/ 270 h 341"/>
                <a:gd name="T66" fmla="*/ 43 w 178"/>
                <a:gd name="T67" fmla="*/ 272 h 341"/>
                <a:gd name="T68" fmla="*/ 40 w 178"/>
                <a:gd name="T69" fmla="*/ 279 h 341"/>
                <a:gd name="T70" fmla="*/ 50 w 178"/>
                <a:gd name="T71" fmla="*/ 291 h 341"/>
                <a:gd name="T72" fmla="*/ 69 w 178"/>
                <a:gd name="T73" fmla="*/ 305 h 341"/>
                <a:gd name="T74" fmla="*/ 73 w 178"/>
                <a:gd name="T75" fmla="*/ 308 h 341"/>
                <a:gd name="T76" fmla="*/ 85 w 178"/>
                <a:gd name="T77" fmla="*/ 322 h 341"/>
                <a:gd name="T78" fmla="*/ 83 w 178"/>
                <a:gd name="T79" fmla="*/ 331 h 341"/>
                <a:gd name="T80" fmla="*/ 90 w 178"/>
                <a:gd name="T81" fmla="*/ 331 h 341"/>
                <a:gd name="T82" fmla="*/ 102 w 178"/>
                <a:gd name="T83" fmla="*/ 334 h 341"/>
                <a:gd name="T84" fmla="*/ 114 w 178"/>
                <a:gd name="T85" fmla="*/ 341 h 341"/>
                <a:gd name="T86" fmla="*/ 128 w 178"/>
                <a:gd name="T87" fmla="*/ 336 h 341"/>
                <a:gd name="T88" fmla="*/ 116 w 178"/>
                <a:gd name="T89" fmla="*/ 331 h 341"/>
                <a:gd name="T90" fmla="*/ 114 w 178"/>
                <a:gd name="T91" fmla="*/ 331 h 341"/>
                <a:gd name="T92" fmla="*/ 126 w 178"/>
                <a:gd name="T93" fmla="*/ 324 h 341"/>
                <a:gd name="T94" fmla="*/ 126 w 178"/>
                <a:gd name="T95" fmla="*/ 320 h 341"/>
                <a:gd name="T96" fmla="*/ 128 w 178"/>
                <a:gd name="T97" fmla="*/ 294 h 341"/>
                <a:gd name="T98" fmla="*/ 137 w 178"/>
                <a:gd name="T99" fmla="*/ 234 h 341"/>
                <a:gd name="T100" fmla="*/ 147 w 178"/>
                <a:gd name="T101" fmla="*/ 171 h 341"/>
                <a:gd name="T102" fmla="*/ 156 w 178"/>
                <a:gd name="T103" fmla="*/ 107 h 341"/>
                <a:gd name="T104" fmla="*/ 156 w 178"/>
                <a:gd name="T105" fmla="*/ 85 h 341"/>
                <a:gd name="T106" fmla="*/ 178 w 178"/>
                <a:gd name="T107" fmla="*/ 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78" h="341">
                  <a:moveTo>
                    <a:pt x="171" y="0"/>
                  </a:moveTo>
                  <a:lnTo>
                    <a:pt x="161" y="3"/>
                  </a:lnTo>
                  <a:lnTo>
                    <a:pt x="118" y="12"/>
                  </a:lnTo>
                  <a:lnTo>
                    <a:pt x="109" y="14"/>
                  </a:lnTo>
                  <a:lnTo>
                    <a:pt x="100" y="17"/>
                  </a:lnTo>
                  <a:lnTo>
                    <a:pt x="90" y="19"/>
                  </a:lnTo>
                  <a:lnTo>
                    <a:pt x="88" y="19"/>
                  </a:lnTo>
                  <a:lnTo>
                    <a:pt x="81" y="19"/>
                  </a:lnTo>
                  <a:lnTo>
                    <a:pt x="78" y="19"/>
                  </a:lnTo>
                  <a:lnTo>
                    <a:pt x="78" y="19"/>
                  </a:lnTo>
                  <a:lnTo>
                    <a:pt x="62" y="24"/>
                  </a:lnTo>
                  <a:lnTo>
                    <a:pt x="59" y="24"/>
                  </a:lnTo>
                  <a:lnTo>
                    <a:pt x="57" y="26"/>
                  </a:lnTo>
                  <a:lnTo>
                    <a:pt x="50" y="26"/>
                  </a:lnTo>
                  <a:lnTo>
                    <a:pt x="24" y="33"/>
                  </a:lnTo>
                  <a:lnTo>
                    <a:pt x="5" y="36"/>
                  </a:lnTo>
                  <a:lnTo>
                    <a:pt x="5" y="38"/>
                  </a:lnTo>
                  <a:lnTo>
                    <a:pt x="5" y="38"/>
                  </a:lnTo>
                  <a:lnTo>
                    <a:pt x="2" y="43"/>
                  </a:lnTo>
                  <a:lnTo>
                    <a:pt x="2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2" y="48"/>
                  </a:lnTo>
                  <a:lnTo>
                    <a:pt x="7" y="50"/>
                  </a:lnTo>
                  <a:lnTo>
                    <a:pt x="7" y="50"/>
                  </a:lnTo>
                  <a:lnTo>
                    <a:pt x="10" y="50"/>
                  </a:lnTo>
                  <a:lnTo>
                    <a:pt x="10" y="52"/>
                  </a:lnTo>
                  <a:lnTo>
                    <a:pt x="10" y="55"/>
                  </a:lnTo>
                  <a:lnTo>
                    <a:pt x="7" y="55"/>
                  </a:lnTo>
                  <a:lnTo>
                    <a:pt x="5" y="57"/>
                  </a:lnTo>
                  <a:lnTo>
                    <a:pt x="7" y="64"/>
                  </a:lnTo>
                  <a:lnTo>
                    <a:pt x="7" y="66"/>
                  </a:lnTo>
                  <a:lnTo>
                    <a:pt x="10" y="66"/>
                  </a:lnTo>
                  <a:lnTo>
                    <a:pt x="12" y="66"/>
                  </a:lnTo>
                  <a:lnTo>
                    <a:pt x="14" y="71"/>
                  </a:lnTo>
                  <a:lnTo>
                    <a:pt x="12" y="76"/>
                  </a:lnTo>
                  <a:lnTo>
                    <a:pt x="12" y="81"/>
                  </a:lnTo>
                  <a:lnTo>
                    <a:pt x="7" y="88"/>
                  </a:lnTo>
                  <a:lnTo>
                    <a:pt x="5" y="90"/>
                  </a:lnTo>
                  <a:lnTo>
                    <a:pt x="5" y="93"/>
                  </a:lnTo>
                  <a:lnTo>
                    <a:pt x="7" y="93"/>
                  </a:lnTo>
                  <a:lnTo>
                    <a:pt x="10" y="95"/>
                  </a:lnTo>
                  <a:lnTo>
                    <a:pt x="10" y="95"/>
                  </a:lnTo>
                  <a:lnTo>
                    <a:pt x="12" y="100"/>
                  </a:lnTo>
                  <a:lnTo>
                    <a:pt x="17" y="102"/>
                  </a:lnTo>
                  <a:lnTo>
                    <a:pt x="17" y="104"/>
                  </a:lnTo>
                  <a:lnTo>
                    <a:pt x="17" y="107"/>
                  </a:lnTo>
                  <a:lnTo>
                    <a:pt x="17" y="109"/>
                  </a:lnTo>
                  <a:lnTo>
                    <a:pt x="14" y="111"/>
                  </a:lnTo>
                  <a:lnTo>
                    <a:pt x="14" y="111"/>
                  </a:lnTo>
                  <a:lnTo>
                    <a:pt x="17" y="116"/>
                  </a:lnTo>
                  <a:lnTo>
                    <a:pt x="19" y="121"/>
                  </a:lnTo>
                  <a:lnTo>
                    <a:pt x="21" y="123"/>
                  </a:lnTo>
                  <a:lnTo>
                    <a:pt x="21" y="123"/>
                  </a:lnTo>
                  <a:lnTo>
                    <a:pt x="21" y="126"/>
                  </a:lnTo>
                  <a:lnTo>
                    <a:pt x="19" y="128"/>
                  </a:lnTo>
                  <a:lnTo>
                    <a:pt x="17" y="133"/>
                  </a:lnTo>
                  <a:lnTo>
                    <a:pt x="19" y="137"/>
                  </a:lnTo>
                  <a:lnTo>
                    <a:pt x="19" y="137"/>
                  </a:lnTo>
                  <a:lnTo>
                    <a:pt x="19" y="140"/>
                  </a:lnTo>
                  <a:lnTo>
                    <a:pt x="19" y="142"/>
                  </a:lnTo>
                  <a:lnTo>
                    <a:pt x="19" y="145"/>
                  </a:lnTo>
                  <a:lnTo>
                    <a:pt x="19" y="145"/>
                  </a:lnTo>
                  <a:lnTo>
                    <a:pt x="19" y="147"/>
                  </a:lnTo>
                  <a:lnTo>
                    <a:pt x="19" y="147"/>
                  </a:lnTo>
                  <a:lnTo>
                    <a:pt x="21" y="147"/>
                  </a:lnTo>
                  <a:lnTo>
                    <a:pt x="21" y="147"/>
                  </a:lnTo>
                  <a:lnTo>
                    <a:pt x="21" y="145"/>
                  </a:lnTo>
                  <a:lnTo>
                    <a:pt x="21" y="145"/>
                  </a:lnTo>
                  <a:lnTo>
                    <a:pt x="24" y="145"/>
                  </a:lnTo>
                  <a:lnTo>
                    <a:pt x="24" y="147"/>
                  </a:lnTo>
                  <a:lnTo>
                    <a:pt x="24" y="154"/>
                  </a:lnTo>
                  <a:lnTo>
                    <a:pt x="24" y="154"/>
                  </a:lnTo>
                  <a:lnTo>
                    <a:pt x="21" y="154"/>
                  </a:lnTo>
                  <a:lnTo>
                    <a:pt x="21" y="156"/>
                  </a:lnTo>
                  <a:lnTo>
                    <a:pt x="28" y="161"/>
                  </a:lnTo>
                  <a:lnTo>
                    <a:pt x="31" y="161"/>
                  </a:lnTo>
                  <a:lnTo>
                    <a:pt x="31" y="161"/>
                  </a:lnTo>
                  <a:lnTo>
                    <a:pt x="31" y="163"/>
                  </a:lnTo>
                  <a:lnTo>
                    <a:pt x="31" y="173"/>
                  </a:lnTo>
                  <a:lnTo>
                    <a:pt x="26" y="180"/>
                  </a:lnTo>
                  <a:lnTo>
                    <a:pt x="24" y="185"/>
                  </a:lnTo>
                  <a:lnTo>
                    <a:pt x="19" y="187"/>
                  </a:lnTo>
                  <a:lnTo>
                    <a:pt x="19" y="190"/>
                  </a:lnTo>
                  <a:lnTo>
                    <a:pt x="21" y="192"/>
                  </a:lnTo>
                  <a:lnTo>
                    <a:pt x="24" y="192"/>
                  </a:lnTo>
                  <a:lnTo>
                    <a:pt x="24" y="194"/>
                  </a:lnTo>
                  <a:lnTo>
                    <a:pt x="24" y="199"/>
                  </a:lnTo>
                  <a:lnTo>
                    <a:pt x="24" y="199"/>
                  </a:lnTo>
                  <a:lnTo>
                    <a:pt x="24" y="201"/>
                  </a:lnTo>
                  <a:lnTo>
                    <a:pt x="28" y="208"/>
                  </a:lnTo>
                  <a:lnTo>
                    <a:pt x="33" y="208"/>
                  </a:lnTo>
                  <a:lnTo>
                    <a:pt x="31" y="213"/>
                  </a:lnTo>
                  <a:lnTo>
                    <a:pt x="33" y="223"/>
                  </a:lnTo>
                  <a:lnTo>
                    <a:pt x="31" y="227"/>
                  </a:lnTo>
                  <a:lnTo>
                    <a:pt x="31" y="227"/>
                  </a:lnTo>
                  <a:lnTo>
                    <a:pt x="31" y="227"/>
                  </a:lnTo>
                  <a:lnTo>
                    <a:pt x="28" y="225"/>
                  </a:lnTo>
                  <a:lnTo>
                    <a:pt x="26" y="227"/>
                  </a:lnTo>
                  <a:lnTo>
                    <a:pt x="24" y="227"/>
                  </a:lnTo>
                  <a:lnTo>
                    <a:pt x="26" y="230"/>
                  </a:lnTo>
                  <a:lnTo>
                    <a:pt x="28" y="232"/>
                  </a:lnTo>
                  <a:lnTo>
                    <a:pt x="28" y="232"/>
                  </a:lnTo>
                  <a:lnTo>
                    <a:pt x="31" y="232"/>
                  </a:lnTo>
                  <a:lnTo>
                    <a:pt x="33" y="234"/>
                  </a:lnTo>
                  <a:lnTo>
                    <a:pt x="36" y="237"/>
                  </a:lnTo>
                  <a:lnTo>
                    <a:pt x="36" y="237"/>
                  </a:lnTo>
                  <a:lnTo>
                    <a:pt x="33" y="239"/>
                  </a:lnTo>
                  <a:lnTo>
                    <a:pt x="33" y="239"/>
                  </a:lnTo>
                  <a:lnTo>
                    <a:pt x="33" y="242"/>
                  </a:lnTo>
                  <a:lnTo>
                    <a:pt x="33" y="242"/>
                  </a:lnTo>
                  <a:lnTo>
                    <a:pt x="33" y="244"/>
                  </a:lnTo>
                  <a:lnTo>
                    <a:pt x="31" y="246"/>
                  </a:lnTo>
                  <a:lnTo>
                    <a:pt x="31" y="246"/>
                  </a:lnTo>
                  <a:lnTo>
                    <a:pt x="33" y="249"/>
                  </a:lnTo>
                  <a:lnTo>
                    <a:pt x="33" y="251"/>
                  </a:lnTo>
                  <a:lnTo>
                    <a:pt x="33" y="253"/>
                  </a:lnTo>
                  <a:lnTo>
                    <a:pt x="36" y="256"/>
                  </a:lnTo>
                  <a:lnTo>
                    <a:pt x="38" y="256"/>
                  </a:lnTo>
                  <a:lnTo>
                    <a:pt x="40" y="258"/>
                  </a:lnTo>
                  <a:lnTo>
                    <a:pt x="40" y="258"/>
                  </a:lnTo>
                  <a:lnTo>
                    <a:pt x="40" y="260"/>
                  </a:lnTo>
                  <a:lnTo>
                    <a:pt x="40" y="263"/>
                  </a:lnTo>
                  <a:lnTo>
                    <a:pt x="38" y="265"/>
                  </a:lnTo>
                  <a:lnTo>
                    <a:pt x="36" y="265"/>
                  </a:lnTo>
                  <a:lnTo>
                    <a:pt x="36" y="265"/>
                  </a:lnTo>
                  <a:lnTo>
                    <a:pt x="36" y="268"/>
                  </a:lnTo>
                  <a:lnTo>
                    <a:pt x="36" y="270"/>
                  </a:lnTo>
                  <a:lnTo>
                    <a:pt x="38" y="270"/>
                  </a:lnTo>
                  <a:lnTo>
                    <a:pt x="40" y="270"/>
                  </a:lnTo>
                  <a:lnTo>
                    <a:pt x="40" y="270"/>
                  </a:lnTo>
                  <a:lnTo>
                    <a:pt x="43" y="272"/>
                  </a:lnTo>
                  <a:lnTo>
                    <a:pt x="43" y="272"/>
                  </a:lnTo>
                  <a:lnTo>
                    <a:pt x="43" y="275"/>
                  </a:lnTo>
                  <a:lnTo>
                    <a:pt x="40" y="275"/>
                  </a:lnTo>
                  <a:lnTo>
                    <a:pt x="40" y="275"/>
                  </a:lnTo>
                  <a:lnTo>
                    <a:pt x="40" y="279"/>
                  </a:lnTo>
                  <a:lnTo>
                    <a:pt x="40" y="279"/>
                  </a:lnTo>
                  <a:lnTo>
                    <a:pt x="43" y="287"/>
                  </a:lnTo>
                  <a:lnTo>
                    <a:pt x="47" y="291"/>
                  </a:lnTo>
                  <a:lnTo>
                    <a:pt x="50" y="291"/>
                  </a:lnTo>
                  <a:lnTo>
                    <a:pt x="52" y="291"/>
                  </a:lnTo>
                  <a:lnTo>
                    <a:pt x="62" y="301"/>
                  </a:lnTo>
                  <a:lnTo>
                    <a:pt x="66" y="305"/>
                  </a:lnTo>
                  <a:lnTo>
                    <a:pt x="69" y="305"/>
                  </a:lnTo>
                  <a:lnTo>
                    <a:pt x="69" y="305"/>
                  </a:lnTo>
                  <a:lnTo>
                    <a:pt x="71" y="305"/>
                  </a:lnTo>
                  <a:lnTo>
                    <a:pt x="71" y="305"/>
                  </a:lnTo>
                  <a:lnTo>
                    <a:pt x="73" y="308"/>
                  </a:lnTo>
                  <a:lnTo>
                    <a:pt x="73" y="310"/>
                  </a:lnTo>
                  <a:lnTo>
                    <a:pt x="76" y="315"/>
                  </a:lnTo>
                  <a:lnTo>
                    <a:pt x="81" y="315"/>
                  </a:lnTo>
                  <a:lnTo>
                    <a:pt x="85" y="322"/>
                  </a:lnTo>
                  <a:lnTo>
                    <a:pt x="85" y="324"/>
                  </a:lnTo>
                  <a:lnTo>
                    <a:pt x="85" y="327"/>
                  </a:lnTo>
                  <a:lnTo>
                    <a:pt x="85" y="329"/>
                  </a:lnTo>
                  <a:lnTo>
                    <a:pt x="83" y="331"/>
                  </a:lnTo>
                  <a:lnTo>
                    <a:pt x="85" y="334"/>
                  </a:lnTo>
                  <a:lnTo>
                    <a:pt x="88" y="334"/>
                  </a:lnTo>
                  <a:lnTo>
                    <a:pt x="88" y="334"/>
                  </a:lnTo>
                  <a:lnTo>
                    <a:pt x="90" y="331"/>
                  </a:lnTo>
                  <a:lnTo>
                    <a:pt x="90" y="329"/>
                  </a:lnTo>
                  <a:lnTo>
                    <a:pt x="90" y="331"/>
                  </a:lnTo>
                  <a:lnTo>
                    <a:pt x="95" y="331"/>
                  </a:lnTo>
                  <a:lnTo>
                    <a:pt x="102" y="334"/>
                  </a:lnTo>
                  <a:lnTo>
                    <a:pt x="102" y="334"/>
                  </a:lnTo>
                  <a:lnTo>
                    <a:pt x="107" y="339"/>
                  </a:lnTo>
                  <a:lnTo>
                    <a:pt x="111" y="339"/>
                  </a:lnTo>
                  <a:lnTo>
                    <a:pt x="114" y="341"/>
                  </a:lnTo>
                  <a:lnTo>
                    <a:pt x="118" y="341"/>
                  </a:lnTo>
                  <a:lnTo>
                    <a:pt x="121" y="341"/>
                  </a:lnTo>
                  <a:lnTo>
                    <a:pt x="126" y="339"/>
                  </a:lnTo>
                  <a:lnTo>
                    <a:pt x="128" y="336"/>
                  </a:lnTo>
                  <a:lnTo>
                    <a:pt x="128" y="334"/>
                  </a:lnTo>
                  <a:lnTo>
                    <a:pt x="128" y="334"/>
                  </a:lnTo>
                  <a:lnTo>
                    <a:pt x="118" y="331"/>
                  </a:lnTo>
                  <a:lnTo>
                    <a:pt x="116" y="331"/>
                  </a:lnTo>
                  <a:lnTo>
                    <a:pt x="116" y="334"/>
                  </a:lnTo>
                  <a:lnTo>
                    <a:pt x="114" y="334"/>
                  </a:lnTo>
                  <a:lnTo>
                    <a:pt x="114" y="334"/>
                  </a:lnTo>
                  <a:lnTo>
                    <a:pt x="114" y="331"/>
                  </a:lnTo>
                  <a:lnTo>
                    <a:pt x="116" y="327"/>
                  </a:lnTo>
                  <a:lnTo>
                    <a:pt x="118" y="324"/>
                  </a:lnTo>
                  <a:lnTo>
                    <a:pt x="121" y="324"/>
                  </a:lnTo>
                  <a:lnTo>
                    <a:pt x="126" y="324"/>
                  </a:lnTo>
                  <a:lnTo>
                    <a:pt x="126" y="324"/>
                  </a:lnTo>
                  <a:lnTo>
                    <a:pt x="128" y="322"/>
                  </a:lnTo>
                  <a:lnTo>
                    <a:pt x="126" y="322"/>
                  </a:lnTo>
                  <a:lnTo>
                    <a:pt x="126" y="320"/>
                  </a:lnTo>
                  <a:lnTo>
                    <a:pt x="128" y="313"/>
                  </a:lnTo>
                  <a:lnTo>
                    <a:pt x="128" y="310"/>
                  </a:lnTo>
                  <a:lnTo>
                    <a:pt x="128" y="303"/>
                  </a:lnTo>
                  <a:lnTo>
                    <a:pt x="128" y="294"/>
                  </a:lnTo>
                  <a:lnTo>
                    <a:pt x="133" y="277"/>
                  </a:lnTo>
                  <a:lnTo>
                    <a:pt x="135" y="256"/>
                  </a:lnTo>
                  <a:lnTo>
                    <a:pt x="137" y="239"/>
                  </a:lnTo>
                  <a:lnTo>
                    <a:pt x="137" y="234"/>
                  </a:lnTo>
                  <a:lnTo>
                    <a:pt x="140" y="223"/>
                  </a:lnTo>
                  <a:lnTo>
                    <a:pt x="140" y="220"/>
                  </a:lnTo>
                  <a:lnTo>
                    <a:pt x="147" y="173"/>
                  </a:lnTo>
                  <a:lnTo>
                    <a:pt x="147" y="171"/>
                  </a:lnTo>
                  <a:lnTo>
                    <a:pt x="147" y="171"/>
                  </a:lnTo>
                  <a:lnTo>
                    <a:pt x="152" y="137"/>
                  </a:lnTo>
                  <a:lnTo>
                    <a:pt x="154" y="123"/>
                  </a:lnTo>
                  <a:lnTo>
                    <a:pt x="156" y="107"/>
                  </a:lnTo>
                  <a:lnTo>
                    <a:pt x="156" y="102"/>
                  </a:lnTo>
                  <a:lnTo>
                    <a:pt x="156" y="97"/>
                  </a:lnTo>
                  <a:lnTo>
                    <a:pt x="156" y="93"/>
                  </a:lnTo>
                  <a:lnTo>
                    <a:pt x="156" y="85"/>
                  </a:lnTo>
                  <a:lnTo>
                    <a:pt x="161" y="66"/>
                  </a:lnTo>
                  <a:lnTo>
                    <a:pt x="161" y="50"/>
                  </a:lnTo>
                  <a:lnTo>
                    <a:pt x="175" y="0"/>
                  </a:lnTo>
                  <a:lnTo>
                    <a:pt x="178" y="0"/>
                  </a:lnTo>
                  <a:lnTo>
                    <a:pt x="175" y="0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27" name="Freeform 69"/>
            <p:cNvSpPr>
              <a:spLocks/>
            </p:cNvSpPr>
            <p:nvPr/>
          </p:nvSpPr>
          <p:spPr bwMode="auto">
            <a:xfrm>
              <a:off x="2921418" y="4352341"/>
              <a:ext cx="357188" cy="341313"/>
            </a:xfrm>
            <a:custGeom>
              <a:avLst/>
              <a:gdLst>
                <a:gd name="T0" fmla="*/ 12 w 225"/>
                <a:gd name="T1" fmla="*/ 144 h 215"/>
                <a:gd name="T2" fmla="*/ 10 w 225"/>
                <a:gd name="T3" fmla="*/ 144 h 215"/>
                <a:gd name="T4" fmla="*/ 5 w 225"/>
                <a:gd name="T5" fmla="*/ 147 h 215"/>
                <a:gd name="T6" fmla="*/ 0 w 225"/>
                <a:gd name="T7" fmla="*/ 151 h 215"/>
                <a:gd name="T8" fmla="*/ 0 w 225"/>
                <a:gd name="T9" fmla="*/ 156 h 215"/>
                <a:gd name="T10" fmla="*/ 22 w 225"/>
                <a:gd name="T11" fmla="*/ 151 h 215"/>
                <a:gd name="T12" fmla="*/ 33 w 225"/>
                <a:gd name="T13" fmla="*/ 156 h 215"/>
                <a:gd name="T14" fmla="*/ 59 w 225"/>
                <a:gd name="T15" fmla="*/ 158 h 215"/>
                <a:gd name="T16" fmla="*/ 67 w 225"/>
                <a:gd name="T17" fmla="*/ 154 h 215"/>
                <a:gd name="T18" fmla="*/ 67 w 225"/>
                <a:gd name="T19" fmla="*/ 161 h 215"/>
                <a:gd name="T20" fmla="*/ 67 w 225"/>
                <a:gd name="T21" fmla="*/ 177 h 215"/>
                <a:gd name="T22" fmla="*/ 81 w 225"/>
                <a:gd name="T23" fmla="*/ 166 h 215"/>
                <a:gd name="T24" fmla="*/ 85 w 225"/>
                <a:gd name="T25" fmla="*/ 168 h 215"/>
                <a:gd name="T26" fmla="*/ 100 w 225"/>
                <a:gd name="T27" fmla="*/ 173 h 215"/>
                <a:gd name="T28" fmla="*/ 102 w 225"/>
                <a:gd name="T29" fmla="*/ 180 h 215"/>
                <a:gd name="T30" fmla="*/ 112 w 225"/>
                <a:gd name="T31" fmla="*/ 185 h 215"/>
                <a:gd name="T32" fmla="*/ 119 w 225"/>
                <a:gd name="T33" fmla="*/ 187 h 215"/>
                <a:gd name="T34" fmla="*/ 123 w 225"/>
                <a:gd name="T35" fmla="*/ 192 h 215"/>
                <a:gd name="T36" fmla="*/ 123 w 225"/>
                <a:gd name="T37" fmla="*/ 196 h 215"/>
                <a:gd name="T38" fmla="*/ 128 w 225"/>
                <a:gd name="T39" fmla="*/ 196 h 215"/>
                <a:gd name="T40" fmla="*/ 130 w 225"/>
                <a:gd name="T41" fmla="*/ 199 h 215"/>
                <a:gd name="T42" fmla="*/ 135 w 225"/>
                <a:gd name="T43" fmla="*/ 201 h 215"/>
                <a:gd name="T44" fmla="*/ 142 w 225"/>
                <a:gd name="T45" fmla="*/ 213 h 215"/>
                <a:gd name="T46" fmla="*/ 157 w 225"/>
                <a:gd name="T47" fmla="*/ 208 h 215"/>
                <a:gd name="T48" fmla="*/ 157 w 225"/>
                <a:gd name="T49" fmla="*/ 166 h 215"/>
                <a:gd name="T50" fmla="*/ 164 w 225"/>
                <a:gd name="T51" fmla="*/ 151 h 215"/>
                <a:gd name="T52" fmla="*/ 171 w 225"/>
                <a:gd name="T53" fmla="*/ 158 h 215"/>
                <a:gd name="T54" fmla="*/ 192 w 225"/>
                <a:gd name="T55" fmla="*/ 158 h 215"/>
                <a:gd name="T56" fmla="*/ 192 w 225"/>
                <a:gd name="T57" fmla="*/ 135 h 215"/>
                <a:gd name="T58" fmla="*/ 201 w 225"/>
                <a:gd name="T59" fmla="*/ 140 h 215"/>
                <a:gd name="T60" fmla="*/ 201 w 225"/>
                <a:gd name="T61" fmla="*/ 142 h 215"/>
                <a:gd name="T62" fmla="*/ 204 w 225"/>
                <a:gd name="T63" fmla="*/ 144 h 215"/>
                <a:gd name="T64" fmla="*/ 211 w 225"/>
                <a:gd name="T65" fmla="*/ 147 h 215"/>
                <a:gd name="T66" fmla="*/ 213 w 225"/>
                <a:gd name="T67" fmla="*/ 135 h 215"/>
                <a:gd name="T68" fmla="*/ 213 w 225"/>
                <a:gd name="T69" fmla="*/ 87 h 215"/>
                <a:gd name="T70" fmla="*/ 216 w 225"/>
                <a:gd name="T71" fmla="*/ 78 h 215"/>
                <a:gd name="T72" fmla="*/ 218 w 225"/>
                <a:gd name="T73" fmla="*/ 71 h 215"/>
                <a:gd name="T74" fmla="*/ 213 w 225"/>
                <a:gd name="T75" fmla="*/ 59 h 215"/>
                <a:gd name="T76" fmla="*/ 213 w 225"/>
                <a:gd name="T77" fmla="*/ 50 h 215"/>
                <a:gd name="T78" fmla="*/ 206 w 225"/>
                <a:gd name="T79" fmla="*/ 35 h 215"/>
                <a:gd name="T80" fmla="*/ 220 w 225"/>
                <a:gd name="T81" fmla="*/ 28 h 215"/>
                <a:gd name="T82" fmla="*/ 223 w 225"/>
                <a:gd name="T83" fmla="*/ 14 h 215"/>
                <a:gd name="T84" fmla="*/ 225 w 225"/>
                <a:gd name="T85" fmla="*/ 12 h 215"/>
                <a:gd name="T86" fmla="*/ 225 w 225"/>
                <a:gd name="T87" fmla="*/ 5 h 215"/>
                <a:gd name="T88" fmla="*/ 180 w 225"/>
                <a:gd name="T89" fmla="*/ 0 h 215"/>
                <a:gd name="T90" fmla="*/ 149 w 225"/>
                <a:gd name="T91" fmla="*/ 26 h 215"/>
                <a:gd name="T92" fmla="*/ 128 w 225"/>
                <a:gd name="T93" fmla="*/ 43 h 215"/>
                <a:gd name="T94" fmla="*/ 112 w 225"/>
                <a:gd name="T95" fmla="*/ 57 h 215"/>
                <a:gd name="T96" fmla="*/ 97 w 225"/>
                <a:gd name="T97" fmla="*/ 69 h 215"/>
                <a:gd name="T98" fmla="*/ 83 w 225"/>
                <a:gd name="T99" fmla="*/ 78 h 215"/>
                <a:gd name="T100" fmla="*/ 69 w 225"/>
                <a:gd name="T101" fmla="*/ 90 h 215"/>
                <a:gd name="T102" fmla="*/ 64 w 225"/>
                <a:gd name="T103" fmla="*/ 90 h 215"/>
                <a:gd name="T104" fmla="*/ 62 w 225"/>
                <a:gd name="T105" fmla="*/ 95 h 215"/>
                <a:gd name="T106" fmla="*/ 52 w 225"/>
                <a:gd name="T107" fmla="*/ 118 h 215"/>
                <a:gd name="T108" fmla="*/ 45 w 225"/>
                <a:gd name="T109" fmla="*/ 118 h 215"/>
                <a:gd name="T110" fmla="*/ 31 w 225"/>
                <a:gd name="T111" fmla="*/ 121 h 215"/>
                <a:gd name="T112" fmla="*/ 10 w 225"/>
                <a:gd name="T113" fmla="*/ 137 h 215"/>
                <a:gd name="T114" fmla="*/ 10 w 225"/>
                <a:gd name="T115" fmla="*/ 14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25" h="215">
                  <a:moveTo>
                    <a:pt x="12" y="142"/>
                  </a:moveTo>
                  <a:lnTo>
                    <a:pt x="12" y="144"/>
                  </a:lnTo>
                  <a:lnTo>
                    <a:pt x="12" y="144"/>
                  </a:lnTo>
                  <a:lnTo>
                    <a:pt x="10" y="144"/>
                  </a:lnTo>
                  <a:lnTo>
                    <a:pt x="7" y="144"/>
                  </a:lnTo>
                  <a:lnTo>
                    <a:pt x="5" y="147"/>
                  </a:lnTo>
                  <a:lnTo>
                    <a:pt x="3" y="151"/>
                  </a:lnTo>
                  <a:lnTo>
                    <a:pt x="0" y="151"/>
                  </a:lnTo>
                  <a:lnTo>
                    <a:pt x="0" y="154"/>
                  </a:lnTo>
                  <a:lnTo>
                    <a:pt x="0" y="156"/>
                  </a:lnTo>
                  <a:lnTo>
                    <a:pt x="22" y="156"/>
                  </a:lnTo>
                  <a:lnTo>
                    <a:pt x="22" y="151"/>
                  </a:lnTo>
                  <a:lnTo>
                    <a:pt x="33" y="151"/>
                  </a:lnTo>
                  <a:lnTo>
                    <a:pt x="33" y="156"/>
                  </a:lnTo>
                  <a:lnTo>
                    <a:pt x="57" y="158"/>
                  </a:lnTo>
                  <a:lnTo>
                    <a:pt x="59" y="158"/>
                  </a:lnTo>
                  <a:lnTo>
                    <a:pt x="62" y="154"/>
                  </a:lnTo>
                  <a:lnTo>
                    <a:pt x="67" y="154"/>
                  </a:lnTo>
                  <a:lnTo>
                    <a:pt x="67" y="156"/>
                  </a:lnTo>
                  <a:lnTo>
                    <a:pt x="67" y="161"/>
                  </a:lnTo>
                  <a:lnTo>
                    <a:pt x="62" y="175"/>
                  </a:lnTo>
                  <a:lnTo>
                    <a:pt x="67" y="177"/>
                  </a:lnTo>
                  <a:lnTo>
                    <a:pt x="67" y="166"/>
                  </a:lnTo>
                  <a:lnTo>
                    <a:pt x="81" y="166"/>
                  </a:lnTo>
                  <a:lnTo>
                    <a:pt x="83" y="166"/>
                  </a:lnTo>
                  <a:lnTo>
                    <a:pt x="85" y="168"/>
                  </a:lnTo>
                  <a:lnTo>
                    <a:pt x="93" y="168"/>
                  </a:lnTo>
                  <a:lnTo>
                    <a:pt x="100" y="173"/>
                  </a:lnTo>
                  <a:lnTo>
                    <a:pt x="102" y="175"/>
                  </a:lnTo>
                  <a:lnTo>
                    <a:pt x="102" y="180"/>
                  </a:lnTo>
                  <a:lnTo>
                    <a:pt x="104" y="180"/>
                  </a:lnTo>
                  <a:lnTo>
                    <a:pt x="112" y="185"/>
                  </a:lnTo>
                  <a:lnTo>
                    <a:pt x="116" y="185"/>
                  </a:lnTo>
                  <a:lnTo>
                    <a:pt x="119" y="187"/>
                  </a:lnTo>
                  <a:lnTo>
                    <a:pt x="121" y="189"/>
                  </a:lnTo>
                  <a:lnTo>
                    <a:pt x="123" y="192"/>
                  </a:lnTo>
                  <a:lnTo>
                    <a:pt x="123" y="194"/>
                  </a:lnTo>
                  <a:lnTo>
                    <a:pt x="123" y="196"/>
                  </a:lnTo>
                  <a:lnTo>
                    <a:pt x="126" y="196"/>
                  </a:lnTo>
                  <a:lnTo>
                    <a:pt x="128" y="196"/>
                  </a:lnTo>
                  <a:lnTo>
                    <a:pt x="130" y="196"/>
                  </a:lnTo>
                  <a:lnTo>
                    <a:pt x="130" y="199"/>
                  </a:lnTo>
                  <a:lnTo>
                    <a:pt x="135" y="199"/>
                  </a:lnTo>
                  <a:lnTo>
                    <a:pt x="135" y="201"/>
                  </a:lnTo>
                  <a:lnTo>
                    <a:pt x="135" y="215"/>
                  </a:lnTo>
                  <a:lnTo>
                    <a:pt x="142" y="213"/>
                  </a:lnTo>
                  <a:lnTo>
                    <a:pt x="142" y="208"/>
                  </a:lnTo>
                  <a:lnTo>
                    <a:pt x="157" y="208"/>
                  </a:lnTo>
                  <a:lnTo>
                    <a:pt x="157" y="180"/>
                  </a:lnTo>
                  <a:lnTo>
                    <a:pt x="157" y="166"/>
                  </a:lnTo>
                  <a:lnTo>
                    <a:pt x="164" y="166"/>
                  </a:lnTo>
                  <a:lnTo>
                    <a:pt x="164" y="151"/>
                  </a:lnTo>
                  <a:lnTo>
                    <a:pt x="171" y="151"/>
                  </a:lnTo>
                  <a:lnTo>
                    <a:pt x="171" y="158"/>
                  </a:lnTo>
                  <a:lnTo>
                    <a:pt x="175" y="158"/>
                  </a:lnTo>
                  <a:lnTo>
                    <a:pt x="192" y="158"/>
                  </a:lnTo>
                  <a:lnTo>
                    <a:pt x="192" y="149"/>
                  </a:lnTo>
                  <a:lnTo>
                    <a:pt x="192" y="135"/>
                  </a:lnTo>
                  <a:lnTo>
                    <a:pt x="194" y="137"/>
                  </a:lnTo>
                  <a:lnTo>
                    <a:pt x="201" y="140"/>
                  </a:lnTo>
                  <a:lnTo>
                    <a:pt x="201" y="140"/>
                  </a:lnTo>
                  <a:lnTo>
                    <a:pt x="201" y="142"/>
                  </a:lnTo>
                  <a:lnTo>
                    <a:pt x="204" y="144"/>
                  </a:lnTo>
                  <a:lnTo>
                    <a:pt x="204" y="144"/>
                  </a:lnTo>
                  <a:lnTo>
                    <a:pt x="206" y="144"/>
                  </a:lnTo>
                  <a:lnTo>
                    <a:pt x="211" y="147"/>
                  </a:lnTo>
                  <a:lnTo>
                    <a:pt x="211" y="144"/>
                  </a:lnTo>
                  <a:lnTo>
                    <a:pt x="213" y="135"/>
                  </a:lnTo>
                  <a:lnTo>
                    <a:pt x="213" y="92"/>
                  </a:lnTo>
                  <a:lnTo>
                    <a:pt x="213" y="87"/>
                  </a:lnTo>
                  <a:lnTo>
                    <a:pt x="213" y="80"/>
                  </a:lnTo>
                  <a:lnTo>
                    <a:pt x="216" y="78"/>
                  </a:lnTo>
                  <a:lnTo>
                    <a:pt x="216" y="76"/>
                  </a:lnTo>
                  <a:lnTo>
                    <a:pt x="218" y="71"/>
                  </a:lnTo>
                  <a:lnTo>
                    <a:pt x="213" y="71"/>
                  </a:lnTo>
                  <a:lnTo>
                    <a:pt x="213" y="59"/>
                  </a:lnTo>
                  <a:lnTo>
                    <a:pt x="213" y="54"/>
                  </a:lnTo>
                  <a:lnTo>
                    <a:pt x="213" y="50"/>
                  </a:lnTo>
                  <a:lnTo>
                    <a:pt x="206" y="50"/>
                  </a:lnTo>
                  <a:lnTo>
                    <a:pt x="206" y="35"/>
                  </a:lnTo>
                  <a:lnTo>
                    <a:pt x="220" y="35"/>
                  </a:lnTo>
                  <a:lnTo>
                    <a:pt x="220" y="28"/>
                  </a:lnTo>
                  <a:lnTo>
                    <a:pt x="220" y="17"/>
                  </a:lnTo>
                  <a:lnTo>
                    <a:pt x="223" y="14"/>
                  </a:lnTo>
                  <a:lnTo>
                    <a:pt x="225" y="12"/>
                  </a:lnTo>
                  <a:lnTo>
                    <a:pt x="225" y="12"/>
                  </a:lnTo>
                  <a:lnTo>
                    <a:pt x="225" y="7"/>
                  </a:lnTo>
                  <a:lnTo>
                    <a:pt x="225" y="5"/>
                  </a:lnTo>
                  <a:lnTo>
                    <a:pt x="225" y="2"/>
                  </a:lnTo>
                  <a:lnTo>
                    <a:pt x="180" y="0"/>
                  </a:lnTo>
                  <a:lnTo>
                    <a:pt x="180" y="0"/>
                  </a:lnTo>
                  <a:lnTo>
                    <a:pt x="149" y="26"/>
                  </a:lnTo>
                  <a:lnTo>
                    <a:pt x="142" y="31"/>
                  </a:lnTo>
                  <a:lnTo>
                    <a:pt x="128" y="43"/>
                  </a:lnTo>
                  <a:lnTo>
                    <a:pt x="112" y="57"/>
                  </a:lnTo>
                  <a:lnTo>
                    <a:pt x="112" y="57"/>
                  </a:lnTo>
                  <a:lnTo>
                    <a:pt x="104" y="61"/>
                  </a:lnTo>
                  <a:lnTo>
                    <a:pt x="97" y="69"/>
                  </a:lnTo>
                  <a:lnTo>
                    <a:pt x="83" y="78"/>
                  </a:lnTo>
                  <a:lnTo>
                    <a:pt x="83" y="78"/>
                  </a:lnTo>
                  <a:lnTo>
                    <a:pt x="78" y="83"/>
                  </a:lnTo>
                  <a:lnTo>
                    <a:pt x="69" y="90"/>
                  </a:lnTo>
                  <a:lnTo>
                    <a:pt x="69" y="90"/>
                  </a:lnTo>
                  <a:lnTo>
                    <a:pt x="64" y="90"/>
                  </a:lnTo>
                  <a:lnTo>
                    <a:pt x="62" y="92"/>
                  </a:lnTo>
                  <a:lnTo>
                    <a:pt x="62" y="95"/>
                  </a:lnTo>
                  <a:lnTo>
                    <a:pt x="52" y="104"/>
                  </a:lnTo>
                  <a:lnTo>
                    <a:pt x="52" y="118"/>
                  </a:lnTo>
                  <a:lnTo>
                    <a:pt x="45" y="118"/>
                  </a:lnTo>
                  <a:lnTo>
                    <a:pt x="45" y="118"/>
                  </a:lnTo>
                  <a:lnTo>
                    <a:pt x="45" y="109"/>
                  </a:lnTo>
                  <a:lnTo>
                    <a:pt x="31" y="121"/>
                  </a:lnTo>
                  <a:lnTo>
                    <a:pt x="17" y="132"/>
                  </a:lnTo>
                  <a:lnTo>
                    <a:pt x="10" y="137"/>
                  </a:lnTo>
                  <a:lnTo>
                    <a:pt x="10" y="137"/>
                  </a:lnTo>
                  <a:lnTo>
                    <a:pt x="10" y="140"/>
                  </a:lnTo>
                  <a:lnTo>
                    <a:pt x="12" y="14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28" name="Freeform 70"/>
            <p:cNvSpPr>
              <a:spLocks/>
            </p:cNvSpPr>
            <p:nvPr/>
          </p:nvSpPr>
          <p:spPr bwMode="auto">
            <a:xfrm>
              <a:off x="4358106" y="4596816"/>
              <a:ext cx="412750" cy="292100"/>
            </a:xfrm>
            <a:custGeom>
              <a:avLst/>
              <a:gdLst>
                <a:gd name="T0" fmla="*/ 78 w 260"/>
                <a:gd name="T1" fmla="*/ 14 h 184"/>
                <a:gd name="T2" fmla="*/ 76 w 260"/>
                <a:gd name="T3" fmla="*/ 21 h 184"/>
                <a:gd name="T4" fmla="*/ 73 w 260"/>
                <a:gd name="T5" fmla="*/ 33 h 184"/>
                <a:gd name="T6" fmla="*/ 61 w 260"/>
                <a:gd name="T7" fmla="*/ 42 h 184"/>
                <a:gd name="T8" fmla="*/ 52 w 260"/>
                <a:gd name="T9" fmla="*/ 42 h 184"/>
                <a:gd name="T10" fmla="*/ 40 w 260"/>
                <a:gd name="T11" fmla="*/ 49 h 184"/>
                <a:gd name="T12" fmla="*/ 42 w 260"/>
                <a:gd name="T13" fmla="*/ 57 h 184"/>
                <a:gd name="T14" fmla="*/ 33 w 260"/>
                <a:gd name="T15" fmla="*/ 68 h 184"/>
                <a:gd name="T16" fmla="*/ 35 w 260"/>
                <a:gd name="T17" fmla="*/ 87 h 184"/>
                <a:gd name="T18" fmla="*/ 31 w 260"/>
                <a:gd name="T19" fmla="*/ 99 h 184"/>
                <a:gd name="T20" fmla="*/ 23 w 260"/>
                <a:gd name="T21" fmla="*/ 99 h 184"/>
                <a:gd name="T22" fmla="*/ 23 w 260"/>
                <a:gd name="T23" fmla="*/ 104 h 184"/>
                <a:gd name="T24" fmla="*/ 21 w 260"/>
                <a:gd name="T25" fmla="*/ 113 h 184"/>
                <a:gd name="T26" fmla="*/ 19 w 260"/>
                <a:gd name="T27" fmla="*/ 120 h 184"/>
                <a:gd name="T28" fmla="*/ 19 w 260"/>
                <a:gd name="T29" fmla="*/ 125 h 184"/>
                <a:gd name="T30" fmla="*/ 14 w 260"/>
                <a:gd name="T31" fmla="*/ 125 h 184"/>
                <a:gd name="T32" fmla="*/ 14 w 260"/>
                <a:gd name="T33" fmla="*/ 130 h 184"/>
                <a:gd name="T34" fmla="*/ 9 w 260"/>
                <a:gd name="T35" fmla="*/ 144 h 184"/>
                <a:gd name="T36" fmla="*/ 4 w 260"/>
                <a:gd name="T37" fmla="*/ 144 h 184"/>
                <a:gd name="T38" fmla="*/ 2 w 260"/>
                <a:gd name="T39" fmla="*/ 151 h 184"/>
                <a:gd name="T40" fmla="*/ 9 w 260"/>
                <a:gd name="T41" fmla="*/ 161 h 184"/>
                <a:gd name="T42" fmla="*/ 14 w 260"/>
                <a:gd name="T43" fmla="*/ 170 h 184"/>
                <a:gd name="T44" fmla="*/ 19 w 260"/>
                <a:gd name="T45" fmla="*/ 170 h 184"/>
                <a:gd name="T46" fmla="*/ 23 w 260"/>
                <a:gd name="T47" fmla="*/ 172 h 184"/>
                <a:gd name="T48" fmla="*/ 33 w 260"/>
                <a:gd name="T49" fmla="*/ 180 h 184"/>
                <a:gd name="T50" fmla="*/ 52 w 260"/>
                <a:gd name="T51" fmla="*/ 182 h 184"/>
                <a:gd name="T52" fmla="*/ 59 w 260"/>
                <a:gd name="T53" fmla="*/ 182 h 184"/>
                <a:gd name="T54" fmla="*/ 59 w 260"/>
                <a:gd name="T55" fmla="*/ 177 h 184"/>
                <a:gd name="T56" fmla="*/ 66 w 260"/>
                <a:gd name="T57" fmla="*/ 180 h 184"/>
                <a:gd name="T58" fmla="*/ 68 w 260"/>
                <a:gd name="T59" fmla="*/ 177 h 184"/>
                <a:gd name="T60" fmla="*/ 71 w 260"/>
                <a:gd name="T61" fmla="*/ 168 h 184"/>
                <a:gd name="T62" fmla="*/ 125 w 260"/>
                <a:gd name="T63" fmla="*/ 156 h 184"/>
                <a:gd name="T64" fmla="*/ 147 w 260"/>
                <a:gd name="T65" fmla="*/ 151 h 184"/>
                <a:gd name="T66" fmla="*/ 175 w 260"/>
                <a:gd name="T67" fmla="*/ 146 h 184"/>
                <a:gd name="T68" fmla="*/ 241 w 260"/>
                <a:gd name="T69" fmla="*/ 132 h 184"/>
                <a:gd name="T70" fmla="*/ 241 w 260"/>
                <a:gd name="T71" fmla="*/ 128 h 184"/>
                <a:gd name="T72" fmla="*/ 246 w 260"/>
                <a:gd name="T73" fmla="*/ 111 h 184"/>
                <a:gd name="T74" fmla="*/ 253 w 260"/>
                <a:gd name="T75" fmla="*/ 97 h 184"/>
                <a:gd name="T76" fmla="*/ 258 w 260"/>
                <a:gd name="T77" fmla="*/ 68 h 184"/>
                <a:gd name="T78" fmla="*/ 255 w 260"/>
                <a:gd name="T79" fmla="*/ 57 h 184"/>
                <a:gd name="T80" fmla="*/ 251 w 260"/>
                <a:gd name="T81" fmla="*/ 49 h 184"/>
                <a:gd name="T82" fmla="*/ 232 w 260"/>
                <a:gd name="T83" fmla="*/ 42 h 184"/>
                <a:gd name="T84" fmla="*/ 220 w 260"/>
                <a:gd name="T85" fmla="*/ 35 h 184"/>
                <a:gd name="T86" fmla="*/ 208 w 260"/>
                <a:gd name="T87" fmla="*/ 31 h 184"/>
                <a:gd name="T88" fmla="*/ 203 w 260"/>
                <a:gd name="T89" fmla="*/ 26 h 184"/>
                <a:gd name="T90" fmla="*/ 196 w 260"/>
                <a:gd name="T91" fmla="*/ 19 h 184"/>
                <a:gd name="T92" fmla="*/ 184 w 260"/>
                <a:gd name="T93" fmla="*/ 16 h 184"/>
                <a:gd name="T94" fmla="*/ 182 w 260"/>
                <a:gd name="T95" fmla="*/ 12 h 184"/>
                <a:gd name="T96" fmla="*/ 173 w 260"/>
                <a:gd name="T97" fmla="*/ 12 h 184"/>
                <a:gd name="T98" fmla="*/ 149 w 260"/>
                <a:gd name="T99" fmla="*/ 12 h 184"/>
                <a:gd name="T100" fmla="*/ 135 w 260"/>
                <a:gd name="T101" fmla="*/ 7 h 184"/>
                <a:gd name="T102" fmla="*/ 106 w 260"/>
                <a:gd name="T103" fmla="*/ 4 h 184"/>
                <a:gd name="T104" fmla="*/ 83 w 260"/>
                <a:gd name="T105" fmla="*/ 2 h 184"/>
                <a:gd name="T106" fmla="*/ 66 w 260"/>
                <a:gd name="T107" fmla="*/ 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0" h="184">
                  <a:moveTo>
                    <a:pt x="66" y="4"/>
                  </a:moveTo>
                  <a:lnTo>
                    <a:pt x="68" y="7"/>
                  </a:lnTo>
                  <a:lnTo>
                    <a:pt x="71" y="9"/>
                  </a:lnTo>
                  <a:lnTo>
                    <a:pt x="78" y="14"/>
                  </a:lnTo>
                  <a:lnTo>
                    <a:pt x="80" y="14"/>
                  </a:lnTo>
                  <a:lnTo>
                    <a:pt x="80" y="14"/>
                  </a:lnTo>
                  <a:lnTo>
                    <a:pt x="83" y="16"/>
                  </a:lnTo>
                  <a:lnTo>
                    <a:pt x="76" y="21"/>
                  </a:lnTo>
                  <a:lnTo>
                    <a:pt x="76" y="23"/>
                  </a:lnTo>
                  <a:lnTo>
                    <a:pt x="73" y="31"/>
                  </a:lnTo>
                  <a:lnTo>
                    <a:pt x="73" y="31"/>
                  </a:lnTo>
                  <a:lnTo>
                    <a:pt x="73" y="33"/>
                  </a:lnTo>
                  <a:lnTo>
                    <a:pt x="73" y="33"/>
                  </a:lnTo>
                  <a:lnTo>
                    <a:pt x="73" y="35"/>
                  </a:lnTo>
                  <a:lnTo>
                    <a:pt x="71" y="38"/>
                  </a:lnTo>
                  <a:lnTo>
                    <a:pt x="61" y="42"/>
                  </a:lnTo>
                  <a:lnTo>
                    <a:pt x="61" y="42"/>
                  </a:lnTo>
                  <a:lnTo>
                    <a:pt x="59" y="42"/>
                  </a:lnTo>
                  <a:lnTo>
                    <a:pt x="54" y="40"/>
                  </a:lnTo>
                  <a:lnTo>
                    <a:pt x="52" y="42"/>
                  </a:lnTo>
                  <a:lnTo>
                    <a:pt x="45" y="42"/>
                  </a:lnTo>
                  <a:lnTo>
                    <a:pt x="42" y="45"/>
                  </a:lnTo>
                  <a:lnTo>
                    <a:pt x="42" y="47"/>
                  </a:lnTo>
                  <a:lnTo>
                    <a:pt x="40" y="49"/>
                  </a:lnTo>
                  <a:lnTo>
                    <a:pt x="38" y="47"/>
                  </a:lnTo>
                  <a:lnTo>
                    <a:pt x="38" y="49"/>
                  </a:lnTo>
                  <a:lnTo>
                    <a:pt x="38" y="52"/>
                  </a:lnTo>
                  <a:lnTo>
                    <a:pt x="42" y="57"/>
                  </a:lnTo>
                  <a:lnTo>
                    <a:pt x="42" y="57"/>
                  </a:lnTo>
                  <a:lnTo>
                    <a:pt x="35" y="66"/>
                  </a:lnTo>
                  <a:lnTo>
                    <a:pt x="33" y="66"/>
                  </a:lnTo>
                  <a:lnTo>
                    <a:pt x="33" y="68"/>
                  </a:lnTo>
                  <a:lnTo>
                    <a:pt x="35" y="75"/>
                  </a:lnTo>
                  <a:lnTo>
                    <a:pt x="35" y="80"/>
                  </a:lnTo>
                  <a:lnTo>
                    <a:pt x="38" y="87"/>
                  </a:lnTo>
                  <a:lnTo>
                    <a:pt x="35" y="87"/>
                  </a:lnTo>
                  <a:lnTo>
                    <a:pt x="33" y="94"/>
                  </a:lnTo>
                  <a:lnTo>
                    <a:pt x="31" y="97"/>
                  </a:lnTo>
                  <a:lnTo>
                    <a:pt x="31" y="97"/>
                  </a:lnTo>
                  <a:lnTo>
                    <a:pt x="31" y="99"/>
                  </a:lnTo>
                  <a:lnTo>
                    <a:pt x="31" y="99"/>
                  </a:lnTo>
                  <a:lnTo>
                    <a:pt x="28" y="101"/>
                  </a:lnTo>
                  <a:lnTo>
                    <a:pt x="26" y="101"/>
                  </a:lnTo>
                  <a:lnTo>
                    <a:pt x="23" y="99"/>
                  </a:lnTo>
                  <a:lnTo>
                    <a:pt x="23" y="99"/>
                  </a:lnTo>
                  <a:lnTo>
                    <a:pt x="23" y="101"/>
                  </a:lnTo>
                  <a:lnTo>
                    <a:pt x="23" y="101"/>
                  </a:lnTo>
                  <a:lnTo>
                    <a:pt x="23" y="104"/>
                  </a:lnTo>
                  <a:lnTo>
                    <a:pt x="23" y="106"/>
                  </a:lnTo>
                  <a:lnTo>
                    <a:pt x="23" y="109"/>
                  </a:lnTo>
                  <a:lnTo>
                    <a:pt x="21" y="113"/>
                  </a:lnTo>
                  <a:lnTo>
                    <a:pt x="21" y="113"/>
                  </a:lnTo>
                  <a:lnTo>
                    <a:pt x="21" y="116"/>
                  </a:lnTo>
                  <a:lnTo>
                    <a:pt x="23" y="116"/>
                  </a:lnTo>
                  <a:lnTo>
                    <a:pt x="21" y="118"/>
                  </a:lnTo>
                  <a:lnTo>
                    <a:pt x="19" y="120"/>
                  </a:lnTo>
                  <a:lnTo>
                    <a:pt x="19" y="123"/>
                  </a:lnTo>
                  <a:lnTo>
                    <a:pt x="19" y="123"/>
                  </a:lnTo>
                  <a:lnTo>
                    <a:pt x="19" y="123"/>
                  </a:lnTo>
                  <a:lnTo>
                    <a:pt x="19" y="125"/>
                  </a:lnTo>
                  <a:lnTo>
                    <a:pt x="16" y="125"/>
                  </a:lnTo>
                  <a:lnTo>
                    <a:pt x="16" y="125"/>
                  </a:lnTo>
                  <a:lnTo>
                    <a:pt x="16" y="125"/>
                  </a:lnTo>
                  <a:lnTo>
                    <a:pt x="14" y="125"/>
                  </a:lnTo>
                  <a:lnTo>
                    <a:pt x="12" y="130"/>
                  </a:lnTo>
                  <a:lnTo>
                    <a:pt x="12" y="130"/>
                  </a:lnTo>
                  <a:lnTo>
                    <a:pt x="12" y="130"/>
                  </a:lnTo>
                  <a:lnTo>
                    <a:pt x="14" y="130"/>
                  </a:lnTo>
                  <a:lnTo>
                    <a:pt x="14" y="130"/>
                  </a:lnTo>
                  <a:lnTo>
                    <a:pt x="14" y="132"/>
                  </a:lnTo>
                  <a:lnTo>
                    <a:pt x="14" y="132"/>
                  </a:lnTo>
                  <a:lnTo>
                    <a:pt x="9" y="144"/>
                  </a:lnTo>
                  <a:lnTo>
                    <a:pt x="9" y="146"/>
                  </a:lnTo>
                  <a:lnTo>
                    <a:pt x="7" y="146"/>
                  </a:lnTo>
                  <a:lnTo>
                    <a:pt x="4" y="146"/>
                  </a:lnTo>
                  <a:lnTo>
                    <a:pt x="4" y="144"/>
                  </a:lnTo>
                  <a:lnTo>
                    <a:pt x="4" y="144"/>
                  </a:lnTo>
                  <a:lnTo>
                    <a:pt x="2" y="144"/>
                  </a:lnTo>
                  <a:lnTo>
                    <a:pt x="2" y="146"/>
                  </a:lnTo>
                  <a:lnTo>
                    <a:pt x="2" y="151"/>
                  </a:lnTo>
                  <a:lnTo>
                    <a:pt x="0" y="154"/>
                  </a:lnTo>
                  <a:lnTo>
                    <a:pt x="0" y="154"/>
                  </a:lnTo>
                  <a:lnTo>
                    <a:pt x="7" y="156"/>
                  </a:lnTo>
                  <a:lnTo>
                    <a:pt x="9" y="161"/>
                  </a:lnTo>
                  <a:lnTo>
                    <a:pt x="14" y="165"/>
                  </a:lnTo>
                  <a:lnTo>
                    <a:pt x="14" y="168"/>
                  </a:lnTo>
                  <a:lnTo>
                    <a:pt x="14" y="168"/>
                  </a:lnTo>
                  <a:lnTo>
                    <a:pt x="14" y="170"/>
                  </a:lnTo>
                  <a:lnTo>
                    <a:pt x="16" y="170"/>
                  </a:lnTo>
                  <a:lnTo>
                    <a:pt x="16" y="170"/>
                  </a:lnTo>
                  <a:lnTo>
                    <a:pt x="19" y="170"/>
                  </a:lnTo>
                  <a:lnTo>
                    <a:pt x="19" y="170"/>
                  </a:lnTo>
                  <a:lnTo>
                    <a:pt x="19" y="170"/>
                  </a:lnTo>
                  <a:lnTo>
                    <a:pt x="21" y="172"/>
                  </a:lnTo>
                  <a:lnTo>
                    <a:pt x="21" y="172"/>
                  </a:lnTo>
                  <a:lnTo>
                    <a:pt x="23" y="172"/>
                  </a:lnTo>
                  <a:lnTo>
                    <a:pt x="26" y="172"/>
                  </a:lnTo>
                  <a:lnTo>
                    <a:pt x="31" y="175"/>
                  </a:lnTo>
                  <a:lnTo>
                    <a:pt x="31" y="177"/>
                  </a:lnTo>
                  <a:lnTo>
                    <a:pt x="33" y="180"/>
                  </a:lnTo>
                  <a:lnTo>
                    <a:pt x="38" y="182"/>
                  </a:lnTo>
                  <a:lnTo>
                    <a:pt x="40" y="182"/>
                  </a:lnTo>
                  <a:lnTo>
                    <a:pt x="42" y="182"/>
                  </a:lnTo>
                  <a:lnTo>
                    <a:pt x="52" y="182"/>
                  </a:lnTo>
                  <a:lnTo>
                    <a:pt x="52" y="182"/>
                  </a:lnTo>
                  <a:lnTo>
                    <a:pt x="52" y="182"/>
                  </a:lnTo>
                  <a:lnTo>
                    <a:pt x="54" y="184"/>
                  </a:lnTo>
                  <a:lnTo>
                    <a:pt x="59" y="182"/>
                  </a:lnTo>
                  <a:lnTo>
                    <a:pt x="61" y="182"/>
                  </a:lnTo>
                  <a:lnTo>
                    <a:pt x="61" y="180"/>
                  </a:lnTo>
                  <a:lnTo>
                    <a:pt x="61" y="177"/>
                  </a:lnTo>
                  <a:lnTo>
                    <a:pt x="59" y="177"/>
                  </a:lnTo>
                  <a:lnTo>
                    <a:pt x="57" y="175"/>
                  </a:lnTo>
                  <a:lnTo>
                    <a:pt x="57" y="175"/>
                  </a:lnTo>
                  <a:lnTo>
                    <a:pt x="66" y="180"/>
                  </a:lnTo>
                  <a:lnTo>
                    <a:pt x="66" y="180"/>
                  </a:lnTo>
                  <a:lnTo>
                    <a:pt x="66" y="180"/>
                  </a:lnTo>
                  <a:lnTo>
                    <a:pt x="66" y="177"/>
                  </a:lnTo>
                  <a:lnTo>
                    <a:pt x="66" y="177"/>
                  </a:lnTo>
                  <a:lnTo>
                    <a:pt x="68" y="177"/>
                  </a:lnTo>
                  <a:lnTo>
                    <a:pt x="68" y="175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71" y="168"/>
                  </a:lnTo>
                  <a:lnTo>
                    <a:pt x="90" y="165"/>
                  </a:lnTo>
                  <a:lnTo>
                    <a:pt x="116" y="158"/>
                  </a:lnTo>
                  <a:lnTo>
                    <a:pt x="123" y="158"/>
                  </a:lnTo>
                  <a:lnTo>
                    <a:pt x="125" y="156"/>
                  </a:lnTo>
                  <a:lnTo>
                    <a:pt x="128" y="156"/>
                  </a:lnTo>
                  <a:lnTo>
                    <a:pt x="144" y="151"/>
                  </a:lnTo>
                  <a:lnTo>
                    <a:pt x="144" y="151"/>
                  </a:lnTo>
                  <a:lnTo>
                    <a:pt x="147" y="151"/>
                  </a:lnTo>
                  <a:lnTo>
                    <a:pt x="154" y="151"/>
                  </a:lnTo>
                  <a:lnTo>
                    <a:pt x="156" y="151"/>
                  </a:lnTo>
                  <a:lnTo>
                    <a:pt x="166" y="149"/>
                  </a:lnTo>
                  <a:lnTo>
                    <a:pt x="175" y="146"/>
                  </a:lnTo>
                  <a:lnTo>
                    <a:pt x="184" y="144"/>
                  </a:lnTo>
                  <a:lnTo>
                    <a:pt x="227" y="135"/>
                  </a:lnTo>
                  <a:lnTo>
                    <a:pt x="237" y="132"/>
                  </a:lnTo>
                  <a:lnTo>
                    <a:pt x="241" y="132"/>
                  </a:lnTo>
                  <a:lnTo>
                    <a:pt x="244" y="132"/>
                  </a:lnTo>
                  <a:lnTo>
                    <a:pt x="241" y="132"/>
                  </a:lnTo>
                  <a:lnTo>
                    <a:pt x="241" y="130"/>
                  </a:lnTo>
                  <a:lnTo>
                    <a:pt x="241" y="128"/>
                  </a:lnTo>
                  <a:lnTo>
                    <a:pt x="241" y="123"/>
                  </a:lnTo>
                  <a:lnTo>
                    <a:pt x="241" y="118"/>
                  </a:lnTo>
                  <a:lnTo>
                    <a:pt x="244" y="116"/>
                  </a:lnTo>
                  <a:lnTo>
                    <a:pt x="246" y="111"/>
                  </a:lnTo>
                  <a:lnTo>
                    <a:pt x="246" y="109"/>
                  </a:lnTo>
                  <a:lnTo>
                    <a:pt x="251" y="104"/>
                  </a:lnTo>
                  <a:lnTo>
                    <a:pt x="253" y="99"/>
                  </a:lnTo>
                  <a:lnTo>
                    <a:pt x="253" y="97"/>
                  </a:lnTo>
                  <a:lnTo>
                    <a:pt x="253" y="92"/>
                  </a:lnTo>
                  <a:lnTo>
                    <a:pt x="253" y="83"/>
                  </a:lnTo>
                  <a:lnTo>
                    <a:pt x="255" y="75"/>
                  </a:lnTo>
                  <a:lnTo>
                    <a:pt x="258" y="68"/>
                  </a:lnTo>
                  <a:lnTo>
                    <a:pt x="260" y="59"/>
                  </a:lnTo>
                  <a:lnTo>
                    <a:pt x="260" y="59"/>
                  </a:lnTo>
                  <a:lnTo>
                    <a:pt x="258" y="59"/>
                  </a:lnTo>
                  <a:lnTo>
                    <a:pt x="255" y="57"/>
                  </a:lnTo>
                  <a:lnTo>
                    <a:pt x="253" y="54"/>
                  </a:lnTo>
                  <a:lnTo>
                    <a:pt x="253" y="52"/>
                  </a:lnTo>
                  <a:lnTo>
                    <a:pt x="253" y="52"/>
                  </a:lnTo>
                  <a:lnTo>
                    <a:pt x="251" y="49"/>
                  </a:lnTo>
                  <a:lnTo>
                    <a:pt x="244" y="47"/>
                  </a:lnTo>
                  <a:lnTo>
                    <a:pt x="237" y="45"/>
                  </a:lnTo>
                  <a:lnTo>
                    <a:pt x="234" y="45"/>
                  </a:lnTo>
                  <a:lnTo>
                    <a:pt x="232" y="42"/>
                  </a:lnTo>
                  <a:lnTo>
                    <a:pt x="232" y="40"/>
                  </a:lnTo>
                  <a:lnTo>
                    <a:pt x="227" y="38"/>
                  </a:lnTo>
                  <a:lnTo>
                    <a:pt x="225" y="35"/>
                  </a:lnTo>
                  <a:lnTo>
                    <a:pt x="220" y="35"/>
                  </a:lnTo>
                  <a:lnTo>
                    <a:pt x="215" y="33"/>
                  </a:lnTo>
                  <a:lnTo>
                    <a:pt x="215" y="33"/>
                  </a:lnTo>
                  <a:lnTo>
                    <a:pt x="213" y="31"/>
                  </a:lnTo>
                  <a:lnTo>
                    <a:pt x="208" y="31"/>
                  </a:lnTo>
                  <a:lnTo>
                    <a:pt x="206" y="28"/>
                  </a:lnTo>
                  <a:lnTo>
                    <a:pt x="206" y="28"/>
                  </a:lnTo>
                  <a:lnTo>
                    <a:pt x="206" y="28"/>
                  </a:lnTo>
                  <a:lnTo>
                    <a:pt x="203" y="26"/>
                  </a:lnTo>
                  <a:lnTo>
                    <a:pt x="196" y="21"/>
                  </a:lnTo>
                  <a:lnTo>
                    <a:pt x="194" y="19"/>
                  </a:lnTo>
                  <a:lnTo>
                    <a:pt x="196" y="19"/>
                  </a:lnTo>
                  <a:lnTo>
                    <a:pt x="196" y="19"/>
                  </a:lnTo>
                  <a:lnTo>
                    <a:pt x="189" y="16"/>
                  </a:lnTo>
                  <a:lnTo>
                    <a:pt x="187" y="16"/>
                  </a:lnTo>
                  <a:lnTo>
                    <a:pt x="187" y="16"/>
                  </a:lnTo>
                  <a:lnTo>
                    <a:pt x="184" y="16"/>
                  </a:lnTo>
                  <a:lnTo>
                    <a:pt x="184" y="16"/>
                  </a:lnTo>
                  <a:lnTo>
                    <a:pt x="184" y="14"/>
                  </a:lnTo>
                  <a:lnTo>
                    <a:pt x="184" y="12"/>
                  </a:lnTo>
                  <a:lnTo>
                    <a:pt x="182" y="12"/>
                  </a:lnTo>
                  <a:lnTo>
                    <a:pt x="182" y="12"/>
                  </a:lnTo>
                  <a:lnTo>
                    <a:pt x="180" y="12"/>
                  </a:lnTo>
                  <a:lnTo>
                    <a:pt x="177" y="12"/>
                  </a:lnTo>
                  <a:lnTo>
                    <a:pt x="173" y="12"/>
                  </a:lnTo>
                  <a:lnTo>
                    <a:pt x="166" y="9"/>
                  </a:lnTo>
                  <a:lnTo>
                    <a:pt x="158" y="12"/>
                  </a:lnTo>
                  <a:lnTo>
                    <a:pt x="154" y="12"/>
                  </a:lnTo>
                  <a:lnTo>
                    <a:pt x="149" y="12"/>
                  </a:lnTo>
                  <a:lnTo>
                    <a:pt x="144" y="12"/>
                  </a:lnTo>
                  <a:lnTo>
                    <a:pt x="142" y="9"/>
                  </a:lnTo>
                  <a:lnTo>
                    <a:pt x="139" y="9"/>
                  </a:lnTo>
                  <a:lnTo>
                    <a:pt x="135" y="7"/>
                  </a:lnTo>
                  <a:lnTo>
                    <a:pt x="132" y="4"/>
                  </a:lnTo>
                  <a:lnTo>
                    <a:pt x="123" y="4"/>
                  </a:lnTo>
                  <a:lnTo>
                    <a:pt x="116" y="4"/>
                  </a:lnTo>
                  <a:lnTo>
                    <a:pt x="106" y="4"/>
                  </a:lnTo>
                  <a:lnTo>
                    <a:pt x="94" y="4"/>
                  </a:lnTo>
                  <a:lnTo>
                    <a:pt x="90" y="4"/>
                  </a:lnTo>
                  <a:lnTo>
                    <a:pt x="87" y="4"/>
                  </a:lnTo>
                  <a:lnTo>
                    <a:pt x="83" y="2"/>
                  </a:lnTo>
                  <a:lnTo>
                    <a:pt x="78" y="2"/>
                  </a:lnTo>
                  <a:lnTo>
                    <a:pt x="71" y="0"/>
                  </a:lnTo>
                  <a:lnTo>
                    <a:pt x="64" y="4"/>
                  </a:lnTo>
                  <a:lnTo>
                    <a:pt x="66" y="4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29" name="Freeform 71"/>
            <p:cNvSpPr>
              <a:spLocks/>
            </p:cNvSpPr>
            <p:nvPr/>
          </p:nvSpPr>
          <p:spPr bwMode="auto">
            <a:xfrm>
              <a:off x="4053306" y="2966453"/>
              <a:ext cx="376238" cy="393700"/>
            </a:xfrm>
            <a:custGeom>
              <a:avLst/>
              <a:gdLst>
                <a:gd name="T0" fmla="*/ 28 w 237"/>
                <a:gd name="T1" fmla="*/ 45 h 248"/>
                <a:gd name="T2" fmla="*/ 38 w 237"/>
                <a:gd name="T3" fmla="*/ 50 h 248"/>
                <a:gd name="T4" fmla="*/ 45 w 237"/>
                <a:gd name="T5" fmla="*/ 61 h 248"/>
                <a:gd name="T6" fmla="*/ 28 w 237"/>
                <a:gd name="T7" fmla="*/ 92 h 248"/>
                <a:gd name="T8" fmla="*/ 12 w 237"/>
                <a:gd name="T9" fmla="*/ 90 h 248"/>
                <a:gd name="T10" fmla="*/ 17 w 237"/>
                <a:gd name="T11" fmla="*/ 109 h 248"/>
                <a:gd name="T12" fmla="*/ 9 w 237"/>
                <a:gd name="T13" fmla="*/ 118 h 248"/>
                <a:gd name="T14" fmla="*/ 14 w 237"/>
                <a:gd name="T15" fmla="*/ 161 h 248"/>
                <a:gd name="T16" fmla="*/ 19 w 237"/>
                <a:gd name="T17" fmla="*/ 180 h 248"/>
                <a:gd name="T18" fmla="*/ 5 w 237"/>
                <a:gd name="T19" fmla="*/ 220 h 248"/>
                <a:gd name="T20" fmla="*/ 12 w 237"/>
                <a:gd name="T21" fmla="*/ 229 h 248"/>
                <a:gd name="T22" fmla="*/ 24 w 237"/>
                <a:gd name="T23" fmla="*/ 241 h 248"/>
                <a:gd name="T24" fmla="*/ 38 w 237"/>
                <a:gd name="T25" fmla="*/ 239 h 248"/>
                <a:gd name="T26" fmla="*/ 45 w 237"/>
                <a:gd name="T27" fmla="*/ 237 h 248"/>
                <a:gd name="T28" fmla="*/ 76 w 237"/>
                <a:gd name="T29" fmla="*/ 246 h 248"/>
                <a:gd name="T30" fmla="*/ 88 w 237"/>
                <a:gd name="T31" fmla="*/ 248 h 248"/>
                <a:gd name="T32" fmla="*/ 99 w 237"/>
                <a:gd name="T33" fmla="*/ 241 h 248"/>
                <a:gd name="T34" fmla="*/ 109 w 237"/>
                <a:gd name="T35" fmla="*/ 246 h 248"/>
                <a:gd name="T36" fmla="*/ 114 w 237"/>
                <a:gd name="T37" fmla="*/ 241 h 248"/>
                <a:gd name="T38" fmla="*/ 104 w 237"/>
                <a:gd name="T39" fmla="*/ 225 h 248"/>
                <a:gd name="T40" fmla="*/ 111 w 237"/>
                <a:gd name="T41" fmla="*/ 220 h 248"/>
                <a:gd name="T42" fmla="*/ 125 w 237"/>
                <a:gd name="T43" fmla="*/ 203 h 248"/>
                <a:gd name="T44" fmla="*/ 135 w 237"/>
                <a:gd name="T45" fmla="*/ 192 h 248"/>
                <a:gd name="T46" fmla="*/ 135 w 237"/>
                <a:gd name="T47" fmla="*/ 182 h 248"/>
                <a:gd name="T48" fmla="*/ 161 w 237"/>
                <a:gd name="T49" fmla="*/ 187 h 248"/>
                <a:gd name="T50" fmla="*/ 170 w 237"/>
                <a:gd name="T51" fmla="*/ 184 h 248"/>
                <a:gd name="T52" fmla="*/ 180 w 237"/>
                <a:gd name="T53" fmla="*/ 184 h 248"/>
                <a:gd name="T54" fmla="*/ 187 w 237"/>
                <a:gd name="T55" fmla="*/ 187 h 248"/>
                <a:gd name="T56" fmla="*/ 192 w 237"/>
                <a:gd name="T57" fmla="*/ 180 h 248"/>
                <a:gd name="T58" fmla="*/ 196 w 237"/>
                <a:gd name="T59" fmla="*/ 170 h 248"/>
                <a:gd name="T60" fmla="*/ 204 w 237"/>
                <a:gd name="T61" fmla="*/ 163 h 248"/>
                <a:gd name="T62" fmla="*/ 208 w 237"/>
                <a:gd name="T63" fmla="*/ 154 h 248"/>
                <a:gd name="T64" fmla="*/ 206 w 237"/>
                <a:gd name="T65" fmla="*/ 144 h 248"/>
                <a:gd name="T66" fmla="*/ 213 w 237"/>
                <a:gd name="T67" fmla="*/ 142 h 248"/>
                <a:gd name="T68" fmla="*/ 218 w 237"/>
                <a:gd name="T69" fmla="*/ 130 h 248"/>
                <a:gd name="T70" fmla="*/ 220 w 237"/>
                <a:gd name="T71" fmla="*/ 123 h 248"/>
                <a:gd name="T72" fmla="*/ 223 w 237"/>
                <a:gd name="T73" fmla="*/ 118 h 248"/>
                <a:gd name="T74" fmla="*/ 230 w 237"/>
                <a:gd name="T75" fmla="*/ 118 h 248"/>
                <a:gd name="T76" fmla="*/ 232 w 237"/>
                <a:gd name="T77" fmla="*/ 109 h 248"/>
                <a:gd name="T78" fmla="*/ 230 w 237"/>
                <a:gd name="T79" fmla="*/ 99 h 248"/>
                <a:gd name="T80" fmla="*/ 215 w 237"/>
                <a:gd name="T81" fmla="*/ 97 h 248"/>
                <a:gd name="T82" fmla="*/ 211 w 237"/>
                <a:gd name="T83" fmla="*/ 104 h 248"/>
                <a:gd name="T84" fmla="*/ 211 w 237"/>
                <a:gd name="T85" fmla="*/ 99 h 248"/>
                <a:gd name="T86" fmla="*/ 204 w 237"/>
                <a:gd name="T87" fmla="*/ 99 h 248"/>
                <a:gd name="T88" fmla="*/ 192 w 237"/>
                <a:gd name="T89" fmla="*/ 102 h 248"/>
                <a:gd name="T90" fmla="*/ 189 w 237"/>
                <a:gd name="T91" fmla="*/ 99 h 248"/>
                <a:gd name="T92" fmla="*/ 185 w 237"/>
                <a:gd name="T93" fmla="*/ 95 h 248"/>
                <a:gd name="T94" fmla="*/ 182 w 237"/>
                <a:gd name="T95" fmla="*/ 97 h 248"/>
                <a:gd name="T96" fmla="*/ 166 w 237"/>
                <a:gd name="T97" fmla="*/ 85 h 248"/>
                <a:gd name="T98" fmla="*/ 144 w 237"/>
                <a:gd name="T99" fmla="*/ 66 h 248"/>
                <a:gd name="T100" fmla="*/ 137 w 237"/>
                <a:gd name="T101" fmla="*/ 66 h 248"/>
                <a:gd name="T102" fmla="*/ 133 w 237"/>
                <a:gd name="T103" fmla="*/ 71 h 248"/>
                <a:gd name="T104" fmla="*/ 123 w 237"/>
                <a:gd name="T105" fmla="*/ 71 h 248"/>
                <a:gd name="T106" fmla="*/ 116 w 237"/>
                <a:gd name="T107" fmla="*/ 78 h 248"/>
                <a:gd name="T108" fmla="*/ 97 w 237"/>
                <a:gd name="T109" fmla="*/ 80 h 248"/>
                <a:gd name="T110" fmla="*/ 99 w 237"/>
                <a:gd name="T111" fmla="*/ 92 h 248"/>
                <a:gd name="T112" fmla="*/ 97 w 237"/>
                <a:gd name="T113" fmla="*/ 95 h 248"/>
                <a:gd name="T114" fmla="*/ 88 w 237"/>
                <a:gd name="T115" fmla="*/ 83 h 248"/>
                <a:gd name="T116" fmla="*/ 28 w 237"/>
                <a:gd name="T117" fmla="*/ 16 h 248"/>
                <a:gd name="T118" fmla="*/ 24 w 237"/>
                <a:gd name="T119" fmla="*/ 19 h 248"/>
                <a:gd name="T120" fmla="*/ 17 w 237"/>
                <a:gd name="T121" fmla="*/ 26 h 248"/>
                <a:gd name="T122" fmla="*/ 14 w 237"/>
                <a:gd name="T123" fmla="*/ 33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7" h="248">
                  <a:moveTo>
                    <a:pt x="24" y="40"/>
                  </a:moveTo>
                  <a:lnTo>
                    <a:pt x="26" y="45"/>
                  </a:lnTo>
                  <a:lnTo>
                    <a:pt x="28" y="45"/>
                  </a:lnTo>
                  <a:lnTo>
                    <a:pt x="33" y="47"/>
                  </a:lnTo>
                  <a:lnTo>
                    <a:pt x="35" y="47"/>
                  </a:lnTo>
                  <a:lnTo>
                    <a:pt x="38" y="50"/>
                  </a:lnTo>
                  <a:lnTo>
                    <a:pt x="40" y="54"/>
                  </a:lnTo>
                  <a:lnTo>
                    <a:pt x="45" y="57"/>
                  </a:lnTo>
                  <a:lnTo>
                    <a:pt x="45" y="61"/>
                  </a:lnTo>
                  <a:lnTo>
                    <a:pt x="45" y="64"/>
                  </a:lnTo>
                  <a:lnTo>
                    <a:pt x="31" y="76"/>
                  </a:lnTo>
                  <a:lnTo>
                    <a:pt x="28" y="92"/>
                  </a:lnTo>
                  <a:lnTo>
                    <a:pt x="26" y="99"/>
                  </a:lnTo>
                  <a:lnTo>
                    <a:pt x="19" y="87"/>
                  </a:lnTo>
                  <a:lnTo>
                    <a:pt x="12" y="90"/>
                  </a:lnTo>
                  <a:lnTo>
                    <a:pt x="9" y="95"/>
                  </a:lnTo>
                  <a:lnTo>
                    <a:pt x="14" y="102"/>
                  </a:lnTo>
                  <a:lnTo>
                    <a:pt x="17" y="109"/>
                  </a:lnTo>
                  <a:lnTo>
                    <a:pt x="19" y="109"/>
                  </a:lnTo>
                  <a:lnTo>
                    <a:pt x="9" y="118"/>
                  </a:lnTo>
                  <a:lnTo>
                    <a:pt x="9" y="118"/>
                  </a:lnTo>
                  <a:lnTo>
                    <a:pt x="5" y="123"/>
                  </a:lnTo>
                  <a:lnTo>
                    <a:pt x="0" y="128"/>
                  </a:lnTo>
                  <a:lnTo>
                    <a:pt x="14" y="161"/>
                  </a:lnTo>
                  <a:lnTo>
                    <a:pt x="17" y="166"/>
                  </a:lnTo>
                  <a:lnTo>
                    <a:pt x="21" y="180"/>
                  </a:lnTo>
                  <a:lnTo>
                    <a:pt x="19" y="180"/>
                  </a:lnTo>
                  <a:lnTo>
                    <a:pt x="21" y="206"/>
                  </a:lnTo>
                  <a:lnTo>
                    <a:pt x="12" y="213"/>
                  </a:lnTo>
                  <a:lnTo>
                    <a:pt x="5" y="220"/>
                  </a:lnTo>
                  <a:lnTo>
                    <a:pt x="2" y="222"/>
                  </a:lnTo>
                  <a:lnTo>
                    <a:pt x="5" y="222"/>
                  </a:lnTo>
                  <a:lnTo>
                    <a:pt x="12" y="229"/>
                  </a:lnTo>
                  <a:lnTo>
                    <a:pt x="14" y="232"/>
                  </a:lnTo>
                  <a:lnTo>
                    <a:pt x="17" y="234"/>
                  </a:lnTo>
                  <a:lnTo>
                    <a:pt x="24" y="241"/>
                  </a:lnTo>
                  <a:lnTo>
                    <a:pt x="24" y="239"/>
                  </a:lnTo>
                  <a:lnTo>
                    <a:pt x="28" y="237"/>
                  </a:lnTo>
                  <a:lnTo>
                    <a:pt x="38" y="239"/>
                  </a:lnTo>
                  <a:lnTo>
                    <a:pt x="40" y="237"/>
                  </a:lnTo>
                  <a:lnTo>
                    <a:pt x="43" y="237"/>
                  </a:lnTo>
                  <a:lnTo>
                    <a:pt x="45" y="237"/>
                  </a:lnTo>
                  <a:lnTo>
                    <a:pt x="50" y="239"/>
                  </a:lnTo>
                  <a:lnTo>
                    <a:pt x="54" y="244"/>
                  </a:lnTo>
                  <a:lnTo>
                    <a:pt x="76" y="246"/>
                  </a:lnTo>
                  <a:lnTo>
                    <a:pt x="78" y="248"/>
                  </a:lnTo>
                  <a:lnTo>
                    <a:pt x="80" y="248"/>
                  </a:lnTo>
                  <a:lnTo>
                    <a:pt x="88" y="248"/>
                  </a:lnTo>
                  <a:lnTo>
                    <a:pt x="90" y="244"/>
                  </a:lnTo>
                  <a:lnTo>
                    <a:pt x="95" y="241"/>
                  </a:lnTo>
                  <a:lnTo>
                    <a:pt x="99" y="241"/>
                  </a:lnTo>
                  <a:lnTo>
                    <a:pt x="102" y="241"/>
                  </a:lnTo>
                  <a:lnTo>
                    <a:pt x="104" y="244"/>
                  </a:lnTo>
                  <a:lnTo>
                    <a:pt x="109" y="246"/>
                  </a:lnTo>
                  <a:lnTo>
                    <a:pt x="114" y="244"/>
                  </a:lnTo>
                  <a:lnTo>
                    <a:pt x="116" y="244"/>
                  </a:lnTo>
                  <a:lnTo>
                    <a:pt x="114" y="241"/>
                  </a:lnTo>
                  <a:lnTo>
                    <a:pt x="111" y="234"/>
                  </a:lnTo>
                  <a:lnTo>
                    <a:pt x="107" y="225"/>
                  </a:lnTo>
                  <a:lnTo>
                    <a:pt x="104" y="225"/>
                  </a:lnTo>
                  <a:lnTo>
                    <a:pt x="107" y="225"/>
                  </a:lnTo>
                  <a:lnTo>
                    <a:pt x="109" y="222"/>
                  </a:lnTo>
                  <a:lnTo>
                    <a:pt x="111" y="220"/>
                  </a:lnTo>
                  <a:lnTo>
                    <a:pt x="118" y="210"/>
                  </a:lnTo>
                  <a:lnTo>
                    <a:pt x="125" y="206"/>
                  </a:lnTo>
                  <a:lnTo>
                    <a:pt x="125" y="203"/>
                  </a:lnTo>
                  <a:lnTo>
                    <a:pt x="125" y="196"/>
                  </a:lnTo>
                  <a:lnTo>
                    <a:pt x="135" y="194"/>
                  </a:lnTo>
                  <a:lnTo>
                    <a:pt x="135" y="192"/>
                  </a:lnTo>
                  <a:lnTo>
                    <a:pt x="135" y="192"/>
                  </a:lnTo>
                  <a:lnTo>
                    <a:pt x="135" y="187"/>
                  </a:lnTo>
                  <a:lnTo>
                    <a:pt x="135" y="182"/>
                  </a:lnTo>
                  <a:lnTo>
                    <a:pt x="137" y="180"/>
                  </a:lnTo>
                  <a:lnTo>
                    <a:pt x="142" y="177"/>
                  </a:lnTo>
                  <a:lnTo>
                    <a:pt x="161" y="187"/>
                  </a:lnTo>
                  <a:lnTo>
                    <a:pt x="166" y="184"/>
                  </a:lnTo>
                  <a:lnTo>
                    <a:pt x="168" y="184"/>
                  </a:lnTo>
                  <a:lnTo>
                    <a:pt x="170" y="184"/>
                  </a:lnTo>
                  <a:lnTo>
                    <a:pt x="173" y="184"/>
                  </a:lnTo>
                  <a:lnTo>
                    <a:pt x="175" y="184"/>
                  </a:lnTo>
                  <a:lnTo>
                    <a:pt x="180" y="184"/>
                  </a:lnTo>
                  <a:lnTo>
                    <a:pt x="185" y="184"/>
                  </a:lnTo>
                  <a:lnTo>
                    <a:pt x="187" y="187"/>
                  </a:lnTo>
                  <a:lnTo>
                    <a:pt x="187" y="187"/>
                  </a:lnTo>
                  <a:lnTo>
                    <a:pt x="187" y="187"/>
                  </a:lnTo>
                  <a:lnTo>
                    <a:pt x="189" y="184"/>
                  </a:lnTo>
                  <a:lnTo>
                    <a:pt x="192" y="180"/>
                  </a:lnTo>
                  <a:lnTo>
                    <a:pt x="194" y="173"/>
                  </a:lnTo>
                  <a:lnTo>
                    <a:pt x="194" y="170"/>
                  </a:lnTo>
                  <a:lnTo>
                    <a:pt x="196" y="170"/>
                  </a:lnTo>
                  <a:lnTo>
                    <a:pt x="199" y="170"/>
                  </a:lnTo>
                  <a:lnTo>
                    <a:pt x="204" y="168"/>
                  </a:lnTo>
                  <a:lnTo>
                    <a:pt x="204" y="163"/>
                  </a:lnTo>
                  <a:lnTo>
                    <a:pt x="206" y="163"/>
                  </a:lnTo>
                  <a:lnTo>
                    <a:pt x="208" y="161"/>
                  </a:lnTo>
                  <a:lnTo>
                    <a:pt x="208" y="154"/>
                  </a:lnTo>
                  <a:lnTo>
                    <a:pt x="206" y="151"/>
                  </a:lnTo>
                  <a:lnTo>
                    <a:pt x="206" y="149"/>
                  </a:lnTo>
                  <a:lnTo>
                    <a:pt x="206" y="144"/>
                  </a:lnTo>
                  <a:lnTo>
                    <a:pt x="208" y="142"/>
                  </a:lnTo>
                  <a:lnTo>
                    <a:pt x="211" y="142"/>
                  </a:lnTo>
                  <a:lnTo>
                    <a:pt x="213" y="142"/>
                  </a:lnTo>
                  <a:lnTo>
                    <a:pt x="213" y="140"/>
                  </a:lnTo>
                  <a:lnTo>
                    <a:pt x="215" y="135"/>
                  </a:lnTo>
                  <a:lnTo>
                    <a:pt x="218" y="130"/>
                  </a:lnTo>
                  <a:lnTo>
                    <a:pt x="220" y="128"/>
                  </a:lnTo>
                  <a:lnTo>
                    <a:pt x="220" y="125"/>
                  </a:lnTo>
                  <a:lnTo>
                    <a:pt x="220" y="123"/>
                  </a:lnTo>
                  <a:lnTo>
                    <a:pt x="218" y="123"/>
                  </a:lnTo>
                  <a:lnTo>
                    <a:pt x="218" y="121"/>
                  </a:lnTo>
                  <a:lnTo>
                    <a:pt x="223" y="118"/>
                  </a:lnTo>
                  <a:lnTo>
                    <a:pt x="225" y="116"/>
                  </a:lnTo>
                  <a:lnTo>
                    <a:pt x="230" y="118"/>
                  </a:lnTo>
                  <a:lnTo>
                    <a:pt x="230" y="118"/>
                  </a:lnTo>
                  <a:lnTo>
                    <a:pt x="237" y="111"/>
                  </a:lnTo>
                  <a:lnTo>
                    <a:pt x="234" y="111"/>
                  </a:lnTo>
                  <a:lnTo>
                    <a:pt x="232" y="109"/>
                  </a:lnTo>
                  <a:lnTo>
                    <a:pt x="230" y="106"/>
                  </a:lnTo>
                  <a:lnTo>
                    <a:pt x="230" y="102"/>
                  </a:lnTo>
                  <a:lnTo>
                    <a:pt x="230" y="99"/>
                  </a:lnTo>
                  <a:lnTo>
                    <a:pt x="227" y="97"/>
                  </a:lnTo>
                  <a:lnTo>
                    <a:pt x="223" y="95"/>
                  </a:lnTo>
                  <a:lnTo>
                    <a:pt x="215" y="97"/>
                  </a:lnTo>
                  <a:lnTo>
                    <a:pt x="215" y="102"/>
                  </a:lnTo>
                  <a:lnTo>
                    <a:pt x="211" y="106"/>
                  </a:lnTo>
                  <a:lnTo>
                    <a:pt x="211" y="104"/>
                  </a:lnTo>
                  <a:lnTo>
                    <a:pt x="208" y="104"/>
                  </a:lnTo>
                  <a:lnTo>
                    <a:pt x="211" y="99"/>
                  </a:lnTo>
                  <a:lnTo>
                    <a:pt x="211" y="99"/>
                  </a:lnTo>
                  <a:lnTo>
                    <a:pt x="208" y="99"/>
                  </a:lnTo>
                  <a:lnTo>
                    <a:pt x="204" y="99"/>
                  </a:lnTo>
                  <a:lnTo>
                    <a:pt x="204" y="99"/>
                  </a:lnTo>
                  <a:lnTo>
                    <a:pt x="201" y="99"/>
                  </a:lnTo>
                  <a:lnTo>
                    <a:pt x="194" y="99"/>
                  </a:lnTo>
                  <a:lnTo>
                    <a:pt x="192" y="102"/>
                  </a:lnTo>
                  <a:lnTo>
                    <a:pt x="189" y="102"/>
                  </a:lnTo>
                  <a:lnTo>
                    <a:pt x="189" y="99"/>
                  </a:lnTo>
                  <a:lnTo>
                    <a:pt x="189" y="99"/>
                  </a:lnTo>
                  <a:lnTo>
                    <a:pt x="187" y="97"/>
                  </a:lnTo>
                  <a:lnTo>
                    <a:pt x="187" y="95"/>
                  </a:lnTo>
                  <a:lnTo>
                    <a:pt x="185" y="95"/>
                  </a:lnTo>
                  <a:lnTo>
                    <a:pt x="185" y="95"/>
                  </a:lnTo>
                  <a:lnTo>
                    <a:pt x="185" y="97"/>
                  </a:lnTo>
                  <a:lnTo>
                    <a:pt x="182" y="97"/>
                  </a:lnTo>
                  <a:lnTo>
                    <a:pt x="178" y="92"/>
                  </a:lnTo>
                  <a:lnTo>
                    <a:pt x="175" y="90"/>
                  </a:lnTo>
                  <a:lnTo>
                    <a:pt x="166" y="85"/>
                  </a:lnTo>
                  <a:lnTo>
                    <a:pt x="147" y="71"/>
                  </a:lnTo>
                  <a:lnTo>
                    <a:pt x="144" y="69"/>
                  </a:lnTo>
                  <a:lnTo>
                    <a:pt x="144" y="66"/>
                  </a:lnTo>
                  <a:lnTo>
                    <a:pt x="142" y="66"/>
                  </a:lnTo>
                  <a:lnTo>
                    <a:pt x="142" y="64"/>
                  </a:lnTo>
                  <a:lnTo>
                    <a:pt x="137" y="66"/>
                  </a:lnTo>
                  <a:lnTo>
                    <a:pt x="135" y="66"/>
                  </a:lnTo>
                  <a:lnTo>
                    <a:pt x="135" y="66"/>
                  </a:lnTo>
                  <a:lnTo>
                    <a:pt x="133" y="71"/>
                  </a:lnTo>
                  <a:lnTo>
                    <a:pt x="128" y="69"/>
                  </a:lnTo>
                  <a:lnTo>
                    <a:pt x="125" y="71"/>
                  </a:lnTo>
                  <a:lnTo>
                    <a:pt x="123" y="71"/>
                  </a:lnTo>
                  <a:lnTo>
                    <a:pt x="121" y="76"/>
                  </a:lnTo>
                  <a:lnTo>
                    <a:pt x="118" y="78"/>
                  </a:lnTo>
                  <a:lnTo>
                    <a:pt x="116" y="78"/>
                  </a:lnTo>
                  <a:lnTo>
                    <a:pt x="116" y="78"/>
                  </a:lnTo>
                  <a:lnTo>
                    <a:pt x="102" y="76"/>
                  </a:lnTo>
                  <a:lnTo>
                    <a:pt x="97" y="80"/>
                  </a:lnTo>
                  <a:lnTo>
                    <a:pt x="99" y="85"/>
                  </a:lnTo>
                  <a:lnTo>
                    <a:pt x="95" y="90"/>
                  </a:lnTo>
                  <a:lnTo>
                    <a:pt x="99" y="92"/>
                  </a:lnTo>
                  <a:lnTo>
                    <a:pt x="99" y="92"/>
                  </a:lnTo>
                  <a:lnTo>
                    <a:pt x="99" y="92"/>
                  </a:lnTo>
                  <a:lnTo>
                    <a:pt x="97" y="95"/>
                  </a:lnTo>
                  <a:lnTo>
                    <a:pt x="92" y="90"/>
                  </a:lnTo>
                  <a:lnTo>
                    <a:pt x="92" y="90"/>
                  </a:lnTo>
                  <a:lnTo>
                    <a:pt x="88" y="83"/>
                  </a:lnTo>
                  <a:lnTo>
                    <a:pt x="54" y="16"/>
                  </a:lnTo>
                  <a:lnTo>
                    <a:pt x="47" y="0"/>
                  </a:lnTo>
                  <a:lnTo>
                    <a:pt x="28" y="16"/>
                  </a:lnTo>
                  <a:lnTo>
                    <a:pt x="26" y="16"/>
                  </a:lnTo>
                  <a:lnTo>
                    <a:pt x="24" y="19"/>
                  </a:lnTo>
                  <a:lnTo>
                    <a:pt x="24" y="19"/>
                  </a:lnTo>
                  <a:lnTo>
                    <a:pt x="19" y="21"/>
                  </a:lnTo>
                  <a:lnTo>
                    <a:pt x="17" y="24"/>
                  </a:lnTo>
                  <a:lnTo>
                    <a:pt x="17" y="26"/>
                  </a:lnTo>
                  <a:lnTo>
                    <a:pt x="17" y="31"/>
                  </a:lnTo>
                  <a:lnTo>
                    <a:pt x="14" y="33"/>
                  </a:lnTo>
                  <a:lnTo>
                    <a:pt x="14" y="33"/>
                  </a:lnTo>
                  <a:lnTo>
                    <a:pt x="19" y="40"/>
                  </a:lnTo>
                  <a:lnTo>
                    <a:pt x="24" y="40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0" name="Freeform 72"/>
            <p:cNvSpPr>
              <a:spLocks/>
            </p:cNvSpPr>
            <p:nvPr/>
          </p:nvSpPr>
          <p:spPr bwMode="auto">
            <a:xfrm>
              <a:off x="3989806" y="3626853"/>
              <a:ext cx="635000" cy="642938"/>
            </a:xfrm>
            <a:custGeom>
              <a:avLst/>
              <a:gdLst>
                <a:gd name="T0" fmla="*/ 277 w 400"/>
                <a:gd name="T1" fmla="*/ 86 h 405"/>
                <a:gd name="T2" fmla="*/ 263 w 400"/>
                <a:gd name="T3" fmla="*/ 76 h 405"/>
                <a:gd name="T4" fmla="*/ 248 w 400"/>
                <a:gd name="T5" fmla="*/ 57 h 405"/>
                <a:gd name="T6" fmla="*/ 236 w 400"/>
                <a:gd name="T7" fmla="*/ 43 h 405"/>
                <a:gd name="T8" fmla="*/ 236 w 400"/>
                <a:gd name="T9" fmla="*/ 31 h 405"/>
                <a:gd name="T10" fmla="*/ 239 w 400"/>
                <a:gd name="T11" fmla="*/ 24 h 405"/>
                <a:gd name="T12" fmla="*/ 234 w 400"/>
                <a:gd name="T13" fmla="*/ 19 h 405"/>
                <a:gd name="T14" fmla="*/ 234 w 400"/>
                <a:gd name="T15" fmla="*/ 7 h 405"/>
                <a:gd name="T16" fmla="*/ 218 w 400"/>
                <a:gd name="T17" fmla="*/ 0 h 405"/>
                <a:gd name="T18" fmla="*/ 201 w 400"/>
                <a:gd name="T19" fmla="*/ 7 h 405"/>
                <a:gd name="T20" fmla="*/ 184 w 400"/>
                <a:gd name="T21" fmla="*/ 17 h 405"/>
                <a:gd name="T22" fmla="*/ 175 w 400"/>
                <a:gd name="T23" fmla="*/ 26 h 405"/>
                <a:gd name="T24" fmla="*/ 158 w 400"/>
                <a:gd name="T25" fmla="*/ 33 h 405"/>
                <a:gd name="T26" fmla="*/ 151 w 400"/>
                <a:gd name="T27" fmla="*/ 41 h 405"/>
                <a:gd name="T28" fmla="*/ 137 w 400"/>
                <a:gd name="T29" fmla="*/ 71 h 405"/>
                <a:gd name="T30" fmla="*/ 120 w 400"/>
                <a:gd name="T31" fmla="*/ 93 h 405"/>
                <a:gd name="T32" fmla="*/ 104 w 400"/>
                <a:gd name="T33" fmla="*/ 102 h 405"/>
                <a:gd name="T34" fmla="*/ 83 w 400"/>
                <a:gd name="T35" fmla="*/ 109 h 405"/>
                <a:gd name="T36" fmla="*/ 73 w 400"/>
                <a:gd name="T37" fmla="*/ 109 h 405"/>
                <a:gd name="T38" fmla="*/ 52 w 400"/>
                <a:gd name="T39" fmla="*/ 128 h 405"/>
                <a:gd name="T40" fmla="*/ 16 w 400"/>
                <a:gd name="T41" fmla="*/ 133 h 405"/>
                <a:gd name="T42" fmla="*/ 21 w 400"/>
                <a:gd name="T43" fmla="*/ 147 h 405"/>
                <a:gd name="T44" fmla="*/ 12 w 400"/>
                <a:gd name="T45" fmla="*/ 161 h 405"/>
                <a:gd name="T46" fmla="*/ 4 w 400"/>
                <a:gd name="T47" fmla="*/ 183 h 405"/>
                <a:gd name="T48" fmla="*/ 14 w 400"/>
                <a:gd name="T49" fmla="*/ 201 h 405"/>
                <a:gd name="T50" fmla="*/ 14 w 400"/>
                <a:gd name="T51" fmla="*/ 218 h 405"/>
                <a:gd name="T52" fmla="*/ 4 w 400"/>
                <a:gd name="T53" fmla="*/ 223 h 405"/>
                <a:gd name="T54" fmla="*/ 2 w 400"/>
                <a:gd name="T55" fmla="*/ 239 h 405"/>
                <a:gd name="T56" fmla="*/ 2 w 400"/>
                <a:gd name="T57" fmla="*/ 249 h 405"/>
                <a:gd name="T58" fmla="*/ 9 w 400"/>
                <a:gd name="T59" fmla="*/ 258 h 405"/>
                <a:gd name="T60" fmla="*/ 14 w 400"/>
                <a:gd name="T61" fmla="*/ 275 h 405"/>
                <a:gd name="T62" fmla="*/ 19 w 400"/>
                <a:gd name="T63" fmla="*/ 280 h 405"/>
                <a:gd name="T64" fmla="*/ 16 w 400"/>
                <a:gd name="T65" fmla="*/ 291 h 405"/>
                <a:gd name="T66" fmla="*/ 28 w 400"/>
                <a:gd name="T67" fmla="*/ 310 h 405"/>
                <a:gd name="T68" fmla="*/ 33 w 400"/>
                <a:gd name="T69" fmla="*/ 322 h 405"/>
                <a:gd name="T70" fmla="*/ 40 w 400"/>
                <a:gd name="T71" fmla="*/ 320 h 405"/>
                <a:gd name="T72" fmla="*/ 59 w 400"/>
                <a:gd name="T73" fmla="*/ 324 h 405"/>
                <a:gd name="T74" fmla="*/ 64 w 400"/>
                <a:gd name="T75" fmla="*/ 332 h 405"/>
                <a:gd name="T76" fmla="*/ 73 w 400"/>
                <a:gd name="T77" fmla="*/ 348 h 405"/>
                <a:gd name="T78" fmla="*/ 85 w 400"/>
                <a:gd name="T79" fmla="*/ 367 h 405"/>
                <a:gd name="T80" fmla="*/ 85 w 400"/>
                <a:gd name="T81" fmla="*/ 405 h 405"/>
                <a:gd name="T82" fmla="*/ 87 w 400"/>
                <a:gd name="T83" fmla="*/ 400 h 405"/>
                <a:gd name="T84" fmla="*/ 194 w 400"/>
                <a:gd name="T85" fmla="*/ 365 h 405"/>
                <a:gd name="T86" fmla="*/ 210 w 400"/>
                <a:gd name="T87" fmla="*/ 374 h 405"/>
                <a:gd name="T88" fmla="*/ 229 w 400"/>
                <a:gd name="T89" fmla="*/ 388 h 405"/>
                <a:gd name="T90" fmla="*/ 258 w 400"/>
                <a:gd name="T91" fmla="*/ 381 h 405"/>
                <a:gd name="T92" fmla="*/ 289 w 400"/>
                <a:gd name="T93" fmla="*/ 384 h 405"/>
                <a:gd name="T94" fmla="*/ 336 w 400"/>
                <a:gd name="T95" fmla="*/ 365 h 405"/>
                <a:gd name="T96" fmla="*/ 393 w 400"/>
                <a:gd name="T97" fmla="*/ 348 h 405"/>
                <a:gd name="T98" fmla="*/ 398 w 400"/>
                <a:gd name="T99" fmla="*/ 277 h 405"/>
                <a:gd name="T100" fmla="*/ 371 w 400"/>
                <a:gd name="T101" fmla="*/ 192 h 405"/>
                <a:gd name="T102" fmla="*/ 364 w 400"/>
                <a:gd name="T103" fmla="*/ 187 h 405"/>
                <a:gd name="T104" fmla="*/ 353 w 400"/>
                <a:gd name="T105" fmla="*/ 180 h 405"/>
                <a:gd name="T106" fmla="*/ 348 w 400"/>
                <a:gd name="T107" fmla="*/ 173 h 405"/>
                <a:gd name="T108" fmla="*/ 336 w 400"/>
                <a:gd name="T109" fmla="*/ 173 h 405"/>
                <a:gd name="T110" fmla="*/ 331 w 400"/>
                <a:gd name="T111" fmla="*/ 161 h 405"/>
                <a:gd name="T112" fmla="*/ 326 w 400"/>
                <a:gd name="T113" fmla="*/ 149 h 405"/>
                <a:gd name="T114" fmla="*/ 315 w 400"/>
                <a:gd name="T115" fmla="*/ 145 h 405"/>
                <a:gd name="T116" fmla="*/ 315 w 400"/>
                <a:gd name="T117" fmla="*/ 138 h 405"/>
                <a:gd name="T118" fmla="*/ 305 w 400"/>
                <a:gd name="T119" fmla="*/ 128 h 405"/>
                <a:gd name="T120" fmla="*/ 303 w 400"/>
                <a:gd name="T121" fmla="*/ 114 h 405"/>
                <a:gd name="T122" fmla="*/ 296 w 400"/>
                <a:gd name="T123" fmla="*/ 102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00" h="405">
                  <a:moveTo>
                    <a:pt x="286" y="88"/>
                  </a:moveTo>
                  <a:lnTo>
                    <a:pt x="284" y="86"/>
                  </a:lnTo>
                  <a:lnTo>
                    <a:pt x="279" y="88"/>
                  </a:lnTo>
                  <a:lnTo>
                    <a:pt x="279" y="88"/>
                  </a:lnTo>
                  <a:lnTo>
                    <a:pt x="277" y="86"/>
                  </a:lnTo>
                  <a:lnTo>
                    <a:pt x="274" y="83"/>
                  </a:lnTo>
                  <a:lnTo>
                    <a:pt x="274" y="81"/>
                  </a:lnTo>
                  <a:lnTo>
                    <a:pt x="270" y="78"/>
                  </a:lnTo>
                  <a:lnTo>
                    <a:pt x="265" y="78"/>
                  </a:lnTo>
                  <a:lnTo>
                    <a:pt x="263" y="76"/>
                  </a:lnTo>
                  <a:lnTo>
                    <a:pt x="258" y="71"/>
                  </a:lnTo>
                  <a:lnTo>
                    <a:pt x="258" y="69"/>
                  </a:lnTo>
                  <a:lnTo>
                    <a:pt x="258" y="64"/>
                  </a:lnTo>
                  <a:lnTo>
                    <a:pt x="251" y="57"/>
                  </a:lnTo>
                  <a:lnTo>
                    <a:pt x="248" y="57"/>
                  </a:lnTo>
                  <a:lnTo>
                    <a:pt x="241" y="55"/>
                  </a:lnTo>
                  <a:lnTo>
                    <a:pt x="239" y="55"/>
                  </a:lnTo>
                  <a:lnTo>
                    <a:pt x="236" y="52"/>
                  </a:lnTo>
                  <a:lnTo>
                    <a:pt x="236" y="48"/>
                  </a:lnTo>
                  <a:lnTo>
                    <a:pt x="236" y="43"/>
                  </a:lnTo>
                  <a:lnTo>
                    <a:pt x="234" y="41"/>
                  </a:lnTo>
                  <a:lnTo>
                    <a:pt x="234" y="38"/>
                  </a:lnTo>
                  <a:lnTo>
                    <a:pt x="234" y="36"/>
                  </a:lnTo>
                  <a:lnTo>
                    <a:pt x="234" y="33"/>
                  </a:lnTo>
                  <a:lnTo>
                    <a:pt x="236" y="31"/>
                  </a:lnTo>
                  <a:lnTo>
                    <a:pt x="236" y="31"/>
                  </a:lnTo>
                  <a:lnTo>
                    <a:pt x="239" y="31"/>
                  </a:lnTo>
                  <a:lnTo>
                    <a:pt x="239" y="29"/>
                  </a:lnTo>
                  <a:lnTo>
                    <a:pt x="241" y="29"/>
                  </a:lnTo>
                  <a:lnTo>
                    <a:pt x="239" y="24"/>
                  </a:lnTo>
                  <a:lnTo>
                    <a:pt x="236" y="24"/>
                  </a:lnTo>
                  <a:lnTo>
                    <a:pt x="234" y="22"/>
                  </a:lnTo>
                  <a:lnTo>
                    <a:pt x="234" y="22"/>
                  </a:lnTo>
                  <a:lnTo>
                    <a:pt x="234" y="19"/>
                  </a:lnTo>
                  <a:lnTo>
                    <a:pt x="234" y="19"/>
                  </a:lnTo>
                  <a:lnTo>
                    <a:pt x="236" y="19"/>
                  </a:lnTo>
                  <a:lnTo>
                    <a:pt x="239" y="17"/>
                  </a:lnTo>
                  <a:lnTo>
                    <a:pt x="239" y="17"/>
                  </a:lnTo>
                  <a:lnTo>
                    <a:pt x="236" y="12"/>
                  </a:lnTo>
                  <a:lnTo>
                    <a:pt x="234" y="7"/>
                  </a:lnTo>
                  <a:lnTo>
                    <a:pt x="234" y="5"/>
                  </a:lnTo>
                  <a:lnTo>
                    <a:pt x="234" y="3"/>
                  </a:lnTo>
                  <a:lnTo>
                    <a:pt x="232" y="3"/>
                  </a:lnTo>
                  <a:lnTo>
                    <a:pt x="229" y="0"/>
                  </a:lnTo>
                  <a:lnTo>
                    <a:pt x="218" y="0"/>
                  </a:lnTo>
                  <a:lnTo>
                    <a:pt x="215" y="0"/>
                  </a:lnTo>
                  <a:lnTo>
                    <a:pt x="208" y="0"/>
                  </a:lnTo>
                  <a:lnTo>
                    <a:pt x="203" y="3"/>
                  </a:lnTo>
                  <a:lnTo>
                    <a:pt x="201" y="5"/>
                  </a:lnTo>
                  <a:lnTo>
                    <a:pt x="201" y="7"/>
                  </a:lnTo>
                  <a:lnTo>
                    <a:pt x="196" y="10"/>
                  </a:lnTo>
                  <a:lnTo>
                    <a:pt x="194" y="12"/>
                  </a:lnTo>
                  <a:lnTo>
                    <a:pt x="194" y="15"/>
                  </a:lnTo>
                  <a:lnTo>
                    <a:pt x="187" y="15"/>
                  </a:lnTo>
                  <a:lnTo>
                    <a:pt x="184" y="17"/>
                  </a:lnTo>
                  <a:lnTo>
                    <a:pt x="182" y="19"/>
                  </a:lnTo>
                  <a:lnTo>
                    <a:pt x="180" y="19"/>
                  </a:lnTo>
                  <a:lnTo>
                    <a:pt x="175" y="22"/>
                  </a:lnTo>
                  <a:lnTo>
                    <a:pt x="175" y="24"/>
                  </a:lnTo>
                  <a:lnTo>
                    <a:pt x="175" y="26"/>
                  </a:lnTo>
                  <a:lnTo>
                    <a:pt x="173" y="26"/>
                  </a:lnTo>
                  <a:lnTo>
                    <a:pt x="170" y="31"/>
                  </a:lnTo>
                  <a:lnTo>
                    <a:pt x="165" y="31"/>
                  </a:lnTo>
                  <a:lnTo>
                    <a:pt x="161" y="31"/>
                  </a:lnTo>
                  <a:lnTo>
                    <a:pt x="158" y="33"/>
                  </a:lnTo>
                  <a:lnTo>
                    <a:pt x="154" y="36"/>
                  </a:lnTo>
                  <a:lnTo>
                    <a:pt x="154" y="36"/>
                  </a:lnTo>
                  <a:lnTo>
                    <a:pt x="154" y="38"/>
                  </a:lnTo>
                  <a:lnTo>
                    <a:pt x="151" y="41"/>
                  </a:lnTo>
                  <a:lnTo>
                    <a:pt x="151" y="41"/>
                  </a:lnTo>
                  <a:lnTo>
                    <a:pt x="149" y="43"/>
                  </a:lnTo>
                  <a:lnTo>
                    <a:pt x="147" y="48"/>
                  </a:lnTo>
                  <a:lnTo>
                    <a:pt x="144" y="50"/>
                  </a:lnTo>
                  <a:lnTo>
                    <a:pt x="144" y="50"/>
                  </a:lnTo>
                  <a:lnTo>
                    <a:pt x="137" y="71"/>
                  </a:lnTo>
                  <a:lnTo>
                    <a:pt x="135" y="71"/>
                  </a:lnTo>
                  <a:lnTo>
                    <a:pt x="130" y="83"/>
                  </a:lnTo>
                  <a:lnTo>
                    <a:pt x="130" y="83"/>
                  </a:lnTo>
                  <a:lnTo>
                    <a:pt x="123" y="93"/>
                  </a:lnTo>
                  <a:lnTo>
                    <a:pt x="120" y="93"/>
                  </a:lnTo>
                  <a:lnTo>
                    <a:pt x="116" y="93"/>
                  </a:lnTo>
                  <a:lnTo>
                    <a:pt x="111" y="95"/>
                  </a:lnTo>
                  <a:lnTo>
                    <a:pt x="111" y="95"/>
                  </a:lnTo>
                  <a:lnTo>
                    <a:pt x="104" y="102"/>
                  </a:lnTo>
                  <a:lnTo>
                    <a:pt x="104" y="102"/>
                  </a:lnTo>
                  <a:lnTo>
                    <a:pt x="94" y="104"/>
                  </a:lnTo>
                  <a:lnTo>
                    <a:pt x="92" y="107"/>
                  </a:lnTo>
                  <a:lnTo>
                    <a:pt x="90" y="109"/>
                  </a:lnTo>
                  <a:lnTo>
                    <a:pt x="87" y="109"/>
                  </a:lnTo>
                  <a:lnTo>
                    <a:pt x="83" y="109"/>
                  </a:lnTo>
                  <a:lnTo>
                    <a:pt x="83" y="109"/>
                  </a:lnTo>
                  <a:lnTo>
                    <a:pt x="83" y="112"/>
                  </a:lnTo>
                  <a:lnTo>
                    <a:pt x="80" y="112"/>
                  </a:lnTo>
                  <a:lnTo>
                    <a:pt x="78" y="109"/>
                  </a:lnTo>
                  <a:lnTo>
                    <a:pt x="73" y="109"/>
                  </a:lnTo>
                  <a:lnTo>
                    <a:pt x="66" y="114"/>
                  </a:lnTo>
                  <a:lnTo>
                    <a:pt x="61" y="119"/>
                  </a:lnTo>
                  <a:lnTo>
                    <a:pt x="59" y="121"/>
                  </a:lnTo>
                  <a:lnTo>
                    <a:pt x="59" y="123"/>
                  </a:lnTo>
                  <a:lnTo>
                    <a:pt x="52" y="128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35" y="133"/>
                  </a:lnTo>
                  <a:lnTo>
                    <a:pt x="26" y="133"/>
                  </a:lnTo>
                  <a:lnTo>
                    <a:pt x="16" y="133"/>
                  </a:lnTo>
                  <a:lnTo>
                    <a:pt x="14" y="133"/>
                  </a:lnTo>
                  <a:lnTo>
                    <a:pt x="16" y="135"/>
                  </a:lnTo>
                  <a:lnTo>
                    <a:pt x="19" y="140"/>
                  </a:lnTo>
                  <a:lnTo>
                    <a:pt x="21" y="145"/>
                  </a:lnTo>
                  <a:lnTo>
                    <a:pt x="21" y="147"/>
                  </a:lnTo>
                  <a:lnTo>
                    <a:pt x="19" y="149"/>
                  </a:lnTo>
                  <a:lnTo>
                    <a:pt x="16" y="156"/>
                  </a:lnTo>
                  <a:lnTo>
                    <a:pt x="14" y="159"/>
                  </a:lnTo>
                  <a:lnTo>
                    <a:pt x="14" y="159"/>
                  </a:lnTo>
                  <a:lnTo>
                    <a:pt x="12" y="161"/>
                  </a:lnTo>
                  <a:lnTo>
                    <a:pt x="12" y="168"/>
                  </a:lnTo>
                  <a:lnTo>
                    <a:pt x="7" y="175"/>
                  </a:lnTo>
                  <a:lnTo>
                    <a:pt x="4" y="178"/>
                  </a:lnTo>
                  <a:lnTo>
                    <a:pt x="4" y="180"/>
                  </a:lnTo>
                  <a:lnTo>
                    <a:pt x="4" y="183"/>
                  </a:lnTo>
                  <a:lnTo>
                    <a:pt x="7" y="187"/>
                  </a:lnTo>
                  <a:lnTo>
                    <a:pt x="14" y="194"/>
                  </a:lnTo>
                  <a:lnTo>
                    <a:pt x="16" y="197"/>
                  </a:lnTo>
                  <a:lnTo>
                    <a:pt x="16" y="201"/>
                  </a:lnTo>
                  <a:lnTo>
                    <a:pt x="14" y="201"/>
                  </a:lnTo>
                  <a:lnTo>
                    <a:pt x="16" y="204"/>
                  </a:lnTo>
                  <a:lnTo>
                    <a:pt x="16" y="209"/>
                  </a:lnTo>
                  <a:lnTo>
                    <a:pt x="16" y="211"/>
                  </a:lnTo>
                  <a:lnTo>
                    <a:pt x="14" y="216"/>
                  </a:lnTo>
                  <a:lnTo>
                    <a:pt x="14" y="218"/>
                  </a:lnTo>
                  <a:lnTo>
                    <a:pt x="14" y="218"/>
                  </a:lnTo>
                  <a:lnTo>
                    <a:pt x="12" y="223"/>
                  </a:lnTo>
                  <a:lnTo>
                    <a:pt x="7" y="223"/>
                  </a:lnTo>
                  <a:lnTo>
                    <a:pt x="4" y="223"/>
                  </a:lnTo>
                  <a:lnTo>
                    <a:pt x="4" y="223"/>
                  </a:lnTo>
                  <a:lnTo>
                    <a:pt x="0" y="230"/>
                  </a:lnTo>
                  <a:lnTo>
                    <a:pt x="0" y="235"/>
                  </a:lnTo>
                  <a:lnTo>
                    <a:pt x="2" y="237"/>
                  </a:lnTo>
                  <a:lnTo>
                    <a:pt x="2" y="237"/>
                  </a:lnTo>
                  <a:lnTo>
                    <a:pt x="2" y="239"/>
                  </a:lnTo>
                  <a:lnTo>
                    <a:pt x="2" y="244"/>
                  </a:lnTo>
                  <a:lnTo>
                    <a:pt x="2" y="246"/>
                  </a:lnTo>
                  <a:lnTo>
                    <a:pt x="0" y="246"/>
                  </a:lnTo>
                  <a:lnTo>
                    <a:pt x="0" y="246"/>
                  </a:lnTo>
                  <a:lnTo>
                    <a:pt x="2" y="249"/>
                  </a:lnTo>
                  <a:lnTo>
                    <a:pt x="4" y="249"/>
                  </a:lnTo>
                  <a:lnTo>
                    <a:pt x="4" y="253"/>
                  </a:lnTo>
                  <a:lnTo>
                    <a:pt x="4" y="256"/>
                  </a:lnTo>
                  <a:lnTo>
                    <a:pt x="9" y="256"/>
                  </a:lnTo>
                  <a:lnTo>
                    <a:pt x="9" y="258"/>
                  </a:lnTo>
                  <a:lnTo>
                    <a:pt x="9" y="263"/>
                  </a:lnTo>
                  <a:lnTo>
                    <a:pt x="7" y="268"/>
                  </a:lnTo>
                  <a:lnTo>
                    <a:pt x="12" y="268"/>
                  </a:lnTo>
                  <a:lnTo>
                    <a:pt x="14" y="272"/>
                  </a:lnTo>
                  <a:lnTo>
                    <a:pt x="14" y="275"/>
                  </a:lnTo>
                  <a:lnTo>
                    <a:pt x="14" y="275"/>
                  </a:lnTo>
                  <a:lnTo>
                    <a:pt x="16" y="277"/>
                  </a:lnTo>
                  <a:lnTo>
                    <a:pt x="19" y="277"/>
                  </a:lnTo>
                  <a:lnTo>
                    <a:pt x="19" y="277"/>
                  </a:lnTo>
                  <a:lnTo>
                    <a:pt x="19" y="280"/>
                  </a:lnTo>
                  <a:lnTo>
                    <a:pt x="19" y="282"/>
                  </a:lnTo>
                  <a:lnTo>
                    <a:pt x="16" y="280"/>
                  </a:lnTo>
                  <a:lnTo>
                    <a:pt x="16" y="280"/>
                  </a:lnTo>
                  <a:lnTo>
                    <a:pt x="14" y="284"/>
                  </a:lnTo>
                  <a:lnTo>
                    <a:pt x="16" y="291"/>
                  </a:lnTo>
                  <a:lnTo>
                    <a:pt x="19" y="296"/>
                  </a:lnTo>
                  <a:lnTo>
                    <a:pt x="19" y="298"/>
                  </a:lnTo>
                  <a:lnTo>
                    <a:pt x="23" y="301"/>
                  </a:lnTo>
                  <a:lnTo>
                    <a:pt x="28" y="308"/>
                  </a:lnTo>
                  <a:lnTo>
                    <a:pt x="28" y="310"/>
                  </a:lnTo>
                  <a:lnTo>
                    <a:pt x="28" y="313"/>
                  </a:lnTo>
                  <a:lnTo>
                    <a:pt x="30" y="313"/>
                  </a:lnTo>
                  <a:lnTo>
                    <a:pt x="30" y="313"/>
                  </a:lnTo>
                  <a:lnTo>
                    <a:pt x="30" y="317"/>
                  </a:lnTo>
                  <a:lnTo>
                    <a:pt x="33" y="322"/>
                  </a:lnTo>
                  <a:lnTo>
                    <a:pt x="35" y="324"/>
                  </a:lnTo>
                  <a:lnTo>
                    <a:pt x="38" y="322"/>
                  </a:lnTo>
                  <a:lnTo>
                    <a:pt x="38" y="322"/>
                  </a:lnTo>
                  <a:lnTo>
                    <a:pt x="40" y="320"/>
                  </a:lnTo>
                  <a:lnTo>
                    <a:pt x="40" y="320"/>
                  </a:lnTo>
                  <a:lnTo>
                    <a:pt x="42" y="322"/>
                  </a:lnTo>
                  <a:lnTo>
                    <a:pt x="45" y="322"/>
                  </a:lnTo>
                  <a:lnTo>
                    <a:pt x="49" y="322"/>
                  </a:lnTo>
                  <a:lnTo>
                    <a:pt x="52" y="322"/>
                  </a:lnTo>
                  <a:lnTo>
                    <a:pt x="59" y="324"/>
                  </a:lnTo>
                  <a:lnTo>
                    <a:pt x="59" y="324"/>
                  </a:lnTo>
                  <a:lnTo>
                    <a:pt x="59" y="327"/>
                  </a:lnTo>
                  <a:lnTo>
                    <a:pt x="59" y="327"/>
                  </a:lnTo>
                  <a:lnTo>
                    <a:pt x="59" y="329"/>
                  </a:lnTo>
                  <a:lnTo>
                    <a:pt x="64" y="332"/>
                  </a:lnTo>
                  <a:lnTo>
                    <a:pt x="66" y="334"/>
                  </a:lnTo>
                  <a:lnTo>
                    <a:pt x="71" y="336"/>
                  </a:lnTo>
                  <a:lnTo>
                    <a:pt x="73" y="341"/>
                  </a:lnTo>
                  <a:lnTo>
                    <a:pt x="73" y="348"/>
                  </a:lnTo>
                  <a:lnTo>
                    <a:pt x="73" y="348"/>
                  </a:lnTo>
                  <a:lnTo>
                    <a:pt x="71" y="350"/>
                  </a:lnTo>
                  <a:lnTo>
                    <a:pt x="78" y="358"/>
                  </a:lnTo>
                  <a:lnTo>
                    <a:pt x="80" y="362"/>
                  </a:lnTo>
                  <a:lnTo>
                    <a:pt x="83" y="365"/>
                  </a:lnTo>
                  <a:lnTo>
                    <a:pt x="85" y="367"/>
                  </a:lnTo>
                  <a:lnTo>
                    <a:pt x="83" y="381"/>
                  </a:lnTo>
                  <a:lnTo>
                    <a:pt x="80" y="391"/>
                  </a:lnTo>
                  <a:lnTo>
                    <a:pt x="80" y="403"/>
                  </a:lnTo>
                  <a:lnTo>
                    <a:pt x="80" y="403"/>
                  </a:lnTo>
                  <a:lnTo>
                    <a:pt x="85" y="405"/>
                  </a:lnTo>
                  <a:lnTo>
                    <a:pt x="87" y="405"/>
                  </a:lnTo>
                  <a:lnTo>
                    <a:pt x="87" y="403"/>
                  </a:lnTo>
                  <a:lnTo>
                    <a:pt x="87" y="403"/>
                  </a:lnTo>
                  <a:lnTo>
                    <a:pt x="87" y="400"/>
                  </a:lnTo>
                  <a:lnTo>
                    <a:pt x="87" y="400"/>
                  </a:lnTo>
                  <a:lnTo>
                    <a:pt x="90" y="403"/>
                  </a:lnTo>
                  <a:lnTo>
                    <a:pt x="156" y="377"/>
                  </a:lnTo>
                  <a:lnTo>
                    <a:pt x="177" y="367"/>
                  </a:lnTo>
                  <a:lnTo>
                    <a:pt x="191" y="360"/>
                  </a:lnTo>
                  <a:lnTo>
                    <a:pt x="194" y="365"/>
                  </a:lnTo>
                  <a:lnTo>
                    <a:pt x="194" y="365"/>
                  </a:lnTo>
                  <a:lnTo>
                    <a:pt x="196" y="367"/>
                  </a:lnTo>
                  <a:lnTo>
                    <a:pt x="206" y="369"/>
                  </a:lnTo>
                  <a:lnTo>
                    <a:pt x="208" y="369"/>
                  </a:lnTo>
                  <a:lnTo>
                    <a:pt x="210" y="374"/>
                  </a:lnTo>
                  <a:lnTo>
                    <a:pt x="213" y="377"/>
                  </a:lnTo>
                  <a:lnTo>
                    <a:pt x="215" y="386"/>
                  </a:lnTo>
                  <a:lnTo>
                    <a:pt x="215" y="391"/>
                  </a:lnTo>
                  <a:lnTo>
                    <a:pt x="218" y="395"/>
                  </a:lnTo>
                  <a:lnTo>
                    <a:pt x="229" y="388"/>
                  </a:lnTo>
                  <a:lnTo>
                    <a:pt x="239" y="386"/>
                  </a:lnTo>
                  <a:lnTo>
                    <a:pt x="241" y="384"/>
                  </a:lnTo>
                  <a:lnTo>
                    <a:pt x="251" y="384"/>
                  </a:lnTo>
                  <a:lnTo>
                    <a:pt x="255" y="381"/>
                  </a:lnTo>
                  <a:lnTo>
                    <a:pt x="258" y="381"/>
                  </a:lnTo>
                  <a:lnTo>
                    <a:pt x="258" y="381"/>
                  </a:lnTo>
                  <a:lnTo>
                    <a:pt x="267" y="377"/>
                  </a:lnTo>
                  <a:lnTo>
                    <a:pt x="279" y="372"/>
                  </a:lnTo>
                  <a:lnTo>
                    <a:pt x="289" y="381"/>
                  </a:lnTo>
                  <a:lnTo>
                    <a:pt x="289" y="384"/>
                  </a:lnTo>
                  <a:lnTo>
                    <a:pt x="296" y="379"/>
                  </a:lnTo>
                  <a:lnTo>
                    <a:pt x="315" y="372"/>
                  </a:lnTo>
                  <a:lnTo>
                    <a:pt x="317" y="374"/>
                  </a:lnTo>
                  <a:lnTo>
                    <a:pt x="329" y="369"/>
                  </a:lnTo>
                  <a:lnTo>
                    <a:pt x="336" y="365"/>
                  </a:lnTo>
                  <a:lnTo>
                    <a:pt x="355" y="355"/>
                  </a:lnTo>
                  <a:lnTo>
                    <a:pt x="362" y="353"/>
                  </a:lnTo>
                  <a:lnTo>
                    <a:pt x="364" y="350"/>
                  </a:lnTo>
                  <a:lnTo>
                    <a:pt x="374" y="350"/>
                  </a:lnTo>
                  <a:lnTo>
                    <a:pt x="393" y="348"/>
                  </a:lnTo>
                  <a:lnTo>
                    <a:pt x="388" y="339"/>
                  </a:lnTo>
                  <a:lnTo>
                    <a:pt x="390" y="313"/>
                  </a:lnTo>
                  <a:lnTo>
                    <a:pt x="395" y="310"/>
                  </a:lnTo>
                  <a:lnTo>
                    <a:pt x="395" y="296"/>
                  </a:lnTo>
                  <a:lnTo>
                    <a:pt x="398" y="277"/>
                  </a:lnTo>
                  <a:lnTo>
                    <a:pt x="400" y="270"/>
                  </a:lnTo>
                  <a:lnTo>
                    <a:pt x="400" y="268"/>
                  </a:lnTo>
                  <a:lnTo>
                    <a:pt x="379" y="244"/>
                  </a:lnTo>
                  <a:lnTo>
                    <a:pt x="376" y="220"/>
                  </a:lnTo>
                  <a:lnTo>
                    <a:pt x="371" y="192"/>
                  </a:lnTo>
                  <a:lnTo>
                    <a:pt x="371" y="183"/>
                  </a:lnTo>
                  <a:lnTo>
                    <a:pt x="369" y="185"/>
                  </a:lnTo>
                  <a:lnTo>
                    <a:pt x="369" y="185"/>
                  </a:lnTo>
                  <a:lnTo>
                    <a:pt x="367" y="187"/>
                  </a:lnTo>
                  <a:lnTo>
                    <a:pt x="364" y="187"/>
                  </a:lnTo>
                  <a:lnTo>
                    <a:pt x="362" y="185"/>
                  </a:lnTo>
                  <a:lnTo>
                    <a:pt x="362" y="183"/>
                  </a:lnTo>
                  <a:lnTo>
                    <a:pt x="360" y="183"/>
                  </a:lnTo>
                  <a:lnTo>
                    <a:pt x="357" y="183"/>
                  </a:lnTo>
                  <a:lnTo>
                    <a:pt x="353" y="180"/>
                  </a:lnTo>
                  <a:lnTo>
                    <a:pt x="350" y="178"/>
                  </a:lnTo>
                  <a:lnTo>
                    <a:pt x="353" y="178"/>
                  </a:lnTo>
                  <a:lnTo>
                    <a:pt x="353" y="178"/>
                  </a:lnTo>
                  <a:lnTo>
                    <a:pt x="350" y="175"/>
                  </a:lnTo>
                  <a:lnTo>
                    <a:pt x="348" y="173"/>
                  </a:lnTo>
                  <a:lnTo>
                    <a:pt x="348" y="175"/>
                  </a:lnTo>
                  <a:lnTo>
                    <a:pt x="343" y="173"/>
                  </a:lnTo>
                  <a:lnTo>
                    <a:pt x="341" y="171"/>
                  </a:lnTo>
                  <a:lnTo>
                    <a:pt x="338" y="171"/>
                  </a:lnTo>
                  <a:lnTo>
                    <a:pt x="336" y="173"/>
                  </a:lnTo>
                  <a:lnTo>
                    <a:pt x="336" y="173"/>
                  </a:lnTo>
                  <a:lnTo>
                    <a:pt x="334" y="171"/>
                  </a:lnTo>
                  <a:lnTo>
                    <a:pt x="336" y="171"/>
                  </a:lnTo>
                  <a:lnTo>
                    <a:pt x="334" y="164"/>
                  </a:lnTo>
                  <a:lnTo>
                    <a:pt x="331" y="161"/>
                  </a:lnTo>
                  <a:lnTo>
                    <a:pt x="329" y="159"/>
                  </a:lnTo>
                  <a:lnTo>
                    <a:pt x="326" y="156"/>
                  </a:lnTo>
                  <a:lnTo>
                    <a:pt x="324" y="154"/>
                  </a:lnTo>
                  <a:lnTo>
                    <a:pt x="326" y="152"/>
                  </a:lnTo>
                  <a:lnTo>
                    <a:pt x="326" y="149"/>
                  </a:lnTo>
                  <a:lnTo>
                    <a:pt x="324" y="147"/>
                  </a:lnTo>
                  <a:lnTo>
                    <a:pt x="322" y="147"/>
                  </a:lnTo>
                  <a:lnTo>
                    <a:pt x="319" y="147"/>
                  </a:lnTo>
                  <a:lnTo>
                    <a:pt x="315" y="147"/>
                  </a:lnTo>
                  <a:lnTo>
                    <a:pt x="315" y="145"/>
                  </a:lnTo>
                  <a:lnTo>
                    <a:pt x="315" y="145"/>
                  </a:lnTo>
                  <a:lnTo>
                    <a:pt x="315" y="142"/>
                  </a:lnTo>
                  <a:lnTo>
                    <a:pt x="317" y="140"/>
                  </a:lnTo>
                  <a:lnTo>
                    <a:pt x="315" y="138"/>
                  </a:lnTo>
                  <a:lnTo>
                    <a:pt x="315" y="138"/>
                  </a:lnTo>
                  <a:lnTo>
                    <a:pt x="312" y="135"/>
                  </a:lnTo>
                  <a:lnTo>
                    <a:pt x="310" y="135"/>
                  </a:lnTo>
                  <a:lnTo>
                    <a:pt x="310" y="135"/>
                  </a:lnTo>
                  <a:lnTo>
                    <a:pt x="310" y="135"/>
                  </a:lnTo>
                  <a:lnTo>
                    <a:pt x="305" y="128"/>
                  </a:lnTo>
                  <a:lnTo>
                    <a:pt x="305" y="123"/>
                  </a:lnTo>
                  <a:lnTo>
                    <a:pt x="308" y="121"/>
                  </a:lnTo>
                  <a:lnTo>
                    <a:pt x="308" y="116"/>
                  </a:lnTo>
                  <a:lnTo>
                    <a:pt x="308" y="114"/>
                  </a:lnTo>
                  <a:lnTo>
                    <a:pt x="303" y="114"/>
                  </a:lnTo>
                  <a:lnTo>
                    <a:pt x="300" y="114"/>
                  </a:lnTo>
                  <a:lnTo>
                    <a:pt x="300" y="112"/>
                  </a:lnTo>
                  <a:lnTo>
                    <a:pt x="298" y="107"/>
                  </a:lnTo>
                  <a:lnTo>
                    <a:pt x="298" y="104"/>
                  </a:lnTo>
                  <a:lnTo>
                    <a:pt x="296" y="102"/>
                  </a:lnTo>
                  <a:lnTo>
                    <a:pt x="293" y="97"/>
                  </a:lnTo>
                  <a:lnTo>
                    <a:pt x="291" y="93"/>
                  </a:lnTo>
                  <a:lnTo>
                    <a:pt x="291" y="90"/>
                  </a:lnTo>
                  <a:lnTo>
                    <a:pt x="286" y="88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1" name="Freeform 73"/>
            <p:cNvSpPr>
              <a:spLocks/>
            </p:cNvSpPr>
            <p:nvPr/>
          </p:nvSpPr>
          <p:spPr bwMode="auto">
            <a:xfrm>
              <a:off x="4218406" y="3128378"/>
              <a:ext cx="544513" cy="476250"/>
            </a:xfrm>
            <a:custGeom>
              <a:avLst/>
              <a:gdLst>
                <a:gd name="T0" fmla="*/ 114 w 343"/>
                <a:gd name="T1" fmla="*/ 19 h 300"/>
                <a:gd name="T2" fmla="*/ 116 w 343"/>
                <a:gd name="T3" fmla="*/ 26 h 300"/>
                <a:gd name="T4" fmla="*/ 109 w 343"/>
                <a:gd name="T5" fmla="*/ 40 h 300"/>
                <a:gd name="T6" fmla="*/ 102 w 343"/>
                <a:gd name="T7" fmla="*/ 47 h 300"/>
                <a:gd name="T8" fmla="*/ 102 w 343"/>
                <a:gd name="T9" fmla="*/ 61 h 300"/>
                <a:gd name="T10" fmla="*/ 92 w 343"/>
                <a:gd name="T11" fmla="*/ 68 h 300"/>
                <a:gd name="T12" fmla="*/ 85 w 343"/>
                <a:gd name="T13" fmla="*/ 82 h 300"/>
                <a:gd name="T14" fmla="*/ 81 w 343"/>
                <a:gd name="T15" fmla="*/ 82 h 300"/>
                <a:gd name="T16" fmla="*/ 66 w 343"/>
                <a:gd name="T17" fmla="*/ 82 h 300"/>
                <a:gd name="T18" fmla="*/ 38 w 343"/>
                <a:gd name="T19" fmla="*/ 75 h 300"/>
                <a:gd name="T20" fmla="*/ 31 w 343"/>
                <a:gd name="T21" fmla="*/ 90 h 300"/>
                <a:gd name="T22" fmla="*/ 21 w 343"/>
                <a:gd name="T23" fmla="*/ 101 h 300"/>
                <a:gd name="T24" fmla="*/ 5 w 343"/>
                <a:gd name="T25" fmla="*/ 120 h 300"/>
                <a:gd name="T26" fmla="*/ 7 w 343"/>
                <a:gd name="T27" fmla="*/ 132 h 300"/>
                <a:gd name="T28" fmla="*/ 14 w 343"/>
                <a:gd name="T29" fmla="*/ 144 h 300"/>
                <a:gd name="T30" fmla="*/ 24 w 343"/>
                <a:gd name="T31" fmla="*/ 151 h 300"/>
                <a:gd name="T32" fmla="*/ 29 w 343"/>
                <a:gd name="T33" fmla="*/ 165 h 300"/>
                <a:gd name="T34" fmla="*/ 29 w 343"/>
                <a:gd name="T35" fmla="*/ 179 h 300"/>
                <a:gd name="T36" fmla="*/ 36 w 343"/>
                <a:gd name="T37" fmla="*/ 194 h 300"/>
                <a:gd name="T38" fmla="*/ 38 w 343"/>
                <a:gd name="T39" fmla="*/ 205 h 300"/>
                <a:gd name="T40" fmla="*/ 47 w 343"/>
                <a:gd name="T41" fmla="*/ 210 h 300"/>
                <a:gd name="T42" fmla="*/ 47 w 343"/>
                <a:gd name="T43" fmla="*/ 222 h 300"/>
                <a:gd name="T44" fmla="*/ 50 w 343"/>
                <a:gd name="T45" fmla="*/ 236 h 300"/>
                <a:gd name="T46" fmla="*/ 52 w 343"/>
                <a:gd name="T47" fmla="*/ 246 h 300"/>
                <a:gd name="T48" fmla="*/ 52 w 343"/>
                <a:gd name="T49" fmla="*/ 253 h 300"/>
                <a:gd name="T50" fmla="*/ 62 w 343"/>
                <a:gd name="T51" fmla="*/ 255 h 300"/>
                <a:gd name="T52" fmla="*/ 59 w 343"/>
                <a:gd name="T53" fmla="*/ 279 h 300"/>
                <a:gd name="T54" fmla="*/ 66 w 343"/>
                <a:gd name="T55" fmla="*/ 291 h 300"/>
                <a:gd name="T56" fmla="*/ 71 w 343"/>
                <a:gd name="T57" fmla="*/ 295 h 300"/>
                <a:gd name="T58" fmla="*/ 74 w 343"/>
                <a:gd name="T59" fmla="*/ 300 h 300"/>
                <a:gd name="T60" fmla="*/ 81 w 343"/>
                <a:gd name="T61" fmla="*/ 300 h 300"/>
                <a:gd name="T62" fmla="*/ 95 w 343"/>
                <a:gd name="T63" fmla="*/ 298 h 300"/>
                <a:gd name="T64" fmla="*/ 111 w 343"/>
                <a:gd name="T65" fmla="*/ 288 h 300"/>
                <a:gd name="T66" fmla="*/ 126 w 343"/>
                <a:gd name="T67" fmla="*/ 286 h 300"/>
                <a:gd name="T68" fmla="*/ 147 w 343"/>
                <a:gd name="T69" fmla="*/ 269 h 300"/>
                <a:gd name="T70" fmla="*/ 156 w 343"/>
                <a:gd name="T71" fmla="*/ 260 h 300"/>
                <a:gd name="T72" fmla="*/ 171 w 343"/>
                <a:gd name="T73" fmla="*/ 255 h 300"/>
                <a:gd name="T74" fmla="*/ 182 w 343"/>
                <a:gd name="T75" fmla="*/ 253 h 300"/>
                <a:gd name="T76" fmla="*/ 194 w 343"/>
                <a:gd name="T77" fmla="*/ 243 h 300"/>
                <a:gd name="T78" fmla="*/ 211 w 343"/>
                <a:gd name="T79" fmla="*/ 241 h 300"/>
                <a:gd name="T80" fmla="*/ 263 w 343"/>
                <a:gd name="T81" fmla="*/ 258 h 300"/>
                <a:gd name="T82" fmla="*/ 315 w 343"/>
                <a:gd name="T83" fmla="*/ 276 h 300"/>
                <a:gd name="T84" fmla="*/ 332 w 343"/>
                <a:gd name="T85" fmla="*/ 248 h 300"/>
                <a:gd name="T86" fmla="*/ 317 w 343"/>
                <a:gd name="T87" fmla="*/ 234 h 300"/>
                <a:gd name="T88" fmla="*/ 306 w 343"/>
                <a:gd name="T89" fmla="*/ 234 h 300"/>
                <a:gd name="T90" fmla="*/ 296 w 343"/>
                <a:gd name="T91" fmla="*/ 227 h 300"/>
                <a:gd name="T92" fmla="*/ 277 w 343"/>
                <a:gd name="T93" fmla="*/ 227 h 300"/>
                <a:gd name="T94" fmla="*/ 261 w 343"/>
                <a:gd name="T95" fmla="*/ 229 h 300"/>
                <a:gd name="T96" fmla="*/ 256 w 343"/>
                <a:gd name="T97" fmla="*/ 224 h 300"/>
                <a:gd name="T98" fmla="*/ 242 w 343"/>
                <a:gd name="T99" fmla="*/ 215 h 300"/>
                <a:gd name="T100" fmla="*/ 227 w 343"/>
                <a:gd name="T101" fmla="*/ 217 h 300"/>
                <a:gd name="T102" fmla="*/ 225 w 343"/>
                <a:gd name="T103" fmla="*/ 213 h 300"/>
                <a:gd name="T104" fmla="*/ 223 w 343"/>
                <a:gd name="T105" fmla="*/ 163 h 300"/>
                <a:gd name="T106" fmla="*/ 197 w 343"/>
                <a:gd name="T107" fmla="*/ 127 h 300"/>
                <a:gd name="T108" fmla="*/ 185 w 343"/>
                <a:gd name="T109" fmla="*/ 94 h 300"/>
                <a:gd name="T110" fmla="*/ 161 w 343"/>
                <a:gd name="T111" fmla="*/ 23 h 300"/>
                <a:gd name="T112" fmla="*/ 154 w 343"/>
                <a:gd name="T113" fmla="*/ 2 h 300"/>
                <a:gd name="T114" fmla="*/ 149 w 343"/>
                <a:gd name="T115" fmla="*/ 2 h 300"/>
                <a:gd name="T116" fmla="*/ 152 w 343"/>
                <a:gd name="T117" fmla="*/ 11 h 300"/>
                <a:gd name="T118" fmla="*/ 149 w 343"/>
                <a:gd name="T119" fmla="*/ 9 h 300"/>
                <a:gd name="T120" fmla="*/ 137 w 343"/>
                <a:gd name="T121" fmla="*/ 7 h 300"/>
                <a:gd name="T122" fmla="*/ 126 w 343"/>
                <a:gd name="T123" fmla="*/ 1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3" h="300">
                  <a:moveTo>
                    <a:pt x="126" y="16"/>
                  </a:moveTo>
                  <a:lnTo>
                    <a:pt x="121" y="14"/>
                  </a:lnTo>
                  <a:lnTo>
                    <a:pt x="119" y="16"/>
                  </a:lnTo>
                  <a:lnTo>
                    <a:pt x="114" y="19"/>
                  </a:lnTo>
                  <a:lnTo>
                    <a:pt x="114" y="21"/>
                  </a:lnTo>
                  <a:lnTo>
                    <a:pt x="116" y="21"/>
                  </a:lnTo>
                  <a:lnTo>
                    <a:pt x="116" y="23"/>
                  </a:lnTo>
                  <a:lnTo>
                    <a:pt x="116" y="26"/>
                  </a:lnTo>
                  <a:lnTo>
                    <a:pt x="114" y="28"/>
                  </a:lnTo>
                  <a:lnTo>
                    <a:pt x="111" y="33"/>
                  </a:lnTo>
                  <a:lnTo>
                    <a:pt x="109" y="38"/>
                  </a:lnTo>
                  <a:lnTo>
                    <a:pt x="109" y="40"/>
                  </a:lnTo>
                  <a:lnTo>
                    <a:pt x="107" y="40"/>
                  </a:lnTo>
                  <a:lnTo>
                    <a:pt x="104" y="40"/>
                  </a:lnTo>
                  <a:lnTo>
                    <a:pt x="102" y="42"/>
                  </a:lnTo>
                  <a:lnTo>
                    <a:pt x="102" y="47"/>
                  </a:lnTo>
                  <a:lnTo>
                    <a:pt x="102" y="49"/>
                  </a:lnTo>
                  <a:lnTo>
                    <a:pt x="104" y="52"/>
                  </a:lnTo>
                  <a:lnTo>
                    <a:pt x="104" y="59"/>
                  </a:lnTo>
                  <a:lnTo>
                    <a:pt x="102" y="61"/>
                  </a:lnTo>
                  <a:lnTo>
                    <a:pt x="100" y="61"/>
                  </a:lnTo>
                  <a:lnTo>
                    <a:pt x="100" y="66"/>
                  </a:lnTo>
                  <a:lnTo>
                    <a:pt x="95" y="68"/>
                  </a:lnTo>
                  <a:lnTo>
                    <a:pt x="92" y="68"/>
                  </a:lnTo>
                  <a:lnTo>
                    <a:pt x="90" y="68"/>
                  </a:lnTo>
                  <a:lnTo>
                    <a:pt x="90" y="71"/>
                  </a:lnTo>
                  <a:lnTo>
                    <a:pt x="88" y="78"/>
                  </a:lnTo>
                  <a:lnTo>
                    <a:pt x="85" y="82"/>
                  </a:lnTo>
                  <a:lnTo>
                    <a:pt x="83" y="85"/>
                  </a:lnTo>
                  <a:lnTo>
                    <a:pt x="83" y="85"/>
                  </a:lnTo>
                  <a:lnTo>
                    <a:pt x="83" y="85"/>
                  </a:lnTo>
                  <a:lnTo>
                    <a:pt x="81" y="82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69" y="82"/>
                  </a:lnTo>
                  <a:lnTo>
                    <a:pt x="66" y="82"/>
                  </a:lnTo>
                  <a:lnTo>
                    <a:pt x="64" y="82"/>
                  </a:lnTo>
                  <a:lnTo>
                    <a:pt x="62" y="82"/>
                  </a:lnTo>
                  <a:lnTo>
                    <a:pt x="57" y="85"/>
                  </a:lnTo>
                  <a:lnTo>
                    <a:pt x="38" y="75"/>
                  </a:lnTo>
                  <a:lnTo>
                    <a:pt x="33" y="78"/>
                  </a:lnTo>
                  <a:lnTo>
                    <a:pt x="31" y="80"/>
                  </a:lnTo>
                  <a:lnTo>
                    <a:pt x="31" y="85"/>
                  </a:lnTo>
                  <a:lnTo>
                    <a:pt x="31" y="90"/>
                  </a:lnTo>
                  <a:lnTo>
                    <a:pt x="31" y="90"/>
                  </a:lnTo>
                  <a:lnTo>
                    <a:pt x="31" y="92"/>
                  </a:lnTo>
                  <a:lnTo>
                    <a:pt x="21" y="94"/>
                  </a:lnTo>
                  <a:lnTo>
                    <a:pt x="21" y="101"/>
                  </a:lnTo>
                  <a:lnTo>
                    <a:pt x="21" y="104"/>
                  </a:lnTo>
                  <a:lnTo>
                    <a:pt x="14" y="108"/>
                  </a:lnTo>
                  <a:lnTo>
                    <a:pt x="7" y="118"/>
                  </a:lnTo>
                  <a:lnTo>
                    <a:pt x="5" y="120"/>
                  </a:lnTo>
                  <a:lnTo>
                    <a:pt x="3" y="123"/>
                  </a:lnTo>
                  <a:lnTo>
                    <a:pt x="0" y="123"/>
                  </a:lnTo>
                  <a:lnTo>
                    <a:pt x="3" y="123"/>
                  </a:lnTo>
                  <a:lnTo>
                    <a:pt x="7" y="132"/>
                  </a:lnTo>
                  <a:lnTo>
                    <a:pt x="10" y="139"/>
                  </a:lnTo>
                  <a:lnTo>
                    <a:pt x="12" y="142"/>
                  </a:lnTo>
                  <a:lnTo>
                    <a:pt x="14" y="144"/>
                  </a:lnTo>
                  <a:lnTo>
                    <a:pt x="14" y="144"/>
                  </a:lnTo>
                  <a:lnTo>
                    <a:pt x="14" y="146"/>
                  </a:lnTo>
                  <a:lnTo>
                    <a:pt x="19" y="151"/>
                  </a:lnTo>
                  <a:lnTo>
                    <a:pt x="19" y="151"/>
                  </a:lnTo>
                  <a:lnTo>
                    <a:pt x="24" y="151"/>
                  </a:lnTo>
                  <a:lnTo>
                    <a:pt x="31" y="153"/>
                  </a:lnTo>
                  <a:lnTo>
                    <a:pt x="33" y="156"/>
                  </a:lnTo>
                  <a:lnTo>
                    <a:pt x="29" y="163"/>
                  </a:lnTo>
                  <a:lnTo>
                    <a:pt x="29" y="165"/>
                  </a:lnTo>
                  <a:lnTo>
                    <a:pt x="31" y="168"/>
                  </a:lnTo>
                  <a:lnTo>
                    <a:pt x="33" y="172"/>
                  </a:lnTo>
                  <a:lnTo>
                    <a:pt x="31" y="177"/>
                  </a:lnTo>
                  <a:lnTo>
                    <a:pt x="29" y="179"/>
                  </a:lnTo>
                  <a:lnTo>
                    <a:pt x="31" y="184"/>
                  </a:lnTo>
                  <a:lnTo>
                    <a:pt x="36" y="189"/>
                  </a:lnTo>
                  <a:lnTo>
                    <a:pt x="36" y="191"/>
                  </a:lnTo>
                  <a:lnTo>
                    <a:pt x="36" y="194"/>
                  </a:lnTo>
                  <a:lnTo>
                    <a:pt x="33" y="201"/>
                  </a:lnTo>
                  <a:lnTo>
                    <a:pt x="36" y="201"/>
                  </a:lnTo>
                  <a:lnTo>
                    <a:pt x="36" y="201"/>
                  </a:lnTo>
                  <a:lnTo>
                    <a:pt x="38" y="205"/>
                  </a:lnTo>
                  <a:lnTo>
                    <a:pt x="40" y="208"/>
                  </a:lnTo>
                  <a:lnTo>
                    <a:pt x="45" y="205"/>
                  </a:lnTo>
                  <a:lnTo>
                    <a:pt x="47" y="208"/>
                  </a:lnTo>
                  <a:lnTo>
                    <a:pt x="47" y="210"/>
                  </a:lnTo>
                  <a:lnTo>
                    <a:pt x="47" y="210"/>
                  </a:lnTo>
                  <a:lnTo>
                    <a:pt x="50" y="215"/>
                  </a:lnTo>
                  <a:lnTo>
                    <a:pt x="50" y="215"/>
                  </a:lnTo>
                  <a:lnTo>
                    <a:pt x="47" y="222"/>
                  </a:lnTo>
                  <a:lnTo>
                    <a:pt x="50" y="224"/>
                  </a:lnTo>
                  <a:lnTo>
                    <a:pt x="50" y="234"/>
                  </a:lnTo>
                  <a:lnTo>
                    <a:pt x="50" y="234"/>
                  </a:lnTo>
                  <a:lnTo>
                    <a:pt x="50" y="236"/>
                  </a:lnTo>
                  <a:lnTo>
                    <a:pt x="50" y="241"/>
                  </a:lnTo>
                  <a:lnTo>
                    <a:pt x="52" y="243"/>
                  </a:lnTo>
                  <a:lnTo>
                    <a:pt x="55" y="246"/>
                  </a:lnTo>
                  <a:lnTo>
                    <a:pt x="52" y="246"/>
                  </a:lnTo>
                  <a:lnTo>
                    <a:pt x="52" y="246"/>
                  </a:lnTo>
                  <a:lnTo>
                    <a:pt x="52" y="248"/>
                  </a:lnTo>
                  <a:lnTo>
                    <a:pt x="52" y="253"/>
                  </a:lnTo>
                  <a:lnTo>
                    <a:pt x="52" y="253"/>
                  </a:lnTo>
                  <a:lnTo>
                    <a:pt x="57" y="253"/>
                  </a:lnTo>
                  <a:lnTo>
                    <a:pt x="59" y="253"/>
                  </a:lnTo>
                  <a:lnTo>
                    <a:pt x="59" y="255"/>
                  </a:lnTo>
                  <a:lnTo>
                    <a:pt x="62" y="255"/>
                  </a:lnTo>
                  <a:lnTo>
                    <a:pt x="62" y="258"/>
                  </a:lnTo>
                  <a:lnTo>
                    <a:pt x="62" y="267"/>
                  </a:lnTo>
                  <a:lnTo>
                    <a:pt x="62" y="276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8"/>
                  </a:lnTo>
                  <a:lnTo>
                    <a:pt x="64" y="291"/>
                  </a:lnTo>
                  <a:lnTo>
                    <a:pt x="66" y="291"/>
                  </a:lnTo>
                  <a:lnTo>
                    <a:pt x="66" y="293"/>
                  </a:lnTo>
                  <a:lnTo>
                    <a:pt x="66" y="295"/>
                  </a:lnTo>
                  <a:lnTo>
                    <a:pt x="66" y="295"/>
                  </a:lnTo>
                  <a:lnTo>
                    <a:pt x="71" y="295"/>
                  </a:lnTo>
                  <a:lnTo>
                    <a:pt x="74" y="295"/>
                  </a:lnTo>
                  <a:lnTo>
                    <a:pt x="74" y="295"/>
                  </a:lnTo>
                  <a:lnTo>
                    <a:pt x="74" y="300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78" y="300"/>
                  </a:lnTo>
                  <a:lnTo>
                    <a:pt x="81" y="300"/>
                  </a:lnTo>
                  <a:lnTo>
                    <a:pt x="81" y="300"/>
                  </a:lnTo>
                  <a:lnTo>
                    <a:pt x="85" y="298"/>
                  </a:lnTo>
                  <a:lnTo>
                    <a:pt x="88" y="298"/>
                  </a:lnTo>
                  <a:lnTo>
                    <a:pt x="92" y="298"/>
                  </a:lnTo>
                  <a:lnTo>
                    <a:pt x="95" y="298"/>
                  </a:lnTo>
                  <a:lnTo>
                    <a:pt x="97" y="298"/>
                  </a:lnTo>
                  <a:lnTo>
                    <a:pt x="102" y="295"/>
                  </a:lnTo>
                  <a:lnTo>
                    <a:pt x="107" y="291"/>
                  </a:lnTo>
                  <a:lnTo>
                    <a:pt x="111" y="288"/>
                  </a:lnTo>
                  <a:lnTo>
                    <a:pt x="114" y="288"/>
                  </a:lnTo>
                  <a:lnTo>
                    <a:pt x="116" y="284"/>
                  </a:lnTo>
                  <a:lnTo>
                    <a:pt x="121" y="284"/>
                  </a:lnTo>
                  <a:lnTo>
                    <a:pt x="126" y="286"/>
                  </a:lnTo>
                  <a:lnTo>
                    <a:pt x="130" y="286"/>
                  </a:lnTo>
                  <a:lnTo>
                    <a:pt x="133" y="284"/>
                  </a:lnTo>
                  <a:lnTo>
                    <a:pt x="135" y="284"/>
                  </a:lnTo>
                  <a:lnTo>
                    <a:pt x="147" y="269"/>
                  </a:lnTo>
                  <a:lnTo>
                    <a:pt x="152" y="267"/>
                  </a:lnTo>
                  <a:lnTo>
                    <a:pt x="154" y="265"/>
                  </a:lnTo>
                  <a:lnTo>
                    <a:pt x="156" y="262"/>
                  </a:lnTo>
                  <a:lnTo>
                    <a:pt x="156" y="260"/>
                  </a:lnTo>
                  <a:lnTo>
                    <a:pt x="164" y="260"/>
                  </a:lnTo>
                  <a:lnTo>
                    <a:pt x="168" y="255"/>
                  </a:lnTo>
                  <a:lnTo>
                    <a:pt x="168" y="255"/>
                  </a:lnTo>
                  <a:lnTo>
                    <a:pt x="171" y="255"/>
                  </a:lnTo>
                  <a:lnTo>
                    <a:pt x="178" y="255"/>
                  </a:lnTo>
                  <a:lnTo>
                    <a:pt x="178" y="255"/>
                  </a:lnTo>
                  <a:lnTo>
                    <a:pt x="180" y="255"/>
                  </a:lnTo>
                  <a:lnTo>
                    <a:pt x="182" y="253"/>
                  </a:lnTo>
                  <a:lnTo>
                    <a:pt x="187" y="253"/>
                  </a:lnTo>
                  <a:lnTo>
                    <a:pt x="187" y="253"/>
                  </a:lnTo>
                  <a:lnTo>
                    <a:pt x="192" y="250"/>
                  </a:lnTo>
                  <a:lnTo>
                    <a:pt x="194" y="243"/>
                  </a:lnTo>
                  <a:lnTo>
                    <a:pt x="197" y="243"/>
                  </a:lnTo>
                  <a:lnTo>
                    <a:pt x="199" y="241"/>
                  </a:lnTo>
                  <a:lnTo>
                    <a:pt x="209" y="243"/>
                  </a:lnTo>
                  <a:lnTo>
                    <a:pt x="211" y="241"/>
                  </a:lnTo>
                  <a:lnTo>
                    <a:pt x="218" y="239"/>
                  </a:lnTo>
                  <a:lnTo>
                    <a:pt x="230" y="243"/>
                  </a:lnTo>
                  <a:lnTo>
                    <a:pt x="258" y="258"/>
                  </a:lnTo>
                  <a:lnTo>
                    <a:pt x="263" y="258"/>
                  </a:lnTo>
                  <a:lnTo>
                    <a:pt x="308" y="281"/>
                  </a:lnTo>
                  <a:lnTo>
                    <a:pt x="310" y="279"/>
                  </a:lnTo>
                  <a:lnTo>
                    <a:pt x="313" y="279"/>
                  </a:lnTo>
                  <a:lnTo>
                    <a:pt x="315" y="276"/>
                  </a:lnTo>
                  <a:lnTo>
                    <a:pt x="343" y="250"/>
                  </a:lnTo>
                  <a:lnTo>
                    <a:pt x="336" y="250"/>
                  </a:lnTo>
                  <a:lnTo>
                    <a:pt x="332" y="248"/>
                  </a:lnTo>
                  <a:lnTo>
                    <a:pt x="332" y="248"/>
                  </a:lnTo>
                  <a:lnTo>
                    <a:pt x="329" y="246"/>
                  </a:lnTo>
                  <a:lnTo>
                    <a:pt x="325" y="243"/>
                  </a:lnTo>
                  <a:lnTo>
                    <a:pt x="322" y="243"/>
                  </a:lnTo>
                  <a:lnTo>
                    <a:pt x="317" y="234"/>
                  </a:lnTo>
                  <a:lnTo>
                    <a:pt x="317" y="234"/>
                  </a:lnTo>
                  <a:lnTo>
                    <a:pt x="313" y="234"/>
                  </a:lnTo>
                  <a:lnTo>
                    <a:pt x="313" y="234"/>
                  </a:lnTo>
                  <a:lnTo>
                    <a:pt x="306" y="234"/>
                  </a:lnTo>
                  <a:lnTo>
                    <a:pt x="306" y="232"/>
                  </a:lnTo>
                  <a:lnTo>
                    <a:pt x="301" y="229"/>
                  </a:lnTo>
                  <a:lnTo>
                    <a:pt x="296" y="229"/>
                  </a:lnTo>
                  <a:lnTo>
                    <a:pt x="296" y="227"/>
                  </a:lnTo>
                  <a:lnTo>
                    <a:pt x="296" y="227"/>
                  </a:lnTo>
                  <a:lnTo>
                    <a:pt x="289" y="227"/>
                  </a:lnTo>
                  <a:lnTo>
                    <a:pt x="282" y="227"/>
                  </a:lnTo>
                  <a:lnTo>
                    <a:pt x="277" y="227"/>
                  </a:lnTo>
                  <a:lnTo>
                    <a:pt x="270" y="227"/>
                  </a:lnTo>
                  <a:lnTo>
                    <a:pt x="268" y="229"/>
                  </a:lnTo>
                  <a:lnTo>
                    <a:pt x="263" y="229"/>
                  </a:lnTo>
                  <a:lnTo>
                    <a:pt x="261" y="229"/>
                  </a:lnTo>
                  <a:lnTo>
                    <a:pt x="261" y="227"/>
                  </a:lnTo>
                  <a:lnTo>
                    <a:pt x="261" y="224"/>
                  </a:lnTo>
                  <a:lnTo>
                    <a:pt x="258" y="224"/>
                  </a:lnTo>
                  <a:lnTo>
                    <a:pt x="256" y="224"/>
                  </a:lnTo>
                  <a:lnTo>
                    <a:pt x="254" y="224"/>
                  </a:lnTo>
                  <a:lnTo>
                    <a:pt x="251" y="224"/>
                  </a:lnTo>
                  <a:lnTo>
                    <a:pt x="246" y="220"/>
                  </a:lnTo>
                  <a:lnTo>
                    <a:pt x="242" y="215"/>
                  </a:lnTo>
                  <a:lnTo>
                    <a:pt x="235" y="213"/>
                  </a:lnTo>
                  <a:lnTo>
                    <a:pt x="235" y="213"/>
                  </a:lnTo>
                  <a:lnTo>
                    <a:pt x="232" y="215"/>
                  </a:lnTo>
                  <a:lnTo>
                    <a:pt x="227" y="217"/>
                  </a:lnTo>
                  <a:lnTo>
                    <a:pt x="227" y="217"/>
                  </a:lnTo>
                  <a:lnTo>
                    <a:pt x="227" y="217"/>
                  </a:lnTo>
                  <a:lnTo>
                    <a:pt x="227" y="217"/>
                  </a:lnTo>
                  <a:lnTo>
                    <a:pt x="225" y="213"/>
                  </a:lnTo>
                  <a:lnTo>
                    <a:pt x="230" y="198"/>
                  </a:lnTo>
                  <a:lnTo>
                    <a:pt x="227" y="189"/>
                  </a:lnTo>
                  <a:lnTo>
                    <a:pt x="223" y="170"/>
                  </a:lnTo>
                  <a:lnTo>
                    <a:pt x="223" y="163"/>
                  </a:lnTo>
                  <a:lnTo>
                    <a:pt x="220" y="161"/>
                  </a:lnTo>
                  <a:lnTo>
                    <a:pt x="213" y="153"/>
                  </a:lnTo>
                  <a:lnTo>
                    <a:pt x="199" y="135"/>
                  </a:lnTo>
                  <a:lnTo>
                    <a:pt x="197" y="127"/>
                  </a:lnTo>
                  <a:lnTo>
                    <a:pt x="197" y="127"/>
                  </a:lnTo>
                  <a:lnTo>
                    <a:pt x="197" y="125"/>
                  </a:lnTo>
                  <a:lnTo>
                    <a:pt x="187" y="97"/>
                  </a:lnTo>
                  <a:lnTo>
                    <a:pt x="185" y="94"/>
                  </a:lnTo>
                  <a:lnTo>
                    <a:pt x="185" y="92"/>
                  </a:lnTo>
                  <a:lnTo>
                    <a:pt x="185" y="87"/>
                  </a:lnTo>
                  <a:lnTo>
                    <a:pt x="171" y="52"/>
                  </a:lnTo>
                  <a:lnTo>
                    <a:pt x="161" y="23"/>
                  </a:lnTo>
                  <a:lnTo>
                    <a:pt x="161" y="23"/>
                  </a:lnTo>
                  <a:lnTo>
                    <a:pt x="161" y="21"/>
                  </a:lnTo>
                  <a:lnTo>
                    <a:pt x="156" y="11"/>
                  </a:lnTo>
                  <a:lnTo>
                    <a:pt x="154" y="2"/>
                  </a:lnTo>
                  <a:lnTo>
                    <a:pt x="154" y="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149" y="2"/>
                  </a:lnTo>
                  <a:lnTo>
                    <a:pt x="149" y="4"/>
                  </a:lnTo>
                  <a:lnTo>
                    <a:pt x="149" y="7"/>
                  </a:lnTo>
                  <a:lnTo>
                    <a:pt x="149" y="7"/>
                  </a:lnTo>
                  <a:lnTo>
                    <a:pt x="152" y="11"/>
                  </a:lnTo>
                  <a:lnTo>
                    <a:pt x="152" y="11"/>
                  </a:lnTo>
                  <a:lnTo>
                    <a:pt x="149" y="11"/>
                  </a:lnTo>
                  <a:lnTo>
                    <a:pt x="149" y="9"/>
                  </a:lnTo>
                  <a:lnTo>
                    <a:pt x="149" y="9"/>
                  </a:lnTo>
                  <a:lnTo>
                    <a:pt x="147" y="7"/>
                  </a:lnTo>
                  <a:lnTo>
                    <a:pt x="142" y="4"/>
                  </a:lnTo>
                  <a:lnTo>
                    <a:pt x="140" y="7"/>
                  </a:lnTo>
                  <a:lnTo>
                    <a:pt x="137" y="7"/>
                  </a:lnTo>
                  <a:lnTo>
                    <a:pt x="137" y="7"/>
                  </a:lnTo>
                  <a:lnTo>
                    <a:pt x="133" y="9"/>
                  </a:lnTo>
                  <a:lnTo>
                    <a:pt x="126" y="16"/>
                  </a:lnTo>
                  <a:lnTo>
                    <a:pt x="126" y="16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2" name="Freeform 74"/>
            <p:cNvSpPr>
              <a:spLocks/>
            </p:cNvSpPr>
            <p:nvPr/>
          </p:nvSpPr>
          <p:spPr bwMode="auto">
            <a:xfrm>
              <a:off x="4353343" y="3507790"/>
              <a:ext cx="365125" cy="277813"/>
            </a:xfrm>
            <a:custGeom>
              <a:avLst/>
              <a:gdLst>
                <a:gd name="T0" fmla="*/ 140 w 230"/>
                <a:gd name="T1" fmla="*/ 0 h 175"/>
                <a:gd name="T2" fmla="*/ 121 w 230"/>
                <a:gd name="T3" fmla="*/ 2 h 175"/>
                <a:gd name="T4" fmla="*/ 112 w 230"/>
                <a:gd name="T5" fmla="*/ 11 h 175"/>
                <a:gd name="T6" fmla="*/ 105 w 230"/>
                <a:gd name="T7" fmla="*/ 14 h 175"/>
                <a:gd name="T8" fmla="*/ 97 w 230"/>
                <a:gd name="T9" fmla="*/ 16 h 175"/>
                <a:gd name="T10" fmla="*/ 88 w 230"/>
                <a:gd name="T11" fmla="*/ 16 h 175"/>
                <a:gd name="T12" fmla="*/ 76 w 230"/>
                <a:gd name="T13" fmla="*/ 23 h 175"/>
                <a:gd name="T14" fmla="*/ 69 w 230"/>
                <a:gd name="T15" fmla="*/ 30 h 175"/>
                <a:gd name="T16" fmla="*/ 50 w 230"/>
                <a:gd name="T17" fmla="*/ 47 h 175"/>
                <a:gd name="T18" fmla="*/ 38 w 230"/>
                <a:gd name="T19" fmla="*/ 45 h 175"/>
                <a:gd name="T20" fmla="*/ 29 w 230"/>
                <a:gd name="T21" fmla="*/ 52 h 175"/>
                <a:gd name="T22" fmla="*/ 15 w 230"/>
                <a:gd name="T23" fmla="*/ 59 h 175"/>
                <a:gd name="T24" fmla="*/ 7 w 230"/>
                <a:gd name="T25" fmla="*/ 59 h 175"/>
                <a:gd name="T26" fmla="*/ 3 w 230"/>
                <a:gd name="T27" fmla="*/ 64 h 175"/>
                <a:gd name="T28" fmla="*/ 7 w 230"/>
                <a:gd name="T29" fmla="*/ 68 h 175"/>
                <a:gd name="T30" fmla="*/ 5 w 230"/>
                <a:gd name="T31" fmla="*/ 73 h 175"/>
                <a:gd name="T32" fmla="*/ 10 w 230"/>
                <a:gd name="T33" fmla="*/ 78 h 175"/>
                <a:gd name="T34" fmla="*/ 15 w 230"/>
                <a:gd name="T35" fmla="*/ 87 h 175"/>
                <a:gd name="T36" fmla="*/ 15 w 230"/>
                <a:gd name="T37" fmla="*/ 94 h 175"/>
                <a:gd name="T38" fmla="*/ 12 w 230"/>
                <a:gd name="T39" fmla="*/ 97 h 175"/>
                <a:gd name="T40" fmla="*/ 17 w 230"/>
                <a:gd name="T41" fmla="*/ 99 h 175"/>
                <a:gd name="T42" fmla="*/ 17 w 230"/>
                <a:gd name="T43" fmla="*/ 106 h 175"/>
                <a:gd name="T44" fmla="*/ 12 w 230"/>
                <a:gd name="T45" fmla="*/ 108 h 175"/>
                <a:gd name="T46" fmla="*/ 12 w 230"/>
                <a:gd name="T47" fmla="*/ 116 h 175"/>
                <a:gd name="T48" fmla="*/ 12 w 230"/>
                <a:gd name="T49" fmla="*/ 127 h 175"/>
                <a:gd name="T50" fmla="*/ 26 w 230"/>
                <a:gd name="T51" fmla="*/ 132 h 175"/>
                <a:gd name="T52" fmla="*/ 36 w 230"/>
                <a:gd name="T53" fmla="*/ 144 h 175"/>
                <a:gd name="T54" fmla="*/ 43 w 230"/>
                <a:gd name="T55" fmla="*/ 153 h 175"/>
                <a:gd name="T56" fmla="*/ 52 w 230"/>
                <a:gd name="T57" fmla="*/ 158 h 175"/>
                <a:gd name="T58" fmla="*/ 57 w 230"/>
                <a:gd name="T59" fmla="*/ 163 h 175"/>
                <a:gd name="T60" fmla="*/ 69 w 230"/>
                <a:gd name="T61" fmla="*/ 165 h 175"/>
                <a:gd name="T62" fmla="*/ 83 w 230"/>
                <a:gd name="T63" fmla="*/ 172 h 175"/>
                <a:gd name="T64" fmla="*/ 109 w 230"/>
                <a:gd name="T65" fmla="*/ 170 h 175"/>
                <a:gd name="T66" fmla="*/ 119 w 230"/>
                <a:gd name="T67" fmla="*/ 170 h 175"/>
                <a:gd name="T68" fmla="*/ 126 w 230"/>
                <a:gd name="T69" fmla="*/ 175 h 175"/>
                <a:gd name="T70" fmla="*/ 126 w 230"/>
                <a:gd name="T71" fmla="*/ 163 h 175"/>
                <a:gd name="T72" fmla="*/ 128 w 230"/>
                <a:gd name="T73" fmla="*/ 151 h 175"/>
                <a:gd name="T74" fmla="*/ 131 w 230"/>
                <a:gd name="T75" fmla="*/ 144 h 175"/>
                <a:gd name="T76" fmla="*/ 124 w 230"/>
                <a:gd name="T77" fmla="*/ 134 h 175"/>
                <a:gd name="T78" fmla="*/ 121 w 230"/>
                <a:gd name="T79" fmla="*/ 130 h 175"/>
                <a:gd name="T80" fmla="*/ 176 w 230"/>
                <a:gd name="T81" fmla="*/ 87 h 175"/>
                <a:gd name="T82" fmla="*/ 230 w 230"/>
                <a:gd name="T83" fmla="*/ 4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30" h="175">
                  <a:moveTo>
                    <a:pt x="178" y="19"/>
                  </a:moveTo>
                  <a:lnTo>
                    <a:pt x="152" y="4"/>
                  </a:lnTo>
                  <a:lnTo>
                    <a:pt x="140" y="0"/>
                  </a:lnTo>
                  <a:lnTo>
                    <a:pt x="133" y="2"/>
                  </a:lnTo>
                  <a:lnTo>
                    <a:pt x="131" y="4"/>
                  </a:lnTo>
                  <a:lnTo>
                    <a:pt x="121" y="2"/>
                  </a:lnTo>
                  <a:lnTo>
                    <a:pt x="119" y="4"/>
                  </a:lnTo>
                  <a:lnTo>
                    <a:pt x="116" y="4"/>
                  </a:lnTo>
                  <a:lnTo>
                    <a:pt x="112" y="11"/>
                  </a:lnTo>
                  <a:lnTo>
                    <a:pt x="109" y="14"/>
                  </a:lnTo>
                  <a:lnTo>
                    <a:pt x="109" y="14"/>
                  </a:lnTo>
                  <a:lnTo>
                    <a:pt x="105" y="14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97" y="16"/>
                  </a:lnTo>
                  <a:lnTo>
                    <a:pt x="93" y="16"/>
                  </a:lnTo>
                  <a:lnTo>
                    <a:pt x="90" y="16"/>
                  </a:lnTo>
                  <a:lnTo>
                    <a:pt x="88" y="16"/>
                  </a:lnTo>
                  <a:lnTo>
                    <a:pt x="83" y="21"/>
                  </a:lnTo>
                  <a:lnTo>
                    <a:pt x="79" y="21"/>
                  </a:lnTo>
                  <a:lnTo>
                    <a:pt x="76" y="23"/>
                  </a:lnTo>
                  <a:lnTo>
                    <a:pt x="76" y="26"/>
                  </a:lnTo>
                  <a:lnTo>
                    <a:pt x="74" y="28"/>
                  </a:lnTo>
                  <a:lnTo>
                    <a:pt x="69" y="30"/>
                  </a:lnTo>
                  <a:lnTo>
                    <a:pt x="57" y="45"/>
                  </a:lnTo>
                  <a:lnTo>
                    <a:pt x="55" y="45"/>
                  </a:lnTo>
                  <a:lnTo>
                    <a:pt x="50" y="47"/>
                  </a:lnTo>
                  <a:lnTo>
                    <a:pt x="48" y="47"/>
                  </a:lnTo>
                  <a:lnTo>
                    <a:pt x="41" y="45"/>
                  </a:lnTo>
                  <a:lnTo>
                    <a:pt x="38" y="45"/>
                  </a:lnTo>
                  <a:lnTo>
                    <a:pt x="36" y="49"/>
                  </a:lnTo>
                  <a:lnTo>
                    <a:pt x="31" y="49"/>
                  </a:lnTo>
                  <a:lnTo>
                    <a:pt x="29" y="52"/>
                  </a:lnTo>
                  <a:lnTo>
                    <a:pt x="22" y="56"/>
                  </a:lnTo>
                  <a:lnTo>
                    <a:pt x="17" y="59"/>
                  </a:lnTo>
                  <a:lnTo>
                    <a:pt x="15" y="59"/>
                  </a:lnTo>
                  <a:lnTo>
                    <a:pt x="12" y="59"/>
                  </a:lnTo>
                  <a:lnTo>
                    <a:pt x="10" y="59"/>
                  </a:lnTo>
                  <a:lnTo>
                    <a:pt x="7" y="59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3" y="64"/>
                  </a:lnTo>
                  <a:lnTo>
                    <a:pt x="7" y="66"/>
                  </a:lnTo>
                  <a:lnTo>
                    <a:pt x="7" y="68"/>
                  </a:lnTo>
                  <a:lnTo>
                    <a:pt x="7" y="68"/>
                  </a:lnTo>
                  <a:lnTo>
                    <a:pt x="7" y="68"/>
                  </a:lnTo>
                  <a:lnTo>
                    <a:pt x="7" y="68"/>
                  </a:lnTo>
                  <a:lnTo>
                    <a:pt x="5" y="73"/>
                  </a:lnTo>
                  <a:lnTo>
                    <a:pt x="7" y="75"/>
                  </a:lnTo>
                  <a:lnTo>
                    <a:pt x="7" y="78"/>
                  </a:lnTo>
                  <a:lnTo>
                    <a:pt x="10" y="78"/>
                  </a:lnTo>
                  <a:lnTo>
                    <a:pt x="12" y="80"/>
                  </a:lnTo>
                  <a:lnTo>
                    <a:pt x="10" y="82"/>
                  </a:lnTo>
                  <a:lnTo>
                    <a:pt x="15" y="87"/>
                  </a:lnTo>
                  <a:lnTo>
                    <a:pt x="15" y="92"/>
                  </a:lnTo>
                  <a:lnTo>
                    <a:pt x="15" y="92"/>
                  </a:lnTo>
                  <a:lnTo>
                    <a:pt x="15" y="94"/>
                  </a:lnTo>
                  <a:lnTo>
                    <a:pt x="12" y="94"/>
                  </a:lnTo>
                  <a:lnTo>
                    <a:pt x="12" y="94"/>
                  </a:lnTo>
                  <a:lnTo>
                    <a:pt x="12" y="97"/>
                  </a:lnTo>
                  <a:lnTo>
                    <a:pt x="12" y="97"/>
                  </a:lnTo>
                  <a:lnTo>
                    <a:pt x="15" y="99"/>
                  </a:lnTo>
                  <a:lnTo>
                    <a:pt x="17" y="99"/>
                  </a:lnTo>
                  <a:lnTo>
                    <a:pt x="17" y="104"/>
                  </a:lnTo>
                  <a:lnTo>
                    <a:pt x="17" y="104"/>
                  </a:lnTo>
                  <a:lnTo>
                    <a:pt x="17" y="106"/>
                  </a:lnTo>
                  <a:lnTo>
                    <a:pt x="15" y="106"/>
                  </a:lnTo>
                  <a:lnTo>
                    <a:pt x="12" y="106"/>
                  </a:lnTo>
                  <a:lnTo>
                    <a:pt x="12" y="108"/>
                  </a:lnTo>
                  <a:lnTo>
                    <a:pt x="12" y="111"/>
                  </a:lnTo>
                  <a:lnTo>
                    <a:pt x="12" y="113"/>
                  </a:lnTo>
                  <a:lnTo>
                    <a:pt x="12" y="116"/>
                  </a:lnTo>
                  <a:lnTo>
                    <a:pt x="15" y="118"/>
                  </a:lnTo>
                  <a:lnTo>
                    <a:pt x="12" y="123"/>
                  </a:lnTo>
                  <a:lnTo>
                    <a:pt x="12" y="127"/>
                  </a:lnTo>
                  <a:lnTo>
                    <a:pt x="15" y="130"/>
                  </a:lnTo>
                  <a:lnTo>
                    <a:pt x="17" y="130"/>
                  </a:lnTo>
                  <a:lnTo>
                    <a:pt x="26" y="132"/>
                  </a:lnTo>
                  <a:lnTo>
                    <a:pt x="29" y="132"/>
                  </a:lnTo>
                  <a:lnTo>
                    <a:pt x="34" y="139"/>
                  </a:lnTo>
                  <a:lnTo>
                    <a:pt x="36" y="144"/>
                  </a:lnTo>
                  <a:lnTo>
                    <a:pt x="36" y="146"/>
                  </a:lnTo>
                  <a:lnTo>
                    <a:pt x="38" y="151"/>
                  </a:lnTo>
                  <a:lnTo>
                    <a:pt x="43" y="153"/>
                  </a:lnTo>
                  <a:lnTo>
                    <a:pt x="48" y="153"/>
                  </a:lnTo>
                  <a:lnTo>
                    <a:pt x="50" y="156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55" y="163"/>
                  </a:lnTo>
                  <a:lnTo>
                    <a:pt x="57" y="163"/>
                  </a:lnTo>
                  <a:lnTo>
                    <a:pt x="62" y="161"/>
                  </a:lnTo>
                  <a:lnTo>
                    <a:pt x="62" y="163"/>
                  </a:lnTo>
                  <a:lnTo>
                    <a:pt x="69" y="165"/>
                  </a:lnTo>
                  <a:lnTo>
                    <a:pt x="69" y="168"/>
                  </a:lnTo>
                  <a:lnTo>
                    <a:pt x="76" y="170"/>
                  </a:lnTo>
                  <a:lnTo>
                    <a:pt x="83" y="172"/>
                  </a:lnTo>
                  <a:lnTo>
                    <a:pt x="83" y="170"/>
                  </a:lnTo>
                  <a:lnTo>
                    <a:pt x="83" y="170"/>
                  </a:lnTo>
                  <a:lnTo>
                    <a:pt x="109" y="170"/>
                  </a:lnTo>
                  <a:lnTo>
                    <a:pt x="112" y="170"/>
                  </a:lnTo>
                  <a:lnTo>
                    <a:pt x="114" y="170"/>
                  </a:lnTo>
                  <a:lnTo>
                    <a:pt x="119" y="170"/>
                  </a:lnTo>
                  <a:lnTo>
                    <a:pt x="121" y="172"/>
                  </a:lnTo>
                  <a:lnTo>
                    <a:pt x="124" y="175"/>
                  </a:lnTo>
                  <a:lnTo>
                    <a:pt x="126" y="175"/>
                  </a:lnTo>
                  <a:lnTo>
                    <a:pt x="126" y="172"/>
                  </a:lnTo>
                  <a:lnTo>
                    <a:pt x="128" y="170"/>
                  </a:lnTo>
                  <a:lnTo>
                    <a:pt x="126" y="163"/>
                  </a:lnTo>
                  <a:lnTo>
                    <a:pt x="126" y="156"/>
                  </a:lnTo>
                  <a:lnTo>
                    <a:pt x="128" y="151"/>
                  </a:lnTo>
                  <a:lnTo>
                    <a:pt x="128" y="151"/>
                  </a:lnTo>
                  <a:lnTo>
                    <a:pt x="131" y="151"/>
                  </a:lnTo>
                  <a:lnTo>
                    <a:pt x="131" y="146"/>
                  </a:lnTo>
                  <a:lnTo>
                    <a:pt x="131" y="144"/>
                  </a:lnTo>
                  <a:lnTo>
                    <a:pt x="128" y="142"/>
                  </a:lnTo>
                  <a:lnTo>
                    <a:pt x="124" y="139"/>
                  </a:lnTo>
                  <a:lnTo>
                    <a:pt x="124" y="134"/>
                  </a:lnTo>
                  <a:lnTo>
                    <a:pt x="124" y="134"/>
                  </a:lnTo>
                  <a:lnTo>
                    <a:pt x="121" y="132"/>
                  </a:lnTo>
                  <a:lnTo>
                    <a:pt x="121" y="130"/>
                  </a:lnTo>
                  <a:lnTo>
                    <a:pt x="171" y="92"/>
                  </a:lnTo>
                  <a:lnTo>
                    <a:pt x="176" y="87"/>
                  </a:lnTo>
                  <a:lnTo>
                    <a:pt x="176" y="87"/>
                  </a:lnTo>
                  <a:lnTo>
                    <a:pt x="199" y="66"/>
                  </a:lnTo>
                  <a:lnTo>
                    <a:pt x="206" y="61"/>
                  </a:lnTo>
                  <a:lnTo>
                    <a:pt x="230" y="42"/>
                  </a:lnTo>
                  <a:lnTo>
                    <a:pt x="185" y="19"/>
                  </a:lnTo>
                  <a:lnTo>
                    <a:pt x="178" y="19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3" name="Freeform 75"/>
            <p:cNvSpPr>
              <a:spLocks/>
            </p:cNvSpPr>
            <p:nvPr/>
          </p:nvSpPr>
          <p:spPr bwMode="auto">
            <a:xfrm>
              <a:off x="4121568" y="4179303"/>
              <a:ext cx="588963" cy="420688"/>
            </a:xfrm>
            <a:custGeom>
              <a:avLst/>
              <a:gdLst>
                <a:gd name="T0" fmla="*/ 272 w 371"/>
                <a:gd name="T1" fmla="*/ 7 h 265"/>
                <a:gd name="T2" fmla="*/ 234 w 371"/>
                <a:gd name="T3" fmla="*/ 26 h 265"/>
                <a:gd name="T4" fmla="*/ 206 w 371"/>
                <a:gd name="T5" fmla="*/ 36 h 265"/>
                <a:gd name="T6" fmla="*/ 184 w 371"/>
                <a:gd name="T7" fmla="*/ 29 h 265"/>
                <a:gd name="T8" fmla="*/ 172 w 371"/>
                <a:gd name="T9" fmla="*/ 33 h 265"/>
                <a:gd name="T10" fmla="*/ 156 w 371"/>
                <a:gd name="T11" fmla="*/ 38 h 265"/>
                <a:gd name="T12" fmla="*/ 132 w 371"/>
                <a:gd name="T13" fmla="*/ 43 h 265"/>
                <a:gd name="T14" fmla="*/ 127 w 371"/>
                <a:gd name="T15" fmla="*/ 26 h 265"/>
                <a:gd name="T16" fmla="*/ 113 w 371"/>
                <a:gd name="T17" fmla="*/ 19 h 265"/>
                <a:gd name="T18" fmla="*/ 108 w 371"/>
                <a:gd name="T19" fmla="*/ 12 h 265"/>
                <a:gd name="T20" fmla="*/ 7 w 371"/>
                <a:gd name="T21" fmla="*/ 55 h 265"/>
                <a:gd name="T22" fmla="*/ 7 w 371"/>
                <a:gd name="T23" fmla="*/ 71 h 265"/>
                <a:gd name="T24" fmla="*/ 2 w 371"/>
                <a:gd name="T25" fmla="*/ 85 h 265"/>
                <a:gd name="T26" fmla="*/ 0 w 371"/>
                <a:gd name="T27" fmla="*/ 97 h 265"/>
                <a:gd name="T28" fmla="*/ 94 w 371"/>
                <a:gd name="T29" fmla="*/ 104 h 265"/>
                <a:gd name="T30" fmla="*/ 118 w 371"/>
                <a:gd name="T31" fmla="*/ 126 h 265"/>
                <a:gd name="T32" fmla="*/ 191 w 371"/>
                <a:gd name="T33" fmla="*/ 173 h 265"/>
                <a:gd name="T34" fmla="*/ 203 w 371"/>
                <a:gd name="T35" fmla="*/ 230 h 265"/>
                <a:gd name="T36" fmla="*/ 210 w 371"/>
                <a:gd name="T37" fmla="*/ 258 h 265"/>
                <a:gd name="T38" fmla="*/ 227 w 371"/>
                <a:gd name="T39" fmla="*/ 258 h 265"/>
                <a:gd name="T40" fmla="*/ 239 w 371"/>
                <a:gd name="T41" fmla="*/ 258 h 265"/>
                <a:gd name="T42" fmla="*/ 255 w 371"/>
                <a:gd name="T43" fmla="*/ 258 h 265"/>
                <a:gd name="T44" fmla="*/ 260 w 371"/>
                <a:gd name="T45" fmla="*/ 244 h 265"/>
                <a:gd name="T46" fmla="*/ 262 w 371"/>
                <a:gd name="T47" fmla="*/ 249 h 265"/>
                <a:gd name="T48" fmla="*/ 267 w 371"/>
                <a:gd name="T49" fmla="*/ 249 h 265"/>
                <a:gd name="T50" fmla="*/ 274 w 371"/>
                <a:gd name="T51" fmla="*/ 239 h 265"/>
                <a:gd name="T52" fmla="*/ 267 w 371"/>
                <a:gd name="T53" fmla="*/ 232 h 265"/>
                <a:gd name="T54" fmla="*/ 260 w 371"/>
                <a:gd name="T55" fmla="*/ 223 h 265"/>
                <a:gd name="T56" fmla="*/ 260 w 371"/>
                <a:gd name="T57" fmla="*/ 211 h 265"/>
                <a:gd name="T58" fmla="*/ 300 w 371"/>
                <a:gd name="T59" fmla="*/ 178 h 265"/>
                <a:gd name="T60" fmla="*/ 312 w 371"/>
                <a:gd name="T61" fmla="*/ 161 h 265"/>
                <a:gd name="T62" fmla="*/ 319 w 371"/>
                <a:gd name="T63" fmla="*/ 154 h 265"/>
                <a:gd name="T64" fmla="*/ 350 w 371"/>
                <a:gd name="T65" fmla="*/ 147 h 265"/>
                <a:gd name="T66" fmla="*/ 348 w 371"/>
                <a:gd name="T67" fmla="*/ 147 h 265"/>
                <a:gd name="T68" fmla="*/ 343 w 371"/>
                <a:gd name="T69" fmla="*/ 142 h 265"/>
                <a:gd name="T70" fmla="*/ 331 w 371"/>
                <a:gd name="T71" fmla="*/ 135 h 265"/>
                <a:gd name="T72" fmla="*/ 331 w 371"/>
                <a:gd name="T73" fmla="*/ 128 h 265"/>
                <a:gd name="T74" fmla="*/ 326 w 371"/>
                <a:gd name="T75" fmla="*/ 121 h 265"/>
                <a:gd name="T76" fmla="*/ 338 w 371"/>
                <a:gd name="T77" fmla="*/ 102 h 265"/>
                <a:gd name="T78" fmla="*/ 357 w 371"/>
                <a:gd name="T79" fmla="*/ 88 h 265"/>
                <a:gd name="T80" fmla="*/ 371 w 371"/>
                <a:gd name="T81" fmla="*/ 52 h 265"/>
                <a:gd name="T82" fmla="*/ 359 w 371"/>
                <a:gd name="T83" fmla="*/ 47 h 265"/>
                <a:gd name="T84" fmla="*/ 350 w 371"/>
                <a:gd name="T85" fmla="*/ 43 h 265"/>
                <a:gd name="T86" fmla="*/ 333 w 371"/>
                <a:gd name="T87" fmla="*/ 24 h 265"/>
                <a:gd name="T88" fmla="*/ 315 w 371"/>
                <a:gd name="T89" fmla="*/ 7 h 265"/>
                <a:gd name="T90" fmla="*/ 281 w 371"/>
                <a:gd name="T91" fmla="*/ 2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71" h="265">
                  <a:moveTo>
                    <a:pt x="281" y="2"/>
                  </a:moveTo>
                  <a:lnTo>
                    <a:pt x="279" y="5"/>
                  </a:lnTo>
                  <a:lnTo>
                    <a:pt x="272" y="7"/>
                  </a:lnTo>
                  <a:lnTo>
                    <a:pt x="253" y="17"/>
                  </a:lnTo>
                  <a:lnTo>
                    <a:pt x="246" y="21"/>
                  </a:lnTo>
                  <a:lnTo>
                    <a:pt x="234" y="26"/>
                  </a:lnTo>
                  <a:lnTo>
                    <a:pt x="232" y="24"/>
                  </a:lnTo>
                  <a:lnTo>
                    <a:pt x="213" y="31"/>
                  </a:lnTo>
                  <a:lnTo>
                    <a:pt x="206" y="36"/>
                  </a:lnTo>
                  <a:lnTo>
                    <a:pt x="206" y="33"/>
                  </a:lnTo>
                  <a:lnTo>
                    <a:pt x="196" y="24"/>
                  </a:lnTo>
                  <a:lnTo>
                    <a:pt x="184" y="29"/>
                  </a:lnTo>
                  <a:lnTo>
                    <a:pt x="175" y="33"/>
                  </a:lnTo>
                  <a:lnTo>
                    <a:pt x="175" y="33"/>
                  </a:lnTo>
                  <a:lnTo>
                    <a:pt x="172" y="33"/>
                  </a:lnTo>
                  <a:lnTo>
                    <a:pt x="168" y="36"/>
                  </a:lnTo>
                  <a:lnTo>
                    <a:pt x="158" y="36"/>
                  </a:lnTo>
                  <a:lnTo>
                    <a:pt x="156" y="38"/>
                  </a:lnTo>
                  <a:lnTo>
                    <a:pt x="146" y="40"/>
                  </a:lnTo>
                  <a:lnTo>
                    <a:pt x="135" y="47"/>
                  </a:lnTo>
                  <a:lnTo>
                    <a:pt x="132" y="43"/>
                  </a:lnTo>
                  <a:lnTo>
                    <a:pt x="132" y="38"/>
                  </a:lnTo>
                  <a:lnTo>
                    <a:pt x="130" y="29"/>
                  </a:lnTo>
                  <a:lnTo>
                    <a:pt x="127" y="26"/>
                  </a:lnTo>
                  <a:lnTo>
                    <a:pt x="125" y="21"/>
                  </a:lnTo>
                  <a:lnTo>
                    <a:pt x="123" y="21"/>
                  </a:lnTo>
                  <a:lnTo>
                    <a:pt x="113" y="19"/>
                  </a:lnTo>
                  <a:lnTo>
                    <a:pt x="111" y="17"/>
                  </a:lnTo>
                  <a:lnTo>
                    <a:pt x="111" y="17"/>
                  </a:lnTo>
                  <a:lnTo>
                    <a:pt x="108" y="12"/>
                  </a:lnTo>
                  <a:lnTo>
                    <a:pt x="94" y="19"/>
                  </a:lnTo>
                  <a:lnTo>
                    <a:pt x="73" y="29"/>
                  </a:lnTo>
                  <a:lnTo>
                    <a:pt x="7" y="55"/>
                  </a:lnTo>
                  <a:lnTo>
                    <a:pt x="7" y="57"/>
                  </a:lnTo>
                  <a:lnTo>
                    <a:pt x="7" y="64"/>
                  </a:lnTo>
                  <a:lnTo>
                    <a:pt x="7" y="71"/>
                  </a:lnTo>
                  <a:lnTo>
                    <a:pt x="4" y="83"/>
                  </a:lnTo>
                  <a:lnTo>
                    <a:pt x="4" y="83"/>
                  </a:lnTo>
                  <a:lnTo>
                    <a:pt x="2" y="85"/>
                  </a:lnTo>
                  <a:lnTo>
                    <a:pt x="2" y="88"/>
                  </a:lnTo>
                  <a:lnTo>
                    <a:pt x="0" y="92"/>
                  </a:lnTo>
                  <a:lnTo>
                    <a:pt x="0" y="97"/>
                  </a:lnTo>
                  <a:lnTo>
                    <a:pt x="66" y="92"/>
                  </a:lnTo>
                  <a:lnTo>
                    <a:pt x="68" y="92"/>
                  </a:lnTo>
                  <a:lnTo>
                    <a:pt x="94" y="104"/>
                  </a:lnTo>
                  <a:lnTo>
                    <a:pt x="120" y="116"/>
                  </a:lnTo>
                  <a:lnTo>
                    <a:pt x="118" y="121"/>
                  </a:lnTo>
                  <a:lnTo>
                    <a:pt x="118" y="126"/>
                  </a:lnTo>
                  <a:lnTo>
                    <a:pt x="116" y="137"/>
                  </a:lnTo>
                  <a:lnTo>
                    <a:pt x="187" y="170"/>
                  </a:lnTo>
                  <a:lnTo>
                    <a:pt x="191" y="173"/>
                  </a:lnTo>
                  <a:lnTo>
                    <a:pt x="206" y="178"/>
                  </a:lnTo>
                  <a:lnTo>
                    <a:pt x="203" y="194"/>
                  </a:lnTo>
                  <a:lnTo>
                    <a:pt x="203" y="230"/>
                  </a:lnTo>
                  <a:lnTo>
                    <a:pt x="201" y="253"/>
                  </a:lnTo>
                  <a:lnTo>
                    <a:pt x="201" y="253"/>
                  </a:lnTo>
                  <a:lnTo>
                    <a:pt x="210" y="258"/>
                  </a:lnTo>
                  <a:lnTo>
                    <a:pt x="215" y="260"/>
                  </a:lnTo>
                  <a:lnTo>
                    <a:pt x="220" y="263"/>
                  </a:lnTo>
                  <a:lnTo>
                    <a:pt x="227" y="258"/>
                  </a:lnTo>
                  <a:lnTo>
                    <a:pt x="234" y="256"/>
                  </a:lnTo>
                  <a:lnTo>
                    <a:pt x="239" y="253"/>
                  </a:lnTo>
                  <a:lnTo>
                    <a:pt x="239" y="258"/>
                  </a:lnTo>
                  <a:lnTo>
                    <a:pt x="253" y="253"/>
                  </a:lnTo>
                  <a:lnTo>
                    <a:pt x="253" y="265"/>
                  </a:lnTo>
                  <a:lnTo>
                    <a:pt x="255" y="258"/>
                  </a:lnTo>
                  <a:lnTo>
                    <a:pt x="255" y="251"/>
                  </a:lnTo>
                  <a:lnTo>
                    <a:pt x="255" y="244"/>
                  </a:lnTo>
                  <a:lnTo>
                    <a:pt x="260" y="244"/>
                  </a:lnTo>
                  <a:lnTo>
                    <a:pt x="262" y="246"/>
                  </a:lnTo>
                  <a:lnTo>
                    <a:pt x="262" y="246"/>
                  </a:lnTo>
                  <a:lnTo>
                    <a:pt x="262" y="249"/>
                  </a:lnTo>
                  <a:lnTo>
                    <a:pt x="265" y="251"/>
                  </a:lnTo>
                  <a:lnTo>
                    <a:pt x="265" y="251"/>
                  </a:lnTo>
                  <a:lnTo>
                    <a:pt x="267" y="249"/>
                  </a:lnTo>
                  <a:lnTo>
                    <a:pt x="279" y="244"/>
                  </a:lnTo>
                  <a:lnTo>
                    <a:pt x="277" y="241"/>
                  </a:lnTo>
                  <a:lnTo>
                    <a:pt x="274" y="239"/>
                  </a:lnTo>
                  <a:lnTo>
                    <a:pt x="270" y="234"/>
                  </a:lnTo>
                  <a:lnTo>
                    <a:pt x="270" y="234"/>
                  </a:lnTo>
                  <a:lnTo>
                    <a:pt x="267" y="232"/>
                  </a:lnTo>
                  <a:lnTo>
                    <a:pt x="265" y="230"/>
                  </a:lnTo>
                  <a:lnTo>
                    <a:pt x="262" y="225"/>
                  </a:lnTo>
                  <a:lnTo>
                    <a:pt x="260" y="223"/>
                  </a:lnTo>
                  <a:lnTo>
                    <a:pt x="260" y="220"/>
                  </a:lnTo>
                  <a:lnTo>
                    <a:pt x="258" y="218"/>
                  </a:lnTo>
                  <a:lnTo>
                    <a:pt x="260" y="211"/>
                  </a:lnTo>
                  <a:lnTo>
                    <a:pt x="260" y="208"/>
                  </a:lnTo>
                  <a:lnTo>
                    <a:pt x="258" y="206"/>
                  </a:lnTo>
                  <a:lnTo>
                    <a:pt x="300" y="178"/>
                  </a:lnTo>
                  <a:lnTo>
                    <a:pt x="303" y="178"/>
                  </a:lnTo>
                  <a:lnTo>
                    <a:pt x="317" y="166"/>
                  </a:lnTo>
                  <a:lnTo>
                    <a:pt x="312" y="161"/>
                  </a:lnTo>
                  <a:lnTo>
                    <a:pt x="312" y="161"/>
                  </a:lnTo>
                  <a:lnTo>
                    <a:pt x="312" y="159"/>
                  </a:lnTo>
                  <a:lnTo>
                    <a:pt x="319" y="154"/>
                  </a:lnTo>
                  <a:lnTo>
                    <a:pt x="326" y="152"/>
                  </a:lnTo>
                  <a:lnTo>
                    <a:pt x="331" y="159"/>
                  </a:lnTo>
                  <a:lnTo>
                    <a:pt x="350" y="147"/>
                  </a:lnTo>
                  <a:lnTo>
                    <a:pt x="350" y="149"/>
                  </a:lnTo>
                  <a:lnTo>
                    <a:pt x="348" y="147"/>
                  </a:lnTo>
                  <a:lnTo>
                    <a:pt x="348" y="147"/>
                  </a:lnTo>
                  <a:lnTo>
                    <a:pt x="345" y="144"/>
                  </a:lnTo>
                  <a:lnTo>
                    <a:pt x="343" y="144"/>
                  </a:lnTo>
                  <a:lnTo>
                    <a:pt x="343" y="142"/>
                  </a:lnTo>
                  <a:lnTo>
                    <a:pt x="341" y="140"/>
                  </a:lnTo>
                  <a:lnTo>
                    <a:pt x="336" y="137"/>
                  </a:lnTo>
                  <a:lnTo>
                    <a:pt x="331" y="135"/>
                  </a:lnTo>
                  <a:lnTo>
                    <a:pt x="331" y="133"/>
                  </a:lnTo>
                  <a:lnTo>
                    <a:pt x="331" y="128"/>
                  </a:lnTo>
                  <a:lnTo>
                    <a:pt x="331" y="128"/>
                  </a:lnTo>
                  <a:lnTo>
                    <a:pt x="329" y="123"/>
                  </a:lnTo>
                  <a:lnTo>
                    <a:pt x="329" y="123"/>
                  </a:lnTo>
                  <a:lnTo>
                    <a:pt x="326" y="121"/>
                  </a:lnTo>
                  <a:lnTo>
                    <a:pt x="324" y="116"/>
                  </a:lnTo>
                  <a:lnTo>
                    <a:pt x="329" y="111"/>
                  </a:lnTo>
                  <a:lnTo>
                    <a:pt x="338" y="102"/>
                  </a:lnTo>
                  <a:lnTo>
                    <a:pt x="338" y="102"/>
                  </a:lnTo>
                  <a:lnTo>
                    <a:pt x="345" y="95"/>
                  </a:lnTo>
                  <a:lnTo>
                    <a:pt x="357" y="88"/>
                  </a:lnTo>
                  <a:lnTo>
                    <a:pt x="357" y="83"/>
                  </a:lnTo>
                  <a:lnTo>
                    <a:pt x="359" y="78"/>
                  </a:lnTo>
                  <a:lnTo>
                    <a:pt x="371" y="52"/>
                  </a:lnTo>
                  <a:lnTo>
                    <a:pt x="371" y="50"/>
                  </a:lnTo>
                  <a:lnTo>
                    <a:pt x="371" y="50"/>
                  </a:lnTo>
                  <a:lnTo>
                    <a:pt x="359" y="47"/>
                  </a:lnTo>
                  <a:lnTo>
                    <a:pt x="357" y="47"/>
                  </a:lnTo>
                  <a:lnTo>
                    <a:pt x="355" y="45"/>
                  </a:lnTo>
                  <a:lnTo>
                    <a:pt x="350" y="43"/>
                  </a:lnTo>
                  <a:lnTo>
                    <a:pt x="343" y="38"/>
                  </a:lnTo>
                  <a:lnTo>
                    <a:pt x="343" y="38"/>
                  </a:lnTo>
                  <a:lnTo>
                    <a:pt x="333" y="24"/>
                  </a:lnTo>
                  <a:lnTo>
                    <a:pt x="322" y="19"/>
                  </a:lnTo>
                  <a:lnTo>
                    <a:pt x="317" y="14"/>
                  </a:lnTo>
                  <a:lnTo>
                    <a:pt x="315" y="7"/>
                  </a:lnTo>
                  <a:lnTo>
                    <a:pt x="310" y="0"/>
                  </a:lnTo>
                  <a:lnTo>
                    <a:pt x="291" y="2"/>
                  </a:lnTo>
                  <a:lnTo>
                    <a:pt x="281" y="2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4" name="Freeform 76"/>
            <p:cNvSpPr>
              <a:spLocks/>
            </p:cNvSpPr>
            <p:nvPr/>
          </p:nvSpPr>
          <p:spPr bwMode="auto">
            <a:xfrm>
              <a:off x="2646781" y="4580941"/>
              <a:ext cx="477838" cy="466725"/>
            </a:xfrm>
            <a:custGeom>
              <a:avLst/>
              <a:gdLst>
                <a:gd name="T0" fmla="*/ 161 w 301"/>
                <a:gd name="T1" fmla="*/ 289 h 294"/>
                <a:gd name="T2" fmla="*/ 166 w 301"/>
                <a:gd name="T3" fmla="*/ 284 h 294"/>
                <a:gd name="T4" fmla="*/ 171 w 301"/>
                <a:gd name="T5" fmla="*/ 279 h 294"/>
                <a:gd name="T6" fmla="*/ 171 w 301"/>
                <a:gd name="T7" fmla="*/ 275 h 294"/>
                <a:gd name="T8" fmla="*/ 173 w 301"/>
                <a:gd name="T9" fmla="*/ 272 h 294"/>
                <a:gd name="T10" fmla="*/ 180 w 301"/>
                <a:gd name="T11" fmla="*/ 265 h 294"/>
                <a:gd name="T12" fmla="*/ 183 w 301"/>
                <a:gd name="T13" fmla="*/ 263 h 294"/>
                <a:gd name="T14" fmla="*/ 185 w 301"/>
                <a:gd name="T15" fmla="*/ 261 h 294"/>
                <a:gd name="T16" fmla="*/ 190 w 301"/>
                <a:gd name="T17" fmla="*/ 256 h 294"/>
                <a:gd name="T18" fmla="*/ 197 w 301"/>
                <a:gd name="T19" fmla="*/ 249 h 294"/>
                <a:gd name="T20" fmla="*/ 204 w 301"/>
                <a:gd name="T21" fmla="*/ 242 h 294"/>
                <a:gd name="T22" fmla="*/ 213 w 301"/>
                <a:gd name="T23" fmla="*/ 227 h 294"/>
                <a:gd name="T24" fmla="*/ 223 w 301"/>
                <a:gd name="T25" fmla="*/ 220 h 294"/>
                <a:gd name="T26" fmla="*/ 242 w 301"/>
                <a:gd name="T27" fmla="*/ 211 h 294"/>
                <a:gd name="T28" fmla="*/ 249 w 301"/>
                <a:gd name="T29" fmla="*/ 206 h 294"/>
                <a:gd name="T30" fmla="*/ 258 w 301"/>
                <a:gd name="T31" fmla="*/ 199 h 294"/>
                <a:gd name="T32" fmla="*/ 258 w 301"/>
                <a:gd name="T33" fmla="*/ 194 h 294"/>
                <a:gd name="T34" fmla="*/ 292 w 301"/>
                <a:gd name="T35" fmla="*/ 194 h 294"/>
                <a:gd name="T36" fmla="*/ 287 w 301"/>
                <a:gd name="T37" fmla="*/ 138 h 294"/>
                <a:gd name="T38" fmla="*/ 294 w 301"/>
                <a:gd name="T39" fmla="*/ 119 h 294"/>
                <a:gd name="T40" fmla="*/ 301 w 301"/>
                <a:gd name="T41" fmla="*/ 109 h 294"/>
                <a:gd name="T42" fmla="*/ 301 w 301"/>
                <a:gd name="T43" fmla="*/ 71 h 294"/>
                <a:gd name="T44" fmla="*/ 292 w 301"/>
                <a:gd name="T45" fmla="*/ 43 h 294"/>
                <a:gd name="T46" fmla="*/ 277 w 301"/>
                <a:gd name="T47" fmla="*/ 36 h 294"/>
                <a:gd name="T48" fmla="*/ 273 w 301"/>
                <a:gd name="T49" fmla="*/ 29 h 294"/>
                <a:gd name="T50" fmla="*/ 256 w 301"/>
                <a:gd name="T51" fmla="*/ 22 h 294"/>
                <a:gd name="T52" fmla="*/ 240 w 301"/>
                <a:gd name="T53" fmla="*/ 33 h 294"/>
                <a:gd name="T54" fmla="*/ 240 w 301"/>
                <a:gd name="T55" fmla="*/ 12 h 294"/>
                <a:gd name="T56" fmla="*/ 232 w 301"/>
                <a:gd name="T57" fmla="*/ 14 h 294"/>
                <a:gd name="T58" fmla="*/ 206 w 301"/>
                <a:gd name="T59" fmla="*/ 7 h 294"/>
                <a:gd name="T60" fmla="*/ 173 w 301"/>
                <a:gd name="T61" fmla="*/ 12 h 294"/>
                <a:gd name="T62" fmla="*/ 171 w 301"/>
                <a:gd name="T63" fmla="*/ 17 h 294"/>
                <a:gd name="T64" fmla="*/ 171 w 301"/>
                <a:gd name="T65" fmla="*/ 19 h 294"/>
                <a:gd name="T66" fmla="*/ 161 w 301"/>
                <a:gd name="T67" fmla="*/ 7 h 294"/>
                <a:gd name="T68" fmla="*/ 147 w 301"/>
                <a:gd name="T69" fmla="*/ 0 h 294"/>
                <a:gd name="T70" fmla="*/ 133 w 301"/>
                <a:gd name="T71" fmla="*/ 5 h 294"/>
                <a:gd name="T72" fmla="*/ 107 w 301"/>
                <a:gd name="T73" fmla="*/ 12 h 294"/>
                <a:gd name="T74" fmla="*/ 81 w 301"/>
                <a:gd name="T75" fmla="*/ 41 h 294"/>
                <a:gd name="T76" fmla="*/ 43 w 301"/>
                <a:gd name="T77" fmla="*/ 100 h 294"/>
                <a:gd name="T78" fmla="*/ 12 w 301"/>
                <a:gd name="T79" fmla="*/ 100 h 294"/>
                <a:gd name="T80" fmla="*/ 7 w 301"/>
                <a:gd name="T81" fmla="*/ 102 h 294"/>
                <a:gd name="T82" fmla="*/ 3 w 301"/>
                <a:gd name="T83" fmla="*/ 145 h 294"/>
                <a:gd name="T84" fmla="*/ 26 w 301"/>
                <a:gd name="T85" fmla="*/ 190 h 294"/>
                <a:gd name="T86" fmla="*/ 26 w 301"/>
                <a:gd name="T87" fmla="*/ 242 h 294"/>
                <a:gd name="T88" fmla="*/ 88 w 301"/>
                <a:gd name="T89" fmla="*/ 246 h 294"/>
                <a:gd name="T90" fmla="*/ 88 w 301"/>
                <a:gd name="T91" fmla="*/ 282 h 294"/>
                <a:gd name="T92" fmla="*/ 93 w 301"/>
                <a:gd name="T93" fmla="*/ 279 h 294"/>
                <a:gd name="T94" fmla="*/ 100 w 301"/>
                <a:gd name="T95" fmla="*/ 277 h 294"/>
                <a:gd name="T96" fmla="*/ 102 w 301"/>
                <a:gd name="T97" fmla="*/ 277 h 294"/>
                <a:gd name="T98" fmla="*/ 107 w 301"/>
                <a:gd name="T99" fmla="*/ 277 h 294"/>
                <a:gd name="T100" fmla="*/ 123 w 301"/>
                <a:gd name="T101" fmla="*/ 277 h 294"/>
                <a:gd name="T102" fmla="*/ 126 w 301"/>
                <a:gd name="T103" fmla="*/ 282 h 294"/>
                <a:gd name="T104" fmla="*/ 131 w 301"/>
                <a:gd name="T105" fmla="*/ 284 h 294"/>
                <a:gd name="T106" fmla="*/ 142 w 301"/>
                <a:gd name="T107" fmla="*/ 284 h 294"/>
                <a:gd name="T108" fmla="*/ 147 w 301"/>
                <a:gd name="T109" fmla="*/ 282 h 294"/>
                <a:gd name="T110" fmla="*/ 152 w 301"/>
                <a:gd name="T111" fmla="*/ 287 h 294"/>
                <a:gd name="T112" fmla="*/ 164 w 301"/>
                <a:gd name="T113" fmla="*/ 294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01" h="294">
                  <a:moveTo>
                    <a:pt x="164" y="294"/>
                  </a:moveTo>
                  <a:lnTo>
                    <a:pt x="161" y="289"/>
                  </a:lnTo>
                  <a:lnTo>
                    <a:pt x="161" y="289"/>
                  </a:lnTo>
                  <a:lnTo>
                    <a:pt x="161" y="289"/>
                  </a:lnTo>
                  <a:lnTo>
                    <a:pt x="161" y="284"/>
                  </a:lnTo>
                  <a:lnTo>
                    <a:pt x="166" y="284"/>
                  </a:lnTo>
                  <a:lnTo>
                    <a:pt x="166" y="284"/>
                  </a:lnTo>
                  <a:lnTo>
                    <a:pt x="166" y="284"/>
                  </a:lnTo>
                  <a:lnTo>
                    <a:pt x="171" y="279"/>
                  </a:lnTo>
                  <a:lnTo>
                    <a:pt x="171" y="277"/>
                  </a:lnTo>
                  <a:lnTo>
                    <a:pt x="171" y="275"/>
                  </a:lnTo>
                  <a:lnTo>
                    <a:pt x="171" y="275"/>
                  </a:lnTo>
                  <a:lnTo>
                    <a:pt x="173" y="272"/>
                  </a:lnTo>
                  <a:lnTo>
                    <a:pt x="173" y="272"/>
                  </a:lnTo>
                  <a:lnTo>
                    <a:pt x="173" y="272"/>
                  </a:lnTo>
                  <a:lnTo>
                    <a:pt x="173" y="270"/>
                  </a:lnTo>
                  <a:lnTo>
                    <a:pt x="178" y="268"/>
                  </a:lnTo>
                  <a:lnTo>
                    <a:pt x="180" y="265"/>
                  </a:lnTo>
                  <a:lnTo>
                    <a:pt x="183" y="265"/>
                  </a:lnTo>
                  <a:lnTo>
                    <a:pt x="183" y="265"/>
                  </a:lnTo>
                  <a:lnTo>
                    <a:pt x="183" y="263"/>
                  </a:lnTo>
                  <a:lnTo>
                    <a:pt x="183" y="263"/>
                  </a:lnTo>
                  <a:lnTo>
                    <a:pt x="183" y="263"/>
                  </a:lnTo>
                  <a:lnTo>
                    <a:pt x="185" y="261"/>
                  </a:lnTo>
                  <a:lnTo>
                    <a:pt x="187" y="258"/>
                  </a:lnTo>
                  <a:lnTo>
                    <a:pt x="190" y="256"/>
                  </a:lnTo>
                  <a:lnTo>
                    <a:pt x="190" y="256"/>
                  </a:lnTo>
                  <a:lnTo>
                    <a:pt x="190" y="256"/>
                  </a:lnTo>
                  <a:lnTo>
                    <a:pt x="195" y="253"/>
                  </a:lnTo>
                  <a:lnTo>
                    <a:pt x="197" y="249"/>
                  </a:lnTo>
                  <a:lnTo>
                    <a:pt x="199" y="246"/>
                  </a:lnTo>
                  <a:lnTo>
                    <a:pt x="202" y="246"/>
                  </a:lnTo>
                  <a:lnTo>
                    <a:pt x="204" y="242"/>
                  </a:lnTo>
                  <a:lnTo>
                    <a:pt x="209" y="235"/>
                  </a:lnTo>
                  <a:lnTo>
                    <a:pt x="209" y="230"/>
                  </a:lnTo>
                  <a:lnTo>
                    <a:pt x="213" y="227"/>
                  </a:lnTo>
                  <a:lnTo>
                    <a:pt x="221" y="225"/>
                  </a:lnTo>
                  <a:lnTo>
                    <a:pt x="223" y="223"/>
                  </a:lnTo>
                  <a:lnTo>
                    <a:pt x="223" y="220"/>
                  </a:lnTo>
                  <a:lnTo>
                    <a:pt x="230" y="218"/>
                  </a:lnTo>
                  <a:lnTo>
                    <a:pt x="235" y="216"/>
                  </a:lnTo>
                  <a:lnTo>
                    <a:pt x="242" y="211"/>
                  </a:lnTo>
                  <a:lnTo>
                    <a:pt x="244" y="211"/>
                  </a:lnTo>
                  <a:lnTo>
                    <a:pt x="249" y="206"/>
                  </a:lnTo>
                  <a:lnTo>
                    <a:pt x="249" y="206"/>
                  </a:lnTo>
                  <a:lnTo>
                    <a:pt x="254" y="204"/>
                  </a:lnTo>
                  <a:lnTo>
                    <a:pt x="256" y="204"/>
                  </a:lnTo>
                  <a:lnTo>
                    <a:pt x="258" y="199"/>
                  </a:lnTo>
                  <a:lnTo>
                    <a:pt x="256" y="197"/>
                  </a:lnTo>
                  <a:lnTo>
                    <a:pt x="258" y="194"/>
                  </a:lnTo>
                  <a:lnTo>
                    <a:pt x="258" y="194"/>
                  </a:lnTo>
                  <a:lnTo>
                    <a:pt x="263" y="194"/>
                  </a:lnTo>
                  <a:lnTo>
                    <a:pt x="268" y="194"/>
                  </a:lnTo>
                  <a:lnTo>
                    <a:pt x="292" y="194"/>
                  </a:lnTo>
                  <a:lnTo>
                    <a:pt x="294" y="156"/>
                  </a:lnTo>
                  <a:lnTo>
                    <a:pt x="294" y="138"/>
                  </a:lnTo>
                  <a:lnTo>
                    <a:pt x="287" y="138"/>
                  </a:lnTo>
                  <a:lnTo>
                    <a:pt x="287" y="128"/>
                  </a:lnTo>
                  <a:lnTo>
                    <a:pt x="287" y="119"/>
                  </a:lnTo>
                  <a:lnTo>
                    <a:pt x="294" y="119"/>
                  </a:lnTo>
                  <a:lnTo>
                    <a:pt x="296" y="119"/>
                  </a:lnTo>
                  <a:lnTo>
                    <a:pt x="301" y="119"/>
                  </a:lnTo>
                  <a:lnTo>
                    <a:pt x="301" y="109"/>
                  </a:lnTo>
                  <a:lnTo>
                    <a:pt x="301" y="90"/>
                  </a:lnTo>
                  <a:lnTo>
                    <a:pt x="301" y="83"/>
                  </a:lnTo>
                  <a:lnTo>
                    <a:pt x="301" y="71"/>
                  </a:lnTo>
                  <a:lnTo>
                    <a:pt x="294" y="71"/>
                  </a:lnTo>
                  <a:lnTo>
                    <a:pt x="294" y="45"/>
                  </a:lnTo>
                  <a:lnTo>
                    <a:pt x="292" y="43"/>
                  </a:lnTo>
                  <a:lnTo>
                    <a:pt x="289" y="41"/>
                  </a:lnTo>
                  <a:lnTo>
                    <a:pt x="285" y="41"/>
                  </a:lnTo>
                  <a:lnTo>
                    <a:pt x="277" y="36"/>
                  </a:lnTo>
                  <a:lnTo>
                    <a:pt x="275" y="36"/>
                  </a:lnTo>
                  <a:lnTo>
                    <a:pt x="275" y="31"/>
                  </a:lnTo>
                  <a:lnTo>
                    <a:pt x="273" y="29"/>
                  </a:lnTo>
                  <a:lnTo>
                    <a:pt x="266" y="24"/>
                  </a:lnTo>
                  <a:lnTo>
                    <a:pt x="258" y="24"/>
                  </a:lnTo>
                  <a:lnTo>
                    <a:pt x="256" y="22"/>
                  </a:lnTo>
                  <a:lnTo>
                    <a:pt x="254" y="22"/>
                  </a:lnTo>
                  <a:lnTo>
                    <a:pt x="240" y="22"/>
                  </a:lnTo>
                  <a:lnTo>
                    <a:pt x="240" y="33"/>
                  </a:lnTo>
                  <a:lnTo>
                    <a:pt x="235" y="31"/>
                  </a:lnTo>
                  <a:lnTo>
                    <a:pt x="240" y="17"/>
                  </a:lnTo>
                  <a:lnTo>
                    <a:pt x="240" y="12"/>
                  </a:lnTo>
                  <a:lnTo>
                    <a:pt x="240" y="10"/>
                  </a:lnTo>
                  <a:lnTo>
                    <a:pt x="235" y="10"/>
                  </a:lnTo>
                  <a:lnTo>
                    <a:pt x="232" y="14"/>
                  </a:lnTo>
                  <a:lnTo>
                    <a:pt x="230" y="14"/>
                  </a:lnTo>
                  <a:lnTo>
                    <a:pt x="206" y="12"/>
                  </a:lnTo>
                  <a:lnTo>
                    <a:pt x="206" y="7"/>
                  </a:lnTo>
                  <a:lnTo>
                    <a:pt x="195" y="7"/>
                  </a:lnTo>
                  <a:lnTo>
                    <a:pt x="195" y="12"/>
                  </a:lnTo>
                  <a:lnTo>
                    <a:pt x="173" y="12"/>
                  </a:lnTo>
                  <a:lnTo>
                    <a:pt x="171" y="12"/>
                  </a:lnTo>
                  <a:lnTo>
                    <a:pt x="171" y="14"/>
                  </a:lnTo>
                  <a:lnTo>
                    <a:pt x="171" y="17"/>
                  </a:lnTo>
                  <a:lnTo>
                    <a:pt x="173" y="19"/>
                  </a:lnTo>
                  <a:lnTo>
                    <a:pt x="173" y="22"/>
                  </a:lnTo>
                  <a:lnTo>
                    <a:pt x="171" y="19"/>
                  </a:lnTo>
                  <a:lnTo>
                    <a:pt x="161" y="19"/>
                  </a:lnTo>
                  <a:lnTo>
                    <a:pt x="161" y="17"/>
                  </a:lnTo>
                  <a:lnTo>
                    <a:pt x="161" y="7"/>
                  </a:lnTo>
                  <a:lnTo>
                    <a:pt x="147" y="7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142" y="0"/>
                  </a:lnTo>
                  <a:lnTo>
                    <a:pt x="133" y="0"/>
                  </a:lnTo>
                  <a:lnTo>
                    <a:pt x="133" y="5"/>
                  </a:lnTo>
                  <a:lnTo>
                    <a:pt x="114" y="5"/>
                  </a:lnTo>
                  <a:lnTo>
                    <a:pt x="107" y="5"/>
                  </a:lnTo>
                  <a:lnTo>
                    <a:pt x="107" y="12"/>
                  </a:lnTo>
                  <a:lnTo>
                    <a:pt x="102" y="12"/>
                  </a:lnTo>
                  <a:lnTo>
                    <a:pt x="97" y="12"/>
                  </a:lnTo>
                  <a:lnTo>
                    <a:pt x="81" y="41"/>
                  </a:lnTo>
                  <a:lnTo>
                    <a:pt x="62" y="71"/>
                  </a:lnTo>
                  <a:lnTo>
                    <a:pt x="43" y="100"/>
                  </a:lnTo>
                  <a:lnTo>
                    <a:pt x="43" y="100"/>
                  </a:lnTo>
                  <a:lnTo>
                    <a:pt x="24" y="100"/>
                  </a:lnTo>
                  <a:lnTo>
                    <a:pt x="15" y="100"/>
                  </a:lnTo>
                  <a:lnTo>
                    <a:pt x="12" y="100"/>
                  </a:lnTo>
                  <a:lnTo>
                    <a:pt x="7" y="100"/>
                  </a:lnTo>
                  <a:lnTo>
                    <a:pt x="7" y="102"/>
                  </a:lnTo>
                  <a:lnTo>
                    <a:pt x="7" y="102"/>
                  </a:lnTo>
                  <a:lnTo>
                    <a:pt x="3" y="104"/>
                  </a:lnTo>
                  <a:lnTo>
                    <a:pt x="3" y="123"/>
                  </a:lnTo>
                  <a:lnTo>
                    <a:pt x="3" y="145"/>
                  </a:lnTo>
                  <a:lnTo>
                    <a:pt x="3" y="147"/>
                  </a:lnTo>
                  <a:lnTo>
                    <a:pt x="0" y="187"/>
                  </a:lnTo>
                  <a:lnTo>
                    <a:pt x="26" y="190"/>
                  </a:lnTo>
                  <a:lnTo>
                    <a:pt x="26" y="192"/>
                  </a:lnTo>
                  <a:lnTo>
                    <a:pt x="26" y="218"/>
                  </a:lnTo>
                  <a:lnTo>
                    <a:pt x="26" y="242"/>
                  </a:lnTo>
                  <a:lnTo>
                    <a:pt x="26" y="244"/>
                  </a:lnTo>
                  <a:lnTo>
                    <a:pt x="52" y="244"/>
                  </a:lnTo>
                  <a:lnTo>
                    <a:pt x="88" y="246"/>
                  </a:lnTo>
                  <a:lnTo>
                    <a:pt x="88" y="263"/>
                  </a:lnTo>
                  <a:lnTo>
                    <a:pt x="88" y="279"/>
                  </a:lnTo>
                  <a:lnTo>
                    <a:pt x="88" y="282"/>
                  </a:lnTo>
                  <a:lnTo>
                    <a:pt x="90" y="279"/>
                  </a:lnTo>
                  <a:lnTo>
                    <a:pt x="90" y="279"/>
                  </a:lnTo>
                  <a:lnTo>
                    <a:pt x="93" y="279"/>
                  </a:lnTo>
                  <a:lnTo>
                    <a:pt x="95" y="277"/>
                  </a:lnTo>
                  <a:lnTo>
                    <a:pt x="100" y="277"/>
                  </a:lnTo>
                  <a:lnTo>
                    <a:pt x="100" y="277"/>
                  </a:lnTo>
                  <a:lnTo>
                    <a:pt x="102" y="277"/>
                  </a:lnTo>
                  <a:lnTo>
                    <a:pt x="102" y="277"/>
                  </a:lnTo>
                  <a:lnTo>
                    <a:pt x="102" y="277"/>
                  </a:lnTo>
                  <a:lnTo>
                    <a:pt x="105" y="277"/>
                  </a:lnTo>
                  <a:lnTo>
                    <a:pt x="105" y="277"/>
                  </a:lnTo>
                  <a:lnTo>
                    <a:pt x="107" y="277"/>
                  </a:lnTo>
                  <a:lnTo>
                    <a:pt x="109" y="277"/>
                  </a:lnTo>
                  <a:lnTo>
                    <a:pt x="116" y="277"/>
                  </a:lnTo>
                  <a:lnTo>
                    <a:pt x="123" y="277"/>
                  </a:lnTo>
                  <a:lnTo>
                    <a:pt x="123" y="279"/>
                  </a:lnTo>
                  <a:lnTo>
                    <a:pt x="123" y="279"/>
                  </a:lnTo>
                  <a:lnTo>
                    <a:pt x="126" y="282"/>
                  </a:lnTo>
                  <a:lnTo>
                    <a:pt x="131" y="284"/>
                  </a:lnTo>
                  <a:lnTo>
                    <a:pt x="131" y="284"/>
                  </a:lnTo>
                  <a:lnTo>
                    <a:pt x="131" y="284"/>
                  </a:lnTo>
                  <a:lnTo>
                    <a:pt x="135" y="282"/>
                  </a:lnTo>
                  <a:lnTo>
                    <a:pt x="135" y="282"/>
                  </a:lnTo>
                  <a:lnTo>
                    <a:pt x="142" y="284"/>
                  </a:lnTo>
                  <a:lnTo>
                    <a:pt x="145" y="284"/>
                  </a:lnTo>
                  <a:lnTo>
                    <a:pt x="147" y="282"/>
                  </a:lnTo>
                  <a:lnTo>
                    <a:pt x="147" y="282"/>
                  </a:lnTo>
                  <a:lnTo>
                    <a:pt x="150" y="284"/>
                  </a:lnTo>
                  <a:lnTo>
                    <a:pt x="152" y="287"/>
                  </a:lnTo>
                  <a:lnTo>
                    <a:pt x="152" y="287"/>
                  </a:lnTo>
                  <a:lnTo>
                    <a:pt x="154" y="291"/>
                  </a:lnTo>
                  <a:lnTo>
                    <a:pt x="161" y="294"/>
                  </a:lnTo>
                  <a:lnTo>
                    <a:pt x="164" y="294"/>
                  </a:lnTo>
                  <a:lnTo>
                    <a:pt x="164" y="294"/>
                  </a:lnTo>
                  <a:lnTo>
                    <a:pt x="164" y="294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5" name="Freeform 77"/>
            <p:cNvSpPr>
              <a:spLocks/>
            </p:cNvSpPr>
            <p:nvPr/>
          </p:nvSpPr>
          <p:spPr bwMode="auto">
            <a:xfrm>
              <a:off x="2899193" y="4888916"/>
              <a:ext cx="484188" cy="354013"/>
            </a:xfrm>
            <a:custGeom>
              <a:avLst/>
              <a:gdLst>
                <a:gd name="T0" fmla="*/ 114 w 305"/>
                <a:gd name="T1" fmla="*/ 220 h 223"/>
                <a:gd name="T2" fmla="*/ 144 w 305"/>
                <a:gd name="T3" fmla="*/ 220 h 223"/>
                <a:gd name="T4" fmla="*/ 187 w 305"/>
                <a:gd name="T5" fmla="*/ 220 h 223"/>
                <a:gd name="T6" fmla="*/ 227 w 305"/>
                <a:gd name="T7" fmla="*/ 223 h 223"/>
                <a:gd name="T8" fmla="*/ 303 w 305"/>
                <a:gd name="T9" fmla="*/ 223 h 223"/>
                <a:gd name="T10" fmla="*/ 303 w 305"/>
                <a:gd name="T11" fmla="*/ 152 h 223"/>
                <a:gd name="T12" fmla="*/ 305 w 305"/>
                <a:gd name="T13" fmla="*/ 121 h 223"/>
                <a:gd name="T14" fmla="*/ 305 w 305"/>
                <a:gd name="T15" fmla="*/ 85 h 223"/>
                <a:gd name="T16" fmla="*/ 305 w 305"/>
                <a:gd name="T17" fmla="*/ 62 h 223"/>
                <a:gd name="T18" fmla="*/ 303 w 305"/>
                <a:gd name="T19" fmla="*/ 43 h 223"/>
                <a:gd name="T20" fmla="*/ 305 w 305"/>
                <a:gd name="T21" fmla="*/ 36 h 223"/>
                <a:gd name="T22" fmla="*/ 305 w 305"/>
                <a:gd name="T23" fmla="*/ 5 h 223"/>
                <a:gd name="T24" fmla="*/ 239 w 305"/>
                <a:gd name="T25" fmla="*/ 3 h 223"/>
                <a:gd name="T26" fmla="*/ 225 w 305"/>
                <a:gd name="T27" fmla="*/ 5 h 223"/>
                <a:gd name="T28" fmla="*/ 194 w 305"/>
                <a:gd name="T29" fmla="*/ 3 h 223"/>
                <a:gd name="T30" fmla="*/ 159 w 305"/>
                <a:gd name="T31" fmla="*/ 0 h 223"/>
                <a:gd name="T32" fmla="*/ 109 w 305"/>
                <a:gd name="T33" fmla="*/ 0 h 223"/>
                <a:gd name="T34" fmla="*/ 99 w 305"/>
                <a:gd name="T35" fmla="*/ 0 h 223"/>
                <a:gd name="T36" fmla="*/ 97 w 305"/>
                <a:gd name="T37" fmla="*/ 10 h 223"/>
                <a:gd name="T38" fmla="*/ 90 w 305"/>
                <a:gd name="T39" fmla="*/ 12 h 223"/>
                <a:gd name="T40" fmla="*/ 76 w 305"/>
                <a:gd name="T41" fmla="*/ 22 h 223"/>
                <a:gd name="T42" fmla="*/ 64 w 305"/>
                <a:gd name="T43" fmla="*/ 29 h 223"/>
                <a:gd name="T44" fmla="*/ 50 w 305"/>
                <a:gd name="T45" fmla="*/ 36 h 223"/>
                <a:gd name="T46" fmla="*/ 43 w 305"/>
                <a:gd name="T47" fmla="*/ 52 h 223"/>
                <a:gd name="T48" fmla="*/ 36 w 305"/>
                <a:gd name="T49" fmla="*/ 59 h 223"/>
                <a:gd name="T50" fmla="*/ 31 w 305"/>
                <a:gd name="T51" fmla="*/ 62 h 223"/>
                <a:gd name="T52" fmla="*/ 24 w 305"/>
                <a:gd name="T53" fmla="*/ 69 h 223"/>
                <a:gd name="T54" fmla="*/ 24 w 305"/>
                <a:gd name="T55" fmla="*/ 71 h 223"/>
                <a:gd name="T56" fmla="*/ 19 w 305"/>
                <a:gd name="T57" fmla="*/ 74 h 223"/>
                <a:gd name="T58" fmla="*/ 14 w 305"/>
                <a:gd name="T59" fmla="*/ 78 h 223"/>
                <a:gd name="T60" fmla="*/ 12 w 305"/>
                <a:gd name="T61" fmla="*/ 81 h 223"/>
                <a:gd name="T62" fmla="*/ 7 w 305"/>
                <a:gd name="T63" fmla="*/ 90 h 223"/>
                <a:gd name="T64" fmla="*/ 2 w 305"/>
                <a:gd name="T65" fmla="*/ 90 h 223"/>
                <a:gd name="T66" fmla="*/ 2 w 305"/>
                <a:gd name="T67" fmla="*/ 95 h 223"/>
                <a:gd name="T68" fmla="*/ 5 w 305"/>
                <a:gd name="T69" fmla="*/ 100 h 223"/>
                <a:gd name="T70" fmla="*/ 2 w 305"/>
                <a:gd name="T71" fmla="*/ 109 h 223"/>
                <a:gd name="T72" fmla="*/ 2 w 305"/>
                <a:gd name="T73" fmla="*/ 119 h 223"/>
                <a:gd name="T74" fmla="*/ 7 w 305"/>
                <a:gd name="T75" fmla="*/ 128 h 223"/>
                <a:gd name="T76" fmla="*/ 14 w 305"/>
                <a:gd name="T77" fmla="*/ 135 h 223"/>
                <a:gd name="T78" fmla="*/ 17 w 305"/>
                <a:gd name="T79" fmla="*/ 135 h 223"/>
                <a:gd name="T80" fmla="*/ 17 w 305"/>
                <a:gd name="T81" fmla="*/ 145 h 223"/>
                <a:gd name="T82" fmla="*/ 24 w 305"/>
                <a:gd name="T83" fmla="*/ 154 h 223"/>
                <a:gd name="T84" fmla="*/ 31 w 305"/>
                <a:gd name="T85" fmla="*/ 164 h 223"/>
                <a:gd name="T86" fmla="*/ 38 w 305"/>
                <a:gd name="T87" fmla="*/ 166 h 223"/>
                <a:gd name="T88" fmla="*/ 38 w 305"/>
                <a:gd name="T89" fmla="*/ 173 h 223"/>
                <a:gd name="T90" fmla="*/ 36 w 305"/>
                <a:gd name="T91" fmla="*/ 187 h 223"/>
                <a:gd name="T92" fmla="*/ 38 w 305"/>
                <a:gd name="T93" fmla="*/ 206 h 223"/>
                <a:gd name="T94" fmla="*/ 40 w 305"/>
                <a:gd name="T95" fmla="*/ 208 h 223"/>
                <a:gd name="T96" fmla="*/ 45 w 305"/>
                <a:gd name="T97" fmla="*/ 206 h 223"/>
                <a:gd name="T98" fmla="*/ 47 w 305"/>
                <a:gd name="T99" fmla="*/ 211 h 223"/>
                <a:gd name="T100" fmla="*/ 50 w 305"/>
                <a:gd name="T101" fmla="*/ 213 h 223"/>
                <a:gd name="T102" fmla="*/ 62 w 305"/>
                <a:gd name="T103" fmla="*/ 22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05" h="223">
                  <a:moveTo>
                    <a:pt x="64" y="220"/>
                  </a:moveTo>
                  <a:lnTo>
                    <a:pt x="81" y="220"/>
                  </a:lnTo>
                  <a:lnTo>
                    <a:pt x="114" y="220"/>
                  </a:lnTo>
                  <a:lnTo>
                    <a:pt x="137" y="220"/>
                  </a:lnTo>
                  <a:lnTo>
                    <a:pt x="140" y="220"/>
                  </a:lnTo>
                  <a:lnTo>
                    <a:pt x="144" y="220"/>
                  </a:lnTo>
                  <a:lnTo>
                    <a:pt x="159" y="220"/>
                  </a:lnTo>
                  <a:lnTo>
                    <a:pt x="173" y="220"/>
                  </a:lnTo>
                  <a:lnTo>
                    <a:pt x="187" y="220"/>
                  </a:lnTo>
                  <a:lnTo>
                    <a:pt x="192" y="220"/>
                  </a:lnTo>
                  <a:lnTo>
                    <a:pt x="206" y="220"/>
                  </a:lnTo>
                  <a:lnTo>
                    <a:pt x="227" y="223"/>
                  </a:lnTo>
                  <a:lnTo>
                    <a:pt x="242" y="223"/>
                  </a:lnTo>
                  <a:lnTo>
                    <a:pt x="282" y="223"/>
                  </a:lnTo>
                  <a:lnTo>
                    <a:pt x="303" y="223"/>
                  </a:lnTo>
                  <a:lnTo>
                    <a:pt x="303" y="216"/>
                  </a:lnTo>
                  <a:lnTo>
                    <a:pt x="303" y="159"/>
                  </a:lnTo>
                  <a:lnTo>
                    <a:pt x="303" y="152"/>
                  </a:lnTo>
                  <a:lnTo>
                    <a:pt x="303" y="147"/>
                  </a:lnTo>
                  <a:lnTo>
                    <a:pt x="303" y="138"/>
                  </a:lnTo>
                  <a:lnTo>
                    <a:pt x="305" y="121"/>
                  </a:lnTo>
                  <a:lnTo>
                    <a:pt x="305" y="111"/>
                  </a:lnTo>
                  <a:lnTo>
                    <a:pt x="305" y="102"/>
                  </a:lnTo>
                  <a:lnTo>
                    <a:pt x="305" y="85"/>
                  </a:lnTo>
                  <a:lnTo>
                    <a:pt x="305" y="78"/>
                  </a:lnTo>
                  <a:lnTo>
                    <a:pt x="305" y="76"/>
                  </a:lnTo>
                  <a:lnTo>
                    <a:pt x="305" y="62"/>
                  </a:lnTo>
                  <a:lnTo>
                    <a:pt x="305" y="45"/>
                  </a:lnTo>
                  <a:lnTo>
                    <a:pt x="303" y="45"/>
                  </a:lnTo>
                  <a:lnTo>
                    <a:pt x="303" y="43"/>
                  </a:lnTo>
                  <a:lnTo>
                    <a:pt x="298" y="43"/>
                  </a:lnTo>
                  <a:lnTo>
                    <a:pt x="298" y="36"/>
                  </a:lnTo>
                  <a:lnTo>
                    <a:pt x="305" y="36"/>
                  </a:lnTo>
                  <a:lnTo>
                    <a:pt x="305" y="22"/>
                  </a:lnTo>
                  <a:lnTo>
                    <a:pt x="305" y="12"/>
                  </a:lnTo>
                  <a:lnTo>
                    <a:pt x="305" y="5"/>
                  </a:lnTo>
                  <a:lnTo>
                    <a:pt x="301" y="3"/>
                  </a:lnTo>
                  <a:lnTo>
                    <a:pt x="249" y="3"/>
                  </a:lnTo>
                  <a:lnTo>
                    <a:pt x="239" y="3"/>
                  </a:lnTo>
                  <a:lnTo>
                    <a:pt x="239" y="7"/>
                  </a:lnTo>
                  <a:lnTo>
                    <a:pt x="225" y="7"/>
                  </a:lnTo>
                  <a:lnTo>
                    <a:pt x="225" y="5"/>
                  </a:lnTo>
                  <a:lnTo>
                    <a:pt x="225" y="3"/>
                  </a:lnTo>
                  <a:lnTo>
                    <a:pt x="213" y="3"/>
                  </a:lnTo>
                  <a:lnTo>
                    <a:pt x="194" y="3"/>
                  </a:lnTo>
                  <a:lnTo>
                    <a:pt x="192" y="3"/>
                  </a:lnTo>
                  <a:lnTo>
                    <a:pt x="168" y="0"/>
                  </a:lnTo>
                  <a:lnTo>
                    <a:pt x="159" y="0"/>
                  </a:lnTo>
                  <a:lnTo>
                    <a:pt x="147" y="0"/>
                  </a:lnTo>
                  <a:lnTo>
                    <a:pt x="133" y="0"/>
                  </a:lnTo>
                  <a:lnTo>
                    <a:pt x="109" y="0"/>
                  </a:lnTo>
                  <a:lnTo>
                    <a:pt x="104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97" y="3"/>
                  </a:lnTo>
                  <a:lnTo>
                    <a:pt x="99" y="5"/>
                  </a:lnTo>
                  <a:lnTo>
                    <a:pt x="97" y="10"/>
                  </a:lnTo>
                  <a:lnTo>
                    <a:pt x="95" y="10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85" y="17"/>
                  </a:lnTo>
                  <a:lnTo>
                    <a:pt x="83" y="17"/>
                  </a:lnTo>
                  <a:lnTo>
                    <a:pt x="76" y="22"/>
                  </a:lnTo>
                  <a:lnTo>
                    <a:pt x="71" y="24"/>
                  </a:lnTo>
                  <a:lnTo>
                    <a:pt x="64" y="26"/>
                  </a:lnTo>
                  <a:lnTo>
                    <a:pt x="64" y="29"/>
                  </a:lnTo>
                  <a:lnTo>
                    <a:pt x="62" y="31"/>
                  </a:lnTo>
                  <a:lnTo>
                    <a:pt x="54" y="33"/>
                  </a:lnTo>
                  <a:lnTo>
                    <a:pt x="50" y="36"/>
                  </a:lnTo>
                  <a:lnTo>
                    <a:pt x="50" y="41"/>
                  </a:lnTo>
                  <a:lnTo>
                    <a:pt x="45" y="48"/>
                  </a:lnTo>
                  <a:lnTo>
                    <a:pt x="43" y="52"/>
                  </a:lnTo>
                  <a:lnTo>
                    <a:pt x="40" y="52"/>
                  </a:lnTo>
                  <a:lnTo>
                    <a:pt x="38" y="55"/>
                  </a:lnTo>
                  <a:lnTo>
                    <a:pt x="36" y="59"/>
                  </a:lnTo>
                  <a:lnTo>
                    <a:pt x="31" y="62"/>
                  </a:lnTo>
                  <a:lnTo>
                    <a:pt x="31" y="62"/>
                  </a:lnTo>
                  <a:lnTo>
                    <a:pt x="31" y="62"/>
                  </a:lnTo>
                  <a:lnTo>
                    <a:pt x="28" y="64"/>
                  </a:lnTo>
                  <a:lnTo>
                    <a:pt x="26" y="67"/>
                  </a:lnTo>
                  <a:lnTo>
                    <a:pt x="24" y="69"/>
                  </a:lnTo>
                  <a:lnTo>
                    <a:pt x="24" y="69"/>
                  </a:lnTo>
                  <a:lnTo>
                    <a:pt x="24" y="69"/>
                  </a:lnTo>
                  <a:lnTo>
                    <a:pt x="24" y="71"/>
                  </a:lnTo>
                  <a:lnTo>
                    <a:pt x="24" y="71"/>
                  </a:lnTo>
                  <a:lnTo>
                    <a:pt x="21" y="71"/>
                  </a:lnTo>
                  <a:lnTo>
                    <a:pt x="19" y="74"/>
                  </a:lnTo>
                  <a:lnTo>
                    <a:pt x="14" y="76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12" y="83"/>
                  </a:lnTo>
                  <a:lnTo>
                    <a:pt x="12" y="85"/>
                  </a:lnTo>
                  <a:lnTo>
                    <a:pt x="7" y="90"/>
                  </a:lnTo>
                  <a:lnTo>
                    <a:pt x="7" y="90"/>
                  </a:lnTo>
                  <a:lnTo>
                    <a:pt x="7" y="90"/>
                  </a:lnTo>
                  <a:lnTo>
                    <a:pt x="2" y="90"/>
                  </a:lnTo>
                  <a:lnTo>
                    <a:pt x="2" y="95"/>
                  </a:lnTo>
                  <a:lnTo>
                    <a:pt x="2" y="95"/>
                  </a:lnTo>
                  <a:lnTo>
                    <a:pt x="2" y="95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104"/>
                  </a:lnTo>
                  <a:lnTo>
                    <a:pt x="2" y="109"/>
                  </a:lnTo>
                  <a:lnTo>
                    <a:pt x="2" y="109"/>
                  </a:lnTo>
                  <a:lnTo>
                    <a:pt x="2" y="109"/>
                  </a:lnTo>
                  <a:lnTo>
                    <a:pt x="0" y="116"/>
                  </a:lnTo>
                  <a:lnTo>
                    <a:pt x="2" y="119"/>
                  </a:lnTo>
                  <a:lnTo>
                    <a:pt x="7" y="123"/>
                  </a:lnTo>
                  <a:lnTo>
                    <a:pt x="7" y="128"/>
                  </a:lnTo>
                  <a:lnTo>
                    <a:pt x="7" y="128"/>
                  </a:lnTo>
                  <a:lnTo>
                    <a:pt x="9" y="130"/>
                  </a:lnTo>
                  <a:lnTo>
                    <a:pt x="12" y="133"/>
                  </a:lnTo>
                  <a:lnTo>
                    <a:pt x="14" y="135"/>
                  </a:lnTo>
                  <a:lnTo>
                    <a:pt x="17" y="133"/>
                  </a:lnTo>
                  <a:lnTo>
                    <a:pt x="17" y="135"/>
                  </a:lnTo>
                  <a:lnTo>
                    <a:pt x="17" y="135"/>
                  </a:lnTo>
                  <a:lnTo>
                    <a:pt x="17" y="140"/>
                  </a:lnTo>
                  <a:lnTo>
                    <a:pt x="14" y="145"/>
                  </a:lnTo>
                  <a:lnTo>
                    <a:pt x="17" y="145"/>
                  </a:lnTo>
                  <a:lnTo>
                    <a:pt x="19" y="147"/>
                  </a:lnTo>
                  <a:lnTo>
                    <a:pt x="21" y="149"/>
                  </a:lnTo>
                  <a:lnTo>
                    <a:pt x="24" y="154"/>
                  </a:lnTo>
                  <a:lnTo>
                    <a:pt x="24" y="156"/>
                  </a:lnTo>
                  <a:lnTo>
                    <a:pt x="26" y="159"/>
                  </a:lnTo>
                  <a:lnTo>
                    <a:pt x="31" y="164"/>
                  </a:lnTo>
                  <a:lnTo>
                    <a:pt x="36" y="166"/>
                  </a:lnTo>
                  <a:lnTo>
                    <a:pt x="38" y="166"/>
                  </a:lnTo>
                  <a:lnTo>
                    <a:pt x="38" y="166"/>
                  </a:lnTo>
                  <a:lnTo>
                    <a:pt x="38" y="166"/>
                  </a:lnTo>
                  <a:lnTo>
                    <a:pt x="40" y="168"/>
                  </a:lnTo>
                  <a:lnTo>
                    <a:pt x="38" y="173"/>
                  </a:lnTo>
                  <a:lnTo>
                    <a:pt x="33" y="185"/>
                  </a:lnTo>
                  <a:lnTo>
                    <a:pt x="33" y="185"/>
                  </a:lnTo>
                  <a:lnTo>
                    <a:pt x="36" y="187"/>
                  </a:lnTo>
                  <a:lnTo>
                    <a:pt x="40" y="190"/>
                  </a:lnTo>
                  <a:lnTo>
                    <a:pt x="40" y="192"/>
                  </a:lnTo>
                  <a:lnTo>
                    <a:pt x="38" y="206"/>
                  </a:lnTo>
                  <a:lnTo>
                    <a:pt x="38" y="208"/>
                  </a:lnTo>
                  <a:lnTo>
                    <a:pt x="40" y="208"/>
                  </a:lnTo>
                  <a:lnTo>
                    <a:pt x="40" y="208"/>
                  </a:lnTo>
                  <a:lnTo>
                    <a:pt x="45" y="206"/>
                  </a:lnTo>
                  <a:lnTo>
                    <a:pt x="45" y="206"/>
                  </a:lnTo>
                  <a:lnTo>
                    <a:pt x="45" y="206"/>
                  </a:lnTo>
                  <a:lnTo>
                    <a:pt x="47" y="206"/>
                  </a:lnTo>
                  <a:lnTo>
                    <a:pt x="47" y="208"/>
                  </a:lnTo>
                  <a:lnTo>
                    <a:pt x="47" y="211"/>
                  </a:lnTo>
                  <a:lnTo>
                    <a:pt x="45" y="213"/>
                  </a:lnTo>
                  <a:lnTo>
                    <a:pt x="45" y="213"/>
                  </a:lnTo>
                  <a:lnTo>
                    <a:pt x="50" y="213"/>
                  </a:lnTo>
                  <a:lnTo>
                    <a:pt x="50" y="216"/>
                  </a:lnTo>
                  <a:lnTo>
                    <a:pt x="52" y="218"/>
                  </a:lnTo>
                  <a:lnTo>
                    <a:pt x="62" y="220"/>
                  </a:lnTo>
                  <a:lnTo>
                    <a:pt x="64" y="220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6" name="Freeform 78"/>
            <p:cNvSpPr>
              <a:spLocks/>
            </p:cNvSpPr>
            <p:nvPr/>
          </p:nvSpPr>
          <p:spPr bwMode="auto">
            <a:xfrm>
              <a:off x="2981743" y="5234991"/>
              <a:ext cx="398463" cy="307975"/>
            </a:xfrm>
            <a:custGeom>
              <a:avLst/>
              <a:gdLst>
                <a:gd name="T0" fmla="*/ 249 w 251"/>
                <a:gd name="T1" fmla="*/ 194 h 194"/>
                <a:gd name="T2" fmla="*/ 249 w 251"/>
                <a:gd name="T3" fmla="*/ 137 h 194"/>
                <a:gd name="T4" fmla="*/ 249 w 251"/>
                <a:gd name="T5" fmla="*/ 66 h 194"/>
                <a:gd name="T6" fmla="*/ 251 w 251"/>
                <a:gd name="T7" fmla="*/ 7 h 194"/>
                <a:gd name="T8" fmla="*/ 190 w 251"/>
                <a:gd name="T9" fmla="*/ 5 h 194"/>
                <a:gd name="T10" fmla="*/ 140 w 251"/>
                <a:gd name="T11" fmla="*/ 2 h 194"/>
                <a:gd name="T12" fmla="*/ 107 w 251"/>
                <a:gd name="T13" fmla="*/ 2 h 194"/>
                <a:gd name="T14" fmla="*/ 85 w 251"/>
                <a:gd name="T15" fmla="*/ 2 h 194"/>
                <a:gd name="T16" fmla="*/ 12 w 251"/>
                <a:gd name="T17" fmla="*/ 2 h 194"/>
                <a:gd name="T18" fmla="*/ 0 w 251"/>
                <a:gd name="T19" fmla="*/ 2 h 194"/>
                <a:gd name="T20" fmla="*/ 7 w 251"/>
                <a:gd name="T21" fmla="*/ 14 h 194"/>
                <a:gd name="T22" fmla="*/ 7 w 251"/>
                <a:gd name="T23" fmla="*/ 26 h 194"/>
                <a:gd name="T24" fmla="*/ 10 w 251"/>
                <a:gd name="T25" fmla="*/ 31 h 194"/>
                <a:gd name="T26" fmla="*/ 10 w 251"/>
                <a:gd name="T27" fmla="*/ 33 h 194"/>
                <a:gd name="T28" fmla="*/ 7 w 251"/>
                <a:gd name="T29" fmla="*/ 33 h 194"/>
                <a:gd name="T30" fmla="*/ 12 w 251"/>
                <a:gd name="T31" fmla="*/ 47 h 194"/>
                <a:gd name="T32" fmla="*/ 19 w 251"/>
                <a:gd name="T33" fmla="*/ 57 h 194"/>
                <a:gd name="T34" fmla="*/ 21 w 251"/>
                <a:gd name="T35" fmla="*/ 66 h 194"/>
                <a:gd name="T36" fmla="*/ 24 w 251"/>
                <a:gd name="T37" fmla="*/ 76 h 194"/>
                <a:gd name="T38" fmla="*/ 26 w 251"/>
                <a:gd name="T39" fmla="*/ 85 h 194"/>
                <a:gd name="T40" fmla="*/ 29 w 251"/>
                <a:gd name="T41" fmla="*/ 95 h 194"/>
                <a:gd name="T42" fmla="*/ 26 w 251"/>
                <a:gd name="T43" fmla="*/ 104 h 194"/>
                <a:gd name="T44" fmla="*/ 19 w 251"/>
                <a:gd name="T45" fmla="*/ 111 h 194"/>
                <a:gd name="T46" fmla="*/ 21 w 251"/>
                <a:gd name="T47" fmla="*/ 123 h 194"/>
                <a:gd name="T48" fmla="*/ 17 w 251"/>
                <a:gd name="T49" fmla="*/ 125 h 194"/>
                <a:gd name="T50" fmla="*/ 19 w 251"/>
                <a:gd name="T51" fmla="*/ 132 h 194"/>
                <a:gd name="T52" fmla="*/ 24 w 251"/>
                <a:gd name="T53" fmla="*/ 140 h 194"/>
                <a:gd name="T54" fmla="*/ 19 w 251"/>
                <a:gd name="T55" fmla="*/ 147 h 194"/>
                <a:gd name="T56" fmla="*/ 14 w 251"/>
                <a:gd name="T57" fmla="*/ 149 h 194"/>
                <a:gd name="T58" fmla="*/ 14 w 251"/>
                <a:gd name="T59" fmla="*/ 158 h 194"/>
                <a:gd name="T60" fmla="*/ 21 w 251"/>
                <a:gd name="T61" fmla="*/ 156 h 194"/>
                <a:gd name="T62" fmla="*/ 29 w 251"/>
                <a:gd name="T63" fmla="*/ 156 h 194"/>
                <a:gd name="T64" fmla="*/ 38 w 251"/>
                <a:gd name="T65" fmla="*/ 161 h 194"/>
                <a:gd name="T66" fmla="*/ 47 w 251"/>
                <a:gd name="T67" fmla="*/ 161 h 194"/>
                <a:gd name="T68" fmla="*/ 55 w 251"/>
                <a:gd name="T69" fmla="*/ 163 h 194"/>
                <a:gd name="T70" fmla="*/ 74 w 251"/>
                <a:gd name="T71" fmla="*/ 166 h 194"/>
                <a:gd name="T72" fmla="*/ 74 w 251"/>
                <a:gd name="T73" fmla="*/ 173 h 194"/>
                <a:gd name="T74" fmla="*/ 81 w 251"/>
                <a:gd name="T75" fmla="*/ 170 h 194"/>
                <a:gd name="T76" fmla="*/ 85 w 251"/>
                <a:gd name="T77" fmla="*/ 175 h 194"/>
                <a:gd name="T78" fmla="*/ 88 w 251"/>
                <a:gd name="T79" fmla="*/ 182 h 194"/>
                <a:gd name="T80" fmla="*/ 95 w 251"/>
                <a:gd name="T81" fmla="*/ 187 h 194"/>
                <a:gd name="T82" fmla="*/ 102 w 251"/>
                <a:gd name="T83" fmla="*/ 184 h 194"/>
                <a:gd name="T84" fmla="*/ 109 w 251"/>
                <a:gd name="T85" fmla="*/ 192 h 194"/>
                <a:gd name="T86" fmla="*/ 111 w 251"/>
                <a:gd name="T87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1" h="194">
                  <a:moveTo>
                    <a:pt x="220" y="194"/>
                  </a:moveTo>
                  <a:lnTo>
                    <a:pt x="246" y="194"/>
                  </a:lnTo>
                  <a:lnTo>
                    <a:pt x="249" y="194"/>
                  </a:lnTo>
                  <a:lnTo>
                    <a:pt x="249" y="151"/>
                  </a:lnTo>
                  <a:lnTo>
                    <a:pt x="249" y="147"/>
                  </a:lnTo>
                  <a:lnTo>
                    <a:pt x="249" y="137"/>
                  </a:lnTo>
                  <a:lnTo>
                    <a:pt x="249" y="118"/>
                  </a:lnTo>
                  <a:lnTo>
                    <a:pt x="249" y="76"/>
                  </a:lnTo>
                  <a:lnTo>
                    <a:pt x="249" y="66"/>
                  </a:lnTo>
                  <a:lnTo>
                    <a:pt x="249" y="61"/>
                  </a:lnTo>
                  <a:lnTo>
                    <a:pt x="251" y="38"/>
                  </a:lnTo>
                  <a:lnTo>
                    <a:pt x="251" y="7"/>
                  </a:lnTo>
                  <a:lnTo>
                    <a:pt x="251" y="5"/>
                  </a:lnTo>
                  <a:lnTo>
                    <a:pt x="230" y="5"/>
                  </a:lnTo>
                  <a:lnTo>
                    <a:pt x="190" y="5"/>
                  </a:lnTo>
                  <a:lnTo>
                    <a:pt x="175" y="5"/>
                  </a:lnTo>
                  <a:lnTo>
                    <a:pt x="154" y="2"/>
                  </a:lnTo>
                  <a:lnTo>
                    <a:pt x="140" y="2"/>
                  </a:lnTo>
                  <a:lnTo>
                    <a:pt x="135" y="2"/>
                  </a:lnTo>
                  <a:lnTo>
                    <a:pt x="121" y="2"/>
                  </a:lnTo>
                  <a:lnTo>
                    <a:pt x="107" y="2"/>
                  </a:lnTo>
                  <a:lnTo>
                    <a:pt x="92" y="2"/>
                  </a:lnTo>
                  <a:lnTo>
                    <a:pt x="88" y="2"/>
                  </a:lnTo>
                  <a:lnTo>
                    <a:pt x="85" y="2"/>
                  </a:lnTo>
                  <a:lnTo>
                    <a:pt x="62" y="2"/>
                  </a:lnTo>
                  <a:lnTo>
                    <a:pt x="29" y="2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9"/>
                  </a:lnTo>
                  <a:lnTo>
                    <a:pt x="5" y="12"/>
                  </a:lnTo>
                  <a:lnTo>
                    <a:pt x="7" y="14"/>
                  </a:lnTo>
                  <a:lnTo>
                    <a:pt x="7" y="19"/>
                  </a:lnTo>
                  <a:lnTo>
                    <a:pt x="5" y="26"/>
                  </a:lnTo>
                  <a:lnTo>
                    <a:pt x="7" y="26"/>
                  </a:lnTo>
                  <a:lnTo>
                    <a:pt x="7" y="28"/>
                  </a:lnTo>
                  <a:lnTo>
                    <a:pt x="7" y="31"/>
                  </a:lnTo>
                  <a:lnTo>
                    <a:pt x="10" y="31"/>
                  </a:lnTo>
                  <a:lnTo>
                    <a:pt x="10" y="31"/>
                  </a:lnTo>
                  <a:lnTo>
                    <a:pt x="12" y="31"/>
                  </a:lnTo>
                  <a:lnTo>
                    <a:pt x="10" y="33"/>
                  </a:lnTo>
                  <a:lnTo>
                    <a:pt x="10" y="33"/>
                  </a:lnTo>
                  <a:lnTo>
                    <a:pt x="7" y="33"/>
                  </a:lnTo>
                  <a:lnTo>
                    <a:pt x="7" y="33"/>
                  </a:lnTo>
                  <a:lnTo>
                    <a:pt x="7" y="33"/>
                  </a:lnTo>
                  <a:lnTo>
                    <a:pt x="10" y="40"/>
                  </a:lnTo>
                  <a:lnTo>
                    <a:pt x="12" y="47"/>
                  </a:lnTo>
                  <a:lnTo>
                    <a:pt x="14" y="50"/>
                  </a:lnTo>
                  <a:lnTo>
                    <a:pt x="17" y="54"/>
                  </a:lnTo>
                  <a:lnTo>
                    <a:pt x="19" y="57"/>
                  </a:lnTo>
                  <a:lnTo>
                    <a:pt x="19" y="59"/>
                  </a:lnTo>
                  <a:lnTo>
                    <a:pt x="19" y="61"/>
                  </a:lnTo>
                  <a:lnTo>
                    <a:pt x="21" y="66"/>
                  </a:lnTo>
                  <a:lnTo>
                    <a:pt x="24" y="71"/>
                  </a:lnTo>
                  <a:lnTo>
                    <a:pt x="24" y="73"/>
                  </a:lnTo>
                  <a:lnTo>
                    <a:pt x="24" y="76"/>
                  </a:lnTo>
                  <a:lnTo>
                    <a:pt x="24" y="80"/>
                  </a:lnTo>
                  <a:lnTo>
                    <a:pt x="24" y="83"/>
                  </a:lnTo>
                  <a:lnTo>
                    <a:pt x="26" y="85"/>
                  </a:lnTo>
                  <a:lnTo>
                    <a:pt x="26" y="87"/>
                  </a:lnTo>
                  <a:lnTo>
                    <a:pt x="29" y="90"/>
                  </a:lnTo>
                  <a:lnTo>
                    <a:pt x="29" y="95"/>
                  </a:lnTo>
                  <a:lnTo>
                    <a:pt x="26" y="97"/>
                  </a:lnTo>
                  <a:lnTo>
                    <a:pt x="26" y="102"/>
                  </a:lnTo>
                  <a:lnTo>
                    <a:pt x="26" y="104"/>
                  </a:lnTo>
                  <a:lnTo>
                    <a:pt x="24" y="106"/>
                  </a:lnTo>
                  <a:lnTo>
                    <a:pt x="21" y="109"/>
                  </a:lnTo>
                  <a:lnTo>
                    <a:pt x="19" y="111"/>
                  </a:lnTo>
                  <a:lnTo>
                    <a:pt x="19" y="114"/>
                  </a:lnTo>
                  <a:lnTo>
                    <a:pt x="19" y="116"/>
                  </a:lnTo>
                  <a:lnTo>
                    <a:pt x="21" y="123"/>
                  </a:lnTo>
                  <a:lnTo>
                    <a:pt x="21" y="123"/>
                  </a:lnTo>
                  <a:lnTo>
                    <a:pt x="19" y="123"/>
                  </a:lnTo>
                  <a:lnTo>
                    <a:pt x="17" y="125"/>
                  </a:lnTo>
                  <a:lnTo>
                    <a:pt x="17" y="128"/>
                  </a:lnTo>
                  <a:lnTo>
                    <a:pt x="19" y="130"/>
                  </a:lnTo>
                  <a:lnTo>
                    <a:pt x="19" y="132"/>
                  </a:lnTo>
                  <a:lnTo>
                    <a:pt x="19" y="132"/>
                  </a:lnTo>
                  <a:lnTo>
                    <a:pt x="21" y="135"/>
                  </a:lnTo>
                  <a:lnTo>
                    <a:pt x="24" y="140"/>
                  </a:lnTo>
                  <a:lnTo>
                    <a:pt x="24" y="142"/>
                  </a:lnTo>
                  <a:lnTo>
                    <a:pt x="21" y="144"/>
                  </a:lnTo>
                  <a:lnTo>
                    <a:pt x="19" y="147"/>
                  </a:lnTo>
                  <a:lnTo>
                    <a:pt x="17" y="147"/>
                  </a:lnTo>
                  <a:lnTo>
                    <a:pt x="14" y="147"/>
                  </a:lnTo>
                  <a:lnTo>
                    <a:pt x="14" y="149"/>
                  </a:lnTo>
                  <a:lnTo>
                    <a:pt x="14" y="154"/>
                  </a:lnTo>
                  <a:lnTo>
                    <a:pt x="14" y="154"/>
                  </a:lnTo>
                  <a:lnTo>
                    <a:pt x="14" y="158"/>
                  </a:lnTo>
                  <a:lnTo>
                    <a:pt x="19" y="158"/>
                  </a:lnTo>
                  <a:lnTo>
                    <a:pt x="21" y="156"/>
                  </a:lnTo>
                  <a:lnTo>
                    <a:pt x="21" y="156"/>
                  </a:lnTo>
                  <a:lnTo>
                    <a:pt x="24" y="154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3" y="156"/>
                  </a:lnTo>
                  <a:lnTo>
                    <a:pt x="38" y="158"/>
                  </a:lnTo>
                  <a:lnTo>
                    <a:pt x="38" y="161"/>
                  </a:lnTo>
                  <a:lnTo>
                    <a:pt x="43" y="161"/>
                  </a:lnTo>
                  <a:lnTo>
                    <a:pt x="47" y="161"/>
                  </a:lnTo>
                  <a:lnTo>
                    <a:pt x="47" y="161"/>
                  </a:lnTo>
                  <a:lnTo>
                    <a:pt x="50" y="163"/>
                  </a:lnTo>
                  <a:lnTo>
                    <a:pt x="55" y="163"/>
                  </a:lnTo>
                  <a:lnTo>
                    <a:pt x="55" y="163"/>
                  </a:lnTo>
                  <a:lnTo>
                    <a:pt x="59" y="163"/>
                  </a:lnTo>
                  <a:lnTo>
                    <a:pt x="62" y="163"/>
                  </a:lnTo>
                  <a:lnTo>
                    <a:pt x="74" y="166"/>
                  </a:lnTo>
                  <a:lnTo>
                    <a:pt x="74" y="163"/>
                  </a:lnTo>
                  <a:lnTo>
                    <a:pt x="74" y="168"/>
                  </a:lnTo>
                  <a:lnTo>
                    <a:pt x="74" y="173"/>
                  </a:lnTo>
                  <a:lnTo>
                    <a:pt x="74" y="180"/>
                  </a:lnTo>
                  <a:lnTo>
                    <a:pt x="81" y="180"/>
                  </a:lnTo>
                  <a:lnTo>
                    <a:pt x="81" y="170"/>
                  </a:lnTo>
                  <a:lnTo>
                    <a:pt x="81" y="173"/>
                  </a:lnTo>
                  <a:lnTo>
                    <a:pt x="83" y="173"/>
                  </a:lnTo>
                  <a:lnTo>
                    <a:pt x="85" y="175"/>
                  </a:lnTo>
                  <a:lnTo>
                    <a:pt x="88" y="177"/>
                  </a:lnTo>
                  <a:lnTo>
                    <a:pt x="88" y="180"/>
                  </a:lnTo>
                  <a:lnTo>
                    <a:pt x="88" y="182"/>
                  </a:lnTo>
                  <a:lnTo>
                    <a:pt x="88" y="182"/>
                  </a:lnTo>
                  <a:lnTo>
                    <a:pt x="92" y="187"/>
                  </a:lnTo>
                  <a:lnTo>
                    <a:pt x="95" y="187"/>
                  </a:lnTo>
                  <a:lnTo>
                    <a:pt x="97" y="187"/>
                  </a:lnTo>
                  <a:lnTo>
                    <a:pt x="100" y="184"/>
                  </a:lnTo>
                  <a:lnTo>
                    <a:pt x="102" y="184"/>
                  </a:lnTo>
                  <a:lnTo>
                    <a:pt x="102" y="187"/>
                  </a:lnTo>
                  <a:lnTo>
                    <a:pt x="104" y="192"/>
                  </a:lnTo>
                  <a:lnTo>
                    <a:pt x="109" y="192"/>
                  </a:lnTo>
                  <a:lnTo>
                    <a:pt x="109" y="192"/>
                  </a:lnTo>
                  <a:lnTo>
                    <a:pt x="109" y="192"/>
                  </a:lnTo>
                  <a:lnTo>
                    <a:pt x="111" y="194"/>
                  </a:lnTo>
                  <a:lnTo>
                    <a:pt x="171" y="192"/>
                  </a:lnTo>
                  <a:lnTo>
                    <a:pt x="220" y="194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7" name="Freeform 79"/>
            <p:cNvSpPr>
              <a:spLocks/>
            </p:cNvSpPr>
            <p:nvPr/>
          </p:nvSpPr>
          <p:spPr bwMode="auto">
            <a:xfrm>
              <a:off x="3157956" y="5474704"/>
              <a:ext cx="398463" cy="384175"/>
            </a:xfrm>
            <a:custGeom>
              <a:avLst/>
              <a:gdLst>
                <a:gd name="T0" fmla="*/ 197 w 251"/>
                <a:gd name="T1" fmla="*/ 5 h 242"/>
                <a:gd name="T2" fmla="*/ 187 w 251"/>
                <a:gd name="T3" fmla="*/ 0 h 242"/>
                <a:gd name="T4" fmla="*/ 145 w 251"/>
                <a:gd name="T5" fmla="*/ 0 h 242"/>
                <a:gd name="T6" fmla="*/ 135 w 251"/>
                <a:gd name="T7" fmla="*/ 43 h 242"/>
                <a:gd name="T8" fmla="*/ 0 w 251"/>
                <a:gd name="T9" fmla="*/ 43 h 242"/>
                <a:gd name="T10" fmla="*/ 3 w 251"/>
                <a:gd name="T11" fmla="*/ 67 h 242"/>
                <a:gd name="T12" fmla="*/ 5 w 251"/>
                <a:gd name="T13" fmla="*/ 102 h 242"/>
                <a:gd name="T14" fmla="*/ 5 w 251"/>
                <a:gd name="T15" fmla="*/ 161 h 242"/>
                <a:gd name="T16" fmla="*/ 3 w 251"/>
                <a:gd name="T17" fmla="*/ 194 h 242"/>
                <a:gd name="T18" fmla="*/ 22 w 251"/>
                <a:gd name="T19" fmla="*/ 194 h 242"/>
                <a:gd name="T20" fmla="*/ 62 w 251"/>
                <a:gd name="T21" fmla="*/ 197 h 242"/>
                <a:gd name="T22" fmla="*/ 69 w 251"/>
                <a:gd name="T23" fmla="*/ 197 h 242"/>
                <a:gd name="T24" fmla="*/ 71 w 251"/>
                <a:gd name="T25" fmla="*/ 209 h 242"/>
                <a:gd name="T26" fmla="*/ 86 w 251"/>
                <a:gd name="T27" fmla="*/ 216 h 242"/>
                <a:gd name="T28" fmla="*/ 86 w 251"/>
                <a:gd name="T29" fmla="*/ 213 h 242"/>
                <a:gd name="T30" fmla="*/ 95 w 251"/>
                <a:gd name="T31" fmla="*/ 220 h 242"/>
                <a:gd name="T32" fmla="*/ 93 w 251"/>
                <a:gd name="T33" fmla="*/ 230 h 242"/>
                <a:gd name="T34" fmla="*/ 95 w 251"/>
                <a:gd name="T35" fmla="*/ 239 h 242"/>
                <a:gd name="T36" fmla="*/ 102 w 251"/>
                <a:gd name="T37" fmla="*/ 242 h 242"/>
                <a:gd name="T38" fmla="*/ 107 w 251"/>
                <a:gd name="T39" fmla="*/ 237 h 242"/>
                <a:gd name="T40" fmla="*/ 109 w 251"/>
                <a:gd name="T41" fmla="*/ 239 h 242"/>
                <a:gd name="T42" fmla="*/ 109 w 251"/>
                <a:gd name="T43" fmla="*/ 230 h 242"/>
                <a:gd name="T44" fmla="*/ 133 w 251"/>
                <a:gd name="T45" fmla="*/ 218 h 242"/>
                <a:gd name="T46" fmla="*/ 154 w 251"/>
                <a:gd name="T47" fmla="*/ 218 h 242"/>
                <a:gd name="T48" fmla="*/ 173 w 251"/>
                <a:gd name="T49" fmla="*/ 218 h 242"/>
                <a:gd name="T50" fmla="*/ 216 w 251"/>
                <a:gd name="T51" fmla="*/ 218 h 242"/>
                <a:gd name="T52" fmla="*/ 223 w 251"/>
                <a:gd name="T53" fmla="*/ 197 h 242"/>
                <a:gd name="T54" fmla="*/ 223 w 251"/>
                <a:gd name="T55" fmla="*/ 171 h 242"/>
                <a:gd name="T56" fmla="*/ 225 w 251"/>
                <a:gd name="T57" fmla="*/ 154 h 242"/>
                <a:gd name="T58" fmla="*/ 244 w 251"/>
                <a:gd name="T59" fmla="*/ 133 h 242"/>
                <a:gd name="T60" fmla="*/ 247 w 251"/>
                <a:gd name="T61" fmla="*/ 131 h 242"/>
                <a:gd name="T62" fmla="*/ 251 w 251"/>
                <a:gd name="T63" fmla="*/ 123 h 242"/>
                <a:gd name="T64" fmla="*/ 249 w 251"/>
                <a:gd name="T65" fmla="*/ 112 h 242"/>
                <a:gd name="T66" fmla="*/ 244 w 251"/>
                <a:gd name="T67" fmla="*/ 104 h 242"/>
                <a:gd name="T68" fmla="*/ 242 w 251"/>
                <a:gd name="T69" fmla="*/ 97 h 242"/>
                <a:gd name="T70" fmla="*/ 244 w 251"/>
                <a:gd name="T71" fmla="*/ 95 h 242"/>
                <a:gd name="T72" fmla="*/ 251 w 251"/>
                <a:gd name="T73" fmla="*/ 86 h 242"/>
                <a:gd name="T74" fmla="*/ 251 w 251"/>
                <a:gd name="T75" fmla="*/ 81 h 242"/>
                <a:gd name="T76" fmla="*/ 251 w 251"/>
                <a:gd name="T77" fmla="*/ 74 h 242"/>
                <a:gd name="T78" fmla="*/ 251 w 251"/>
                <a:gd name="T79" fmla="*/ 67 h 242"/>
                <a:gd name="T80" fmla="*/ 247 w 251"/>
                <a:gd name="T81" fmla="*/ 62 h 242"/>
                <a:gd name="T82" fmla="*/ 249 w 251"/>
                <a:gd name="T83" fmla="*/ 57 h 242"/>
                <a:gd name="T84" fmla="*/ 247 w 251"/>
                <a:gd name="T85" fmla="*/ 50 h 242"/>
                <a:gd name="T86" fmla="*/ 240 w 251"/>
                <a:gd name="T87" fmla="*/ 43 h 242"/>
                <a:gd name="T88" fmla="*/ 235 w 251"/>
                <a:gd name="T89" fmla="*/ 29 h 242"/>
                <a:gd name="T90" fmla="*/ 235 w 251"/>
                <a:gd name="T91" fmla="*/ 24 h 242"/>
                <a:gd name="T92" fmla="*/ 232 w 251"/>
                <a:gd name="T93" fmla="*/ 19 h 242"/>
                <a:gd name="T94" fmla="*/ 230 w 251"/>
                <a:gd name="T95" fmla="*/ 15 h 242"/>
                <a:gd name="T96" fmla="*/ 232 w 251"/>
                <a:gd name="T97" fmla="*/ 7 h 242"/>
                <a:gd name="T98" fmla="*/ 216 w 251"/>
                <a:gd name="T99" fmla="*/ 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1" h="242">
                  <a:moveTo>
                    <a:pt x="216" y="5"/>
                  </a:moveTo>
                  <a:lnTo>
                    <a:pt x="204" y="5"/>
                  </a:lnTo>
                  <a:lnTo>
                    <a:pt x="197" y="5"/>
                  </a:lnTo>
                  <a:lnTo>
                    <a:pt x="195" y="5"/>
                  </a:lnTo>
                  <a:lnTo>
                    <a:pt x="185" y="5"/>
                  </a:lnTo>
                  <a:lnTo>
                    <a:pt x="187" y="0"/>
                  </a:lnTo>
                  <a:lnTo>
                    <a:pt x="176" y="0"/>
                  </a:lnTo>
                  <a:lnTo>
                    <a:pt x="154" y="0"/>
                  </a:lnTo>
                  <a:lnTo>
                    <a:pt x="145" y="0"/>
                  </a:lnTo>
                  <a:lnTo>
                    <a:pt x="138" y="0"/>
                  </a:lnTo>
                  <a:lnTo>
                    <a:pt x="138" y="43"/>
                  </a:lnTo>
                  <a:lnTo>
                    <a:pt x="135" y="43"/>
                  </a:lnTo>
                  <a:lnTo>
                    <a:pt x="109" y="43"/>
                  </a:lnTo>
                  <a:lnTo>
                    <a:pt x="60" y="41"/>
                  </a:lnTo>
                  <a:lnTo>
                    <a:pt x="0" y="43"/>
                  </a:lnTo>
                  <a:lnTo>
                    <a:pt x="3" y="45"/>
                  </a:lnTo>
                  <a:lnTo>
                    <a:pt x="3" y="62"/>
                  </a:lnTo>
                  <a:lnTo>
                    <a:pt x="3" y="67"/>
                  </a:lnTo>
                  <a:lnTo>
                    <a:pt x="3" y="78"/>
                  </a:lnTo>
                  <a:lnTo>
                    <a:pt x="5" y="78"/>
                  </a:lnTo>
                  <a:lnTo>
                    <a:pt x="5" y="102"/>
                  </a:lnTo>
                  <a:lnTo>
                    <a:pt x="3" y="104"/>
                  </a:lnTo>
                  <a:lnTo>
                    <a:pt x="5" y="119"/>
                  </a:lnTo>
                  <a:lnTo>
                    <a:pt x="5" y="161"/>
                  </a:lnTo>
                  <a:lnTo>
                    <a:pt x="3" y="168"/>
                  </a:lnTo>
                  <a:lnTo>
                    <a:pt x="3" y="192"/>
                  </a:lnTo>
                  <a:lnTo>
                    <a:pt x="3" y="194"/>
                  </a:lnTo>
                  <a:lnTo>
                    <a:pt x="12" y="194"/>
                  </a:lnTo>
                  <a:lnTo>
                    <a:pt x="19" y="194"/>
                  </a:lnTo>
                  <a:lnTo>
                    <a:pt x="22" y="194"/>
                  </a:lnTo>
                  <a:lnTo>
                    <a:pt x="48" y="194"/>
                  </a:lnTo>
                  <a:lnTo>
                    <a:pt x="60" y="194"/>
                  </a:lnTo>
                  <a:lnTo>
                    <a:pt x="62" y="197"/>
                  </a:lnTo>
                  <a:lnTo>
                    <a:pt x="62" y="197"/>
                  </a:lnTo>
                  <a:lnTo>
                    <a:pt x="67" y="197"/>
                  </a:lnTo>
                  <a:lnTo>
                    <a:pt x="69" y="197"/>
                  </a:lnTo>
                  <a:lnTo>
                    <a:pt x="69" y="197"/>
                  </a:lnTo>
                  <a:lnTo>
                    <a:pt x="71" y="201"/>
                  </a:lnTo>
                  <a:lnTo>
                    <a:pt x="71" y="209"/>
                  </a:lnTo>
                  <a:lnTo>
                    <a:pt x="74" y="211"/>
                  </a:lnTo>
                  <a:lnTo>
                    <a:pt x="81" y="216"/>
                  </a:lnTo>
                  <a:lnTo>
                    <a:pt x="86" y="216"/>
                  </a:lnTo>
                  <a:lnTo>
                    <a:pt x="86" y="216"/>
                  </a:lnTo>
                  <a:lnTo>
                    <a:pt x="86" y="213"/>
                  </a:lnTo>
                  <a:lnTo>
                    <a:pt x="86" y="213"/>
                  </a:lnTo>
                  <a:lnTo>
                    <a:pt x="90" y="213"/>
                  </a:lnTo>
                  <a:lnTo>
                    <a:pt x="95" y="218"/>
                  </a:lnTo>
                  <a:lnTo>
                    <a:pt x="95" y="220"/>
                  </a:lnTo>
                  <a:lnTo>
                    <a:pt x="95" y="225"/>
                  </a:lnTo>
                  <a:lnTo>
                    <a:pt x="93" y="230"/>
                  </a:lnTo>
                  <a:lnTo>
                    <a:pt x="93" y="230"/>
                  </a:lnTo>
                  <a:lnTo>
                    <a:pt x="93" y="232"/>
                  </a:lnTo>
                  <a:lnTo>
                    <a:pt x="93" y="237"/>
                  </a:lnTo>
                  <a:lnTo>
                    <a:pt x="95" y="239"/>
                  </a:lnTo>
                  <a:lnTo>
                    <a:pt x="97" y="242"/>
                  </a:lnTo>
                  <a:lnTo>
                    <a:pt x="100" y="242"/>
                  </a:lnTo>
                  <a:lnTo>
                    <a:pt x="102" y="242"/>
                  </a:lnTo>
                  <a:lnTo>
                    <a:pt x="102" y="239"/>
                  </a:lnTo>
                  <a:lnTo>
                    <a:pt x="102" y="239"/>
                  </a:lnTo>
                  <a:lnTo>
                    <a:pt x="107" y="237"/>
                  </a:lnTo>
                  <a:lnTo>
                    <a:pt x="107" y="239"/>
                  </a:lnTo>
                  <a:lnTo>
                    <a:pt x="107" y="239"/>
                  </a:lnTo>
                  <a:lnTo>
                    <a:pt x="109" y="239"/>
                  </a:lnTo>
                  <a:lnTo>
                    <a:pt x="109" y="239"/>
                  </a:lnTo>
                  <a:lnTo>
                    <a:pt x="109" y="235"/>
                  </a:lnTo>
                  <a:lnTo>
                    <a:pt x="109" y="230"/>
                  </a:lnTo>
                  <a:lnTo>
                    <a:pt x="109" y="216"/>
                  </a:lnTo>
                  <a:lnTo>
                    <a:pt x="119" y="216"/>
                  </a:lnTo>
                  <a:lnTo>
                    <a:pt x="133" y="218"/>
                  </a:lnTo>
                  <a:lnTo>
                    <a:pt x="142" y="216"/>
                  </a:lnTo>
                  <a:lnTo>
                    <a:pt x="147" y="216"/>
                  </a:lnTo>
                  <a:lnTo>
                    <a:pt x="154" y="218"/>
                  </a:lnTo>
                  <a:lnTo>
                    <a:pt x="157" y="218"/>
                  </a:lnTo>
                  <a:lnTo>
                    <a:pt x="164" y="216"/>
                  </a:lnTo>
                  <a:lnTo>
                    <a:pt x="173" y="218"/>
                  </a:lnTo>
                  <a:lnTo>
                    <a:pt x="185" y="218"/>
                  </a:lnTo>
                  <a:lnTo>
                    <a:pt x="195" y="218"/>
                  </a:lnTo>
                  <a:lnTo>
                    <a:pt x="216" y="218"/>
                  </a:lnTo>
                  <a:lnTo>
                    <a:pt x="218" y="216"/>
                  </a:lnTo>
                  <a:lnTo>
                    <a:pt x="218" y="197"/>
                  </a:lnTo>
                  <a:lnTo>
                    <a:pt x="223" y="197"/>
                  </a:lnTo>
                  <a:lnTo>
                    <a:pt x="223" y="187"/>
                  </a:lnTo>
                  <a:lnTo>
                    <a:pt x="223" y="18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5" y="154"/>
                  </a:lnTo>
                  <a:lnTo>
                    <a:pt x="225" y="154"/>
                  </a:lnTo>
                  <a:lnTo>
                    <a:pt x="225" y="149"/>
                  </a:lnTo>
                  <a:lnTo>
                    <a:pt x="225" y="133"/>
                  </a:lnTo>
                  <a:lnTo>
                    <a:pt x="244" y="133"/>
                  </a:lnTo>
                  <a:lnTo>
                    <a:pt x="247" y="133"/>
                  </a:lnTo>
                  <a:lnTo>
                    <a:pt x="247" y="133"/>
                  </a:lnTo>
                  <a:lnTo>
                    <a:pt x="247" y="131"/>
                  </a:lnTo>
                  <a:lnTo>
                    <a:pt x="247" y="128"/>
                  </a:lnTo>
                  <a:lnTo>
                    <a:pt x="251" y="126"/>
                  </a:lnTo>
                  <a:lnTo>
                    <a:pt x="251" y="123"/>
                  </a:lnTo>
                  <a:lnTo>
                    <a:pt x="249" y="116"/>
                  </a:lnTo>
                  <a:lnTo>
                    <a:pt x="249" y="114"/>
                  </a:lnTo>
                  <a:lnTo>
                    <a:pt x="249" y="112"/>
                  </a:lnTo>
                  <a:lnTo>
                    <a:pt x="247" y="109"/>
                  </a:lnTo>
                  <a:lnTo>
                    <a:pt x="247" y="109"/>
                  </a:lnTo>
                  <a:lnTo>
                    <a:pt x="244" y="104"/>
                  </a:lnTo>
                  <a:lnTo>
                    <a:pt x="244" y="102"/>
                  </a:lnTo>
                  <a:lnTo>
                    <a:pt x="242" y="97"/>
                  </a:lnTo>
                  <a:lnTo>
                    <a:pt x="242" y="97"/>
                  </a:lnTo>
                  <a:lnTo>
                    <a:pt x="242" y="95"/>
                  </a:lnTo>
                  <a:lnTo>
                    <a:pt x="244" y="95"/>
                  </a:lnTo>
                  <a:lnTo>
                    <a:pt x="244" y="95"/>
                  </a:lnTo>
                  <a:lnTo>
                    <a:pt x="247" y="93"/>
                  </a:lnTo>
                  <a:lnTo>
                    <a:pt x="251" y="88"/>
                  </a:lnTo>
                  <a:lnTo>
                    <a:pt x="251" y="86"/>
                  </a:lnTo>
                  <a:lnTo>
                    <a:pt x="251" y="86"/>
                  </a:lnTo>
                  <a:lnTo>
                    <a:pt x="251" y="83"/>
                  </a:lnTo>
                  <a:lnTo>
                    <a:pt x="251" y="81"/>
                  </a:lnTo>
                  <a:lnTo>
                    <a:pt x="251" y="78"/>
                  </a:lnTo>
                  <a:lnTo>
                    <a:pt x="251" y="76"/>
                  </a:lnTo>
                  <a:lnTo>
                    <a:pt x="251" y="74"/>
                  </a:lnTo>
                  <a:lnTo>
                    <a:pt x="249" y="74"/>
                  </a:lnTo>
                  <a:lnTo>
                    <a:pt x="251" y="69"/>
                  </a:lnTo>
                  <a:lnTo>
                    <a:pt x="251" y="67"/>
                  </a:lnTo>
                  <a:lnTo>
                    <a:pt x="249" y="64"/>
                  </a:lnTo>
                  <a:lnTo>
                    <a:pt x="247" y="64"/>
                  </a:lnTo>
                  <a:lnTo>
                    <a:pt x="247" y="62"/>
                  </a:lnTo>
                  <a:lnTo>
                    <a:pt x="247" y="60"/>
                  </a:lnTo>
                  <a:lnTo>
                    <a:pt x="247" y="57"/>
                  </a:lnTo>
                  <a:lnTo>
                    <a:pt x="249" y="57"/>
                  </a:lnTo>
                  <a:lnTo>
                    <a:pt x="249" y="57"/>
                  </a:lnTo>
                  <a:lnTo>
                    <a:pt x="247" y="52"/>
                  </a:lnTo>
                  <a:lnTo>
                    <a:pt x="247" y="50"/>
                  </a:lnTo>
                  <a:lnTo>
                    <a:pt x="242" y="45"/>
                  </a:lnTo>
                  <a:lnTo>
                    <a:pt x="242" y="45"/>
                  </a:lnTo>
                  <a:lnTo>
                    <a:pt x="240" y="43"/>
                  </a:lnTo>
                  <a:lnTo>
                    <a:pt x="240" y="41"/>
                  </a:lnTo>
                  <a:lnTo>
                    <a:pt x="237" y="38"/>
                  </a:lnTo>
                  <a:lnTo>
                    <a:pt x="235" y="29"/>
                  </a:lnTo>
                  <a:lnTo>
                    <a:pt x="232" y="26"/>
                  </a:lnTo>
                  <a:lnTo>
                    <a:pt x="232" y="24"/>
                  </a:lnTo>
                  <a:lnTo>
                    <a:pt x="235" y="24"/>
                  </a:lnTo>
                  <a:lnTo>
                    <a:pt x="235" y="22"/>
                  </a:lnTo>
                  <a:lnTo>
                    <a:pt x="235" y="19"/>
                  </a:lnTo>
                  <a:lnTo>
                    <a:pt x="232" y="19"/>
                  </a:lnTo>
                  <a:lnTo>
                    <a:pt x="230" y="17"/>
                  </a:lnTo>
                  <a:lnTo>
                    <a:pt x="230" y="17"/>
                  </a:lnTo>
                  <a:lnTo>
                    <a:pt x="230" y="15"/>
                  </a:lnTo>
                  <a:lnTo>
                    <a:pt x="230" y="15"/>
                  </a:lnTo>
                  <a:lnTo>
                    <a:pt x="232" y="12"/>
                  </a:lnTo>
                  <a:lnTo>
                    <a:pt x="232" y="7"/>
                  </a:lnTo>
                  <a:lnTo>
                    <a:pt x="232" y="5"/>
                  </a:lnTo>
                  <a:lnTo>
                    <a:pt x="225" y="5"/>
                  </a:lnTo>
                  <a:lnTo>
                    <a:pt x="216" y="5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8" name="Freeform 80"/>
            <p:cNvSpPr>
              <a:spLocks/>
            </p:cNvSpPr>
            <p:nvPr/>
          </p:nvSpPr>
          <p:spPr bwMode="auto">
            <a:xfrm>
              <a:off x="3377031" y="5103229"/>
              <a:ext cx="495300" cy="387350"/>
            </a:xfrm>
            <a:custGeom>
              <a:avLst/>
              <a:gdLst>
                <a:gd name="T0" fmla="*/ 284 w 312"/>
                <a:gd name="T1" fmla="*/ 187 h 244"/>
                <a:gd name="T2" fmla="*/ 282 w 312"/>
                <a:gd name="T3" fmla="*/ 173 h 244"/>
                <a:gd name="T4" fmla="*/ 272 w 312"/>
                <a:gd name="T5" fmla="*/ 170 h 244"/>
                <a:gd name="T6" fmla="*/ 274 w 312"/>
                <a:gd name="T7" fmla="*/ 168 h 244"/>
                <a:gd name="T8" fmla="*/ 277 w 312"/>
                <a:gd name="T9" fmla="*/ 163 h 244"/>
                <a:gd name="T10" fmla="*/ 267 w 312"/>
                <a:gd name="T11" fmla="*/ 161 h 244"/>
                <a:gd name="T12" fmla="*/ 265 w 312"/>
                <a:gd name="T13" fmla="*/ 152 h 244"/>
                <a:gd name="T14" fmla="*/ 260 w 312"/>
                <a:gd name="T15" fmla="*/ 154 h 244"/>
                <a:gd name="T16" fmla="*/ 248 w 312"/>
                <a:gd name="T17" fmla="*/ 147 h 244"/>
                <a:gd name="T18" fmla="*/ 239 w 312"/>
                <a:gd name="T19" fmla="*/ 137 h 244"/>
                <a:gd name="T20" fmla="*/ 237 w 312"/>
                <a:gd name="T21" fmla="*/ 128 h 244"/>
                <a:gd name="T22" fmla="*/ 229 w 312"/>
                <a:gd name="T23" fmla="*/ 126 h 244"/>
                <a:gd name="T24" fmla="*/ 234 w 312"/>
                <a:gd name="T25" fmla="*/ 118 h 244"/>
                <a:gd name="T26" fmla="*/ 239 w 312"/>
                <a:gd name="T27" fmla="*/ 116 h 244"/>
                <a:gd name="T28" fmla="*/ 237 w 312"/>
                <a:gd name="T29" fmla="*/ 114 h 244"/>
                <a:gd name="T30" fmla="*/ 234 w 312"/>
                <a:gd name="T31" fmla="*/ 114 h 244"/>
                <a:gd name="T32" fmla="*/ 237 w 312"/>
                <a:gd name="T33" fmla="*/ 109 h 244"/>
                <a:gd name="T34" fmla="*/ 227 w 312"/>
                <a:gd name="T35" fmla="*/ 109 h 244"/>
                <a:gd name="T36" fmla="*/ 232 w 312"/>
                <a:gd name="T37" fmla="*/ 107 h 244"/>
                <a:gd name="T38" fmla="*/ 227 w 312"/>
                <a:gd name="T39" fmla="*/ 104 h 244"/>
                <a:gd name="T40" fmla="*/ 229 w 312"/>
                <a:gd name="T41" fmla="*/ 95 h 244"/>
                <a:gd name="T42" fmla="*/ 232 w 312"/>
                <a:gd name="T43" fmla="*/ 97 h 244"/>
                <a:gd name="T44" fmla="*/ 229 w 312"/>
                <a:gd name="T45" fmla="*/ 88 h 244"/>
                <a:gd name="T46" fmla="*/ 225 w 312"/>
                <a:gd name="T47" fmla="*/ 85 h 244"/>
                <a:gd name="T48" fmla="*/ 227 w 312"/>
                <a:gd name="T49" fmla="*/ 78 h 244"/>
                <a:gd name="T50" fmla="*/ 218 w 312"/>
                <a:gd name="T51" fmla="*/ 71 h 244"/>
                <a:gd name="T52" fmla="*/ 222 w 312"/>
                <a:gd name="T53" fmla="*/ 66 h 244"/>
                <a:gd name="T54" fmla="*/ 222 w 312"/>
                <a:gd name="T55" fmla="*/ 52 h 244"/>
                <a:gd name="T56" fmla="*/ 220 w 312"/>
                <a:gd name="T57" fmla="*/ 50 h 244"/>
                <a:gd name="T58" fmla="*/ 225 w 312"/>
                <a:gd name="T59" fmla="*/ 50 h 244"/>
                <a:gd name="T60" fmla="*/ 225 w 312"/>
                <a:gd name="T61" fmla="*/ 45 h 244"/>
                <a:gd name="T62" fmla="*/ 222 w 312"/>
                <a:gd name="T63" fmla="*/ 47 h 244"/>
                <a:gd name="T64" fmla="*/ 220 w 312"/>
                <a:gd name="T65" fmla="*/ 36 h 244"/>
                <a:gd name="T66" fmla="*/ 215 w 312"/>
                <a:gd name="T67" fmla="*/ 36 h 244"/>
                <a:gd name="T68" fmla="*/ 210 w 312"/>
                <a:gd name="T69" fmla="*/ 40 h 244"/>
                <a:gd name="T70" fmla="*/ 206 w 312"/>
                <a:gd name="T71" fmla="*/ 26 h 244"/>
                <a:gd name="T72" fmla="*/ 201 w 312"/>
                <a:gd name="T73" fmla="*/ 29 h 244"/>
                <a:gd name="T74" fmla="*/ 194 w 312"/>
                <a:gd name="T75" fmla="*/ 21 h 244"/>
                <a:gd name="T76" fmla="*/ 182 w 312"/>
                <a:gd name="T77" fmla="*/ 24 h 244"/>
                <a:gd name="T78" fmla="*/ 187 w 312"/>
                <a:gd name="T79" fmla="*/ 17 h 244"/>
                <a:gd name="T80" fmla="*/ 175 w 312"/>
                <a:gd name="T81" fmla="*/ 3 h 244"/>
                <a:gd name="T82" fmla="*/ 142 w 312"/>
                <a:gd name="T83" fmla="*/ 0 h 244"/>
                <a:gd name="T84" fmla="*/ 128 w 312"/>
                <a:gd name="T85" fmla="*/ 14 h 244"/>
                <a:gd name="T86" fmla="*/ 71 w 312"/>
                <a:gd name="T87" fmla="*/ 12 h 244"/>
                <a:gd name="T88" fmla="*/ 45 w 312"/>
                <a:gd name="T89" fmla="*/ 12 h 244"/>
                <a:gd name="T90" fmla="*/ 2 w 312"/>
                <a:gd name="T91" fmla="*/ 17 h 244"/>
                <a:gd name="T92" fmla="*/ 2 w 312"/>
                <a:gd name="T93" fmla="*/ 90 h 244"/>
                <a:gd name="T94" fmla="*/ 0 w 312"/>
                <a:gd name="T95" fmla="*/ 159 h 244"/>
                <a:gd name="T96" fmla="*/ 0 w 312"/>
                <a:gd name="T97" fmla="*/ 234 h 244"/>
                <a:gd name="T98" fmla="*/ 49 w 312"/>
                <a:gd name="T99" fmla="*/ 234 h 244"/>
                <a:gd name="T100" fmla="*/ 66 w 312"/>
                <a:gd name="T101" fmla="*/ 239 h 244"/>
                <a:gd name="T102" fmla="*/ 154 w 312"/>
                <a:gd name="T103" fmla="*/ 241 h 244"/>
                <a:gd name="T104" fmla="*/ 189 w 312"/>
                <a:gd name="T105" fmla="*/ 241 h 244"/>
                <a:gd name="T106" fmla="*/ 277 w 312"/>
                <a:gd name="T107" fmla="*/ 241 h 244"/>
                <a:gd name="T108" fmla="*/ 291 w 312"/>
                <a:gd name="T109" fmla="*/ 241 h 244"/>
                <a:gd name="T110" fmla="*/ 296 w 312"/>
                <a:gd name="T111" fmla="*/ 239 h 244"/>
                <a:gd name="T112" fmla="*/ 308 w 312"/>
                <a:gd name="T113" fmla="*/ 237 h 244"/>
                <a:gd name="T114" fmla="*/ 312 w 312"/>
                <a:gd name="T115" fmla="*/ 239 h 244"/>
                <a:gd name="T116" fmla="*/ 308 w 312"/>
                <a:gd name="T117" fmla="*/ 230 h 244"/>
                <a:gd name="T118" fmla="*/ 312 w 312"/>
                <a:gd name="T119" fmla="*/ 223 h 244"/>
                <a:gd name="T120" fmla="*/ 303 w 312"/>
                <a:gd name="T121" fmla="*/ 218 h 244"/>
                <a:gd name="T122" fmla="*/ 291 w 312"/>
                <a:gd name="T123" fmla="*/ 199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244">
                  <a:moveTo>
                    <a:pt x="291" y="192"/>
                  </a:moveTo>
                  <a:lnTo>
                    <a:pt x="289" y="192"/>
                  </a:lnTo>
                  <a:lnTo>
                    <a:pt x="289" y="192"/>
                  </a:lnTo>
                  <a:lnTo>
                    <a:pt x="284" y="187"/>
                  </a:lnTo>
                  <a:lnTo>
                    <a:pt x="282" y="182"/>
                  </a:lnTo>
                  <a:lnTo>
                    <a:pt x="282" y="180"/>
                  </a:lnTo>
                  <a:lnTo>
                    <a:pt x="284" y="178"/>
                  </a:lnTo>
                  <a:lnTo>
                    <a:pt x="282" y="173"/>
                  </a:lnTo>
                  <a:lnTo>
                    <a:pt x="277" y="170"/>
                  </a:lnTo>
                  <a:lnTo>
                    <a:pt x="274" y="170"/>
                  </a:lnTo>
                  <a:lnTo>
                    <a:pt x="274" y="170"/>
                  </a:lnTo>
                  <a:lnTo>
                    <a:pt x="272" y="170"/>
                  </a:lnTo>
                  <a:lnTo>
                    <a:pt x="272" y="170"/>
                  </a:lnTo>
                  <a:lnTo>
                    <a:pt x="272" y="168"/>
                  </a:lnTo>
                  <a:lnTo>
                    <a:pt x="274" y="168"/>
                  </a:lnTo>
                  <a:lnTo>
                    <a:pt x="274" y="168"/>
                  </a:lnTo>
                  <a:lnTo>
                    <a:pt x="274" y="168"/>
                  </a:lnTo>
                  <a:lnTo>
                    <a:pt x="274" y="168"/>
                  </a:lnTo>
                  <a:lnTo>
                    <a:pt x="277" y="166"/>
                  </a:lnTo>
                  <a:lnTo>
                    <a:pt x="277" y="163"/>
                  </a:lnTo>
                  <a:lnTo>
                    <a:pt x="277" y="163"/>
                  </a:lnTo>
                  <a:lnTo>
                    <a:pt x="274" y="163"/>
                  </a:lnTo>
                  <a:lnTo>
                    <a:pt x="267" y="161"/>
                  </a:lnTo>
                  <a:lnTo>
                    <a:pt x="267" y="161"/>
                  </a:lnTo>
                  <a:lnTo>
                    <a:pt x="270" y="156"/>
                  </a:lnTo>
                  <a:lnTo>
                    <a:pt x="270" y="154"/>
                  </a:lnTo>
                  <a:lnTo>
                    <a:pt x="270" y="154"/>
                  </a:lnTo>
                  <a:lnTo>
                    <a:pt x="265" y="152"/>
                  </a:lnTo>
                  <a:lnTo>
                    <a:pt x="265" y="152"/>
                  </a:lnTo>
                  <a:lnTo>
                    <a:pt x="265" y="156"/>
                  </a:lnTo>
                  <a:lnTo>
                    <a:pt x="263" y="156"/>
                  </a:lnTo>
                  <a:lnTo>
                    <a:pt x="260" y="154"/>
                  </a:lnTo>
                  <a:lnTo>
                    <a:pt x="253" y="152"/>
                  </a:lnTo>
                  <a:lnTo>
                    <a:pt x="251" y="152"/>
                  </a:lnTo>
                  <a:lnTo>
                    <a:pt x="251" y="149"/>
                  </a:lnTo>
                  <a:lnTo>
                    <a:pt x="248" y="147"/>
                  </a:lnTo>
                  <a:lnTo>
                    <a:pt x="246" y="144"/>
                  </a:lnTo>
                  <a:lnTo>
                    <a:pt x="244" y="142"/>
                  </a:lnTo>
                  <a:lnTo>
                    <a:pt x="239" y="140"/>
                  </a:lnTo>
                  <a:lnTo>
                    <a:pt x="239" y="137"/>
                  </a:lnTo>
                  <a:lnTo>
                    <a:pt x="237" y="135"/>
                  </a:lnTo>
                  <a:lnTo>
                    <a:pt x="234" y="133"/>
                  </a:lnTo>
                  <a:lnTo>
                    <a:pt x="234" y="130"/>
                  </a:lnTo>
                  <a:lnTo>
                    <a:pt x="237" y="128"/>
                  </a:lnTo>
                  <a:lnTo>
                    <a:pt x="234" y="126"/>
                  </a:lnTo>
                  <a:lnTo>
                    <a:pt x="234" y="126"/>
                  </a:lnTo>
                  <a:lnTo>
                    <a:pt x="232" y="126"/>
                  </a:lnTo>
                  <a:lnTo>
                    <a:pt x="229" y="126"/>
                  </a:lnTo>
                  <a:lnTo>
                    <a:pt x="232" y="123"/>
                  </a:lnTo>
                  <a:lnTo>
                    <a:pt x="232" y="118"/>
                  </a:lnTo>
                  <a:lnTo>
                    <a:pt x="234" y="118"/>
                  </a:lnTo>
                  <a:lnTo>
                    <a:pt x="234" y="118"/>
                  </a:lnTo>
                  <a:lnTo>
                    <a:pt x="234" y="118"/>
                  </a:lnTo>
                  <a:lnTo>
                    <a:pt x="237" y="121"/>
                  </a:lnTo>
                  <a:lnTo>
                    <a:pt x="237" y="121"/>
                  </a:lnTo>
                  <a:lnTo>
                    <a:pt x="239" y="116"/>
                  </a:lnTo>
                  <a:lnTo>
                    <a:pt x="239" y="116"/>
                  </a:lnTo>
                  <a:lnTo>
                    <a:pt x="239" y="114"/>
                  </a:lnTo>
                  <a:lnTo>
                    <a:pt x="237" y="114"/>
                  </a:lnTo>
                  <a:lnTo>
                    <a:pt x="237" y="114"/>
                  </a:lnTo>
                  <a:lnTo>
                    <a:pt x="234" y="114"/>
                  </a:lnTo>
                  <a:lnTo>
                    <a:pt x="234" y="114"/>
                  </a:lnTo>
                  <a:lnTo>
                    <a:pt x="234" y="114"/>
                  </a:lnTo>
                  <a:lnTo>
                    <a:pt x="234" y="114"/>
                  </a:lnTo>
                  <a:lnTo>
                    <a:pt x="237" y="111"/>
                  </a:lnTo>
                  <a:lnTo>
                    <a:pt x="237" y="111"/>
                  </a:lnTo>
                  <a:lnTo>
                    <a:pt x="237" y="111"/>
                  </a:lnTo>
                  <a:lnTo>
                    <a:pt x="237" y="109"/>
                  </a:lnTo>
                  <a:lnTo>
                    <a:pt x="234" y="109"/>
                  </a:lnTo>
                  <a:lnTo>
                    <a:pt x="229" y="109"/>
                  </a:lnTo>
                  <a:lnTo>
                    <a:pt x="229" y="111"/>
                  </a:lnTo>
                  <a:lnTo>
                    <a:pt x="227" y="109"/>
                  </a:lnTo>
                  <a:lnTo>
                    <a:pt x="232" y="109"/>
                  </a:lnTo>
                  <a:lnTo>
                    <a:pt x="232" y="107"/>
                  </a:lnTo>
                  <a:lnTo>
                    <a:pt x="232" y="107"/>
                  </a:lnTo>
                  <a:lnTo>
                    <a:pt x="232" y="107"/>
                  </a:lnTo>
                  <a:lnTo>
                    <a:pt x="229" y="104"/>
                  </a:lnTo>
                  <a:lnTo>
                    <a:pt x="229" y="107"/>
                  </a:lnTo>
                  <a:lnTo>
                    <a:pt x="229" y="107"/>
                  </a:lnTo>
                  <a:lnTo>
                    <a:pt x="227" y="104"/>
                  </a:lnTo>
                  <a:lnTo>
                    <a:pt x="227" y="102"/>
                  </a:lnTo>
                  <a:lnTo>
                    <a:pt x="227" y="97"/>
                  </a:lnTo>
                  <a:lnTo>
                    <a:pt x="227" y="95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9" y="95"/>
                  </a:lnTo>
                  <a:lnTo>
                    <a:pt x="229" y="97"/>
                  </a:lnTo>
                  <a:lnTo>
                    <a:pt x="232" y="97"/>
                  </a:lnTo>
                  <a:lnTo>
                    <a:pt x="232" y="97"/>
                  </a:lnTo>
                  <a:lnTo>
                    <a:pt x="232" y="90"/>
                  </a:lnTo>
                  <a:lnTo>
                    <a:pt x="232" y="90"/>
                  </a:lnTo>
                  <a:lnTo>
                    <a:pt x="229" y="88"/>
                  </a:lnTo>
                  <a:lnTo>
                    <a:pt x="227" y="88"/>
                  </a:lnTo>
                  <a:lnTo>
                    <a:pt x="227" y="90"/>
                  </a:lnTo>
                  <a:lnTo>
                    <a:pt x="227" y="90"/>
                  </a:lnTo>
                  <a:lnTo>
                    <a:pt x="225" y="85"/>
                  </a:lnTo>
                  <a:lnTo>
                    <a:pt x="225" y="83"/>
                  </a:lnTo>
                  <a:lnTo>
                    <a:pt x="227" y="81"/>
                  </a:lnTo>
                  <a:lnTo>
                    <a:pt x="227" y="81"/>
                  </a:lnTo>
                  <a:lnTo>
                    <a:pt x="227" y="78"/>
                  </a:lnTo>
                  <a:lnTo>
                    <a:pt x="225" y="76"/>
                  </a:lnTo>
                  <a:lnTo>
                    <a:pt x="222" y="76"/>
                  </a:lnTo>
                  <a:lnTo>
                    <a:pt x="220" y="76"/>
                  </a:lnTo>
                  <a:lnTo>
                    <a:pt x="218" y="71"/>
                  </a:lnTo>
                  <a:lnTo>
                    <a:pt x="218" y="71"/>
                  </a:lnTo>
                  <a:lnTo>
                    <a:pt x="218" y="69"/>
                  </a:lnTo>
                  <a:lnTo>
                    <a:pt x="220" y="69"/>
                  </a:lnTo>
                  <a:lnTo>
                    <a:pt x="222" y="66"/>
                  </a:lnTo>
                  <a:lnTo>
                    <a:pt x="225" y="64"/>
                  </a:lnTo>
                  <a:lnTo>
                    <a:pt x="225" y="55"/>
                  </a:lnTo>
                  <a:lnTo>
                    <a:pt x="225" y="52"/>
                  </a:lnTo>
                  <a:lnTo>
                    <a:pt x="222" y="52"/>
                  </a:lnTo>
                  <a:lnTo>
                    <a:pt x="220" y="52"/>
                  </a:lnTo>
                  <a:lnTo>
                    <a:pt x="220" y="52"/>
                  </a:lnTo>
                  <a:lnTo>
                    <a:pt x="220" y="50"/>
                  </a:lnTo>
                  <a:lnTo>
                    <a:pt x="220" y="50"/>
                  </a:lnTo>
                  <a:lnTo>
                    <a:pt x="222" y="47"/>
                  </a:lnTo>
                  <a:lnTo>
                    <a:pt x="225" y="47"/>
                  </a:lnTo>
                  <a:lnTo>
                    <a:pt x="225" y="50"/>
                  </a:lnTo>
                  <a:lnTo>
                    <a:pt x="225" y="50"/>
                  </a:lnTo>
                  <a:lnTo>
                    <a:pt x="227" y="47"/>
                  </a:lnTo>
                  <a:lnTo>
                    <a:pt x="227" y="45"/>
                  </a:lnTo>
                  <a:lnTo>
                    <a:pt x="227" y="45"/>
                  </a:lnTo>
                  <a:lnTo>
                    <a:pt x="225" y="45"/>
                  </a:lnTo>
                  <a:lnTo>
                    <a:pt x="225" y="45"/>
                  </a:lnTo>
                  <a:lnTo>
                    <a:pt x="225" y="47"/>
                  </a:lnTo>
                  <a:lnTo>
                    <a:pt x="222" y="47"/>
                  </a:lnTo>
                  <a:lnTo>
                    <a:pt x="222" y="47"/>
                  </a:lnTo>
                  <a:lnTo>
                    <a:pt x="222" y="45"/>
                  </a:lnTo>
                  <a:lnTo>
                    <a:pt x="222" y="43"/>
                  </a:lnTo>
                  <a:lnTo>
                    <a:pt x="222" y="43"/>
                  </a:lnTo>
                  <a:lnTo>
                    <a:pt x="220" y="36"/>
                  </a:lnTo>
                  <a:lnTo>
                    <a:pt x="218" y="33"/>
                  </a:lnTo>
                  <a:lnTo>
                    <a:pt x="215" y="33"/>
                  </a:lnTo>
                  <a:lnTo>
                    <a:pt x="215" y="33"/>
                  </a:lnTo>
                  <a:lnTo>
                    <a:pt x="215" y="36"/>
                  </a:lnTo>
                  <a:lnTo>
                    <a:pt x="215" y="38"/>
                  </a:lnTo>
                  <a:lnTo>
                    <a:pt x="215" y="40"/>
                  </a:lnTo>
                  <a:lnTo>
                    <a:pt x="213" y="40"/>
                  </a:lnTo>
                  <a:lnTo>
                    <a:pt x="210" y="40"/>
                  </a:lnTo>
                  <a:lnTo>
                    <a:pt x="208" y="33"/>
                  </a:lnTo>
                  <a:lnTo>
                    <a:pt x="206" y="31"/>
                  </a:lnTo>
                  <a:lnTo>
                    <a:pt x="206" y="29"/>
                  </a:lnTo>
                  <a:lnTo>
                    <a:pt x="206" y="26"/>
                  </a:lnTo>
                  <a:lnTo>
                    <a:pt x="201" y="26"/>
                  </a:lnTo>
                  <a:lnTo>
                    <a:pt x="201" y="26"/>
                  </a:lnTo>
                  <a:lnTo>
                    <a:pt x="203" y="26"/>
                  </a:lnTo>
                  <a:lnTo>
                    <a:pt x="201" y="29"/>
                  </a:lnTo>
                  <a:lnTo>
                    <a:pt x="201" y="29"/>
                  </a:lnTo>
                  <a:lnTo>
                    <a:pt x="196" y="24"/>
                  </a:lnTo>
                  <a:lnTo>
                    <a:pt x="194" y="21"/>
                  </a:lnTo>
                  <a:lnTo>
                    <a:pt x="194" y="21"/>
                  </a:lnTo>
                  <a:lnTo>
                    <a:pt x="192" y="21"/>
                  </a:lnTo>
                  <a:lnTo>
                    <a:pt x="189" y="24"/>
                  </a:lnTo>
                  <a:lnTo>
                    <a:pt x="189" y="24"/>
                  </a:lnTo>
                  <a:lnTo>
                    <a:pt x="182" y="24"/>
                  </a:lnTo>
                  <a:lnTo>
                    <a:pt x="182" y="21"/>
                  </a:lnTo>
                  <a:lnTo>
                    <a:pt x="187" y="21"/>
                  </a:lnTo>
                  <a:lnTo>
                    <a:pt x="187" y="21"/>
                  </a:lnTo>
                  <a:lnTo>
                    <a:pt x="187" y="17"/>
                  </a:lnTo>
                  <a:lnTo>
                    <a:pt x="182" y="10"/>
                  </a:lnTo>
                  <a:lnTo>
                    <a:pt x="177" y="5"/>
                  </a:lnTo>
                  <a:lnTo>
                    <a:pt x="177" y="3"/>
                  </a:lnTo>
                  <a:lnTo>
                    <a:pt x="175" y="3"/>
                  </a:lnTo>
                  <a:lnTo>
                    <a:pt x="175" y="0"/>
                  </a:lnTo>
                  <a:lnTo>
                    <a:pt x="170" y="0"/>
                  </a:lnTo>
                  <a:lnTo>
                    <a:pt x="144" y="0"/>
                  </a:lnTo>
                  <a:lnTo>
                    <a:pt x="142" y="0"/>
                  </a:lnTo>
                  <a:lnTo>
                    <a:pt x="142" y="0"/>
                  </a:lnTo>
                  <a:lnTo>
                    <a:pt x="142" y="7"/>
                  </a:lnTo>
                  <a:lnTo>
                    <a:pt x="128" y="7"/>
                  </a:lnTo>
                  <a:lnTo>
                    <a:pt x="128" y="14"/>
                  </a:lnTo>
                  <a:lnTo>
                    <a:pt x="113" y="12"/>
                  </a:lnTo>
                  <a:lnTo>
                    <a:pt x="104" y="12"/>
                  </a:lnTo>
                  <a:lnTo>
                    <a:pt x="87" y="12"/>
                  </a:lnTo>
                  <a:lnTo>
                    <a:pt x="71" y="12"/>
                  </a:lnTo>
                  <a:lnTo>
                    <a:pt x="52" y="12"/>
                  </a:lnTo>
                  <a:lnTo>
                    <a:pt x="52" y="5"/>
                  </a:lnTo>
                  <a:lnTo>
                    <a:pt x="45" y="5"/>
                  </a:lnTo>
                  <a:lnTo>
                    <a:pt x="45" y="12"/>
                  </a:lnTo>
                  <a:lnTo>
                    <a:pt x="28" y="12"/>
                  </a:lnTo>
                  <a:lnTo>
                    <a:pt x="23" y="12"/>
                  </a:lnTo>
                  <a:lnTo>
                    <a:pt x="2" y="12"/>
                  </a:lnTo>
                  <a:lnTo>
                    <a:pt x="2" y="17"/>
                  </a:lnTo>
                  <a:lnTo>
                    <a:pt x="2" y="24"/>
                  </a:lnTo>
                  <a:lnTo>
                    <a:pt x="2" y="81"/>
                  </a:lnTo>
                  <a:lnTo>
                    <a:pt x="2" y="88"/>
                  </a:lnTo>
                  <a:lnTo>
                    <a:pt x="2" y="90"/>
                  </a:lnTo>
                  <a:lnTo>
                    <a:pt x="2" y="121"/>
                  </a:lnTo>
                  <a:lnTo>
                    <a:pt x="0" y="144"/>
                  </a:lnTo>
                  <a:lnTo>
                    <a:pt x="0" y="149"/>
                  </a:lnTo>
                  <a:lnTo>
                    <a:pt x="0" y="159"/>
                  </a:lnTo>
                  <a:lnTo>
                    <a:pt x="0" y="201"/>
                  </a:lnTo>
                  <a:lnTo>
                    <a:pt x="0" y="220"/>
                  </a:lnTo>
                  <a:lnTo>
                    <a:pt x="0" y="230"/>
                  </a:lnTo>
                  <a:lnTo>
                    <a:pt x="0" y="234"/>
                  </a:lnTo>
                  <a:lnTo>
                    <a:pt x="7" y="234"/>
                  </a:lnTo>
                  <a:lnTo>
                    <a:pt x="16" y="234"/>
                  </a:lnTo>
                  <a:lnTo>
                    <a:pt x="38" y="234"/>
                  </a:lnTo>
                  <a:lnTo>
                    <a:pt x="49" y="234"/>
                  </a:lnTo>
                  <a:lnTo>
                    <a:pt x="47" y="239"/>
                  </a:lnTo>
                  <a:lnTo>
                    <a:pt x="57" y="239"/>
                  </a:lnTo>
                  <a:lnTo>
                    <a:pt x="59" y="239"/>
                  </a:lnTo>
                  <a:lnTo>
                    <a:pt x="66" y="239"/>
                  </a:lnTo>
                  <a:lnTo>
                    <a:pt x="78" y="239"/>
                  </a:lnTo>
                  <a:lnTo>
                    <a:pt x="87" y="239"/>
                  </a:lnTo>
                  <a:lnTo>
                    <a:pt x="94" y="239"/>
                  </a:lnTo>
                  <a:lnTo>
                    <a:pt x="154" y="241"/>
                  </a:lnTo>
                  <a:lnTo>
                    <a:pt x="170" y="241"/>
                  </a:lnTo>
                  <a:lnTo>
                    <a:pt x="175" y="241"/>
                  </a:lnTo>
                  <a:lnTo>
                    <a:pt x="182" y="241"/>
                  </a:lnTo>
                  <a:lnTo>
                    <a:pt x="189" y="241"/>
                  </a:lnTo>
                  <a:lnTo>
                    <a:pt x="189" y="241"/>
                  </a:lnTo>
                  <a:lnTo>
                    <a:pt x="218" y="241"/>
                  </a:lnTo>
                  <a:lnTo>
                    <a:pt x="225" y="241"/>
                  </a:lnTo>
                  <a:lnTo>
                    <a:pt x="277" y="241"/>
                  </a:lnTo>
                  <a:lnTo>
                    <a:pt x="284" y="244"/>
                  </a:lnTo>
                  <a:lnTo>
                    <a:pt x="289" y="244"/>
                  </a:lnTo>
                  <a:lnTo>
                    <a:pt x="291" y="241"/>
                  </a:lnTo>
                  <a:lnTo>
                    <a:pt x="291" y="241"/>
                  </a:lnTo>
                  <a:lnTo>
                    <a:pt x="291" y="239"/>
                  </a:lnTo>
                  <a:lnTo>
                    <a:pt x="291" y="239"/>
                  </a:lnTo>
                  <a:lnTo>
                    <a:pt x="291" y="239"/>
                  </a:lnTo>
                  <a:lnTo>
                    <a:pt x="296" y="239"/>
                  </a:lnTo>
                  <a:lnTo>
                    <a:pt x="298" y="239"/>
                  </a:lnTo>
                  <a:lnTo>
                    <a:pt x="303" y="239"/>
                  </a:lnTo>
                  <a:lnTo>
                    <a:pt x="308" y="237"/>
                  </a:lnTo>
                  <a:lnTo>
                    <a:pt x="308" y="237"/>
                  </a:lnTo>
                  <a:lnTo>
                    <a:pt x="310" y="237"/>
                  </a:lnTo>
                  <a:lnTo>
                    <a:pt x="310" y="239"/>
                  </a:lnTo>
                  <a:lnTo>
                    <a:pt x="312" y="239"/>
                  </a:lnTo>
                  <a:lnTo>
                    <a:pt x="312" y="239"/>
                  </a:lnTo>
                  <a:lnTo>
                    <a:pt x="312" y="237"/>
                  </a:lnTo>
                  <a:lnTo>
                    <a:pt x="310" y="232"/>
                  </a:lnTo>
                  <a:lnTo>
                    <a:pt x="308" y="232"/>
                  </a:lnTo>
                  <a:lnTo>
                    <a:pt x="308" y="230"/>
                  </a:lnTo>
                  <a:lnTo>
                    <a:pt x="308" y="230"/>
                  </a:lnTo>
                  <a:lnTo>
                    <a:pt x="310" y="227"/>
                  </a:lnTo>
                  <a:lnTo>
                    <a:pt x="312" y="225"/>
                  </a:lnTo>
                  <a:lnTo>
                    <a:pt x="312" y="223"/>
                  </a:lnTo>
                  <a:lnTo>
                    <a:pt x="310" y="215"/>
                  </a:lnTo>
                  <a:lnTo>
                    <a:pt x="310" y="213"/>
                  </a:lnTo>
                  <a:lnTo>
                    <a:pt x="308" y="213"/>
                  </a:lnTo>
                  <a:lnTo>
                    <a:pt x="303" y="218"/>
                  </a:lnTo>
                  <a:lnTo>
                    <a:pt x="300" y="218"/>
                  </a:lnTo>
                  <a:lnTo>
                    <a:pt x="296" y="213"/>
                  </a:lnTo>
                  <a:lnTo>
                    <a:pt x="291" y="201"/>
                  </a:lnTo>
                  <a:lnTo>
                    <a:pt x="291" y="199"/>
                  </a:lnTo>
                  <a:lnTo>
                    <a:pt x="291" y="197"/>
                  </a:lnTo>
                  <a:lnTo>
                    <a:pt x="293" y="192"/>
                  </a:lnTo>
                  <a:lnTo>
                    <a:pt x="291" y="192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39" name="Freeform 81"/>
            <p:cNvSpPr>
              <a:spLocks/>
            </p:cNvSpPr>
            <p:nvPr/>
          </p:nvSpPr>
          <p:spPr bwMode="auto">
            <a:xfrm>
              <a:off x="2549943" y="5385804"/>
              <a:ext cx="473075" cy="393700"/>
            </a:xfrm>
            <a:custGeom>
              <a:avLst/>
              <a:gdLst>
                <a:gd name="T0" fmla="*/ 289 w 298"/>
                <a:gd name="T1" fmla="*/ 52 h 248"/>
                <a:gd name="T2" fmla="*/ 296 w 298"/>
                <a:gd name="T3" fmla="*/ 47 h 248"/>
                <a:gd name="T4" fmla="*/ 291 w 298"/>
                <a:gd name="T5" fmla="*/ 37 h 248"/>
                <a:gd name="T6" fmla="*/ 289 w 298"/>
                <a:gd name="T7" fmla="*/ 33 h 248"/>
                <a:gd name="T8" fmla="*/ 293 w 298"/>
                <a:gd name="T9" fmla="*/ 28 h 248"/>
                <a:gd name="T10" fmla="*/ 291 w 298"/>
                <a:gd name="T11" fmla="*/ 19 h 248"/>
                <a:gd name="T12" fmla="*/ 296 w 298"/>
                <a:gd name="T13" fmla="*/ 11 h 248"/>
                <a:gd name="T14" fmla="*/ 289 w 298"/>
                <a:gd name="T15" fmla="*/ 7 h 248"/>
                <a:gd name="T16" fmla="*/ 244 w 298"/>
                <a:gd name="T17" fmla="*/ 4 h 248"/>
                <a:gd name="T18" fmla="*/ 182 w 298"/>
                <a:gd name="T19" fmla="*/ 4 h 248"/>
                <a:gd name="T20" fmla="*/ 59 w 298"/>
                <a:gd name="T21" fmla="*/ 2 h 248"/>
                <a:gd name="T22" fmla="*/ 52 w 298"/>
                <a:gd name="T23" fmla="*/ 0 h 248"/>
                <a:gd name="T24" fmla="*/ 21 w 298"/>
                <a:gd name="T25" fmla="*/ 0 h 248"/>
                <a:gd name="T26" fmla="*/ 0 w 298"/>
                <a:gd name="T27" fmla="*/ 14 h 248"/>
                <a:gd name="T28" fmla="*/ 2 w 298"/>
                <a:gd name="T29" fmla="*/ 35 h 248"/>
                <a:gd name="T30" fmla="*/ 16 w 298"/>
                <a:gd name="T31" fmla="*/ 40 h 248"/>
                <a:gd name="T32" fmla="*/ 28 w 298"/>
                <a:gd name="T33" fmla="*/ 42 h 248"/>
                <a:gd name="T34" fmla="*/ 31 w 298"/>
                <a:gd name="T35" fmla="*/ 47 h 248"/>
                <a:gd name="T36" fmla="*/ 42 w 298"/>
                <a:gd name="T37" fmla="*/ 56 h 248"/>
                <a:gd name="T38" fmla="*/ 52 w 298"/>
                <a:gd name="T39" fmla="*/ 71 h 248"/>
                <a:gd name="T40" fmla="*/ 54 w 298"/>
                <a:gd name="T41" fmla="*/ 80 h 248"/>
                <a:gd name="T42" fmla="*/ 52 w 298"/>
                <a:gd name="T43" fmla="*/ 92 h 248"/>
                <a:gd name="T44" fmla="*/ 54 w 298"/>
                <a:gd name="T45" fmla="*/ 106 h 248"/>
                <a:gd name="T46" fmla="*/ 35 w 298"/>
                <a:gd name="T47" fmla="*/ 111 h 248"/>
                <a:gd name="T48" fmla="*/ 35 w 298"/>
                <a:gd name="T49" fmla="*/ 134 h 248"/>
                <a:gd name="T50" fmla="*/ 31 w 298"/>
                <a:gd name="T51" fmla="*/ 144 h 248"/>
                <a:gd name="T52" fmla="*/ 21 w 298"/>
                <a:gd name="T53" fmla="*/ 184 h 248"/>
                <a:gd name="T54" fmla="*/ 28 w 298"/>
                <a:gd name="T55" fmla="*/ 189 h 248"/>
                <a:gd name="T56" fmla="*/ 26 w 298"/>
                <a:gd name="T57" fmla="*/ 248 h 248"/>
                <a:gd name="T58" fmla="*/ 61 w 298"/>
                <a:gd name="T59" fmla="*/ 248 h 248"/>
                <a:gd name="T60" fmla="*/ 97 w 298"/>
                <a:gd name="T61" fmla="*/ 248 h 248"/>
                <a:gd name="T62" fmla="*/ 211 w 298"/>
                <a:gd name="T63" fmla="*/ 248 h 248"/>
                <a:gd name="T64" fmla="*/ 215 w 298"/>
                <a:gd name="T65" fmla="*/ 231 h 248"/>
                <a:gd name="T66" fmla="*/ 227 w 298"/>
                <a:gd name="T67" fmla="*/ 227 h 248"/>
                <a:gd name="T68" fmla="*/ 229 w 298"/>
                <a:gd name="T69" fmla="*/ 220 h 248"/>
                <a:gd name="T70" fmla="*/ 232 w 298"/>
                <a:gd name="T71" fmla="*/ 215 h 248"/>
                <a:gd name="T72" fmla="*/ 225 w 298"/>
                <a:gd name="T73" fmla="*/ 198 h 248"/>
                <a:gd name="T74" fmla="*/ 227 w 298"/>
                <a:gd name="T75" fmla="*/ 194 h 248"/>
                <a:gd name="T76" fmla="*/ 222 w 298"/>
                <a:gd name="T77" fmla="*/ 175 h 248"/>
                <a:gd name="T78" fmla="*/ 218 w 298"/>
                <a:gd name="T79" fmla="*/ 170 h 248"/>
                <a:gd name="T80" fmla="*/ 227 w 298"/>
                <a:gd name="T81" fmla="*/ 165 h 248"/>
                <a:gd name="T82" fmla="*/ 232 w 298"/>
                <a:gd name="T83" fmla="*/ 156 h 248"/>
                <a:gd name="T84" fmla="*/ 237 w 298"/>
                <a:gd name="T85" fmla="*/ 153 h 248"/>
                <a:gd name="T86" fmla="*/ 239 w 298"/>
                <a:gd name="T87" fmla="*/ 142 h 248"/>
                <a:gd name="T88" fmla="*/ 241 w 298"/>
                <a:gd name="T89" fmla="*/ 137 h 248"/>
                <a:gd name="T90" fmla="*/ 251 w 298"/>
                <a:gd name="T91" fmla="*/ 130 h 248"/>
                <a:gd name="T92" fmla="*/ 251 w 298"/>
                <a:gd name="T93" fmla="*/ 125 h 248"/>
                <a:gd name="T94" fmla="*/ 246 w 298"/>
                <a:gd name="T95" fmla="*/ 118 h 248"/>
                <a:gd name="T96" fmla="*/ 246 w 298"/>
                <a:gd name="T97" fmla="*/ 113 h 248"/>
                <a:gd name="T98" fmla="*/ 241 w 298"/>
                <a:gd name="T99" fmla="*/ 111 h 248"/>
                <a:gd name="T100" fmla="*/ 237 w 298"/>
                <a:gd name="T101" fmla="*/ 106 h 248"/>
                <a:gd name="T102" fmla="*/ 234 w 298"/>
                <a:gd name="T103" fmla="*/ 99 h 248"/>
                <a:gd name="T104" fmla="*/ 239 w 298"/>
                <a:gd name="T105" fmla="*/ 97 h 248"/>
                <a:gd name="T106" fmla="*/ 246 w 298"/>
                <a:gd name="T107" fmla="*/ 97 h 248"/>
                <a:gd name="T108" fmla="*/ 251 w 298"/>
                <a:gd name="T109" fmla="*/ 94 h 248"/>
                <a:gd name="T110" fmla="*/ 258 w 298"/>
                <a:gd name="T111" fmla="*/ 97 h 248"/>
                <a:gd name="T112" fmla="*/ 258 w 298"/>
                <a:gd name="T113" fmla="*/ 94 h 248"/>
                <a:gd name="T114" fmla="*/ 256 w 298"/>
                <a:gd name="T115" fmla="*/ 89 h 248"/>
                <a:gd name="T116" fmla="*/ 265 w 298"/>
                <a:gd name="T117" fmla="*/ 71 h 248"/>
                <a:gd name="T118" fmla="*/ 279 w 298"/>
                <a:gd name="T119" fmla="*/ 59 h 248"/>
                <a:gd name="T120" fmla="*/ 284 w 298"/>
                <a:gd name="T121" fmla="*/ 59 h 248"/>
                <a:gd name="T122" fmla="*/ 286 w 298"/>
                <a:gd name="T123" fmla="*/ 5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98" h="248">
                  <a:moveTo>
                    <a:pt x="286" y="54"/>
                  </a:moveTo>
                  <a:lnTo>
                    <a:pt x="286" y="52"/>
                  </a:lnTo>
                  <a:lnTo>
                    <a:pt x="289" y="52"/>
                  </a:lnTo>
                  <a:lnTo>
                    <a:pt x="291" y="52"/>
                  </a:lnTo>
                  <a:lnTo>
                    <a:pt x="293" y="49"/>
                  </a:lnTo>
                  <a:lnTo>
                    <a:pt x="296" y="47"/>
                  </a:lnTo>
                  <a:lnTo>
                    <a:pt x="296" y="45"/>
                  </a:lnTo>
                  <a:lnTo>
                    <a:pt x="293" y="40"/>
                  </a:lnTo>
                  <a:lnTo>
                    <a:pt x="291" y="37"/>
                  </a:lnTo>
                  <a:lnTo>
                    <a:pt x="291" y="37"/>
                  </a:lnTo>
                  <a:lnTo>
                    <a:pt x="291" y="35"/>
                  </a:lnTo>
                  <a:lnTo>
                    <a:pt x="289" y="33"/>
                  </a:lnTo>
                  <a:lnTo>
                    <a:pt x="289" y="30"/>
                  </a:lnTo>
                  <a:lnTo>
                    <a:pt x="291" y="28"/>
                  </a:lnTo>
                  <a:lnTo>
                    <a:pt x="293" y="28"/>
                  </a:lnTo>
                  <a:lnTo>
                    <a:pt x="293" y="28"/>
                  </a:lnTo>
                  <a:lnTo>
                    <a:pt x="291" y="21"/>
                  </a:lnTo>
                  <a:lnTo>
                    <a:pt x="291" y="19"/>
                  </a:lnTo>
                  <a:lnTo>
                    <a:pt x="291" y="16"/>
                  </a:lnTo>
                  <a:lnTo>
                    <a:pt x="293" y="14"/>
                  </a:lnTo>
                  <a:lnTo>
                    <a:pt x="296" y="11"/>
                  </a:lnTo>
                  <a:lnTo>
                    <a:pt x="298" y="9"/>
                  </a:lnTo>
                  <a:lnTo>
                    <a:pt x="298" y="7"/>
                  </a:lnTo>
                  <a:lnTo>
                    <a:pt x="289" y="7"/>
                  </a:lnTo>
                  <a:lnTo>
                    <a:pt x="286" y="7"/>
                  </a:lnTo>
                  <a:lnTo>
                    <a:pt x="244" y="4"/>
                  </a:lnTo>
                  <a:lnTo>
                    <a:pt x="244" y="4"/>
                  </a:lnTo>
                  <a:lnTo>
                    <a:pt x="234" y="4"/>
                  </a:lnTo>
                  <a:lnTo>
                    <a:pt x="215" y="4"/>
                  </a:lnTo>
                  <a:lnTo>
                    <a:pt x="182" y="4"/>
                  </a:lnTo>
                  <a:lnTo>
                    <a:pt x="142" y="2"/>
                  </a:lnTo>
                  <a:lnTo>
                    <a:pt x="97" y="2"/>
                  </a:lnTo>
                  <a:lnTo>
                    <a:pt x="59" y="2"/>
                  </a:lnTo>
                  <a:lnTo>
                    <a:pt x="57" y="0"/>
                  </a:lnTo>
                  <a:lnTo>
                    <a:pt x="54" y="0"/>
                  </a:lnTo>
                  <a:lnTo>
                    <a:pt x="52" y="0"/>
                  </a:lnTo>
                  <a:lnTo>
                    <a:pt x="38" y="0"/>
                  </a:lnTo>
                  <a:lnTo>
                    <a:pt x="38" y="2"/>
                  </a:lnTo>
                  <a:lnTo>
                    <a:pt x="21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2" y="35"/>
                  </a:lnTo>
                  <a:lnTo>
                    <a:pt x="5" y="35"/>
                  </a:lnTo>
                  <a:lnTo>
                    <a:pt x="14" y="40"/>
                  </a:lnTo>
                  <a:lnTo>
                    <a:pt x="16" y="40"/>
                  </a:lnTo>
                  <a:lnTo>
                    <a:pt x="21" y="40"/>
                  </a:lnTo>
                  <a:lnTo>
                    <a:pt x="26" y="40"/>
                  </a:lnTo>
                  <a:lnTo>
                    <a:pt x="28" y="42"/>
                  </a:lnTo>
                  <a:lnTo>
                    <a:pt x="31" y="45"/>
                  </a:lnTo>
                  <a:lnTo>
                    <a:pt x="33" y="45"/>
                  </a:lnTo>
                  <a:lnTo>
                    <a:pt x="31" y="47"/>
                  </a:lnTo>
                  <a:lnTo>
                    <a:pt x="33" y="49"/>
                  </a:lnTo>
                  <a:lnTo>
                    <a:pt x="40" y="54"/>
                  </a:lnTo>
                  <a:lnTo>
                    <a:pt x="42" y="56"/>
                  </a:lnTo>
                  <a:lnTo>
                    <a:pt x="42" y="63"/>
                  </a:lnTo>
                  <a:lnTo>
                    <a:pt x="45" y="63"/>
                  </a:lnTo>
                  <a:lnTo>
                    <a:pt x="52" y="71"/>
                  </a:lnTo>
                  <a:lnTo>
                    <a:pt x="52" y="71"/>
                  </a:lnTo>
                  <a:lnTo>
                    <a:pt x="54" y="75"/>
                  </a:lnTo>
                  <a:lnTo>
                    <a:pt x="54" y="80"/>
                  </a:lnTo>
                  <a:lnTo>
                    <a:pt x="54" y="85"/>
                  </a:lnTo>
                  <a:lnTo>
                    <a:pt x="52" y="87"/>
                  </a:lnTo>
                  <a:lnTo>
                    <a:pt x="52" y="92"/>
                  </a:lnTo>
                  <a:lnTo>
                    <a:pt x="54" y="94"/>
                  </a:lnTo>
                  <a:lnTo>
                    <a:pt x="52" y="101"/>
                  </a:lnTo>
                  <a:lnTo>
                    <a:pt x="54" y="106"/>
                  </a:lnTo>
                  <a:lnTo>
                    <a:pt x="57" y="106"/>
                  </a:lnTo>
                  <a:lnTo>
                    <a:pt x="35" y="106"/>
                  </a:lnTo>
                  <a:lnTo>
                    <a:pt x="35" y="111"/>
                  </a:lnTo>
                  <a:lnTo>
                    <a:pt x="35" y="125"/>
                  </a:lnTo>
                  <a:lnTo>
                    <a:pt x="35" y="132"/>
                  </a:lnTo>
                  <a:lnTo>
                    <a:pt x="35" y="134"/>
                  </a:lnTo>
                  <a:lnTo>
                    <a:pt x="35" y="142"/>
                  </a:lnTo>
                  <a:lnTo>
                    <a:pt x="31" y="139"/>
                  </a:lnTo>
                  <a:lnTo>
                    <a:pt x="31" y="144"/>
                  </a:lnTo>
                  <a:lnTo>
                    <a:pt x="31" y="158"/>
                  </a:lnTo>
                  <a:lnTo>
                    <a:pt x="28" y="184"/>
                  </a:lnTo>
                  <a:lnTo>
                    <a:pt x="21" y="184"/>
                  </a:lnTo>
                  <a:lnTo>
                    <a:pt x="21" y="189"/>
                  </a:lnTo>
                  <a:lnTo>
                    <a:pt x="28" y="189"/>
                  </a:lnTo>
                  <a:lnTo>
                    <a:pt x="28" y="189"/>
                  </a:lnTo>
                  <a:lnTo>
                    <a:pt x="28" y="201"/>
                  </a:lnTo>
                  <a:lnTo>
                    <a:pt x="28" y="217"/>
                  </a:lnTo>
                  <a:lnTo>
                    <a:pt x="26" y="248"/>
                  </a:lnTo>
                  <a:lnTo>
                    <a:pt x="57" y="248"/>
                  </a:lnTo>
                  <a:lnTo>
                    <a:pt x="59" y="248"/>
                  </a:lnTo>
                  <a:lnTo>
                    <a:pt x="61" y="248"/>
                  </a:lnTo>
                  <a:lnTo>
                    <a:pt x="76" y="248"/>
                  </a:lnTo>
                  <a:lnTo>
                    <a:pt x="95" y="248"/>
                  </a:lnTo>
                  <a:lnTo>
                    <a:pt x="97" y="248"/>
                  </a:lnTo>
                  <a:lnTo>
                    <a:pt x="102" y="248"/>
                  </a:lnTo>
                  <a:lnTo>
                    <a:pt x="106" y="248"/>
                  </a:lnTo>
                  <a:lnTo>
                    <a:pt x="211" y="248"/>
                  </a:lnTo>
                  <a:lnTo>
                    <a:pt x="211" y="243"/>
                  </a:lnTo>
                  <a:lnTo>
                    <a:pt x="215" y="236"/>
                  </a:lnTo>
                  <a:lnTo>
                    <a:pt x="215" y="231"/>
                  </a:lnTo>
                  <a:lnTo>
                    <a:pt x="220" y="227"/>
                  </a:lnTo>
                  <a:lnTo>
                    <a:pt x="220" y="227"/>
                  </a:lnTo>
                  <a:lnTo>
                    <a:pt x="227" y="227"/>
                  </a:lnTo>
                  <a:lnTo>
                    <a:pt x="229" y="224"/>
                  </a:lnTo>
                  <a:lnTo>
                    <a:pt x="229" y="220"/>
                  </a:lnTo>
                  <a:lnTo>
                    <a:pt x="229" y="220"/>
                  </a:lnTo>
                  <a:lnTo>
                    <a:pt x="229" y="217"/>
                  </a:lnTo>
                  <a:lnTo>
                    <a:pt x="232" y="215"/>
                  </a:lnTo>
                  <a:lnTo>
                    <a:pt x="232" y="215"/>
                  </a:lnTo>
                  <a:lnTo>
                    <a:pt x="229" y="208"/>
                  </a:lnTo>
                  <a:lnTo>
                    <a:pt x="227" y="203"/>
                  </a:lnTo>
                  <a:lnTo>
                    <a:pt x="225" y="198"/>
                  </a:lnTo>
                  <a:lnTo>
                    <a:pt x="225" y="198"/>
                  </a:lnTo>
                  <a:lnTo>
                    <a:pt x="225" y="196"/>
                  </a:lnTo>
                  <a:lnTo>
                    <a:pt x="227" y="194"/>
                  </a:lnTo>
                  <a:lnTo>
                    <a:pt x="227" y="189"/>
                  </a:lnTo>
                  <a:lnTo>
                    <a:pt x="225" y="187"/>
                  </a:lnTo>
                  <a:lnTo>
                    <a:pt x="222" y="175"/>
                  </a:lnTo>
                  <a:lnTo>
                    <a:pt x="220" y="172"/>
                  </a:lnTo>
                  <a:lnTo>
                    <a:pt x="218" y="172"/>
                  </a:lnTo>
                  <a:lnTo>
                    <a:pt x="218" y="170"/>
                  </a:lnTo>
                  <a:lnTo>
                    <a:pt x="218" y="170"/>
                  </a:lnTo>
                  <a:lnTo>
                    <a:pt x="220" y="168"/>
                  </a:lnTo>
                  <a:lnTo>
                    <a:pt x="227" y="165"/>
                  </a:lnTo>
                  <a:lnTo>
                    <a:pt x="227" y="163"/>
                  </a:lnTo>
                  <a:lnTo>
                    <a:pt x="229" y="158"/>
                  </a:lnTo>
                  <a:lnTo>
                    <a:pt x="232" y="156"/>
                  </a:lnTo>
                  <a:lnTo>
                    <a:pt x="232" y="153"/>
                  </a:lnTo>
                  <a:lnTo>
                    <a:pt x="234" y="156"/>
                  </a:lnTo>
                  <a:lnTo>
                    <a:pt x="237" y="153"/>
                  </a:lnTo>
                  <a:lnTo>
                    <a:pt x="237" y="149"/>
                  </a:lnTo>
                  <a:lnTo>
                    <a:pt x="239" y="144"/>
                  </a:lnTo>
                  <a:lnTo>
                    <a:pt x="239" y="142"/>
                  </a:lnTo>
                  <a:lnTo>
                    <a:pt x="239" y="139"/>
                  </a:lnTo>
                  <a:lnTo>
                    <a:pt x="239" y="139"/>
                  </a:lnTo>
                  <a:lnTo>
                    <a:pt x="241" y="137"/>
                  </a:lnTo>
                  <a:lnTo>
                    <a:pt x="246" y="137"/>
                  </a:lnTo>
                  <a:lnTo>
                    <a:pt x="246" y="134"/>
                  </a:lnTo>
                  <a:lnTo>
                    <a:pt x="251" y="130"/>
                  </a:lnTo>
                  <a:lnTo>
                    <a:pt x="251" y="127"/>
                  </a:lnTo>
                  <a:lnTo>
                    <a:pt x="251" y="125"/>
                  </a:lnTo>
                  <a:lnTo>
                    <a:pt x="251" y="125"/>
                  </a:lnTo>
                  <a:lnTo>
                    <a:pt x="248" y="120"/>
                  </a:lnTo>
                  <a:lnTo>
                    <a:pt x="246" y="118"/>
                  </a:lnTo>
                  <a:lnTo>
                    <a:pt x="246" y="118"/>
                  </a:lnTo>
                  <a:lnTo>
                    <a:pt x="248" y="113"/>
                  </a:lnTo>
                  <a:lnTo>
                    <a:pt x="246" y="113"/>
                  </a:lnTo>
                  <a:lnTo>
                    <a:pt x="246" y="113"/>
                  </a:lnTo>
                  <a:lnTo>
                    <a:pt x="246" y="111"/>
                  </a:lnTo>
                  <a:lnTo>
                    <a:pt x="241" y="111"/>
                  </a:lnTo>
                  <a:lnTo>
                    <a:pt x="241" y="111"/>
                  </a:lnTo>
                  <a:lnTo>
                    <a:pt x="239" y="111"/>
                  </a:lnTo>
                  <a:lnTo>
                    <a:pt x="237" y="108"/>
                  </a:lnTo>
                  <a:lnTo>
                    <a:pt x="237" y="106"/>
                  </a:lnTo>
                  <a:lnTo>
                    <a:pt x="234" y="104"/>
                  </a:lnTo>
                  <a:lnTo>
                    <a:pt x="234" y="104"/>
                  </a:lnTo>
                  <a:lnTo>
                    <a:pt x="234" y="99"/>
                  </a:lnTo>
                  <a:lnTo>
                    <a:pt x="237" y="99"/>
                  </a:lnTo>
                  <a:lnTo>
                    <a:pt x="237" y="97"/>
                  </a:lnTo>
                  <a:lnTo>
                    <a:pt x="239" y="97"/>
                  </a:lnTo>
                  <a:lnTo>
                    <a:pt x="239" y="97"/>
                  </a:lnTo>
                  <a:lnTo>
                    <a:pt x="246" y="97"/>
                  </a:lnTo>
                  <a:lnTo>
                    <a:pt x="246" y="97"/>
                  </a:lnTo>
                  <a:lnTo>
                    <a:pt x="248" y="94"/>
                  </a:lnTo>
                  <a:lnTo>
                    <a:pt x="248" y="94"/>
                  </a:lnTo>
                  <a:lnTo>
                    <a:pt x="251" y="94"/>
                  </a:lnTo>
                  <a:lnTo>
                    <a:pt x="253" y="94"/>
                  </a:lnTo>
                  <a:lnTo>
                    <a:pt x="258" y="97"/>
                  </a:lnTo>
                  <a:lnTo>
                    <a:pt x="258" y="97"/>
                  </a:lnTo>
                  <a:lnTo>
                    <a:pt x="258" y="97"/>
                  </a:lnTo>
                  <a:lnTo>
                    <a:pt x="258" y="94"/>
                  </a:lnTo>
                  <a:lnTo>
                    <a:pt x="258" y="94"/>
                  </a:lnTo>
                  <a:lnTo>
                    <a:pt x="258" y="94"/>
                  </a:lnTo>
                  <a:lnTo>
                    <a:pt x="256" y="92"/>
                  </a:lnTo>
                  <a:lnTo>
                    <a:pt x="256" y="89"/>
                  </a:lnTo>
                  <a:lnTo>
                    <a:pt x="260" y="78"/>
                  </a:lnTo>
                  <a:lnTo>
                    <a:pt x="265" y="73"/>
                  </a:lnTo>
                  <a:lnTo>
                    <a:pt x="265" y="71"/>
                  </a:lnTo>
                  <a:lnTo>
                    <a:pt x="272" y="71"/>
                  </a:lnTo>
                  <a:lnTo>
                    <a:pt x="279" y="63"/>
                  </a:lnTo>
                  <a:lnTo>
                    <a:pt x="279" y="59"/>
                  </a:lnTo>
                  <a:lnTo>
                    <a:pt x="282" y="59"/>
                  </a:lnTo>
                  <a:lnTo>
                    <a:pt x="282" y="59"/>
                  </a:lnTo>
                  <a:lnTo>
                    <a:pt x="284" y="59"/>
                  </a:lnTo>
                  <a:lnTo>
                    <a:pt x="286" y="59"/>
                  </a:lnTo>
                  <a:lnTo>
                    <a:pt x="286" y="59"/>
                  </a:lnTo>
                  <a:lnTo>
                    <a:pt x="286" y="54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0" name="Freeform 82"/>
            <p:cNvSpPr>
              <a:spLocks/>
            </p:cNvSpPr>
            <p:nvPr/>
          </p:nvSpPr>
          <p:spPr bwMode="auto">
            <a:xfrm>
              <a:off x="3646906" y="4674604"/>
              <a:ext cx="571501" cy="741363"/>
            </a:xfrm>
            <a:custGeom>
              <a:avLst/>
              <a:gdLst>
                <a:gd name="T0" fmla="*/ 351 w 360"/>
                <a:gd name="T1" fmla="*/ 216 h 467"/>
                <a:gd name="T2" fmla="*/ 275 w 360"/>
                <a:gd name="T3" fmla="*/ 258 h 467"/>
                <a:gd name="T4" fmla="*/ 256 w 360"/>
                <a:gd name="T5" fmla="*/ 218 h 467"/>
                <a:gd name="T6" fmla="*/ 228 w 360"/>
                <a:gd name="T7" fmla="*/ 154 h 467"/>
                <a:gd name="T8" fmla="*/ 180 w 360"/>
                <a:gd name="T9" fmla="*/ 52 h 467"/>
                <a:gd name="T10" fmla="*/ 114 w 360"/>
                <a:gd name="T11" fmla="*/ 31 h 467"/>
                <a:gd name="T12" fmla="*/ 93 w 360"/>
                <a:gd name="T13" fmla="*/ 52 h 467"/>
                <a:gd name="T14" fmla="*/ 64 w 360"/>
                <a:gd name="T15" fmla="*/ 81 h 467"/>
                <a:gd name="T16" fmla="*/ 67 w 360"/>
                <a:gd name="T17" fmla="*/ 109 h 467"/>
                <a:gd name="T18" fmla="*/ 33 w 360"/>
                <a:gd name="T19" fmla="*/ 140 h 467"/>
                <a:gd name="T20" fmla="*/ 26 w 360"/>
                <a:gd name="T21" fmla="*/ 147 h 467"/>
                <a:gd name="T22" fmla="*/ 3 w 360"/>
                <a:gd name="T23" fmla="*/ 173 h 467"/>
                <a:gd name="T24" fmla="*/ 40 w 360"/>
                <a:gd name="T25" fmla="*/ 211 h 467"/>
                <a:gd name="T26" fmla="*/ 45 w 360"/>
                <a:gd name="T27" fmla="*/ 246 h 467"/>
                <a:gd name="T28" fmla="*/ 48 w 360"/>
                <a:gd name="T29" fmla="*/ 275 h 467"/>
                <a:gd name="T30" fmla="*/ 26 w 360"/>
                <a:gd name="T31" fmla="*/ 294 h 467"/>
                <a:gd name="T32" fmla="*/ 31 w 360"/>
                <a:gd name="T33" fmla="*/ 296 h 467"/>
                <a:gd name="T34" fmla="*/ 36 w 360"/>
                <a:gd name="T35" fmla="*/ 301 h 467"/>
                <a:gd name="T36" fmla="*/ 45 w 360"/>
                <a:gd name="T37" fmla="*/ 310 h 467"/>
                <a:gd name="T38" fmla="*/ 45 w 360"/>
                <a:gd name="T39" fmla="*/ 303 h 467"/>
                <a:gd name="T40" fmla="*/ 52 w 360"/>
                <a:gd name="T41" fmla="*/ 313 h 467"/>
                <a:gd name="T42" fmla="*/ 55 w 360"/>
                <a:gd name="T43" fmla="*/ 317 h 467"/>
                <a:gd name="T44" fmla="*/ 57 w 360"/>
                <a:gd name="T45" fmla="*/ 315 h 467"/>
                <a:gd name="T46" fmla="*/ 55 w 360"/>
                <a:gd name="T47" fmla="*/ 317 h 467"/>
                <a:gd name="T48" fmla="*/ 50 w 360"/>
                <a:gd name="T49" fmla="*/ 322 h 467"/>
                <a:gd name="T50" fmla="*/ 55 w 360"/>
                <a:gd name="T51" fmla="*/ 325 h 467"/>
                <a:gd name="T52" fmla="*/ 48 w 360"/>
                <a:gd name="T53" fmla="*/ 339 h 467"/>
                <a:gd name="T54" fmla="*/ 52 w 360"/>
                <a:gd name="T55" fmla="*/ 346 h 467"/>
                <a:gd name="T56" fmla="*/ 57 w 360"/>
                <a:gd name="T57" fmla="*/ 351 h 467"/>
                <a:gd name="T58" fmla="*/ 57 w 360"/>
                <a:gd name="T59" fmla="*/ 360 h 467"/>
                <a:gd name="T60" fmla="*/ 62 w 360"/>
                <a:gd name="T61" fmla="*/ 360 h 467"/>
                <a:gd name="T62" fmla="*/ 59 w 360"/>
                <a:gd name="T63" fmla="*/ 365 h 467"/>
                <a:gd name="T64" fmla="*/ 57 w 360"/>
                <a:gd name="T65" fmla="*/ 367 h 467"/>
                <a:gd name="T66" fmla="*/ 59 w 360"/>
                <a:gd name="T67" fmla="*/ 377 h 467"/>
                <a:gd name="T68" fmla="*/ 62 w 360"/>
                <a:gd name="T69" fmla="*/ 377 h 467"/>
                <a:gd name="T70" fmla="*/ 59 w 360"/>
                <a:gd name="T71" fmla="*/ 379 h 467"/>
                <a:gd name="T72" fmla="*/ 67 w 360"/>
                <a:gd name="T73" fmla="*/ 381 h 467"/>
                <a:gd name="T74" fmla="*/ 64 w 360"/>
                <a:gd name="T75" fmla="*/ 384 h 467"/>
                <a:gd name="T76" fmla="*/ 69 w 360"/>
                <a:gd name="T77" fmla="*/ 384 h 467"/>
                <a:gd name="T78" fmla="*/ 67 w 360"/>
                <a:gd name="T79" fmla="*/ 391 h 467"/>
                <a:gd name="T80" fmla="*/ 62 w 360"/>
                <a:gd name="T81" fmla="*/ 388 h 467"/>
                <a:gd name="T82" fmla="*/ 64 w 360"/>
                <a:gd name="T83" fmla="*/ 396 h 467"/>
                <a:gd name="T84" fmla="*/ 64 w 360"/>
                <a:gd name="T85" fmla="*/ 403 h 467"/>
                <a:gd name="T86" fmla="*/ 74 w 360"/>
                <a:gd name="T87" fmla="*/ 412 h 467"/>
                <a:gd name="T88" fmla="*/ 81 w 360"/>
                <a:gd name="T89" fmla="*/ 422 h 467"/>
                <a:gd name="T90" fmla="*/ 95 w 360"/>
                <a:gd name="T91" fmla="*/ 426 h 467"/>
                <a:gd name="T92" fmla="*/ 100 w 360"/>
                <a:gd name="T93" fmla="*/ 424 h 467"/>
                <a:gd name="T94" fmla="*/ 104 w 360"/>
                <a:gd name="T95" fmla="*/ 433 h 467"/>
                <a:gd name="T96" fmla="*/ 104 w 360"/>
                <a:gd name="T97" fmla="*/ 438 h 467"/>
                <a:gd name="T98" fmla="*/ 102 w 360"/>
                <a:gd name="T99" fmla="*/ 438 h 467"/>
                <a:gd name="T100" fmla="*/ 104 w 360"/>
                <a:gd name="T101" fmla="*/ 440 h 467"/>
                <a:gd name="T102" fmla="*/ 112 w 360"/>
                <a:gd name="T103" fmla="*/ 450 h 467"/>
                <a:gd name="T104" fmla="*/ 119 w 360"/>
                <a:gd name="T105" fmla="*/ 462 h 467"/>
                <a:gd name="T106" fmla="*/ 145 w 360"/>
                <a:gd name="T107" fmla="*/ 443 h 467"/>
                <a:gd name="T108" fmla="*/ 190 w 360"/>
                <a:gd name="T109" fmla="*/ 398 h 467"/>
                <a:gd name="T110" fmla="*/ 204 w 360"/>
                <a:gd name="T111" fmla="*/ 384 h 467"/>
                <a:gd name="T112" fmla="*/ 225 w 360"/>
                <a:gd name="T113" fmla="*/ 362 h 467"/>
                <a:gd name="T114" fmla="*/ 244 w 360"/>
                <a:gd name="T115" fmla="*/ 343 h 467"/>
                <a:gd name="T116" fmla="*/ 294 w 360"/>
                <a:gd name="T117" fmla="*/ 294 h 467"/>
                <a:gd name="T118" fmla="*/ 301 w 360"/>
                <a:gd name="T119" fmla="*/ 268 h 467"/>
                <a:gd name="T120" fmla="*/ 320 w 360"/>
                <a:gd name="T121" fmla="*/ 268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60" h="467">
                  <a:moveTo>
                    <a:pt x="360" y="228"/>
                  </a:moveTo>
                  <a:lnTo>
                    <a:pt x="358" y="225"/>
                  </a:lnTo>
                  <a:lnTo>
                    <a:pt x="351" y="216"/>
                  </a:lnTo>
                  <a:lnTo>
                    <a:pt x="351" y="216"/>
                  </a:lnTo>
                  <a:lnTo>
                    <a:pt x="341" y="220"/>
                  </a:lnTo>
                  <a:lnTo>
                    <a:pt x="301" y="244"/>
                  </a:lnTo>
                  <a:lnTo>
                    <a:pt x="299" y="244"/>
                  </a:lnTo>
                  <a:lnTo>
                    <a:pt x="275" y="258"/>
                  </a:lnTo>
                  <a:lnTo>
                    <a:pt x="273" y="254"/>
                  </a:lnTo>
                  <a:lnTo>
                    <a:pt x="268" y="244"/>
                  </a:lnTo>
                  <a:lnTo>
                    <a:pt x="261" y="225"/>
                  </a:lnTo>
                  <a:lnTo>
                    <a:pt x="256" y="218"/>
                  </a:lnTo>
                  <a:lnTo>
                    <a:pt x="254" y="211"/>
                  </a:lnTo>
                  <a:lnTo>
                    <a:pt x="254" y="209"/>
                  </a:lnTo>
                  <a:lnTo>
                    <a:pt x="242" y="187"/>
                  </a:lnTo>
                  <a:lnTo>
                    <a:pt x="228" y="154"/>
                  </a:lnTo>
                  <a:lnTo>
                    <a:pt x="216" y="126"/>
                  </a:lnTo>
                  <a:lnTo>
                    <a:pt x="190" y="69"/>
                  </a:lnTo>
                  <a:lnTo>
                    <a:pt x="180" y="52"/>
                  </a:lnTo>
                  <a:lnTo>
                    <a:pt x="180" y="52"/>
                  </a:lnTo>
                  <a:lnTo>
                    <a:pt x="168" y="26"/>
                  </a:lnTo>
                  <a:lnTo>
                    <a:pt x="145" y="0"/>
                  </a:lnTo>
                  <a:lnTo>
                    <a:pt x="114" y="31"/>
                  </a:lnTo>
                  <a:lnTo>
                    <a:pt x="114" y="31"/>
                  </a:lnTo>
                  <a:lnTo>
                    <a:pt x="109" y="38"/>
                  </a:lnTo>
                  <a:lnTo>
                    <a:pt x="102" y="43"/>
                  </a:lnTo>
                  <a:lnTo>
                    <a:pt x="97" y="48"/>
                  </a:lnTo>
                  <a:lnTo>
                    <a:pt x="93" y="52"/>
                  </a:lnTo>
                  <a:lnTo>
                    <a:pt x="78" y="67"/>
                  </a:lnTo>
                  <a:lnTo>
                    <a:pt x="69" y="76"/>
                  </a:lnTo>
                  <a:lnTo>
                    <a:pt x="64" y="81"/>
                  </a:lnTo>
                  <a:lnTo>
                    <a:pt x="64" y="81"/>
                  </a:lnTo>
                  <a:lnTo>
                    <a:pt x="52" y="93"/>
                  </a:lnTo>
                  <a:lnTo>
                    <a:pt x="52" y="93"/>
                  </a:lnTo>
                  <a:lnTo>
                    <a:pt x="50" y="95"/>
                  </a:lnTo>
                  <a:lnTo>
                    <a:pt x="67" y="109"/>
                  </a:lnTo>
                  <a:lnTo>
                    <a:pt x="64" y="112"/>
                  </a:lnTo>
                  <a:lnTo>
                    <a:pt x="45" y="128"/>
                  </a:lnTo>
                  <a:lnTo>
                    <a:pt x="40" y="133"/>
                  </a:lnTo>
                  <a:lnTo>
                    <a:pt x="33" y="140"/>
                  </a:lnTo>
                  <a:lnTo>
                    <a:pt x="31" y="142"/>
                  </a:lnTo>
                  <a:lnTo>
                    <a:pt x="26" y="138"/>
                  </a:lnTo>
                  <a:lnTo>
                    <a:pt x="22" y="142"/>
                  </a:lnTo>
                  <a:lnTo>
                    <a:pt x="26" y="147"/>
                  </a:lnTo>
                  <a:lnTo>
                    <a:pt x="22" y="152"/>
                  </a:lnTo>
                  <a:lnTo>
                    <a:pt x="7" y="166"/>
                  </a:lnTo>
                  <a:lnTo>
                    <a:pt x="0" y="171"/>
                  </a:lnTo>
                  <a:lnTo>
                    <a:pt x="3" y="173"/>
                  </a:lnTo>
                  <a:lnTo>
                    <a:pt x="12" y="183"/>
                  </a:lnTo>
                  <a:lnTo>
                    <a:pt x="31" y="202"/>
                  </a:lnTo>
                  <a:lnTo>
                    <a:pt x="31" y="202"/>
                  </a:lnTo>
                  <a:lnTo>
                    <a:pt x="40" y="211"/>
                  </a:lnTo>
                  <a:lnTo>
                    <a:pt x="50" y="220"/>
                  </a:lnTo>
                  <a:lnTo>
                    <a:pt x="50" y="223"/>
                  </a:lnTo>
                  <a:lnTo>
                    <a:pt x="59" y="232"/>
                  </a:lnTo>
                  <a:lnTo>
                    <a:pt x="45" y="246"/>
                  </a:lnTo>
                  <a:lnTo>
                    <a:pt x="40" y="251"/>
                  </a:lnTo>
                  <a:lnTo>
                    <a:pt x="36" y="256"/>
                  </a:lnTo>
                  <a:lnTo>
                    <a:pt x="50" y="270"/>
                  </a:lnTo>
                  <a:lnTo>
                    <a:pt x="48" y="275"/>
                  </a:lnTo>
                  <a:lnTo>
                    <a:pt x="48" y="275"/>
                  </a:lnTo>
                  <a:lnTo>
                    <a:pt x="40" y="280"/>
                  </a:lnTo>
                  <a:lnTo>
                    <a:pt x="36" y="284"/>
                  </a:lnTo>
                  <a:lnTo>
                    <a:pt x="26" y="294"/>
                  </a:lnTo>
                  <a:lnTo>
                    <a:pt x="31" y="299"/>
                  </a:lnTo>
                  <a:lnTo>
                    <a:pt x="31" y="299"/>
                  </a:lnTo>
                  <a:lnTo>
                    <a:pt x="33" y="296"/>
                  </a:lnTo>
                  <a:lnTo>
                    <a:pt x="31" y="296"/>
                  </a:lnTo>
                  <a:lnTo>
                    <a:pt x="31" y="296"/>
                  </a:lnTo>
                  <a:lnTo>
                    <a:pt x="36" y="296"/>
                  </a:lnTo>
                  <a:lnTo>
                    <a:pt x="36" y="299"/>
                  </a:lnTo>
                  <a:lnTo>
                    <a:pt x="36" y="301"/>
                  </a:lnTo>
                  <a:lnTo>
                    <a:pt x="38" y="303"/>
                  </a:lnTo>
                  <a:lnTo>
                    <a:pt x="40" y="310"/>
                  </a:lnTo>
                  <a:lnTo>
                    <a:pt x="43" y="310"/>
                  </a:lnTo>
                  <a:lnTo>
                    <a:pt x="45" y="310"/>
                  </a:lnTo>
                  <a:lnTo>
                    <a:pt x="45" y="308"/>
                  </a:lnTo>
                  <a:lnTo>
                    <a:pt x="45" y="306"/>
                  </a:lnTo>
                  <a:lnTo>
                    <a:pt x="45" y="303"/>
                  </a:lnTo>
                  <a:lnTo>
                    <a:pt x="45" y="303"/>
                  </a:lnTo>
                  <a:lnTo>
                    <a:pt x="48" y="303"/>
                  </a:lnTo>
                  <a:lnTo>
                    <a:pt x="50" y="306"/>
                  </a:lnTo>
                  <a:lnTo>
                    <a:pt x="52" y="313"/>
                  </a:lnTo>
                  <a:lnTo>
                    <a:pt x="52" y="313"/>
                  </a:lnTo>
                  <a:lnTo>
                    <a:pt x="52" y="315"/>
                  </a:lnTo>
                  <a:lnTo>
                    <a:pt x="52" y="317"/>
                  </a:lnTo>
                  <a:lnTo>
                    <a:pt x="52" y="317"/>
                  </a:lnTo>
                  <a:lnTo>
                    <a:pt x="55" y="317"/>
                  </a:lnTo>
                  <a:lnTo>
                    <a:pt x="55" y="315"/>
                  </a:lnTo>
                  <a:lnTo>
                    <a:pt x="55" y="315"/>
                  </a:lnTo>
                  <a:lnTo>
                    <a:pt x="57" y="315"/>
                  </a:lnTo>
                  <a:lnTo>
                    <a:pt x="57" y="315"/>
                  </a:lnTo>
                  <a:lnTo>
                    <a:pt x="57" y="317"/>
                  </a:lnTo>
                  <a:lnTo>
                    <a:pt x="55" y="320"/>
                  </a:lnTo>
                  <a:lnTo>
                    <a:pt x="55" y="320"/>
                  </a:lnTo>
                  <a:lnTo>
                    <a:pt x="55" y="317"/>
                  </a:lnTo>
                  <a:lnTo>
                    <a:pt x="52" y="317"/>
                  </a:lnTo>
                  <a:lnTo>
                    <a:pt x="50" y="320"/>
                  </a:lnTo>
                  <a:lnTo>
                    <a:pt x="50" y="320"/>
                  </a:lnTo>
                  <a:lnTo>
                    <a:pt x="50" y="322"/>
                  </a:lnTo>
                  <a:lnTo>
                    <a:pt x="50" y="322"/>
                  </a:lnTo>
                  <a:lnTo>
                    <a:pt x="52" y="322"/>
                  </a:lnTo>
                  <a:lnTo>
                    <a:pt x="55" y="322"/>
                  </a:lnTo>
                  <a:lnTo>
                    <a:pt x="55" y="325"/>
                  </a:lnTo>
                  <a:lnTo>
                    <a:pt x="55" y="334"/>
                  </a:lnTo>
                  <a:lnTo>
                    <a:pt x="52" y="336"/>
                  </a:lnTo>
                  <a:lnTo>
                    <a:pt x="50" y="339"/>
                  </a:lnTo>
                  <a:lnTo>
                    <a:pt x="48" y="339"/>
                  </a:lnTo>
                  <a:lnTo>
                    <a:pt x="48" y="341"/>
                  </a:lnTo>
                  <a:lnTo>
                    <a:pt x="48" y="341"/>
                  </a:lnTo>
                  <a:lnTo>
                    <a:pt x="50" y="346"/>
                  </a:lnTo>
                  <a:lnTo>
                    <a:pt x="52" y="346"/>
                  </a:lnTo>
                  <a:lnTo>
                    <a:pt x="55" y="346"/>
                  </a:lnTo>
                  <a:lnTo>
                    <a:pt x="57" y="348"/>
                  </a:lnTo>
                  <a:lnTo>
                    <a:pt x="57" y="351"/>
                  </a:lnTo>
                  <a:lnTo>
                    <a:pt x="57" y="351"/>
                  </a:lnTo>
                  <a:lnTo>
                    <a:pt x="55" y="353"/>
                  </a:lnTo>
                  <a:lnTo>
                    <a:pt x="55" y="355"/>
                  </a:lnTo>
                  <a:lnTo>
                    <a:pt x="57" y="360"/>
                  </a:lnTo>
                  <a:lnTo>
                    <a:pt x="57" y="360"/>
                  </a:lnTo>
                  <a:lnTo>
                    <a:pt x="57" y="358"/>
                  </a:lnTo>
                  <a:lnTo>
                    <a:pt x="59" y="358"/>
                  </a:lnTo>
                  <a:lnTo>
                    <a:pt x="62" y="360"/>
                  </a:lnTo>
                  <a:lnTo>
                    <a:pt x="62" y="360"/>
                  </a:lnTo>
                  <a:lnTo>
                    <a:pt x="62" y="367"/>
                  </a:lnTo>
                  <a:lnTo>
                    <a:pt x="62" y="367"/>
                  </a:lnTo>
                  <a:lnTo>
                    <a:pt x="59" y="367"/>
                  </a:lnTo>
                  <a:lnTo>
                    <a:pt x="59" y="365"/>
                  </a:lnTo>
                  <a:lnTo>
                    <a:pt x="59" y="365"/>
                  </a:lnTo>
                  <a:lnTo>
                    <a:pt x="59" y="365"/>
                  </a:lnTo>
                  <a:lnTo>
                    <a:pt x="57" y="365"/>
                  </a:lnTo>
                  <a:lnTo>
                    <a:pt x="57" y="367"/>
                  </a:lnTo>
                  <a:lnTo>
                    <a:pt x="57" y="372"/>
                  </a:lnTo>
                  <a:lnTo>
                    <a:pt x="57" y="374"/>
                  </a:lnTo>
                  <a:lnTo>
                    <a:pt x="59" y="377"/>
                  </a:lnTo>
                  <a:lnTo>
                    <a:pt x="59" y="377"/>
                  </a:lnTo>
                  <a:lnTo>
                    <a:pt x="59" y="374"/>
                  </a:lnTo>
                  <a:lnTo>
                    <a:pt x="62" y="377"/>
                  </a:lnTo>
                  <a:lnTo>
                    <a:pt x="62" y="377"/>
                  </a:lnTo>
                  <a:lnTo>
                    <a:pt x="62" y="377"/>
                  </a:lnTo>
                  <a:lnTo>
                    <a:pt x="62" y="379"/>
                  </a:lnTo>
                  <a:lnTo>
                    <a:pt x="57" y="379"/>
                  </a:lnTo>
                  <a:lnTo>
                    <a:pt x="59" y="381"/>
                  </a:lnTo>
                  <a:lnTo>
                    <a:pt x="59" y="379"/>
                  </a:lnTo>
                  <a:lnTo>
                    <a:pt x="64" y="379"/>
                  </a:lnTo>
                  <a:lnTo>
                    <a:pt x="67" y="379"/>
                  </a:lnTo>
                  <a:lnTo>
                    <a:pt x="67" y="381"/>
                  </a:lnTo>
                  <a:lnTo>
                    <a:pt x="67" y="381"/>
                  </a:lnTo>
                  <a:lnTo>
                    <a:pt x="67" y="381"/>
                  </a:lnTo>
                  <a:lnTo>
                    <a:pt x="64" y="384"/>
                  </a:lnTo>
                  <a:lnTo>
                    <a:pt x="64" y="384"/>
                  </a:lnTo>
                  <a:lnTo>
                    <a:pt x="64" y="384"/>
                  </a:lnTo>
                  <a:lnTo>
                    <a:pt x="64" y="384"/>
                  </a:lnTo>
                  <a:lnTo>
                    <a:pt x="67" y="384"/>
                  </a:lnTo>
                  <a:lnTo>
                    <a:pt x="67" y="384"/>
                  </a:lnTo>
                  <a:lnTo>
                    <a:pt x="69" y="384"/>
                  </a:lnTo>
                  <a:lnTo>
                    <a:pt x="69" y="386"/>
                  </a:lnTo>
                  <a:lnTo>
                    <a:pt x="69" y="386"/>
                  </a:lnTo>
                  <a:lnTo>
                    <a:pt x="67" y="391"/>
                  </a:lnTo>
                  <a:lnTo>
                    <a:pt x="67" y="391"/>
                  </a:lnTo>
                  <a:lnTo>
                    <a:pt x="64" y="388"/>
                  </a:lnTo>
                  <a:lnTo>
                    <a:pt x="64" y="388"/>
                  </a:lnTo>
                  <a:lnTo>
                    <a:pt x="64" y="388"/>
                  </a:lnTo>
                  <a:lnTo>
                    <a:pt x="62" y="388"/>
                  </a:lnTo>
                  <a:lnTo>
                    <a:pt x="62" y="393"/>
                  </a:lnTo>
                  <a:lnTo>
                    <a:pt x="59" y="396"/>
                  </a:lnTo>
                  <a:lnTo>
                    <a:pt x="62" y="396"/>
                  </a:lnTo>
                  <a:lnTo>
                    <a:pt x="64" y="396"/>
                  </a:lnTo>
                  <a:lnTo>
                    <a:pt x="64" y="396"/>
                  </a:lnTo>
                  <a:lnTo>
                    <a:pt x="67" y="398"/>
                  </a:lnTo>
                  <a:lnTo>
                    <a:pt x="64" y="400"/>
                  </a:lnTo>
                  <a:lnTo>
                    <a:pt x="64" y="403"/>
                  </a:lnTo>
                  <a:lnTo>
                    <a:pt x="67" y="405"/>
                  </a:lnTo>
                  <a:lnTo>
                    <a:pt x="69" y="407"/>
                  </a:lnTo>
                  <a:lnTo>
                    <a:pt x="69" y="410"/>
                  </a:lnTo>
                  <a:lnTo>
                    <a:pt x="74" y="412"/>
                  </a:lnTo>
                  <a:lnTo>
                    <a:pt x="76" y="414"/>
                  </a:lnTo>
                  <a:lnTo>
                    <a:pt x="78" y="417"/>
                  </a:lnTo>
                  <a:lnTo>
                    <a:pt x="81" y="419"/>
                  </a:lnTo>
                  <a:lnTo>
                    <a:pt x="81" y="422"/>
                  </a:lnTo>
                  <a:lnTo>
                    <a:pt x="83" y="422"/>
                  </a:lnTo>
                  <a:lnTo>
                    <a:pt x="90" y="424"/>
                  </a:lnTo>
                  <a:lnTo>
                    <a:pt x="93" y="426"/>
                  </a:lnTo>
                  <a:lnTo>
                    <a:pt x="95" y="426"/>
                  </a:lnTo>
                  <a:lnTo>
                    <a:pt x="95" y="422"/>
                  </a:lnTo>
                  <a:lnTo>
                    <a:pt x="95" y="422"/>
                  </a:lnTo>
                  <a:lnTo>
                    <a:pt x="100" y="424"/>
                  </a:lnTo>
                  <a:lnTo>
                    <a:pt x="100" y="424"/>
                  </a:lnTo>
                  <a:lnTo>
                    <a:pt x="100" y="426"/>
                  </a:lnTo>
                  <a:lnTo>
                    <a:pt x="97" y="431"/>
                  </a:lnTo>
                  <a:lnTo>
                    <a:pt x="97" y="431"/>
                  </a:lnTo>
                  <a:lnTo>
                    <a:pt x="104" y="433"/>
                  </a:lnTo>
                  <a:lnTo>
                    <a:pt x="107" y="433"/>
                  </a:lnTo>
                  <a:lnTo>
                    <a:pt x="107" y="433"/>
                  </a:lnTo>
                  <a:lnTo>
                    <a:pt x="107" y="436"/>
                  </a:lnTo>
                  <a:lnTo>
                    <a:pt x="104" y="438"/>
                  </a:lnTo>
                  <a:lnTo>
                    <a:pt x="104" y="438"/>
                  </a:lnTo>
                  <a:lnTo>
                    <a:pt x="104" y="438"/>
                  </a:lnTo>
                  <a:lnTo>
                    <a:pt x="104" y="438"/>
                  </a:lnTo>
                  <a:lnTo>
                    <a:pt x="102" y="438"/>
                  </a:lnTo>
                  <a:lnTo>
                    <a:pt x="102" y="440"/>
                  </a:lnTo>
                  <a:lnTo>
                    <a:pt x="102" y="440"/>
                  </a:lnTo>
                  <a:lnTo>
                    <a:pt x="104" y="440"/>
                  </a:lnTo>
                  <a:lnTo>
                    <a:pt x="104" y="440"/>
                  </a:lnTo>
                  <a:lnTo>
                    <a:pt x="107" y="440"/>
                  </a:lnTo>
                  <a:lnTo>
                    <a:pt x="112" y="443"/>
                  </a:lnTo>
                  <a:lnTo>
                    <a:pt x="114" y="448"/>
                  </a:lnTo>
                  <a:lnTo>
                    <a:pt x="112" y="450"/>
                  </a:lnTo>
                  <a:lnTo>
                    <a:pt x="112" y="452"/>
                  </a:lnTo>
                  <a:lnTo>
                    <a:pt x="114" y="457"/>
                  </a:lnTo>
                  <a:lnTo>
                    <a:pt x="119" y="462"/>
                  </a:lnTo>
                  <a:lnTo>
                    <a:pt x="119" y="462"/>
                  </a:lnTo>
                  <a:lnTo>
                    <a:pt x="121" y="462"/>
                  </a:lnTo>
                  <a:lnTo>
                    <a:pt x="123" y="462"/>
                  </a:lnTo>
                  <a:lnTo>
                    <a:pt x="121" y="467"/>
                  </a:lnTo>
                  <a:lnTo>
                    <a:pt x="145" y="443"/>
                  </a:lnTo>
                  <a:lnTo>
                    <a:pt x="159" y="429"/>
                  </a:lnTo>
                  <a:lnTo>
                    <a:pt x="166" y="422"/>
                  </a:lnTo>
                  <a:lnTo>
                    <a:pt x="183" y="405"/>
                  </a:lnTo>
                  <a:lnTo>
                    <a:pt x="190" y="398"/>
                  </a:lnTo>
                  <a:lnTo>
                    <a:pt x="192" y="396"/>
                  </a:lnTo>
                  <a:lnTo>
                    <a:pt x="197" y="391"/>
                  </a:lnTo>
                  <a:lnTo>
                    <a:pt x="201" y="386"/>
                  </a:lnTo>
                  <a:lnTo>
                    <a:pt x="204" y="384"/>
                  </a:lnTo>
                  <a:lnTo>
                    <a:pt x="211" y="377"/>
                  </a:lnTo>
                  <a:lnTo>
                    <a:pt x="213" y="374"/>
                  </a:lnTo>
                  <a:lnTo>
                    <a:pt x="223" y="365"/>
                  </a:lnTo>
                  <a:lnTo>
                    <a:pt x="225" y="362"/>
                  </a:lnTo>
                  <a:lnTo>
                    <a:pt x="228" y="360"/>
                  </a:lnTo>
                  <a:lnTo>
                    <a:pt x="228" y="360"/>
                  </a:lnTo>
                  <a:lnTo>
                    <a:pt x="232" y="355"/>
                  </a:lnTo>
                  <a:lnTo>
                    <a:pt x="244" y="343"/>
                  </a:lnTo>
                  <a:lnTo>
                    <a:pt x="249" y="339"/>
                  </a:lnTo>
                  <a:lnTo>
                    <a:pt x="256" y="332"/>
                  </a:lnTo>
                  <a:lnTo>
                    <a:pt x="270" y="320"/>
                  </a:lnTo>
                  <a:lnTo>
                    <a:pt x="294" y="294"/>
                  </a:lnTo>
                  <a:lnTo>
                    <a:pt x="296" y="291"/>
                  </a:lnTo>
                  <a:lnTo>
                    <a:pt x="310" y="277"/>
                  </a:lnTo>
                  <a:lnTo>
                    <a:pt x="310" y="277"/>
                  </a:lnTo>
                  <a:lnTo>
                    <a:pt x="301" y="268"/>
                  </a:lnTo>
                  <a:lnTo>
                    <a:pt x="315" y="254"/>
                  </a:lnTo>
                  <a:lnTo>
                    <a:pt x="320" y="258"/>
                  </a:lnTo>
                  <a:lnTo>
                    <a:pt x="315" y="263"/>
                  </a:lnTo>
                  <a:lnTo>
                    <a:pt x="320" y="268"/>
                  </a:lnTo>
                  <a:lnTo>
                    <a:pt x="346" y="242"/>
                  </a:lnTo>
                  <a:lnTo>
                    <a:pt x="360" y="228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1" name="Freeform 83"/>
            <p:cNvSpPr>
              <a:spLocks/>
            </p:cNvSpPr>
            <p:nvPr/>
          </p:nvSpPr>
          <p:spPr bwMode="auto">
            <a:xfrm>
              <a:off x="3591887" y="3941178"/>
              <a:ext cx="519113" cy="568325"/>
            </a:xfrm>
            <a:custGeom>
              <a:avLst/>
              <a:gdLst>
                <a:gd name="T0" fmla="*/ 227 w 327"/>
                <a:gd name="T1" fmla="*/ 45 h 358"/>
                <a:gd name="T2" fmla="*/ 227 w 327"/>
                <a:gd name="T3" fmla="*/ 48 h 358"/>
                <a:gd name="T4" fmla="*/ 227 w 327"/>
                <a:gd name="T5" fmla="*/ 45 h 358"/>
                <a:gd name="T6" fmla="*/ 211 w 327"/>
                <a:gd name="T7" fmla="*/ 31 h 358"/>
                <a:gd name="T8" fmla="*/ 206 w 327"/>
                <a:gd name="T9" fmla="*/ 24 h 358"/>
                <a:gd name="T10" fmla="*/ 199 w 327"/>
                <a:gd name="T11" fmla="*/ 15 h 358"/>
                <a:gd name="T12" fmla="*/ 199 w 327"/>
                <a:gd name="T13" fmla="*/ 7 h 358"/>
                <a:gd name="T14" fmla="*/ 196 w 327"/>
                <a:gd name="T15" fmla="*/ 7 h 358"/>
                <a:gd name="T16" fmla="*/ 187 w 327"/>
                <a:gd name="T17" fmla="*/ 0 h 358"/>
                <a:gd name="T18" fmla="*/ 182 w 327"/>
                <a:gd name="T19" fmla="*/ 0 h 358"/>
                <a:gd name="T20" fmla="*/ 185 w 327"/>
                <a:gd name="T21" fmla="*/ 7 h 358"/>
                <a:gd name="T22" fmla="*/ 180 w 327"/>
                <a:gd name="T23" fmla="*/ 10 h 358"/>
                <a:gd name="T24" fmla="*/ 161 w 327"/>
                <a:gd name="T25" fmla="*/ 17 h 358"/>
                <a:gd name="T26" fmla="*/ 168 w 327"/>
                <a:gd name="T27" fmla="*/ 26 h 358"/>
                <a:gd name="T28" fmla="*/ 173 w 327"/>
                <a:gd name="T29" fmla="*/ 33 h 358"/>
                <a:gd name="T30" fmla="*/ 154 w 327"/>
                <a:gd name="T31" fmla="*/ 29 h 358"/>
                <a:gd name="T32" fmla="*/ 149 w 327"/>
                <a:gd name="T33" fmla="*/ 22 h 358"/>
                <a:gd name="T34" fmla="*/ 142 w 327"/>
                <a:gd name="T35" fmla="*/ 22 h 358"/>
                <a:gd name="T36" fmla="*/ 102 w 327"/>
                <a:gd name="T37" fmla="*/ 45 h 358"/>
                <a:gd name="T38" fmla="*/ 85 w 327"/>
                <a:gd name="T39" fmla="*/ 48 h 358"/>
                <a:gd name="T40" fmla="*/ 35 w 327"/>
                <a:gd name="T41" fmla="*/ 69 h 358"/>
                <a:gd name="T42" fmla="*/ 21 w 327"/>
                <a:gd name="T43" fmla="*/ 78 h 358"/>
                <a:gd name="T44" fmla="*/ 7 w 327"/>
                <a:gd name="T45" fmla="*/ 109 h 358"/>
                <a:gd name="T46" fmla="*/ 38 w 327"/>
                <a:gd name="T47" fmla="*/ 168 h 358"/>
                <a:gd name="T48" fmla="*/ 88 w 327"/>
                <a:gd name="T49" fmla="*/ 275 h 358"/>
                <a:gd name="T50" fmla="*/ 114 w 327"/>
                <a:gd name="T51" fmla="*/ 332 h 358"/>
                <a:gd name="T52" fmla="*/ 140 w 327"/>
                <a:gd name="T53" fmla="*/ 348 h 358"/>
                <a:gd name="T54" fmla="*/ 222 w 327"/>
                <a:gd name="T55" fmla="*/ 303 h 358"/>
                <a:gd name="T56" fmla="*/ 320 w 327"/>
                <a:gd name="T57" fmla="*/ 251 h 358"/>
                <a:gd name="T58" fmla="*/ 320 w 327"/>
                <a:gd name="T59" fmla="*/ 246 h 358"/>
                <a:gd name="T60" fmla="*/ 324 w 327"/>
                <a:gd name="T61" fmla="*/ 237 h 358"/>
                <a:gd name="T62" fmla="*/ 327 w 327"/>
                <a:gd name="T63" fmla="*/ 218 h 358"/>
                <a:gd name="T64" fmla="*/ 324 w 327"/>
                <a:gd name="T65" fmla="*/ 206 h 358"/>
                <a:gd name="T66" fmla="*/ 324 w 327"/>
                <a:gd name="T67" fmla="*/ 209 h 358"/>
                <a:gd name="T68" fmla="*/ 317 w 327"/>
                <a:gd name="T69" fmla="*/ 209 h 358"/>
                <a:gd name="T70" fmla="*/ 320 w 327"/>
                <a:gd name="T71" fmla="*/ 187 h 358"/>
                <a:gd name="T72" fmla="*/ 317 w 327"/>
                <a:gd name="T73" fmla="*/ 168 h 358"/>
                <a:gd name="T74" fmla="*/ 310 w 327"/>
                <a:gd name="T75" fmla="*/ 154 h 358"/>
                <a:gd name="T76" fmla="*/ 308 w 327"/>
                <a:gd name="T77" fmla="*/ 142 h 358"/>
                <a:gd name="T78" fmla="*/ 296 w 327"/>
                <a:gd name="T79" fmla="*/ 135 h 358"/>
                <a:gd name="T80" fmla="*/ 296 w 327"/>
                <a:gd name="T81" fmla="*/ 130 h 358"/>
                <a:gd name="T82" fmla="*/ 286 w 327"/>
                <a:gd name="T83" fmla="*/ 128 h 358"/>
                <a:gd name="T84" fmla="*/ 277 w 327"/>
                <a:gd name="T85" fmla="*/ 126 h 358"/>
                <a:gd name="T86" fmla="*/ 275 w 327"/>
                <a:gd name="T87" fmla="*/ 128 h 358"/>
                <a:gd name="T88" fmla="*/ 267 w 327"/>
                <a:gd name="T89" fmla="*/ 123 h 358"/>
                <a:gd name="T90" fmla="*/ 265 w 327"/>
                <a:gd name="T91" fmla="*/ 119 h 358"/>
                <a:gd name="T92" fmla="*/ 260 w 327"/>
                <a:gd name="T93" fmla="*/ 107 h 358"/>
                <a:gd name="T94" fmla="*/ 253 w 327"/>
                <a:gd name="T95" fmla="*/ 97 h 358"/>
                <a:gd name="T96" fmla="*/ 253 w 327"/>
                <a:gd name="T97" fmla="*/ 86 h 358"/>
                <a:gd name="T98" fmla="*/ 256 w 327"/>
                <a:gd name="T99" fmla="*/ 83 h 358"/>
                <a:gd name="T100" fmla="*/ 251 w 327"/>
                <a:gd name="T101" fmla="*/ 81 h 358"/>
                <a:gd name="T102" fmla="*/ 249 w 327"/>
                <a:gd name="T103" fmla="*/ 74 h 358"/>
                <a:gd name="T104" fmla="*/ 246 w 327"/>
                <a:gd name="T105" fmla="*/ 64 h 358"/>
                <a:gd name="T106" fmla="*/ 241 w 327"/>
                <a:gd name="T107" fmla="*/ 59 h 358"/>
                <a:gd name="T108" fmla="*/ 237 w 327"/>
                <a:gd name="T109" fmla="*/ 52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27" h="358">
                  <a:moveTo>
                    <a:pt x="227" y="43"/>
                  </a:moveTo>
                  <a:lnTo>
                    <a:pt x="227" y="45"/>
                  </a:lnTo>
                  <a:lnTo>
                    <a:pt x="227" y="45"/>
                  </a:lnTo>
                  <a:lnTo>
                    <a:pt x="230" y="48"/>
                  </a:lnTo>
                  <a:lnTo>
                    <a:pt x="230" y="48"/>
                  </a:lnTo>
                  <a:lnTo>
                    <a:pt x="227" y="48"/>
                  </a:lnTo>
                  <a:lnTo>
                    <a:pt x="227" y="48"/>
                  </a:lnTo>
                  <a:lnTo>
                    <a:pt x="225" y="48"/>
                  </a:lnTo>
                  <a:lnTo>
                    <a:pt x="227" y="45"/>
                  </a:lnTo>
                  <a:lnTo>
                    <a:pt x="220" y="36"/>
                  </a:lnTo>
                  <a:lnTo>
                    <a:pt x="215" y="33"/>
                  </a:lnTo>
                  <a:lnTo>
                    <a:pt x="211" y="31"/>
                  </a:lnTo>
                  <a:lnTo>
                    <a:pt x="206" y="29"/>
                  </a:lnTo>
                  <a:lnTo>
                    <a:pt x="206" y="26"/>
                  </a:lnTo>
                  <a:lnTo>
                    <a:pt x="206" y="24"/>
                  </a:lnTo>
                  <a:lnTo>
                    <a:pt x="204" y="19"/>
                  </a:lnTo>
                  <a:lnTo>
                    <a:pt x="201" y="17"/>
                  </a:lnTo>
                  <a:lnTo>
                    <a:pt x="199" y="15"/>
                  </a:lnTo>
                  <a:lnTo>
                    <a:pt x="201" y="12"/>
                  </a:lnTo>
                  <a:lnTo>
                    <a:pt x="201" y="7"/>
                  </a:lnTo>
                  <a:lnTo>
                    <a:pt x="199" y="7"/>
                  </a:lnTo>
                  <a:lnTo>
                    <a:pt x="199" y="7"/>
                  </a:lnTo>
                  <a:lnTo>
                    <a:pt x="196" y="7"/>
                  </a:lnTo>
                  <a:lnTo>
                    <a:pt x="196" y="7"/>
                  </a:lnTo>
                  <a:lnTo>
                    <a:pt x="196" y="3"/>
                  </a:lnTo>
                  <a:lnTo>
                    <a:pt x="194" y="0"/>
                  </a:lnTo>
                  <a:lnTo>
                    <a:pt x="187" y="0"/>
                  </a:lnTo>
                  <a:lnTo>
                    <a:pt x="185" y="0"/>
                  </a:lnTo>
                  <a:lnTo>
                    <a:pt x="182" y="0"/>
                  </a:lnTo>
                  <a:lnTo>
                    <a:pt x="182" y="0"/>
                  </a:lnTo>
                  <a:lnTo>
                    <a:pt x="182" y="3"/>
                  </a:lnTo>
                  <a:lnTo>
                    <a:pt x="182" y="5"/>
                  </a:lnTo>
                  <a:lnTo>
                    <a:pt x="185" y="7"/>
                  </a:lnTo>
                  <a:lnTo>
                    <a:pt x="182" y="10"/>
                  </a:lnTo>
                  <a:lnTo>
                    <a:pt x="182" y="10"/>
                  </a:lnTo>
                  <a:lnTo>
                    <a:pt x="180" y="10"/>
                  </a:lnTo>
                  <a:lnTo>
                    <a:pt x="180" y="10"/>
                  </a:lnTo>
                  <a:lnTo>
                    <a:pt x="175" y="5"/>
                  </a:lnTo>
                  <a:lnTo>
                    <a:pt x="161" y="17"/>
                  </a:lnTo>
                  <a:lnTo>
                    <a:pt x="166" y="24"/>
                  </a:lnTo>
                  <a:lnTo>
                    <a:pt x="168" y="26"/>
                  </a:lnTo>
                  <a:lnTo>
                    <a:pt x="168" y="26"/>
                  </a:lnTo>
                  <a:lnTo>
                    <a:pt x="173" y="33"/>
                  </a:lnTo>
                  <a:lnTo>
                    <a:pt x="173" y="33"/>
                  </a:lnTo>
                  <a:lnTo>
                    <a:pt x="173" y="33"/>
                  </a:lnTo>
                  <a:lnTo>
                    <a:pt x="170" y="33"/>
                  </a:lnTo>
                  <a:lnTo>
                    <a:pt x="163" y="31"/>
                  </a:lnTo>
                  <a:lnTo>
                    <a:pt x="154" y="29"/>
                  </a:lnTo>
                  <a:lnTo>
                    <a:pt x="151" y="24"/>
                  </a:lnTo>
                  <a:lnTo>
                    <a:pt x="151" y="24"/>
                  </a:lnTo>
                  <a:lnTo>
                    <a:pt x="149" y="22"/>
                  </a:lnTo>
                  <a:lnTo>
                    <a:pt x="147" y="22"/>
                  </a:lnTo>
                  <a:lnTo>
                    <a:pt x="144" y="22"/>
                  </a:lnTo>
                  <a:lnTo>
                    <a:pt x="142" y="22"/>
                  </a:lnTo>
                  <a:lnTo>
                    <a:pt x="121" y="31"/>
                  </a:lnTo>
                  <a:lnTo>
                    <a:pt x="97" y="41"/>
                  </a:lnTo>
                  <a:lnTo>
                    <a:pt x="102" y="45"/>
                  </a:lnTo>
                  <a:lnTo>
                    <a:pt x="92" y="55"/>
                  </a:lnTo>
                  <a:lnTo>
                    <a:pt x="85" y="48"/>
                  </a:lnTo>
                  <a:lnTo>
                    <a:pt x="85" y="48"/>
                  </a:lnTo>
                  <a:lnTo>
                    <a:pt x="54" y="59"/>
                  </a:lnTo>
                  <a:lnTo>
                    <a:pt x="40" y="67"/>
                  </a:lnTo>
                  <a:lnTo>
                    <a:pt x="35" y="69"/>
                  </a:lnTo>
                  <a:lnTo>
                    <a:pt x="31" y="71"/>
                  </a:lnTo>
                  <a:lnTo>
                    <a:pt x="21" y="78"/>
                  </a:lnTo>
                  <a:lnTo>
                    <a:pt x="21" y="78"/>
                  </a:lnTo>
                  <a:lnTo>
                    <a:pt x="16" y="81"/>
                  </a:lnTo>
                  <a:lnTo>
                    <a:pt x="0" y="93"/>
                  </a:lnTo>
                  <a:lnTo>
                    <a:pt x="7" y="109"/>
                  </a:lnTo>
                  <a:lnTo>
                    <a:pt x="16" y="128"/>
                  </a:lnTo>
                  <a:lnTo>
                    <a:pt x="26" y="147"/>
                  </a:lnTo>
                  <a:lnTo>
                    <a:pt x="38" y="168"/>
                  </a:lnTo>
                  <a:lnTo>
                    <a:pt x="52" y="199"/>
                  </a:lnTo>
                  <a:lnTo>
                    <a:pt x="76" y="251"/>
                  </a:lnTo>
                  <a:lnTo>
                    <a:pt x="88" y="275"/>
                  </a:lnTo>
                  <a:lnTo>
                    <a:pt x="95" y="289"/>
                  </a:lnTo>
                  <a:lnTo>
                    <a:pt x="111" y="322"/>
                  </a:lnTo>
                  <a:lnTo>
                    <a:pt x="114" y="332"/>
                  </a:lnTo>
                  <a:lnTo>
                    <a:pt x="118" y="341"/>
                  </a:lnTo>
                  <a:lnTo>
                    <a:pt x="128" y="358"/>
                  </a:lnTo>
                  <a:lnTo>
                    <a:pt x="140" y="348"/>
                  </a:lnTo>
                  <a:lnTo>
                    <a:pt x="156" y="341"/>
                  </a:lnTo>
                  <a:lnTo>
                    <a:pt x="178" y="327"/>
                  </a:lnTo>
                  <a:lnTo>
                    <a:pt x="222" y="303"/>
                  </a:lnTo>
                  <a:lnTo>
                    <a:pt x="260" y="282"/>
                  </a:lnTo>
                  <a:lnTo>
                    <a:pt x="312" y="256"/>
                  </a:lnTo>
                  <a:lnTo>
                    <a:pt x="320" y="251"/>
                  </a:lnTo>
                  <a:lnTo>
                    <a:pt x="320" y="251"/>
                  </a:lnTo>
                  <a:lnTo>
                    <a:pt x="320" y="251"/>
                  </a:lnTo>
                  <a:lnTo>
                    <a:pt x="320" y="246"/>
                  </a:lnTo>
                  <a:lnTo>
                    <a:pt x="322" y="242"/>
                  </a:lnTo>
                  <a:lnTo>
                    <a:pt x="322" y="239"/>
                  </a:lnTo>
                  <a:lnTo>
                    <a:pt x="324" y="237"/>
                  </a:lnTo>
                  <a:lnTo>
                    <a:pt x="324" y="237"/>
                  </a:lnTo>
                  <a:lnTo>
                    <a:pt x="327" y="225"/>
                  </a:lnTo>
                  <a:lnTo>
                    <a:pt x="327" y="218"/>
                  </a:lnTo>
                  <a:lnTo>
                    <a:pt x="327" y="211"/>
                  </a:lnTo>
                  <a:lnTo>
                    <a:pt x="327" y="209"/>
                  </a:lnTo>
                  <a:lnTo>
                    <a:pt x="324" y="206"/>
                  </a:lnTo>
                  <a:lnTo>
                    <a:pt x="324" y="206"/>
                  </a:lnTo>
                  <a:lnTo>
                    <a:pt x="324" y="209"/>
                  </a:lnTo>
                  <a:lnTo>
                    <a:pt x="324" y="209"/>
                  </a:lnTo>
                  <a:lnTo>
                    <a:pt x="324" y="211"/>
                  </a:lnTo>
                  <a:lnTo>
                    <a:pt x="322" y="211"/>
                  </a:lnTo>
                  <a:lnTo>
                    <a:pt x="317" y="209"/>
                  </a:lnTo>
                  <a:lnTo>
                    <a:pt x="317" y="209"/>
                  </a:lnTo>
                  <a:lnTo>
                    <a:pt x="317" y="197"/>
                  </a:lnTo>
                  <a:lnTo>
                    <a:pt x="320" y="187"/>
                  </a:lnTo>
                  <a:lnTo>
                    <a:pt x="322" y="173"/>
                  </a:lnTo>
                  <a:lnTo>
                    <a:pt x="320" y="171"/>
                  </a:lnTo>
                  <a:lnTo>
                    <a:pt x="317" y="168"/>
                  </a:lnTo>
                  <a:lnTo>
                    <a:pt x="315" y="164"/>
                  </a:lnTo>
                  <a:lnTo>
                    <a:pt x="308" y="156"/>
                  </a:lnTo>
                  <a:lnTo>
                    <a:pt x="310" y="154"/>
                  </a:lnTo>
                  <a:lnTo>
                    <a:pt x="310" y="154"/>
                  </a:lnTo>
                  <a:lnTo>
                    <a:pt x="310" y="147"/>
                  </a:lnTo>
                  <a:lnTo>
                    <a:pt x="308" y="142"/>
                  </a:lnTo>
                  <a:lnTo>
                    <a:pt x="303" y="140"/>
                  </a:lnTo>
                  <a:lnTo>
                    <a:pt x="301" y="138"/>
                  </a:lnTo>
                  <a:lnTo>
                    <a:pt x="296" y="135"/>
                  </a:lnTo>
                  <a:lnTo>
                    <a:pt x="296" y="133"/>
                  </a:lnTo>
                  <a:lnTo>
                    <a:pt x="296" y="133"/>
                  </a:lnTo>
                  <a:lnTo>
                    <a:pt x="296" y="130"/>
                  </a:lnTo>
                  <a:lnTo>
                    <a:pt x="296" y="130"/>
                  </a:lnTo>
                  <a:lnTo>
                    <a:pt x="289" y="128"/>
                  </a:lnTo>
                  <a:lnTo>
                    <a:pt x="286" y="128"/>
                  </a:lnTo>
                  <a:lnTo>
                    <a:pt x="282" y="128"/>
                  </a:lnTo>
                  <a:lnTo>
                    <a:pt x="279" y="128"/>
                  </a:lnTo>
                  <a:lnTo>
                    <a:pt x="277" y="126"/>
                  </a:lnTo>
                  <a:lnTo>
                    <a:pt x="277" y="126"/>
                  </a:lnTo>
                  <a:lnTo>
                    <a:pt x="275" y="128"/>
                  </a:lnTo>
                  <a:lnTo>
                    <a:pt x="275" y="128"/>
                  </a:lnTo>
                  <a:lnTo>
                    <a:pt x="272" y="130"/>
                  </a:lnTo>
                  <a:lnTo>
                    <a:pt x="270" y="128"/>
                  </a:lnTo>
                  <a:lnTo>
                    <a:pt x="267" y="123"/>
                  </a:lnTo>
                  <a:lnTo>
                    <a:pt x="267" y="119"/>
                  </a:lnTo>
                  <a:lnTo>
                    <a:pt x="267" y="119"/>
                  </a:lnTo>
                  <a:lnTo>
                    <a:pt x="265" y="119"/>
                  </a:lnTo>
                  <a:lnTo>
                    <a:pt x="265" y="116"/>
                  </a:lnTo>
                  <a:lnTo>
                    <a:pt x="265" y="114"/>
                  </a:lnTo>
                  <a:lnTo>
                    <a:pt x="260" y="107"/>
                  </a:lnTo>
                  <a:lnTo>
                    <a:pt x="256" y="104"/>
                  </a:lnTo>
                  <a:lnTo>
                    <a:pt x="256" y="102"/>
                  </a:lnTo>
                  <a:lnTo>
                    <a:pt x="253" y="97"/>
                  </a:lnTo>
                  <a:lnTo>
                    <a:pt x="251" y="90"/>
                  </a:lnTo>
                  <a:lnTo>
                    <a:pt x="253" y="86"/>
                  </a:lnTo>
                  <a:lnTo>
                    <a:pt x="253" y="86"/>
                  </a:lnTo>
                  <a:lnTo>
                    <a:pt x="256" y="88"/>
                  </a:lnTo>
                  <a:lnTo>
                    <a:pt x="256" y="86"/>
                  </a:lnTo>
                  <a:lnTo>
                    <a:pt x="256" y="83"/>
                  </a:lnTo>
                  <a:lnTo>
                    <a:pt x="256" y="83"/>
                  </a:lnTo>
                  <a:lnTo>
                    <a:pt x="253" y="83"/>
                  </a:lnTo>
                  <a:lnTo>
                    <a:pt x="251" y="81"/>
                  </a:lnTo>
                  <a:lnTo>
                    <a:pt x="251" y="81"/>
                  </a:lnTo>
                  <a:lnTo>
                    <a:pt x="251" y="78"/>
                  </a:lnTo>
                  <a:lnTo>
                    <a:pt x="249" y="74"/>
                  </a:lnTo>
                  <a:lnTo>
                    <a:pt x="244" y="74"/>
                  </a:lnTo>
                  <a:lnTo>
                    <a:pt x="246" y="69"/>
                  </a:lnTo>
                  <a:lnTo>
                    <a:pt x="246" y="64"/>
                  </a:lnTo>
                  <a:lnTo>
                    <a:pt x="246" y="62"/>
                  </a:lnTo>
                  <a:lnTo>
                    <a:pt x="241" y="62"/>
                  </a:lnTo>
                  <a:lnTo>
                    <a:pt x="241" y="59"/>
                  </a:lnTo>
                  <a:lnTo>
                    <a:pt x="241" y="55"/>
                  </a:lnTo>
                  <a:lnTo>
                    <a:pt x="239" y="55"/>
                  </a:lnTo>
                  <a:lnTo>
                    <a:pt x="237" y="52"/>
                  </a:lnTo>
                  <a:lnTo>
                    <a:pt x="230" y="45"/>
                  </a:lnTo>
                  <a:lnTo>
                    <a:pt x="227" y="4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2" name="Freeform 84"/>
            <p:cNvSpPr>
              <a:spLocks/>
            </p:cNvSpPr>
            <p:nvPr/>
          </p:nvSpPr>
          <p:spPr bwMode="auto">
            <a:xfrm>
              <a:off x="1632368" y="5273091"/>
              <a:ext cx="271463" cy="296863"/>
            </a:xfrm>
            <a:custGeom>
              <a:avLst/>
              <a:gdLst>
                <a:gd name="T0" fmla="*/ 28 w 171"/>
                <a:gd name="T1" fmla="*/ 177 h 187"/>
                <a:gd name="T2" fmla="*/ 43 w 171"/>
                <a:gd name="T3" fmla="*/ 179 h 187"/>
                <a:gd name="T4" fmla="*/ 57 w 171"/>
                <a:gd name="T5" fmla="*/ 184 h 187"/>
                <a:gd name="T6" fmla="*/ 83 w 171"/>
                <a:gd name="T7" fmla="*/ 179 h 187"/>
                <a:gd name="T8" fmla="*/ 99 w 171"/>
                <a:gd name="T9" fmla="*/ 179 h 187"/>
                <a:gd name="T10" fmla="*/ 166 w 171"/>
                <a:gd name="T11" fmla="*/ 182 h 187"/>
                <a:gd name="T12" fmla="*/ 168 w 171"/>
                <a:gd name="T13" fmla="*/ 127 h 187"/>
                <a:gd name="T14" fmla="*/ 163 w 171"/>
                <a:gd name="T15" fmla="*/ 59 h 187"/>
                <a:gd name="T16" fmla="*/ 149 w 171"/>
                <a:gd name="T17" fmla="*/ 45 h 187"/>
                <a:gd name="T18" fmla="*/ 135 w 171"/>
                <a:gd name="T19" fmla="*/ 35 h 187"/>
                <a:gd name="T20" fmla="*/ 137 w 171"/>
                <a:gd name="T21" fmla="*/ 23 h 187"/>
                <a:gd name="T22" fmla="*/ 116 w 171"/>
                <a:gd name="T23" fmla="*/ 14 h 187"/>
                <a:gd name="T24" fmla="*/ 95 w 171"/>
                <a:gd name="T25" fmla="*/ 7 h 187"/>
                <a:gd name="T26" fmla="*/ 73 w 171"/>
                <a:gd name="T27" fmla="*/ 7 h 187"/>
                <a:gd name="T28" fmla="*/ 55 w 171"/>
                <a:gd name="T29" fmla="*/ 0 h 187"/>
                <a:gd name="T30" fmla="*/ 55 w 171"/>
                <a:gd name="T31" fmla="*/ 11 h 187"/>
                <a:gd name="T32" fmla="*/ 57 w 171"/>
                <a:gd name="T33" fmla="*/ 16 h 187"/>
                <a:gd name="T34" fmla="*/ 50 w 171"/>
                <a:gd name="T35" fmla="*/ 23 h 187"/>
                <a:gd name="T36" fmla="*/ 40 w 171"/>
                <a:gd name="T37" fmla="*/ 28 h 187"/>
                <a:gd name="T38" fmla="*/ 47 w 171"/>
                <a:gd name="T39" fmla="*/ 42 h 187"/>
                <a:gd name="T40" fmla="*/ 40 w 171"/>
                <a:gd name="T41" fmla="*/ 47 h 187"/>
                <a:gd name="T42" fmla="*/ 31 w 171"/>
                <a:gd name="T43" fmla="*/ 56 h 187"/>
                <a:gd name="T44" fmla="*/ 28 w 171"/>
                <a:gd name="T45" fmla="*/ 61 h 187"/>
                <a:gd name="T46" fmla="*/ 21 w 171"/>
                <a:gd name="T47" fmla="*/ 68 h 187"/>
                <a:gd name="T48" fmla="*/ 24 w 171"/>
                <a:gd name="T49" fmla="*/ 78 h 187"/>
                <a:gd name="T50" fmla="*/ 21 w 171"/>
                <a:gd name="T51" fmla="*/ 80 h 187"/>
                <a:gd name="T52" fmla="*/ 17 w 171"/>
                <a:gd name="T53" fmla="*/ 82 h 187"/>
                <a:gd name="T54" fmla="*/ 7 w 171"/>
                <a:gd name="T55" fmla="*/ 82 h 187"/>
                <a:gd name="T56" fmla="*/ 7 w 171"/>
                <a:gd name="T57" fmla="*/ 87 h 187"/>
                <a:gd name="T58" fmla="*/ 10 w 171"/>
                <a:gd name="T59" fmla="*/ 90 h 187"/>
                <a:gd name="T60" fmla="*/ 10 w 171"/>
                <a:gd name="T61" fmla="*/ 94 h 187"/>
                <a:gd name="T62" fmla="*/ 10 w 171"/>
                <a:gd name="T63" fmla="*/ 97 h 187"/>
                <a:gd name="T64" fmla="*/ 2 w 171"/>
                <a:gd name="T65" fmla="*/ 108 h 187"/>
                <a:gd name="T66" fmla="*/ 2 w 171"/>
                <a:gd name="T67" fmla="*/ 113 h 187"/>
                <a:gd name="T68" fmla="*/ 2 w 171"/>
                <a:gd name="T69" fmla="*/ 123 h 187"/>
                <a:gd name="T70" fmla="*/ 0 w 171"/>
                <a:gd name="T71" fmla="*/ 125 h 187"/>
                <a:gd name="T72" fmla="*/ 0 w 171"/>
                <a:gd name="T73" fmla="*/ 130 h 187"/>
                <a:gd name="T74" fmla="*/ 2 w 171"/>
                <a:gd name="T75" fmla="*/ 132 h 187"/>
                <a:gd name="T76" fmla="*/ 7 w 171"/>
                <a:gd name="T77" fmla="*/ 144 h 187"/>
                <a:gd name="T78" fmla="*/ 7 w 171"/>
                <a:gd name="T79" fmla="*/ 149 h 187"/>
                <a:gd name="T80" fmla="*/ 5 w 171"/>
                <a:gd name="T81" fmla="*/ 160 h 187"/>
                <a:gd name="T82" fmla="*/ 5 w 171"/>
                <a:gd name="T83" fmla="*/ 168 h 187"/>
                <a:gd name="T84" fmla="*/ 0 w 171"/>
                <a:gd name="T85" fmla="*/ 175 h 187"/>
                <a:gd name="T86" fmla="*/ 12 w 171"/>
                <a:gd name="T87" fmla="*/ 17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71" h="187">
                  <a:moveTo>
                    <a:pt x="26" y="177"/>
                  </a:moveTo>
                  <a:lnTo>
                    <a:pt x="26" y="177"/>
                  </a:lnTo>
                  <a:lnTo>
                    <a:pt x="28" y="177"/>
                  </a:lnTo>
                  <a:lnTo>
                    <a:pt x="31" y="177"/>
                  </a:lnTo>
                  <a:lnTo>
                    <a:pt x="38" y="179"/>
                  </a:lnTo>
                  <a:lnTo>
                    <a:pt x="43" y="179"/>
                  </a:lnTo>
                  <a:lnTo>
                    <a:pt x="47" y="179"/>
                  </a:lnTo>
                  <a:lnTo>
                    <a:pt x="47" y="184"/>
                  </a:lnTo>
                  <a:lnTo>
                    <a:pt x="57" y="184"/>
                  </a:lnTo>
                  <a:lnTo>
                    <a:pt x="62" y="184"/>
                  </a:lnTo>
                  <a:lnTo>
                    <a:pt x="83" y="187"/>
                  </a:lnTo>
                  <a:lnTo>
                    <a:pt x="83" y="179"/>
                  </a:lnTo>
                  <a:lnTo>
                    <a:pt x="88" y="179"/>
                  </a:lnTo>
                  <a:lnTo>
                    <a:pt x="97" y="179"/>
                  </a:lnTo>
                  <a:lnTo>
                    <a:pt x="99" y="179"/>
                  </a:lnTo>
                  <a:lnTo>
                    <a:pt x="102" y="179"/>
                  </a:lnTo>
                  <a:lnTo>
                    <a:pt x="130" y="182"/>
                  </a:lnTo>
                  <a:lnTo>
                    <a:pt x="166" y="182"/>
                  </a:lnTo>
                  <a:lnTo>
                    <a:pt x="166" y="163"/>
                  </a:lnTo>
                  <a:lnTo>
                    <a:pt x="166" y="146"/>
                  </a:lnTo>
                  <a:lnTo>
                    <a:pt x="168" y="127"/>
                  </a:lnTo>
                  <a:lnTo>
                    <a:pt x="168" y="99"/>
                  </a:lnTo>
                  <a:lnTo>
                    <a:pt x="171" y="59"/>
                  </a:lnTo>
                  <a:lnTo>
                    <a:pt x="163" y="59"/>
                  </a:lnTo>
                  <a:lnTo>
                    <a:pt x="163" y="52"/>
                  </a:lnTo>
                  <a:lnTo>
                    <a:pt x="149" y="49"/>
                  </a:lnTo>
                  <a:lnTo>
                    <a:pt x="149" y="45"/>
                  </a:lnTo>
                  <a:lnTo>
                    <a:pt x="140" y="42"/>
                  </a:lnTo>
                  <a:lnTo>
                    <a:pt x="135" y="42"/>
                  </a:lnTo>
                  <a:lnTo>
                    <a:pt x="135" y="35"/>
                  </a:lnTo>
                  <a:lnTo>
                    <a:pt x="128" y="35"/>
                  </a:lnTo>
                  <a:lnTo>
                    <a:pt x="130" y="21"/>
                  </a:lnTo>
                  <a:lnTo>
                    <a:pt x="137" y="23"/>
                  </a:lnTo>
                  <a:lnTo>
                    <a:pt x="137" y="16"/>
                  </a:lnTo>
                  <a:lnTo>
                    <a:pt x="123" y="14"/>
                  </a:lnTo>
                  <a:lnTo>
                    <a:pt x="116" y="14"/>
                  </a:lnTo>
                  <a:lnTo>
                    <a:pt x="102" y="14"/>
                  </a:lnTo>
                  <a:lnTo>
                    <a:pt x="102" y="7"/>
                  </a:lnTo>
                  <a:lnTo>
                    <a:pt x="95" y="7"/>
                  </a:lnTo>
                  <a:lnTo>
                    <a:pt x="95" y="14"/>
                  </a:lnTo>
                  <a:lnTo>
                    <a:pt x="73" y="14"/>
                  </a:lnTo>
                  <a:lnTo>
                    <a:pt x="73" y="7"/>
                  </a:lnTo>
                  <a:lnTo>
                    <a:pt x="59" y="7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55" y="4"/>
                  </a:lnTo>
                  <a:lnTo>
                    <a:pt x="52" y="9"/>
                  </a:lnTo>
                  <a:lnTo>
                    <a:pt x="55" y="11"/>
                  </a:lnTo>
                  <a:lnTo>
                    <a:pt x="57" y="14"/>
                  </a:lnTo>
                  <a:lnTo>
                    <a:pt x="57" y="16"/>
                  </a:lnTo>
                  <a:lnTo>
                    <a:pt x="57" y="16"/>
                  </a:lnTo>
                  <a:lnTo>
                    <a:pt x="55" y="21"/>
                  </a:lnTo>
                  <a:lnTo>
                    <a:pt x="52" y="21"/>
                  </a:lnTo>
                  <a:lnTo>
                    <a:pt x="50" y="23"/>
                  </a:lnTo>
                  <a:lnTo>
                    <a:pt x="45" y="23"/>
                  </a:lnTo>
                  <a:lnTo>
                    <a:pt x="43" y="26"/>
                  </a:lnTo>
                  <a:lnTo>
                    <a:pt x="40" y="28"/>
                  </a:lnTo>
                  <a:lnTo>
                    <a:pt x="40" y="28"/>
                  </a:lnTo>
                  <a:lnTo>
                    <a:pt x="45" y="40"/>
                  </a:lnTo>
                  <a:lnTo>
                    <a:pt x="47" y="42"/>
                  </a:lnTo>
                  <a:lnTo>
                    <a:pt x="47" y="42"/>
                  </a:lnTo>
                  <a:lnTo>
                    <a:pt x="43" y="45"/>
                  </a:lnTo>
                  <a:lnTo>
                    <a:pt x="40" y="47"/>
                  </a:lnTo>
                  <a:lnTo>
                    <a:pt x="38" y="52"/>
                  </a:lnTo>
                  <a:lnTo>
                    <a:pt x="33" y="54"/>
                  </a:lnTo>
                  <a:lnTo>
                    <a:pt x="31" y="56"/>
                  </a:lnTo>
                  <a:lnTo>
                    <a:pt x="31" y="56"/>
                  </a:lnTo>
                  <a:lnTo>
                    <a:pt x="31" y="61"/>
                  </a:lnTo>
                  <a:lnTo>
                    <a:pt x="28" y="61"/>
                  </a:lnTo>
                  <a:lnTo>
                    <a:pt x="24" y="63"/>
                  </a:lnTo>
                  <a:lnTo>
                    <a:pt x="21" y="66"/>
                  </a:lnTo>
                  <a:lnTo>
                    <a:pt x="21" y="68"/>
                  </a:lnTo>
                  <a:lnTo>
                    <a:pt x="24" y="71"/>
                  </a:lnTo>
                  <a:lnTo>
                    <a:pt x="26" y="73"/>
                  </a:lnTo>
                  <a:lnTo>
                    <a:pt x="24" y="78"/>
                  </a:lnTo>
                  <a:lnTo>
                    <a:pt x="24" y="80"/>
                  </a:lnTo>
                  <a:lnTo>
                    <a:pt x="24" y="80"/>
                  </a:lnTo>
                  <a:lnTo>
                    <a:pt x="21" y="80"/>
                  </a:lnTo>
                  <a:lnTo>
                    <a:pt x="21" y="82"/>
                  </a:lnTo>
                  <a:lnTo>
                    <a:pt x="19" y="82"/>
                  </a:lnTo>
                  <a:lnTo>
                    <a:pt x="17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5"/>
                  </a:lnTo>
                  <a:lnTo>
                    <a:pt x="7" y="87"/>
                  </a:lnTo>
                  <a:lnTo>
                    <a:pt x="10" y="90"/>
                  </a:lnTo>
                  <a:lnTo>
                    <a:pt x="10" y="90"/>
                  </a:lnTo>
                  <a:lnTo>
                    <a:pt x="10" y="90"/>
                  </a:lnTo>
                  <a:lnTo>
                    <a:pt x="10" y="92"/>
                  </a:lnTo>
                  <a:lnTo>
                    <a:pt x="10" y="94"/>
                  </a:lnTo>
                  <a:lnTo>
                    <a:pt x="10" y="94"/>
                  </a:lnTo>
                  <a:lnTo>
                    <a:pt x="10" y="97"/>
                  </a:lnTo>
                  <a:lnTo>
                    <a:pt x="10" y="97"/>
                  </a:lnTo>
                  <a:lnTo>
                    <a:pt x="10" y="97"/>
                  </a:lnTo>
                  <a:lnTo>
                    <a:pt x="7" y="101"/>
                  </a:lnTo>
                  <a:lnTo>
                    <a:pt x="5" y="108"/>
                  </a:lnTo>
                  <a:lnTo>
                    <a:pt x="2" y="108"/>
                  </a:lnTo>
                  <a:lnTo>
                    <a:pt x="2" y="111"/>
                  </a:lnTo>
                  <a:lnTo>
                    <a:pt x="0" y="111"/>
                  </a:lnTo>
                  <a:lnTo>
                    <a:pt x="2" y="113"/>
                  </a:lnTo>
                  <a:lnTo>
                    <a:pt x="2" y="118"/>
                  </a:lnTo>
                  <a:lnTo>
                    <a:pt x="2" y="123"/>
                  </a:lnTo>
                  <a:lnTo>
                    <a:pt x="2" y="123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130"/>
                  </a:lnTo>
                  <a:lnTo>
                    <a:pt x="2" y="132"/>
                  </a:lnTo>
                  <a:lnTo>
                    <a:pt x="2" y="132"/>
                  </a:lnTo>
                  <a:lnTo>
                    <a:pt x="2" y="132"/>
                  </a:lnTo>
                  <a:lnTo>
                    <a:pt x="5" y="134"/>
                  </a:lnTo>
                  <a:lnTo>
                    <a:pt x="5" y="139"/>
                  </a:lnTo>
                  <a:lnTo>
                    <a:pt x="7" y="144"/>
                  </a:lnTo>
                  <a:lnTo>
                    <a:pt x="7" y="146"/>
                  </a:lnTo>
                  <a:lnTo>
                    <a:pt x="7" y="146"/>
                  </a:lnTo>
                  <a:lnTo>
                    <a:pt x="7" y="149"/>
                  </a:lnTo>
                  <a:lnTo>
                    <a:pt x="7" y="151"/>
                  </a:lnTo>
                  <a:lnTo>
                    <a:pt x="5" y="153"/>
                  </a:lnTo>
                  <a:lnTo>
                    <a:pt x="5" y="160"/>
                  </a:lnTo>
                  <a:lnTo>
                    <a:pt x="5" y="160"/>
                  </a:lnTo>
                  <a:lnTo>
                    <a:pt x="7" y="165"/>
                  </a:lnTo>
                  <a:lnTo>
                    <a:pt x="5" y="168"/>
                  </a:lnTo>
                  <a:lnTo>
                    <a:pt x="2" y="170"/>
                  </a:lnTo>
                  <a:lnTo>
                    <a:pt x="0" y="175"/>
                  </a:lnTo>
                  <a:lnTo>
                    <a:pt x="0" y="175"/>
                  </a:lnTo>
                  <a:lnTo>
                    <a:pt x="0" y="175"/>
                  </a:lnTo>
                  <a:lnTo>
                    <a:pt x="0" y="177"/>
                  </a:lnTo>
                  <a:lnTo>
                    <a:pt x="12" y="177"/>
                  </a:lnTo>
                  <a:lnTo>
                    <a:pt x="26" y="177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3" name="Freeform 85"/>
            <p:cNvSpPr>
              <a:spLocks/>
            </p:cNvSpPr>
            <p:nvPr/>
          </p:nvSpPr>
          <p:spPr bwMode="auto">
            <a:xfrm>
              <a:off x="1459331" y="2842628"/>
              <a:ext cx="587375" cy="517526"/>
            </a:xfrm>
            <a:custGeom>
              <a:avLst/>
              <a:gdLst>
                <a:gd name="T0" fmla="*/ 95 w 370"/>
                <a:gd name="T1" fmla="*/ 322 h 326"/>
                <a:gd name="T2" fmla="*/ 164 w 370"/>
                <a:gd name="T3" fmla="*/ 324 h 326"/>
                <a:gd name="T4" fmla="*/ 225 w 370"/>
                <a:gd name="T5" fmla="*/ 324 h 326"/>
                <a:gd name="T6" fmla="*/ 237 w 370"/>
                <a:gd name="T7" fmla="*/ 317 h 326"/>
                <a:gd name="T8" fmla="*/ 244 w 370"/>
                <a:gd name="T9" fmla="*/ 312 h 326"/>
                <a:gd name="T10" fmla="*/ 242 w 370"/>
                <a:gd name="T11" fmla="*/ 303 h 326"/>
                <a:gd name="T12" fmla="*/ 249 w 370"/>
                <a:gd name="T13" fmla="*/ 300 h 326"/>
                <a:gd name="T14" fmla="*/ 253 w 370"/>
                <a:gd name="T15" fmla="*/ 303 h 326"/>
                <a:gd name="T16" fmla="*/ 265 w 370"/>
                <a:gd name="T17" fmla="*/ 312 h 326"/>
                <a:gd name="T18" fmla="*/ 275 w 370"/>
                <a:gd name="T19" fmla="*/ 317 h 326"/>
                <a:gd name="T20" fmla="*/ 282 w 370"/>
                <a:gd name="T21" fmla="*/ 312 h 326"/>
                <a:gd name="T22" fmla="*/ 291 w 370"/>
                <a:gd name="T23" fmla="*/ 307 h 326"/>
                <a:gd name="T24" fmla="*/ 291 w 370"/>
                <a:gd name="T25" fmla="*/ 300 h 326"/>
                <a:gd name="T26" fmla="*/ 298 w 370"/>
                <a:gd name="T27" fmla="*/ 296 h 326"/>
                <a:gd name="T28" fmla="*/ 303 w 370"/>
                <a:gd name="T29" fmla="*/ 284 h 326"/>
                <a:gd name="T30" fmla="*/ 315 w 370"/>
                <a:gd name="T31" fmla="*/ 279 h 326"/>
                <a:gd name="T32" fmla="*/ 329 w 370"/>
                <a:gd name="T33" fmla="*/ 272 h 326"/>
                <a:gd name="T34" fmla="*/ 339 w 370"/>
                <a:gd name="T35" fmla="*/ 265 h 326"/>
                <a:gd name="T36" fmla="*/ 341 w 370"/>
                <a:gd name="T37" fmla="*/ 255 h 326"/>
                <a:gd name="T38" fmla="*/ 346 w 370"/>
                <a:gd name="T39" fmla="*/ 253 h 326"/>
                <a:gd name="T40" fmla="*/ 355 w 370"/>
                <a:gd name="T41" fmla="*/ 253 h 326"/>
                <a:gd name="T42" fmla="*/ 365 w 370"/>
                <a:gd name="T43" fmla="*/ 248 h 326"/>
                <a:gd name="T44" fmla="*/ 365 w 370"/>
                <a:gd name="T45" fmla="*/ 244 h 326"/>
                <a:gd name="T46" fmla="*/ 360 w 370"/>
                <a:gd name="T47" fmla="*/ 232 h 326"/>
                <a:gd name="T48" fmla="*/ 353 w 370"/>
                <a:gd name="T49" fmla="*/ 227 h 326"/>
                <a:gd name="T50" fmla="*/ 355 w 370"/>
                <a:gd name="T51" fmla="*/ 222 h 326"/>
                <a:gd name="T52" fmla="*/ 358 w 370"/>
                <a:gd name="T53" fmla="*/ 215 h 326"/>
                <a:gd name="T54" fmla="*/ 370 w 370"/>
                <a:gd name="T55" fmla="*/ 206 h 326"/>
                <a:gd name="T56" fmla="*/ 370 w 370"/>
                <a:gd name="T57" fmla="*/ 203 h 326"/>
                <a:gd name="T58" fmla="*/ 360 w 370"/>
                <a:gd name="T59" fmla="*/ 201 h 326"/>
                <a:gd name="T60" fmla="*/ 315 w 370"/>
                <a:gd name="T61" fmla="*/ 203 h 326"/>
                <a:gd name="T62" fmla="*/ 303 w 370"/>
                <a:gd name="T63" fmla="*/ 175 h 326"/>
                <a:gd name="T64" fmla="*/ 306 w 370"/>
                <a:gd name="T65" fmla="*/ 128 h 326"/>
                <a:gd name="T66" fmla="*/ 308 w 370"/>
                <a:gd name="T67" fmla="*/ 87 h 326"/>
                <a:gd name="T68" fmla="*/ 308 w 370"/>
                <a:gd name="T69" fmla="*/ 78 h 326"/>
                <a:gd name="T70" fmla="*/ 301 w 370"/>
                <a:gd name="T71" fmla="*/ 78 h 326"/>
                <a:gd name="T72" fmla="*/ 308 w 370"/>
                <a:gd name="T73" fmla="*/ 71 h 326"/>
                <a:gd name="T74" fmla="*/ 308 w 370"/>
                <a:gd name="T75" fmla="*/ 47 h 326"/>
                <a:gd name="T76" fmla="*/ 284 w 370"/>
                <a:gd name="T77" fmla="*/ 19 h 326"/>
                <a:gd name="T78" fmla="*/ 242 w 370"/>
                <a:gd name="T79" fmla="*/ 7 h 326"/>
                <a:gd name="T80" fmla="*/ 206 w 370"/>
                <a:gd name="T81" fmla="*/ 0 h 326"/>
                <a:gd name="T82" fmla="*/ 204 w 370"/>
                <a:gd name="T83" fmla="*/ 26 h 326"/>
                <a:gd name="T84" fmla="*/ 204 w 370"/>
                <a:gd name="T85" fmla="*/ 38 h 326"/>
                <a:gd name="T86" fmla="*/ 204 w 370"/>
                <a:gd name="T87" fmla="*/ 47 h 326"/>
                <a:gd name="T88" fmla="*/ 204 w 370"/>
                <a:gd name="T89" fmla="*/ 61 h 326"/>
                <a:gd name="T90" fmla="*/ 201 w 370"/>
                <a:gd name="T91" fmla="*/ 73 h 326"/>
                <a:gd name="T92" fmla="*/ 201 w 370"/>
                <a:gd name="T93" fmla="*/ 83 h 326"/>
                <a:gd name="T94" fmla="*/ 190 w 370"/>
                <a:gd name="T95" fmla="*/ 85 h 326"/>
                <a:gd name="T96" fmla="*/ 156 w 370"/>
                <a:gd name="T97" fmla="*/ 102 h 326"/>
                <a:gd name="T98" fmla="*/ 147 w 370"/>
                <a:gd name="T99" fmla="*/ 99 h 326"/>
                <a:gd name="T100" fmla="*/ 137 w 370"/>
                <a:gd name="T101" fmla="*/ 94 h 326"/>
                <a:gd name="T102" fmla="*/ 126 w 370"/>
                <a:gd name="T103" fmla="*/ 97 h 326"/>
                <a:gd name="T104" fmla="*/ 114 w 370"/>
                <a:gd name="T105" fmla="*/ 102 h 326"/>
                <a:gd name="T106" fmla="*/ 102 w 370"/>
                <a:gd name="T107" fmla="*/ 106 h 326"/>
                <a:gd name="T108" fmla="*/ 92 w 370"/>
                <a:gd name="T109" fmla="*/ 111 h 326"/>
                <a:gd name="T110" fmla="*/ 62 w 370"/>
                <a:gd name="T111" fmla="*/ 121 h 326"/>
                <a:gd name="T112" fmla="*/ 2 w 370"/>
                <a:gd name="T113" fmla="*/ 130 h 326"/>
                <a:gd name="T114" fmla="*/ 2 w 370"/>
                <a:gd name="T115" fmla="*/ 156 h 326"/>
                <a:gd name="T116" fmla="*/ 14 w 370"/>
                <a:gd name="T117" fmla="*/ 229 h 326"/>
                <a:gd name="T118" fmla="*/ 19 w 370"/>
                <a:gd name="T119" fmla="*/ 274 h 326"/>
                <a:gd name="T120" fmla="*/ 26 w 370"/>
                <a:gd name="T121" fmla="*/ 31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70" h="326">
                  <a:moveTo>
                    <a:pt x="45" y="319"/>
                  </a:moveTo>
                  <a:lnTo>
                    <a:pt x="90" y="322"/>
                  </a:lnTo>
                  <a:lnTo>
                    <a:pt x="95" y="322"/>
                  </a:lnTo>
                  <a:lnTo>
                    <a:pt x="140" y="322"/>
                  </a:lnTo>
                  <a:lnTo>
                    <a:pt x="152" y="324"/>
                  </a:lnTo>
                  <a:lnTo>
                    <a:pt x="164" y="324"/>
                  </a:lnTo>
                  <a:lnTo>
                    <a:pt x="178" y="324"/>
                  </a:lnTo>
                  <a:lnTo>
                    <a:pt x="223" y="326"/>
                  </a:lnTo>
                  <a:lnTo>
                    <a:pt x="225" y="324"/>
                  </a:lnTo>
                  <a:lnTo>
                    <a:pt x="225" y="322"/>
                  </a:lnTo>
                  <a:lnTo>
                    <a:pt x="235" y="319"/>
                  </a:lnTo>
                  <a:lnTo>
                    <a:pt x="237" y="317"/>
                  </a:lnTo>
                  <a:lnTo>
                    <a:pt x="237" y="317"/>
                  </a:lnTo>
                  <a:lnTo>
                    <a:pt x="244" y="312"/>
                  </a:lnTo>
                  <a:lnTo>
                    <a:pt x="244" y="312"/>
                  </a:lnTo>
                  <a:lnTo>
                    <a:pt x="244" y="310"/>
                  </a:lnTo>
                  <a:lnTo>
                    <a:pt x="242" y="303"/>
                  </a:lnTo>
                  <a:lnTo>
                    <a:pt x="242" y="303"/>
                  </a:lnTo>
                  <a:lnTo>
                    <a:pt x="244" y="300"/>
                  </a:lnTo>
                  <a:lnTo>
                    <a:pt x="246" y="300"/>
                  </a:lnTo>
                  <a:lnTo>
                    <a:pt x="249" y="300"/>
                  </a:lnTo>
                  <a:lnTo>
                    <a:pt x="251" y="300"/>
                  </a:lnTo>
                  <a:lnTo>
                    <a:pt x="253" y="303"/>
                  </a:lnTo>
                  <a:lnTo>
                    <a:pt x="253" y="303"/>
                  </a:lnTo>
                  <a:lnTo>
                    <a:pt x="258" y="307"/>
                  </a:lnTo>
                  <a:lnTo>
                    <a:pt x="263" y="312"/>
                  </a:lnTo>
                  <a:lnTo>
                    <a:pt x="265" y="312"/>
                  </a:lnTo>
                  <a:lnTo>
                    <a:pt x="270" y="315"/>
                  </a:lnTo>
                  <a:lnTo>
                    <a:pt x="272" y="317"/>
                  </a:lnTo>
                  <a:lnTo>
                    <a:pt x="275" y="317"/>
                  </a:lnTo>
                  <a:lnTo>
                    <a:pt x="280" y="317"/>
                  </a:lnTo>
                  <a:lnTo>
                    <a:pt x="280" y="317"/>
                  </a:lnTo>
                  <a:lnTo>
                    <a:pt x="282" y="312"/>
                  </a:lnTo>
                  <a:lnTo>
                    <a:pt x="284" y="312"/>
                  </a:lnTo>
                  <a:lnTo>
                    <a:pt x="289" y="310"/>
                  </a:lnTo>
                  <a:lnTo>
                    <a:pt x="291" y="307"/>
                  </a:lnTo>
                  <a:lnTo>
                    <a:pt x="291" y="305"/>
                  </a:lnTo>
                  <a:lnTo>
                    <a:pt x="291" y="305"/>
                  </a:lnTo>
                  <a:lnTo>
                    <a:pt x="291" y="300"/>
                  </a:lnTo>
                  <a:lnTo>
                    <a:pt x="294" y="300"/>
                  </a:lnTo>
                  <a:lnTo>
                    <a:pt x="298" y="298"/>
                  </a:lnTo>
                  <a:lnTo>
                    <a:pt x="298" y="296"/>
                  </a:lnTo>
                  <a:lnTo>
                    <a:pt x="298" y="291"/>
                  </a:lnTo>
                  <a:lnTo>
                    <a:pt x="301" y="288"/>
                  </a:lnTo>
                  <a:lnTo>
                    <a:pt x="303" y="284"/>
                  </a:lnTo>
                  <a:lnTo>
                    <a:pt x="308" y="281"/>
                  </a:lnTo>
                  <a:lnTo>
                    <a:pt x="310" y="281"/>
                  </a:lnTo>
                  <a:lnTo>
                    <a:pt x="315" y="279"/>
                  </a:lnTo>
                  <a:lnTo>
                    <a:pt x="317" y="274"/>
                  </a:lnTo>
                  <a:lnTo>
                    <a:pt x="322" y="272"/>
                  </a:lnTo>
                  <a:lnTo>
                    <a:pt x="329" y="272"/>
                  </a:lnTo>
                  <a:lnTo>
                    <a:pt x="334" y="270"/>
                  </a:lnTo>
                  <a:lnTo>
                    <a:pt x="336" y="270"/>
                  </a:lnTo>
                  <a:lnTo>
                    <a:pt x="339" y="265"/>
                  </a:lnTo>
                  <a:lnTo>
                    <a:pt x="339" y="262"/>
                  </a:lnTo>
                  <a:lnTo>
                    <a:pt x="339" y="260"/>
                  </a:lnTo>
                  <a:lnTo>
                    <a:pt x="341" y="255"/>
                  </a:lnTo>
                  <a:lnTo>
                    <a:pt x="341" y="255"/>
                  </a:lnTo>
                  <a:lnTo>
                    <a:pt x="341" y="253"/>
                  </a:lnTo>
                  <a:lnTo>
                    <a:pt x="346" y="253"/>
                  </a:lnTo>
                  <a:lnTo>
                    <a:pt x="348" y="253"/>
                  </a:lnTo>
                  <a:lnTo>
                    <a:pt x="351" y="253"/>
                  </a:lnTo>
                  <a:lnTo>
                    <a:pt x="355" y="253"/>
                  </a:lnTo>
                  <a:lnTo>
                    <a:pt x="358" y="253"/>
                  </a:lnTo>
                  <a:lnTo>
                    <a:pt x="362" y="251"/>
                  </a:lnTo>
                  <a:lnTo>
                    <a:pt x="365" y="248"/>
                  </a:lnTo>
                  <a:lnTo>
                    <a:pt x="365" y="246"/>
                  </a:lnTo>
                  <a:lnTo>
                    <a:pt x="365" y="244"/>
                  </a:lnTo>
                  <a:lnTo>
                    <a:pt x="365" y="244"/>
                  </a:lnTo>
                  <a:lnTo>
                    <a:pt x="362" y="239"/>
                  </a:lnTo>
                  <a:lnTo>
                    <a:pt x="360" y="239"/>
                  </a:lnTo>
                  <a:lnTo>
                    <a:pt x="360" y="232"/>
                  </a:lnTo>
                  <a:lnTo>
                    <a:pt x="358" y="229"/>
                  </a:lnTo>
                  <a:lnTo>
                    <a:pt x="355" y="229"/>
                  </a:lnTo>
                  <a:lnTo>
                    <a:pt x="353" y="227"/>
                  </a:lnTo>
                  <a:lnTo>
                    <a:pt x="353" y="225"/>
                  </a:lnTo>
                  <a:lnTo>
                    <a:pt x="353" y="225"/>
                  </a:lnTo>
                  <a:lnTo>
                    <a:pt x="355" y="222"/>
                  </a:lnTo>
                  <a:lnTo>
                    <a:pt x="358" y="220"/>
                  </a:lnTo>
                  <a:lnTo>
                    <a:pt x="358" y="218"/>
                  </a:lnTo>
                  <a:lnTo>
                    <a:pt x="358" y="215"/>
                  </a:lnTo>
                  <a:lnTo>
                    <a:pt x="360" y="210"/>
                  </a:lnTo>
                  <a:lnTo>
                    <a:pt x="365" y="208"/>
                  </a:lnTo>
                  <a:lnTo>
                    <a:pt x="370" y="206"/>
                  </a:lnTo>
                  <a:lnTo>
                    <a:pt x="370" y="206"/>
                  </a:lnTo>
                  <a:lnTo>
                    <a:pt x="370" y="203"/>
                  </a:lnTo>
                  <a:lnTo>
                    <a:pt x="370" y="203"/>
                  </a:lnTo>
                  <a:lnTo>
                    <a:pt x="365" y="203"/>
                  </a:lnTo>
                  <a:lnTo>
                    <a:pt x="360" y="203"/>
                  </a:lnTo>
                  <a:lnTo>
                    <a:pt x="360" y="201"/>
                  </a:lnTo>
                  <a:lnTo>
                    <a:pt x="355" y="201"/>
                  </a:lnTo>
                  <a:lnTo>
                    <a:pt x="355" y="203"/>
                  </a:lnTo>
                  <a:lnTo>
                    <a:pt x="315" y="203"/>
                  </a:lnTo>
                  <a:lnTo>
                    <a:pt x="310" y="203"/>
                  </a:lnTo>
                  <a:lnTo>
                    <a:pt x="303" y="203"/>
                  </a:lnTo>
                  <a:lnTo>
                    <a:pt x="303" y="175"/>
                  </a:lnTo>
                  <a:lnTo>
                    <a:pt x="306" y="147"/>
                  </a:lnTo>
                  <a:lnTo>
                    <a:pt x="306" y="139"/>
                  </a:lnTo>
                  <a:lnTo>
                    <a:pt x="306" y="128"/>
                  </a:lnTo>
                  <a:lnTo>
                    <a:pt x="306" y="118"/>
                  </a:lnTo>
                  <a:lnTo>
                    <a:pt x="308" y="94"/>
                  </a:lnTo>
                  <a:lnTo>
                    <a:pt x="308" y="87"/>
                  </a:lnTo>
                  <a:lnTo>
                    <a:pt x="308" y="85"/>
                  </a:lnTo>
                  <a:lnTo>
                    <a:pt x="308" y="80"/>
                  </a:lnTo>
                  <a:lnTo>
                    <a:pt x="308" y="78"/>
                  </a:lnTo>
                  <a:lnTo>
                    <a:pt x="308" y="78"/>
                  </a:lnTo>
                  <a:lnTo>
                    <a:pt x="306" y="78"/>
                  </a:lnTo>
                  <a:lnTo>
                    <a:pt x="301" y="78"/>
                  </a:lnTo>
                  <a:lnTo>
                    <a:pt x="301" y="71"/>
                  </a:lnTo>
                  <a:lnTo>
                    <a:pt x="308" y="71"/>
                  </a:lnTo>
                  <a:lnTo>
                    <a:pt x="308" y="71"/>
                  </a:lnTo>
                  <a:lnTo>
                    <a:pt x="308" y="68"/>
                  </a:lnTo>
                  <a:lnTo>
                    <a:pt x="308" y="57"/>
                  </a:lnTo>
                  <a:lnTo>
                    <a:pt x="308" y="47"/>
                  </a:lnTo>
                  <a:lnTo>
                    <a:pt x="308" y="28"/>
                  </a:lnTo>
                  <a:lnTo>
                    <a:pt x="296" y="24"/>
                  </a:lnTo>
                  <a:lnTo>
                    <a:pt x="284" y="19"/>
                  </a:lnTo>
                  <a:lnTo>
                    <a:pt x="258" y="12"/>
                  </a:lnTo>
                  <a:lnTo>
                    <a:pt x="249" y="9"/>
                  </a:lnTo>
                  <a:lnTo>
                    <a:pt x="242" y="7"/>
                  </a:lnTo>
                  <a:lnTo>
                    <a:pt x="237" y="7"/>
                  </a:lnTo>
                  <a:lnTo>
                    <a:pt x="213" y="0"/>
                  </a:lnTo>
                  <a:lnTo>
                    <a:pt x="206" y="0"/>
                  </a:lnTo>
                  <a:lnTo>
                    <a:pt x="204" y="0"/>
                  </a:lnTo>
                  <a:lnTo>
                    <a:pt x="204" y="2"/>
                  </a:lnTo>
                  <a:lnTo>
                    <a:pt x="204" y="26"/>
                  </a:lnTo>
                  <a:lnTo>
                    <a:pt x="204" y="28"/>
                  </a:lnTo>
                  <a:lnTo>
                    <a:pt x="204" y="33"/>
                  </a:lnTo>
                  <a:lnTo>
                    <a:pt x="204" y="38"/>
                  </a:lnTo>
                  <a:lnTo>
                    <a:pt x="204" y="40"/>
                  </a:lnTo>
                  <a:lnTo>
                    <a:pt x="204" y="45"/>
                  </a:lnTo>
                  <a:lnTo>
                    <a:pt x="204" y="47"/>
                  </a:lnTo>
                  <a:lnTo>
                    <a:pt x="204" y="59"/>
                  </a:lnTo>
                  <a:lnTo>
                    <a:pt x="204" y="61"/>
                  </a:lnTo>
                  <a:lnTo>
                    <a:pt x="204" y="61"/>
                  </a:lnTo>
                  <a:lnTo>
                    <a:pt x="204" y="66"/>
                  </a:lnTo>
                  <a:lnTo>
                    <a:pt x="204" y="71"/>
                  </a:lnTo>
                  <a:lnTo>
                    <a:pt x="201" y="73"/>
                  </a:lnTo>
                  <a:lnTo>
                    <a:pt x="201" y="78"/>
                  </a:lnTo>
                  <a:lnTo>
                    <a:pt x="201" y="83"/>
                  </a:lnTo>
                  <a:lnTo>
                    <a:pt x="201" y="83"/>
                  </a:lnTo>
                  <a:lnTo>
                    <a:pt x="192" y="80"/>
                  </a:lnTo>
                  <a:lnTo>
                    <a:pt x="192" y="85"/>
                  </a:lnTo>
                  <a:lnTo>
                    <a:pt x="190" y="85"/>
                  </a:lnTo>
                  <a:lnTo>
                    <a:pt x="190" y="85"/>
                  </a:lnTo>
                  <a:lnTo>
                    <a:pt x="164" y="97"/>
                  </a:lnTo>
                  <a:lnTo>
                    <a:pt x="156" y="102"/>
                  </a:lnTo>
                  <a:lnTo>
                    <a:pt x="149" y="99"/>
                  </a:lnTo>
                  <a:lnTo>
                    <a:pt x="149" y="99"/>
                  </a:lnTo>
                  <a:lnTo>
                    <a:pt x="147" y="99"/>
                  </a:lnTo>
                  <a:lnTo>
                    <a:pt x="147" y="94"/>
                  </a:lnTo>
                  <a:lnTo>
                    <a:pt x="140" y="92"/>
                  </a:lnTo>
                  <a:lnTo>
                    <a:pt x="137" y="94"/>
                  </a:lnTo>
                  <a:lnTo>
                    <a:pt x="133" y="94"/>
                  </a:lnTo>
                  <a:lnTo>
                    <a:pt x="130" y="97"/>
                  </a:lnTo>
                  <a:lnTo>
                    <a:pt x="126" y="97"/>
                  </a:lnTo>
                  <a:lnTo>
                    <a:pt x="126" y="99"/>
                  </a:lnTo>
                  <a:lnTo>
                    <a:pt x="116" y="102"/>
                  </a:lnTo>
                  <a:lnTo>
                    <a:pt x="114" y="102"/>
                  </a:lnTo>
                  <a:lnTo>
                    <a:pt x="109" y="104"/>
                  </a:lnTo>
                  <a:lnTo>
                    <a:pt x="102" y="106"/>
                  </a:lnTo>
                  <a:lnTo>
                    <a:pt x="102" y="106"/>
                  </a:lnTo>
                  <a:lnTo>
                    <a:pt x="97" y="109"/>
                  </a:lnTo>
                  <a:lnTo>
                    <a:pt x="92" y="109"/>
                  </a:lnTo>
                  <a:lnTo>
                    <a:pt x="92" y="111"/>
                  </a:lnTo>
                  <a:lnTo>
                    <a:pt x="78" y="116"/>
                  </a:lnTo>
                  <a:lnTo>
                    <a:pt x="71" y="118"/>
                  </a:lnTo>
                  <a:lnTo>
                    <a:pt x="62" y="121"/>
                  </a:lnTo>
                  <a:lnTo>
                    <a:pt x="47" y="125"/>
                  </a:lnTo>
                  <a:lnTo>
                    <a:pt x="33" y="132"/>
                  </a:lnTo>
                  <a:lnTo>
                    <a:pt x="2" y="130"/>
                  </a:lnTo>
                  <a:lnTo>
                    <a:pt x="2" y="130"/>
                  </a:lnTo>
                  <a:lnTo>
                    <a:pt x="0" y="130"/>
                  </a:lnTo>
                  <a:lnTo>
                    <a:pt x="2" y="156"/>
                  </a:lnTo>
                  <a:lnTo>
                    <a:pt x="7" y="191"/>
                  </a:lnTo>
                  <a:lnTo>
                    <a:pt x="14" y="229"/>
                  </a:lnTo>
                  <a:lnTo>
                    <a:pt x="14" y="229"/>
                  </a:lnTo>
                  <a:lnTo>
                    <a:pt x="14" y="234"/>
                  </a:lnTo>
                  <a:lnTo>
                    <a:pt x="14" y="234"/>
                  </a:lnTo>
                  <a:lnTo>
                    <a:pt x="19" y="274"/>
                  </a:lnTo>
                  <a:lnTo>
                    <a:pt x="24" y="310"/>
                  </a:lnTo>
                  <a:lnTo>
                    <a:pt x="26" y="317"/>
                  </a:lnTo>
                  <a:lnTo>
                    <a:pt x="26" y="319"/>
                  </a:lnTo>
                  <a:lnTo>
                    <a:pt x="43" y="319"/>
                  </a:lnTo>
                  <a:lnTo>
                    <a:pt x="45" y="319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4" name="Freeform 86"/>
            <p:cNvSpPr>
              <a:spLocks/>
            </p:cNvSpPr>
            <p:nvPr/>
          </p:nvSpPr>
          <p:spPr bwMode="auto">
            <a:xfrm>
              <a:off x="1500606" y="3349040"/>
              <a:ext cx="395288" cy="401639"/>
            </a:xfrm>
            <a:custGeom>
              <a:avLst/>
              <a:gdLst>
                <a:gd name="T0" fmla="*/ 121 w 249"/>
                <a:gd name="T1" fmla="*/ 220 h 253"/>
                <a:gd name="T2" fmla="*/ 121 w 249"/>
                <a:gd name="T3" fmla="*/ 213 h 253"/>
                <a:gd name="T4" fmla="*/ 128 w 249"/>
                <a:gd name="T5" fmla="*/ 213 h 253"/>
                <a:gd name="T6" fmla="*/ 128 w 249"/>
                <a:gd name="T7" fmla="*/ 199 h 253"/>
                <a:gd name="T8" fmla="*/ 135 w 249"/>
                <a:gd name="T9" fmla="*/ 199 h 253"/>
                <a:gd name="T10" fmla="*/ 135 w 249"/>
                <a:gd name="T11" fmla="*/ 206 h 253"/>
                <a:gd name="T12" fmla="*/ 142 w 249"/>
                <a:gd name="T13" fmla="*/ 206 h 253"/>
                <a:gd name="T14" fmla="*/ 142 w 249"/>
                <a:gd name="T15" fmla="*/ 213 h 253"/>
                <a:gd name="T16" fmla="*/ 142 w 249"/>
                <a:gd name="T17" fmla="*/ 218 h 253"/>
                <a:gd name="T18" fmla="*/ 159 w 249"/>
                <a:gd name="T19" fmla="*/ 213 h 253"/>
                <a:gd name="T20" fmla="*/ 159 w 249"/>
                <a:gd name="T21" fmla="*/ 213 h 253"/>
                <a:gd name="T22" fmla="*/ 164 w 249"/>
                <a:gd name="T23" fmla="*/ 211 h 253"/>
                <a:gd name="T24" fmla="*/ 164 w 249"/>
                <a:gd name="T25" fmla="*/ 208 h 253"/>
                <a:gd name="T26" fmla="*/ 166 w 249"/>
                <a:gd name="T27" fmla="*/ 211 h 253"/>
                <a:gd name="T28" fmla="*/ 168 w 249"/>
                <a:gd name="T29" fmla="*/ 211 h 253"/>
                <a:gd name="T30" fmla="*/ 173 w 249"/>
                <a:gd name="T31" fmla="*/ 211 h 253"/>
                <a:gd name="T32" fmla="*/ 175 w 249"/>
                <a:gd name="T33" fmla="*/ 208 h 253"/>
                <a:gd name="T34" fmla="*/ 175 w 249"/>
                <a:gd name="T35" fmla="*/ 206 h 253"/>
                <a:gd name="T36" fmla="*/ 211 w 249"/>
                <a:gd name="T37" fmla="*/ 192 h 253"/>
                <a:gd name="T38" fmla="*/ 232 w 249"/>
                <a:gd name="T39" fmla="*/ 182 h 253"/>
                <a:gd name="T40" fmla="*/ 239 w 249"/>
                <a:gd name="T41" fmla="*/ 180 h 253"/>
                <a:gd name="T42" fmla="*/ 244 w 249"/>
                <a:gd name="T43" fmla="*/ 178 h 253"/>
                <a:gd name="T44" fmla="*/ 246 w 249"/>
                <a:gd name="T45" fmla="*/ 178 h 253"/>
                <a:gd name="T46" fmla="*/ 249 w 249"/>
                <a:gd name="T47" fmla="*/ 175 h 253"/>
                <a:gd name="T48" fmla="*/ 249 w 249"/>
                <a:gd name="T49" fmla="*/ 175 h 253"/>
                <a:gd name="T50" fmla="*/ 244 w 249"/>
                <a:gd name="T51" fmla="*/ 166 h 253"/>
                <a:gd name="T52" fmla="*/ 242 w 249"/>
                <a:gd name="T53" fmla="*/ 154 h 253"/>
                <a:gd name="T54" fmla="*/ 242 w 249"/>
                <a:gd name="T55" fmla="*/ 154 h 253"/>
                <a:gd name="T56" fmla="*/ 237 w 249"/>
                <a:gd name="T57" fmla="*/ 142 h 253"/>
                <a:gd name="T58" fmla="*/ 242 w 249"/>
                <a:gd name="T59" fmla="*/ 142 h 253"/>
                <a:gd name="T60" fmla="*/ 242 w 249"/>
                <a:gd name="T61" fmla="*/ 128 h 253"/>
                <a:gd name="T62" fmla="*/ 237 w 249"/>
                <a:gd name="T63" fmla="*/ 128 h 253"/>
                <a:gd name="T64" fmla="*/ 235 w 249"/>
                <a:gd name="T65" fmla="*/ 128 h 253"/>
                <a:gd name="T66" fmla="*/ 235 w 249"/>
                <a:gd name="T67" fmla="*/ 133 h 253"/>
                <a:gd name="T68" fmla="*/ 227 w 249"/>
                <a:gd name="T69" fmla="*/ 111 h 253"/>
                <a:gd name="T70" fmla="*/ 223 w 249"/>
                <a:gd name="T71" fmla="*/ 88 h 253"/>
                <a:gd name="T72" fmla="*/ 220 w 249"/>
                <a:gd name="T73" fmla="*/ 85 h 253"/>
                <a:gd name="T74" fmla="*/ 216 w 249"/>
                <a:gd name="T75" fmla="*/ 69 h 253"/>
                <a:gd name="T76" fmla="*/ 209 w 249"/>
                <a:gd name="T77" fmla="*/ 45 h 253"/>
                <a:gd name="T78" fmla="*/ 204 w 249"/>
                <a:gd name="T79" fmla="*/ 31 h 253"/>
                <a:gd name="T80" fmla="*/ 197 w 249"/>
                <a:gd name="T81" fmla="*/ 7 h 253"/>
                <a:gd name="T82" fmla="*/ 152 w 249"/>
                <a:gd name="T83" fmla="*/ 5 h 253"/>
                <a:gd name="T84" fmla="*/ 138 w 249"/>
                <a:gd name="T85" fmla="*/ 5 h 253"/>
                <a:gd name="T86" fmla="*/ 126 w 249"/>
                <a:gd name="T87" fmla="*/ 5 h 253"/>
                <a:gd name="T88" fmla="*/ 114 w 249"/>
                <a:gd name="T89" fmla="*/ 3 h 253"/>
                <a:gd name="T90" fmla="*/ 69 w 249"/>
                <a:gd name="T91" fmla="*/ 3 h 253"/>
                <a:gd name="T92" fmla="*/ 64 w 249"/>
                <a:gd name="T93" fmla="*/ 3 h 253"/>
                <a:gd name="T94" fmla="*/ 19 w 249"/>
                <a:gd name="T95" fmla="*/ 0 h 253"/>
                <a:gd name="T96" fmla="*/ 17 w 249"/>
                <a:gd name="T97" fmla="*/ 0 h 253"/>
                <a:gd name="T98" fmla="*/ 0 w 249"/>
                <a:gd name="T99" fmla="*/ 0 h 253"/>
                <a:gd name="T100" fmla="*/ 7 w 249"/>
                <a:gd name="T101" fmla="*/ 55 h 253"/>
                <a:gd name="T102" fmla="*/ 12 w 249"/>
                <a:gd name="T103" fmla="*/ 90 h 253"/>
                <a:gd name="T104" fmla="*/ 24 w 249"/>
                <a:gd name="T105" fmla="*/ 168 h 253"/>
                <a:gd name="T106" fmla="*/ 26 w 249"/>
                <a:gd name="T107" fmla="*/ 185 h 253"/>
                <a:gd name="T108" fmla="*/ 31 w 249"/>
                <a:gd name="T109" fmla="*/ 225 h 253"/>
                <a:gd name="T110" fmla="*/ 36 w 249"/>
                <a:gd name="T111" fmla="*/ 249 h 253"/>
                <a:gd name="T112" fmla="*/ 36 w 249"/>
                <a:gd name="T113" fmla="*/ 253 h 253"/>
                <a:gd name="T114" fmla="*/ 121 w 249"/>
                <a:gd name="T115" fmla="*/ 225 h 253"/>
                <a:gd name="T116" fmla="*/ 121 w 249"/>
                <a:gd name="T117" fmla="*/ 22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49" h="253">
                  <a:moveTo>
                    <a:pt x="121" y="220"/>
                  </a:moveTo>
                  <a:lnTo>
                    <a:pt x="121" y="213"/>
                  </a:lnTo>
                  <a:lnTo>
                    <a:pt x="128" y="213"/>
                  </a:lnTo>
                  <a:lnTo>
                    <a:pt x="128" y="199"/>
                  </a:lnTo>
                  <a:lnTo>
                    <a:pt x="135" y="199"/>
                  </a:lnTo>
                  <a:lnTo>
                    <a:pt x="135" y="206"/>
                  </a:lnTo>
                  <a:lnTo>
                    <a:pt x="142" y="206"/>
                  </a:lnTo>
                  <a:lnTo>
                    <a:pt x="142" y="213"/>
                  </a:lnTo>
                  <a:lnTo>
                    <a:pt x="142" y="218"/>
                  </a:lnTo>
                  <a:lnTo>
                    <a:pt x="159" y="213"/>
                  </a:lnTo>
                  <a:lnTo>
                    <a:pt x="159" y="213"/>
                  </a:lnTo>
                  <a:lnTo>
                    <a:pt x="164" y="211"/>
                  </a:lnTo>
                  <a:lnTo>
                    <a:pt x="164" y="208"/>
                  </a:lnTo>
                  <a:lnTo>
                    <a:pt x="166" y="211"/>
                  </a:lnTo>
                  <a:lnTo>
                    <a:pt x="168" y="211"/>
                  </a:lnTo>
                  <a:lnTo>
                    <a:pt x="173" y="211"/>
                  </a:lnTo>
                  <a:lnTo>
                    <a:pt x="175" y="208"/>
                  </a:lnTo>
                  <a:lnTo>
                    <a:pt x="175" y="206"/>
                  </a:lnTo>
                  <a:lnTo>
                    <a:pt x="211" y="192"/>
                  </a:lnTo>
                  <a:lnTo>
                    <a:pt x="232" y="182"/>
                  </a:lnTo>
                  <a:lnTo>
                    <a:pt x="239" y="180"/>
                  </a:lnTo>
                  <a:lnTo>
                    <a:pt x="244" y="178"/>
                  </a:lnTo>
                  <a:lnTo>
                    <a:pt x="246" y="178"/>
                  </a:lnTo>
                  <a:lnTo>
                    <a:pt x="249" y="175"/>
                  </a:lnTo>
                  <a:lnTo>
                    <a:pt x="249" y="175"/>
                  </a:lnTo>
                  <a:lnTo>
                    <a:pt x="244" y="166"/>
                  </a:lnTo>
                  <a:lnTo>
                    <a:pt x="242" y="154"/>
                  </a:lnTo>
                  <a:lnTo>
                    <a:pt x="242" y="154"/>
                  </a:lnTo>
                  <a:lnTo>
                    <a:pt x="237" y="142"/>
                  </a:lnTo>
                  <a:lnTo>
                    <a:pt x="242" y="142"/>
                  </a:lnTo>
                  <a:lnTo>
                    <a:pt x="242" y="128"/>
                  </a:lnTo>
                  <a:lnTo>
                    <a:pt x="237" y="128"/>
                  </a:lnTo>
                  <a:lnTo>
                    <a:pt x="235" y="128"/>
                  </a:lnTo>
                  <a:lnTo>
                    <a:pt x="235" y="133"/>
                  </a:lnTo>
                  <a:lnTo>
                    <a:pt x="227" y="111"/>
                  </a:lnTo>
                  <a:lnTo>
                    <a:pt x="223" y="88"/>
                  </a:lnTo>
                  <a:lnTo>
                    <a:pt x="220" y="85"/>
                  </a:lnTo>
                  <a:lnTo>
                    <a:pt x="216" y="69"/>
                  </a:lnTo>
                  <a:lnTo>
                    <a:pt x="209" y="45"/>
                  </a:lnTo>
                  <a:lnTo>
                    <a:pt x="204" y="31"/>
                  </a:lnTo>
                  <a:lnTo>
                    <a:pt x="197" y="7"/>
                  </a:lnTo>
                  <a:lnTo>
                    <a:pt x="152" y="5"/>
                  </a:lnTo>
                  <a:lnTo>
                    <a:pt x="138" y="5"/>
                  </a:lnTo>
                  <a:lnTo>
                    <a:pt x="126" y="5"/>
                  </a:lnTo>
                  <a:lnTo>
                    <a:pt x="114" y="3"/>
                  </a:lnTo>
                  <a:lnTo>
                    <a:pt x="69" y="3"/>
                  </a:lnTo>
                  <a:lnTo>
                    <a:pt x="64" y="3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0" y="0"/>
                  </a:lnTo>
                  <a:lnTo>
                    <a:pt x="7" y="55"/>
                  </a:lnTo>
                  <a:lnTo>
                    <a:pt x="12" y="90"/>
                  </a:lnTo>
                  <a:lnTo>
                    <a:pt x="24" y="168"/>
                  </a:lnTo>
                  <a:lnTo>
                    <a:pt x="26" y="185"/>
                  </a:lnTo>
                  <a:lnTo>
                    <a:pt x="31" y="225"/>
                  </a:lnTo>
                  <a:lnTo>
                    <a:pt x="36" y="249"/>
                  </a:lnTo>
                  <a:lnTo>
                    <a:pt x="36" y="253"/>
                  </a:lnTo>
                  <a:lnTo>
                    <a:pt x="121" y="225"/>
                  </a:lnTo>
                  <a:lnTo>
                    <a:pt x="121" y="22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5" name="Freeform 87"/>
            <p:cNvSpPr>
              <a:spLocks/>
            </p:cNvSpPr>
            <p:nvPr/>
          </p:nvSpPr>
          <p:spPr bwMode="auto">
            <a:xfrm>
              <a:off x="1410118" y="2714041"/>
              <a:ext cx="392113" cy="338138"/>
            </a:xfrm>
            <a:custGeom>
              <a:avLst/>
              <a:gdLst>
                <a:gd name="T0" fmla="*/ 64 w 247"/>
                <a:gd name="T1" fmla="*/ 213 h 213"/>
                <a:gd name="T2" fmla="*/ 93 w 247"/>
                <a:gd name="T3" fmla="*/ 202 h 213"/>
                <a:gd name="T4" fmla="*/ 109 w 247"/>
                <a:gd name="T5" fmla="*/ 197 h 213"/>
                <a:gd name="T6" fmla="*/ 123 w 247"/>
                <a:gd name="T7" fmla="*/ 190 h 213"/>
                <a:gd name="T8" fmla="*/ 133 w 247"/>
                <a:gd name="T9" fmla="*/ 187 h 213"/>
                <a:gd name="T10" fmla="*/ 140 w 247"/>
                <a:gd name="T11" fmla="*/ 185 h 213"/>
                <a:gd name="T12" fmla="*/ 147 w 247"/>
                <a:gd name="T13" fmla="*/ 183 h 213"/>
                <a:gd name="T14" fmla="*/ 157 w 247"/>
                <a:gd name="T15" fmla="*/ 178 h 213"/>
                <a:gd name="T16" fmla="*/ 164 w 247"/>
                <a:gd name="T17" fmla="*/ 175 h 213"/>
                <a:gd name="T18" fmla="*/ 171 w 247"/>
                <a:gd name="T19" fmla="*/ 173 h 213"/>
                <a:gd name="T20" fmla="*/ 178 w 247"/>
                <a:gd name="T21" fmla="*/ 180 h 213"/>
                <a:gd name="T22" fmla="*/ 180 w 247"/>
                <a:gd name="T23" fmla="*/ 180 h 213"/>
                <a:gd name="T24" fmla="*/ 195 w 247"/>
                <a:gd name="T25" fmla="*/ 178 h 213"/>
                <a:gd name="T26" fmla="*/ 221 w 247"/>
                <a:gd name="T27" fmla="*/ 166 h 213"/>
                <a:gd name="T28" fmla="*/ 223 w 247"/>
                <a:gd name="T29" fmla="*/ 161 h 213"/>
                <a:gd name="T30" fmla="*/ 232 w 247"/>
                <a:gd name="T31" fmla="*/ 164 h 213"/>
                <a:gd name="T32" fmla="*/ 232 w 247"/>
                <a:gd name="T33" fmla="*/ 154 h 213"/>
                <a:gd name="T34" fmla="*/ 235 w 247"/>
                <a:gd name="T35" fmla="*/ 147 h 213"/>
                <a:gd name="T36" fmla="*/ 235 w 247"/>
                <a:gd name="T37" fmla="*/ 142 h 213"/>
                <a:gd name="T38" fmla="*/ 235 w 247"/>
                <a:gd name="T39" fmla="*/ 128 h 213"/>
                <a:gd name="T40" fmla="*/ 235 w 247"/>
                <a:gd name="T41" fmla="*/ 121 h 213"/>
                <a:gd name="T42" fmla="*/ 235 w 247"/>
                <a:gd name="T43" fmla="*/ 114 h 213"/>
                <a:gd name="T44" fmla="*/ 235 w 247"/>
                <a:gd name="T45" fmla="*/ 107 h 213"/>
                <a:gd name="T46" fmla="*/ 235 w 247"/>
                <a:gd name="T47" fmla="*/ 81 h 213"/>
                <a:gd name="T48" fmla="*/ 244 w 247"/>
                <a:gd name="T49" fmla="*/ 81 h 213"/>
                <a:gd name="T50" fmla="*/ 244 w 247"/>
                <a:gd name="T51" fmla="*/ 67 h 213"/>
                <a:gd name="T52" fmla="*/ 244 w 247"/>
                <a:gd name="T53" fmla="*/ 48 h 213"/>
                <a:gd name="T54" fmla="*/ 244 w 247"/>
                <a:gd name="T55" fmla="*/ 31 h 213"/>
                <a:gd name="T56" fmla="*/ 247 w 247"/>
                <a:gd name="T57" fmla="*/ 5 h 213"/>
                <a:gd name="T58" fmla="*/ 239 w 247"/>
                <a:gd name="T59" fmla="*/ 3 h 213"/>
                <a:gd name="T60" fmla="*/ 237 w 247"/>
                <a:gd name="T61" fmla="*/ 3 h 213"/>
                <a:gd name="T62" fmla="*/ 225 w 247"/>
                <a:gd name="T63" fmla="*/ 3 h 213"/>
                <a:gd name="T64" fmla="*/ 178 w 247"/>
                <a:gd name="T65" fmla="*/ 0 h 213"/>
                <a:gd name="T66" fmla="*/ 142 w 247"/>
                <a:gd name="T67" fmla="*/ 0 h 213"/>
                <a:gd name="T68" fmla="*/ 123 w 247"/>
                <a:gd name="T69" fmla="*/ 0 h 213"/>
                <a:gd name="T70" fmla="*/ 109 w 247"/>
                <a:gd name="T71" fmla="*/ 5 h 213"/>
                <a:gd name="T72" fmla="*/ 81 w 247"/>
                <a:gd name="T73" fmla="*/ 5 h 213"/>
                <a:gd name="T74" fmla="*/ 52 w 247"/>
                <a:gd name="T75" fmla="*/ 3 h 213"/>
                <a:gd name="T76" fmla="*/ 10 w 247"/>
                <a:gd name="T77" fmla="*/ 0 h 213"/>
                <a:gd name="T78" fmla="*/ 0 w 247"/>
                <a:gd name="T79" fmla="*/ 5 h 213"/>
                <a:gd name="T80" fmla="*/ 5 w 247"/>
                <a:gd name="T81" fmla="*/ 41 h 213"/>
                <a:gd name="T82" fmla="*/ 15 w 247"/>
                <a:gd name="T83" fmla="*/ 95 h 213"/>
                <a:gd name="T84" fmla="*/ 15 w 247"/>
                <a:gd name="T85" fmla="*/ 109 h 213"/>
                <a:gd name="T86" fmla="*/ 19 w 247"/>
                <a:gd name="T87" fmla="*/ 128 h 213"/>
                <a:gd name="T88" fmla="*/ 19 w 247"/>
                <a:gd name="T89" fmla="*/ 138 h 213"/>
                <a:gd name="T90" fmla="*/ 26 w 247"/>
                <a:gd name="T91" fmla="*/ 187 h 213"/>
                <a:gd name="T92" fmla="*/ 33 w 247"/>
                <a:gd name="T93" fmla="*/ 211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7" h="213">
                  <a:moveTo>
                    <a:pt x="33" y="211"/>
                  </a:moveTo>
                  <a:lnTo>
                    <a:pt x="64" y="213"/>
                  </a:lnTo>
                  <a:lnTo>
                    <a:pt x="78" y="206"/>
                  </a:lnTo>
                  <a:lnTo>
                    <a:pt x="93" y="202"/>
                  </a:lnTo>
                  <a:lnTo>
                    <a:pt x="102" y="199"/>
                  </a:lnTo>
                  <a:lnTo>
                    <a:pt x="109" y="197"/>
                  </a:lnTo>
                  <a:lnTo>
                    <a:pt x="123" y="192"/>
                  </a:lnTo>
                  <a:lnTo>
                    <a:pt x="123" y="190"/>
                  </a:lnTo>
                  <a:lnTo>
                    <a:pt x="128" y="190"/>
                  </a:lnTo>
                  <a:lnTo>
                    <a:pt x="133" y="187"/>
                  </a:lnTo>
                  <a:lnTo>
                    <a:pt x="133" y="187"/>
                  </a:lnTo>
                  <a:lnTo>
                    <a:pt x="140" y="185"/>
                  </a:lnTo>
                  <a:lnTo>
                    <a:pt x="145" y="183"/>
                  </a:lnTo>
                  <a:lnTo>
                    <a:pt x="147" y="183"/>
                  </a:lnTo>
                  <a:lnTo>
                    <a:pt x="157" y="180"/>
                  </a:lnTo>
                  <a:lnTo>
                    <a:pt x="157" y="178"/>
                  </a:lnTo>
                  <a:lnTo>
                    <a:pt x="161" y="178"/>
                  </a:lnTo>
                  <a:lnTo>
                    <a:pt x="164" y="175"/>
                  </a:lnTo>
                  <a:lnTo>
                    <a:pt x="168" y="175"/>
                  </a:lnTo>
                  <a:lnTo>
                    <a:pt x="171" y="173"/>
                  </a:lnTo>
                  <a:lnTo>
                    <a:pt x="178" y="175"/>
                  </a:lnTo>
                  <a:lnTo>
                    <a:pt x="178" y="180"/>
                  </a:lnTo>
                  <a:lnTo>
                    <a:pt x="180" y="180"/>
                  </a:lnTo>
                  <a:lnTo>
                    <a:pt x="180" y="180"/>
                  </a:lnTo>
                  <a:lnTo>
                    <a:pt x="187" y="183"/>
                  </a:lnTo>
                  <a:lnTo>
                    <a:pt x="195" y="178"/>
                  </a:lnTo>
                  <a:lnTo>
                    <a:pt x="221" y="166"/>
                  </a:lnTo>
                  <a:lnTo>
                    <a:pt x="221" y="166"/>
                  </a:lnTo>
                  <a:lnTo>
                    <a:pt x="223" y="166"/>
                  </a:lnTo>
                  <a:lnTo>
                    <a:pt x="223" y="161"/>
                  </a:lnTo>
                  <a:lnTo>
                    <a:pt x="232" y="164"/>
                  </a:lnTo>
                  <a:lnTo>
                    <a:pt x="232" y="164"/>
                  </a:lnTo>
                  <a:lnTo>
                    <a:pt x="232" y="159"/>
                  </a:lnTo>
                  <a:lnTo>
                    <a:pt x="232" y="154"/>
                  </a:lnTo>
                  <a:lnTo>
                    <a:pt x="235" y="152"/>
                  </a:lnTo>
                  <a:lnTo>
                    <a:pt x="235" y="147"/>
                  </a:lnTo>
                  <a:lnTo>
                    <a:pt x="235" y="142"/>
                  </a:lnTo>
                  <a:lnTo>
                    <a:pt x="235" y="142"/>
                  </a:lnTo>
                  <a:lnTo>
                    <a:pt x="235" y="140"/>
                  </a:lnTo>
                  <a:lnTo>
                    <a:pt x="235" y="128"/>
                  </a:lnTo>
                  <a:lnTo>
                    <a:pt x="235" y="126"/>
                  </a:lnTo>
                  <a:lnTo>
                    <a:pt x="235" y="121"/>
                  </a:lnTo>
                  <a:lnTo>
                    <a:pt x="235" y="119"/>
                  </a:lnTo>
                  <a:lnTo>
                    <a:pt x="235" y="114"/>
                  </a:lnTo>
                  <a:lnTo>
                    <a:pt x="235" y="109"/>
                  </a:lnTo>
                  <a:lnTo>
                    <a:pt x="235" y="107"/>
                  </a:lnTo>
                  <a:lnTo>
                    <a:pt x="235" y="83"/>
                  </a:lnTo>
                  <a:lnTo>
                    <a:pt x="235" y="81"/>
                  </a:lnTo>
                  <a:lnTo>
                    <a:pt x="237" y="81"/>
                  </a:lnTo>
                  <a:lnTo>
                    <a:pt x="244" y="81"/>
                  </a:lnTo>
                  <a:lnTo>
                    <a:pt x="244" y="69"/>
                  </a:lnTo>
                  <a:lnTo>
                    <a:pt x="244" y="67"/>
                  </a:lnTo>
                  <a:lnTo>
                    <a:pt x="244" y="57"/>
                  </a:lnTo>
                  <a:lnTo>
                    <a:pt x="244" y="48"/>
                  </a:lnTo>
                  <a:lnTo>
                    <a:pt x="244" y="43"/>
                  </a:lnTo>
                  <a:lnTo>
                    <a:pt x="244" y="31"/>
                  </a:lnTo>
                  <a:lnTo>
                    <a:pt x="244" y="24"/>
                  </a:lnTo>
                  <a:lnTo>
                    <a:pt x="247" y="5"/>
                  </a:lnTo>
                  <a:lnTo>
                    <a:pt x="247" y="3"/>
                  </a:lnTo>
                  <a:lnTo>
                    <a:pt x="239" y="3"/>
                  </a:lnTo>
                  <a:lnTo>
                    <a:pt x="239" y="3"/>
                  </a:lnTo>
                  <a:lnTo>
                    <a:pt x="237" y="3"/>
                  </a:lnTo>
                  <a:lnTo>
                    <a:pt x="237" y="3"/>
                  </a:lnTo>
                  <a:lnTo>
                    <a:pt x="225" y="3"/>
                  </a:lnTo>
                  <a:lnTo>
                    <a:pt x="187" y="3"/>
                  </a:lnTo>
                  <a:lnTo>
                    <a:pt x="178" y="0"/>
                  </a:lnTo>
                  <a:lnTo>
                    <a:pt x="159" y="0"/>
                  </a:lnTo>
                  <a:lnTo>
                    <a:pt x="142" y="0"/>
                  </a:lnTo>
                  <a:lnTo>
                    <a:pt x="138" y="0"/>
                  </a:lnTo>
                  <a:lnTo>
                    <a:pt x="123" y="0"/>
                  </a:lnTo>
                  <a:lnTo>
                    <a:pt x="123" y="5"/>
                  </a:lnTo>
                  <a:lnTo>
                    <a:pt x="109" y="5"/>
                  </a:lnTo>
                  <a:lnTo>
                    <a:pt x="102" y="5"/>
                  </a:lnTo>
                  <a:lnTo>
                    <a:pt x="81" y="5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50" y="3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3" y="22"/>
                  </a:lnTo>
                  <a:lnTo>
                    <a:pt x="5" y="41"/>
                  </a:lnTo>
                  <a:lnTo>
                    <a:pt x="7" y="43"/>
                  </a:lnTo>
                  <a:lnTo>
                    <a:pt x="15" y="95"/>
                  </a:lnTo>
                  <a:lnTo>
                    <a:pt x="15" y="97"/>
                  </a:lnTo>
                  <a:lnTo>
                    <a:pt x="15" y="109"/>
                  </a:lnTo>
                  <a:lnTo>
                    <a:pt x="17" y="114"/>
                  </a:lnTo>
                  <a:lnTo>
                    <a:pt x="19" y="128"/>
                  </a:lnTo>
                  <a:lnTo>
                    <a:pt x="19" y="131"/>
                  </a:lnTo>
                  <a:lnTo>
                    <a:pt x="19" y="138"/>
                  </a:lnTo>
                  <a:lnTo>
                    <a:pt x="26" y="185"/>
                  </a:lnTo>
                  <a:lnTo>
                    <a:pt x="26" y="187"/>
                  </a:lnTo>
                  <a:lnTo>
                    <a:pt x="31" y="211"/>
                  </a:lnTo>
                  <a:lnTo>
                    <a:pt x="33" y="211"/>
                  </a:lnTo>
                  <a:lnTo>
                    <a:pt x="33" y="211"/>
                  </a:lnTo>
                  <a:close/>
                </a:path>
              </a:pathLst>
            </a:custGeom>
            <a:solidFill>
              <a:srgbClr val="F2C4DE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6" name="Freeform 88"/>
            <p:cNvSpPr>
              <a:spLocks/>
            </p:cNvSpPr>
            <p:nvPr/>
          </p:nvSpPr>
          <p:spPr bwMode="auto">
            <a:xfrm>
              <a:off x="1376781" y="2452103"/>
              <a:ext cx="555625" cy="269875"/>
            </a:xfrm>
            <a:custGeom>
              <a:avLst/>
              <a:gdLst>
                <a:gd name="T0" fmla="*/ 73 w 350"/>
                <a:gd name="T1" fmla="*/ 168 h 170"/>
                <a:gd name="T2" fmla="*/ 102 w 350"/>
                <a:gd name="T3" fmla="*/ 170 h 170"/>
                <a:gd name="T4" fmla="*/ 130 w 350"/>
                <a:gd name="T5" fmla="*/ 170 h 170"/>
                <a:gd name="T6" fmla="*/ 144 w 350"/>
                <a:gd name="T7" fmla="*/ 165 h 170"/>
                <a:gd name="T8" fmla="*/ 163 w 350"/>
                <a:gd name="T9" fmla="*/ 165 h 170"/>
                <a:gd name="T10" fmla="*/ 199 w 350"/>
                <a:gd name="T11" fmla="*/ 165 h 170"/>
                <a:gd name="T12" fmla="*/ 246 w 350"/>
                <a:gd name="T13" fmla="*/ 168 h 170"/>
                <a:gd name="T14" fmla="*/ 258 w 350"/>
                <a:gd name="T15" fmla="*/ 161 h 170"/>
                <a:gd name="T16" fmla="*/ 258 w 350"/>
                <a:gd name="T17" fmla="*/ 128 h 170"/>
                <a:gd name="T18" fmla="*/ 308 w 350"/>
                <a:gd name="T19" fmla="*/ 130 h 170"/>
                <a:gd name="T20" fmla="*/ 315 w 350"/>
                <a:gd name="T21" fmla="*/ 113 h 170"/>
                <a:gd name="T22" fmla="*/ 317 w 350"/>
                <a:gd name="T23" fmla="*/ 104 h 170"/>
                <a:gd name="T24" fmla="*/ 322 w 350"/>
                <a:gd name="T25" fmla="*/ 92 h 170"/>
                <a:gd name="T26" fmla="*/ 322 w 350"/>
                <a:gd name="T27" fmla="*/ 92 h 170"/>
                <a:gd name="T28" fmla="*/ 346 w 350"/>
                <a:gd name="T29" fmla="*/ 26 h 170"/>
                <a:gd name="T30" fmla="*/ 350 w 350"/>
                <a:gd name="T31" fmla="*/ 19 h 170"/>
                <a:gd name="T32" fmla="*/ 343 w 350"/>
                <a:gd name="T33" fmla="*/ 23 h 170"/>
                <a:gd name="T34" fmla="*/ 339 w 350"/>
                <a:gd name="T35" fmla="*/ 19 h 170"/>
                <a:gd name="T36" fmla="*/ 313 w 350"/>
                <a:gd name="T37" fmla="*/ 19 h 170"/>
                <a:gd name="T38" fmla="*/ 296 w 350"/>
                <a:gd name="T39" fmla="*/ 19 h 170"/>
                <a:gd name="T40" fmla="*/ 272 w 350"/>
                <a:gd name="T41" fmla="*/ 19 h 170"/>
                <a:gd name="T42" fmla="*/ 263 w 350"/>
                <a:gd name="T43" fmla="*/ 7 h 170"/>
                <a:gd name="T44" fmla="*/ 211 w 350"/>
                <a:gd name="T45" fmla="*/ 5 h 170"/>
                <a:gd name="T46" fmla="*/ 208 w 350"/>
                <a:gd name="T47" fmla="*/ 16 h 170"/>
                <a:gd name="T48" fmla="*/ 185 w 350"/>
                <a:gd name="T49" fmla="*/ 16 h 170"/>
                <a:gd name="T50" fmla="*/ 149 w 350"/>
                <a:gd name="T51" fmla="*/ 5 h 170"/>
                <a:gd name="T52" fmla="*/ 133 w 350"/>
                <a:gd name="T53" fmla="*/ 0 h 170"/>
                <a:gd name="T54" fmla="*/ 114 w 350"/>
                <a:gd name="T55" fmla="*/ 19 h 170"/>
                <a:gd name="T56" fmla="*/ 97 w 350"/>
                <a:gd name="T57" fmla="*/ 19 h 170"/>
                <a:gd name="T58" fmla="*/ 0 w 350"/>
                <a:gd name="T59" fmla="*/ 14 h 170"/>
                <a:gd name="T60" fmla="*/ 10 w 350"/>
                <a:gd name="T61" fmla="*/ 80 h 170"/>
                <a:gd name="T62" fmla="*/ 10 w 350"/>
                <a:gd name="T63" fmla="*/ 83 h 170"/>
                <a:gd name="T64" fmla="*/ 21 w 350"/>
                <a:gd name="T65" fmla="*/ 165 h 170"/>
                <a:gd name="T66" fmla="*/ 71 w 350"/>
                <a:gd name="T67" fmla="*/ 168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0" h="170">
                  <a:moveTo>
                    <a:pt x="71" y="168"/>
                  </a:moveTo>
                  <a:lnTo>
                    <a:pt x="73" y="168"/>
                  </a:lnTo>
                  <a:lnTo>
                    <a:pt x="73" y="168"/>
                  </a:lnTo>
                  <a:lnTo>
                    <a:pt x="102" y="170"/>
                  </a:lnTo>
                  <a:lnTo>
                    <a:pt x="123" y="170"/>
                  </a:lnTo>
                  <a:lnTo>
                    <a:pt x="130" y="170"/>
                  </a:lnTo>
                  <a:lnTo>
                    <a:pt x="144" y="170"/>
                  </a:lnTo>
                  <a:lnTo>
                    <a:pt x="144" y="165"/>
                  </a:lnTo>
                  <a:lnTo>
                    <a:pt x="159" y="165"/>
                  </a:lnTo>
                  <a:lnTo>
                    <a:pt x="163" y="165"/>
                  </a:lnTo>
                  <a:lnTo>
                    <a:pt x="180" y="165"/>
                  </a:lnTo>
                  <a:lnTo>
                    <a:pt x="199" y="165"/>
                  </a:lnTo>
                  <a:lnTo>
                    <a:pt x="208" y="168"/>
                  </a:lnTo>
                  <a:lnTo>
                    <a:pt x="246" y="168"/>
                  </a:lnTo>
                  <a:lnTo>
                    <a:pt x="258" y="168"/>
                  </a:lnTo>
                  <a:lnTo>
                    <a:pt x="258" y="161"/>
                  </a:lnTo>
                  <a:lnTo>
                    <a:pt x="258" y="142"/>
                  </a:lnTo>
                  <a:lnTo>
                    <a:pt x="258" y="128"/>
                  </a:lnTo>
                  <a:lnTo>
                    <a:pt x="263" y="128"/>
                  </a:lnTo>
                  <a:lnTo>
                    <a:pt x="308" y="130"/>
                  </a:lnTo>
                  <a:lnTo>
                    <a:pt x="315" y="113"/>
                  </a:lnTo>
                  <a:lnTo>
                    <a:pt x="315" y="113"/>
                  </a:lnTo>
                  <a:lnTo>
                    <a:pt x="315" y="111"/>
                  </a:lnTo>
                  <a:lnTo>
                    <a:pt x="317" y="104"/>
                  </a:lnTo>
                  <a:lnTo>
                    <a:pt x="320" y="97"/>
                  </a:lnTo>
                  <a:lnTo>
                    <a:pt x="322" y="92"/>
                  </a:lnTo>
                  <a:lnTo>
                    <a:pt x="322" y="92"/>
                  </a:lnTo>
                  <a:lnTo>
                    <a:pt x="322" y="92"/>
                  </a:lnTo>
                  <a:lnTo>
                    <a:pt x="346" y="28"/>
                  </a:lnTo>
                  <a:lnTo>
                    <a:pt x="346" y="26"/>
                  </a:lnTo>
                  <a:lnTo>
                    <a:pt x="346" y="26"/>
                  </a:lnTo>
                  <a:lnTo>
                    <a:pt x="350" y="19"/>
                  </a:lnTo>
                  <a:lnTo>
                    <a:pt x="343" y="19"/>
                  </a:lnTo>
                  <a:lnTo>
                    <a:pt x="343" y="23"/>
                  </a:lnTo>
                  <a:lnTo>
                    <a:pt x="339" y="23"/>
                  </a:lnTo>
                  <a:lnTo>
                    <a:pt x="339" y="19"/>
                  </a:lnTo>
                  <a:lnTo>
                    <a:pt x="329" y="19"/>
                  </a:lnTo>
                  <a:lnTo>
                    <a:pt x="313" y="19"/>
                  </a:lnTo>
                  <a:lnTo>
                    <a:pt x="308" y="19"/>
                  </a:lnTo>
                  <a:lnTo>
                    <a:pt x="296" y="19"/>
                  </a:lnTo>
                  <a:lnTo>
                    <a:pt x="284" y="19"/>
                  </a:lnTo>
                  <a:lnTo>
                    <a:pt x="272" y="19"/>
                  </a:lnTo>
                  <a:lnTo>
                    <a:pt x="263" y="19"/>
                  </a:lnTo>
                  <a:lnTo>
                    <a:pt x="263" y="7"/>
                  </a:lnTo>
                  <a:lnTo>
                    <a:pt x="253" y="7"/>
                  </a:lnTo>
                  <a:lnTo>
                    <a:pt x="211" y="5"/>
                  </a:lnTo>
                  <a:lnTo>
                    <a:pt x="211" y="9"/>
                  </a:lnTo>
                  <a:lnTo>
                    <a:pt x="208" y="16"/>
                  </a:lnTo>
                  <a:lnTo>
                    <a:pt x="189" y="16"/>
                  </a:lnTo>
                  <a:lnTo>
                    <a:pt x="185" y="16"/>
                  </a:lnTo>
                  <a:lnTo>
                    <a:pt x="185" y="5"/>
                  </a:lnTo>
                  <a:lnTo>
                    <a:pt x="149" y="5"/>
                  </a:lnTo>
                  <a:lnTo>
                    <a:pt x="149" y="2"/>
                  </a:lnTo>
                  <a:lnTo>
                    <a:pt x="133" y="0"/>
                  </a:lnTo>
                  <a:lnTo>
                    <a:pt x="116" y="0"/>
                  </a:lnTo>
                  <a:lnTo>
                    <a:pt x="114" y="19"/>
                  </a:lnTo>
                  <a:lnTo>
                    <a:pt x="111" y="19"/>
                  </a:lnTo>
                  <a:lnTo>
                    <a:pt x="97" y="19"/>
                  </a:lnTo>
                  <a:lnTo>
                    <a:pt x="47" y="16"/>
                  </a:lnTo>
                  <a:lnTo>
                    <a:pt x="0" y="14"/>
                  </a:lnTo>
                  <a:lnTo>
                    <a:pt x="0" y="21"/>
                  </a:lnTo>
                  <a:lnTo>
                    <a:pt x="10" y="80"/>
                  </a:lnTo>
                  <a:lnTo>
                    <a:pt x="10" y="83"/>
                  </a:lnTo>
                  <a:lnTo>
                    <a:pt x="10" y="83"/>
                  </a:lnTo>
                  <a:lnTo>
                    <a:pt x="14" y="113"/>
                  </a:lnTo>
                  <a:lnTo>
                    <a:pt x="21" y="165"/>
                  </a:lnTo>
                  <a:lnTo>
                    <a:pt x="31" y="165"/>
                  </a:lnTo>
                  <a:lnTo>
                    <a:pt x="71" y="168"/>
                  </a:lnTo>
                  <a:close/>
                </a:path>
              </a:pathLst>
            </a:custGeom>
            <a:solidFill>
              <a:srgbClr val="F2C4DE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7" name="Freeform 89"/>
            <p:cNvSpPr>
              <a:spLocks/>
            </p:cNvSpPr>
            <p:nvPr/>
          </p:nvSpPr>
          <p:spPr bwMode="auto">
            <a:xfrm>
              <a:off x="1338681" y="1805991"/>
              <a:ext cx="508000" cy="676275"/>
            </a:xfrm>
            <a:custGeom>
              <a:avLst/>
              <a:gdLst>
                <a:gd name="T0" fmla="*/ 138 w 320"/>
                <a:gd name="T1" fmla="*/ 426 h 426"/>
                <a:gd name="T2" fmla="*/ 173 w 320"/>
                <a:gd name="T3" fmla="*/ 409 h 426"/>
                <a:gd name="T4" fmla="*/ 209 w 320"/>
                <a:gd name="T5" fmla="*/ 423 h 426"/>
                <a:gd name="T6" fmla="*/ 235 w 320"/>
                <a:gd name="T7" fmla="*/ 416 h 426"/>
                <a:gd name="T8" fmla="*/ 287 w 320"/>
                <a:gd name="T9" fmla="*/ 414 h 426"/>
                <a:gd name="T10" fmla="*/ 287 w 320"/>
                <a:gd name="T11" fmla="*/ 374 h 426"/>
                <a:gd name="T12" fmla="*/ 289 w 320"/>
                <a:gd name="T13" fmla="*/ 355 h 426"/>
                <a:gd name="T14" fmla="*/ 289 w 320"/>
                <a:gd name="T15" fmla="*/ 315 h 426"/>
                <a:gd name="T16" fmla="*/ 306 w 320"/>
                <a:gd name="T17" fmla="*/ 284 h 426"/>
                <a:gd name="T18" fmla="*/ 306 w 320"/>
                <a:gd name="T19" fmla="*/ 279 h 426"/>
                <a:gd name="T20" fmla="*/ 306 w 320"/>
                <a:gd name="T21" fmla="*/ 262 h 426"/>
                <a:gd name="T22" fmla="*/ 306 w 320"/>
                <a:gd name="T23" fmla="*/ 253 h 426"/>
                <a:gd name="T24" fmla="*/ 306 w 320"/>
                <a:gd name="T25" fmla="*/ 229 h 426"/>
                <a:gd name="T26" fmla="*/ 320 w 320"/>
                <a:gd name="T27" fmla="*/ 203 h 426"/>
                <a:gd name="T28" fmla="*/ 311 w 320"/>
                <a:gd name="T29" fmla="*/ 165 h 426"/>
                <a:gd name="T30" fmla="*/ 308 w 320"/>
                <a:gd name="T31" fmla="*/ 165 h 426"/>
                <a:gd name="T32" fmla="*/ 301 w 320"/>
                <a:gd name="T33" fmla="*/ 158 h 426"/>
                <a:gd name="T34" fmla="*/ 294 w 320"/>
                <a:gd name="T35" fmla="*/ 158 h 426"/>
                <a:gd name="T36" fmla="*/ 251 w 320"/>
                <a:gd name="T37" fmla="*/ 154 h 426"/>
                <a:gd name="T38" fmla="*/ 249 w 320"/>
                <a:gd name="T39" fmla="*/ 144 h 426"/>
                <a:gd name="T40" fmla="*/ 261 w 320"/>
                <a:gd name="T41" fmla="*/ 137 h 426"/>
                <a:gd name="T42" fmla="*/ 261 w 320"/>
                <a:gd name="T43" fmla="*/ 135 h 426"/>
                <a:gd name="T44" fmla="*/ 256 w 320"/>
                <a:gd name="T45" fmla="*/ 123 h 426"/>
                <a:gd name="T46" fmla="*/ 254 w 320"/>
                <a:gd name="T47" fmla="*/ 118 h 426"/>
                <a:gd name="T48" fmla="*/ 254 w 320"/>
                <a:gd name="T49" fmla="*/ 113 h 426"/>
                <a:gd name="T50" fmla="*/ 247 w 320"/>
                <a:gd name="T51" fmla="*/ 106 h 426"/>
                <a:gd name="T52" fmla="*/ 263 w 320"/>
                <a:gd name="T53" fmla="*/ 104 h 426"/>
                <a:gd name="T54" fmla="*/ 282 w 320"/>
                <a:gd name="T55" fmla="*/ 38 h 426"/>
                <a:gd name="T56" fmla="*/ 277 w 320"/>
                <a:gd name="T57" fmla="*/ 0 h 426"/>
                <a:gd name="T58" fmla="*/ 266 w 320"/>
                <a:gd name="T59" fmla="*/ 0 h 426"/>
                <a:gd name="T60" fmla="*/ 247 w 320"/>
                <a:gd name="T61" fmla="*/ 12 h 426"/>
                <a:gd name="T62" fmla="*/ 242 w 320"/>
                <a:gd name="T63" fmla="*/ 21 h 426"/>
                <a:gd name="T64" fmla="*/ 228 w 320"/>
                <a:gd name="T65" fmla="*/ 52 h 426"/>
                <a:gd name="T66" fmla="*/ 216 w 320"/>
                <a:gd name="T67" fmla="*/ 78 h 426"/>
                <a:gd name="T68" fmla="*/ 213 w 320"/>
                <a:gd name="T69" fmla="*/ 90 h 426"/>
                <a:gd name="T70" fmla="*/ 206 w 320"/>
                <a:gd name="T71" fmla="*/ 111 h 426"/>
                <a:gd name="T72" fmla="*/ 199 w 320"/>
                <a:gd name="T73" fmla="*/ 125 h 426"/>
                <a:gd name="T74" fmla="*/ 185 w 320"/>
                <a:gd name="T75" fmla="*/ 130 h 426"/>
                <a:gd name="T76" fmla="*/ 183 w 320"/>
                <a:gd name="T77" fmla="*/ 132 h 426"/>
                <a:gd name="T78" fmla="*/ 171 w 320"/>
                <a:gd name="T79" fmla="*/ 137 h 426"/>
                <a:gd name="T80" fmla="*/ 161 w 320"/>
                <a:gd name="T81" fmla="*/ 142 h 426"/>
                <a:gd name="T82" fmla="*/ 150 w 320"/>
                <a:gd name="T83" fmla="*/ 149 h 426"/>
                <a:gd name="T84" fmla="*/ 138 w 320"/>
                <a:gd name="T85" fmla="*/ 158 h 426"/>
                <a:gd name="T86" fmla="*/ 133 w 320"/>
                <a:gd name="T87" fmla="*/ 161 h 426"/>
                <a:gd name="T88" fmla="*/ 114 w 320"/>
                <a:gd name="T89" fmla="*/ 170 h 426"/>
                <a:gd name="T90" fmla="*/ 97 w 320"/>
                <a:gd name="T91" fmla="*/ 177 h 426"/>
                <a:gd name="T92" fmla="*/ 78 w 320"/>
                <a:gd name="T93" fmla="*/ 194 h 426"/>
                <a:gd name="T94" fmla="*/ 71 w 320"/>
                <a:gd name="T95" fmla="*/ 206 h 426"/>
                <a:gd name="T96" fmla="*/ 62 w 320"/>
                <a:gd name="T97" fmla="*/ 220 h 426"/>
                <a:gd name="T98" fmla="*/ 60 w 320"/>
                <a:gd name="T99" fmla="*/ 229 h 426"/>
                <a:gd name="T100" fmla="*/ 55 w 320"/>
                <a:gd name="T101" fmla="*/ 236 h 426"/>
                <a:gd name="T102" fmla="*/ 57 w 320"/>
                <a:gd name="T103" fmla="*/ 241 h 426"/>
                <a:gd name="T104" fmla="*/ 52 w 320"/>
                <a:gd name="T105" fmla="*/ 251 h 426"/>
                <a:gd name="T106" fmla="*/ 0 w 320"/>
                <a:gd name="T107" fmla="*/ 248 h 426"/>
                <a:gd name="T108" fmla="*/ 3 w 320"/>
                <a:gd name="T109" fmla="*/ 277 h 426"/>
                <a:gd name="T110" fmla="*/ 12 w 320"/>
                <a:gd name="T111" fmla="*/ 329 h 426"/>
                <a:gd name="T112" fmla="*/ 19 w 320"/>
                <a:gd name="T113" fmla="*/ 393 h 426"/>
                <a:gd name="T114" fmla="*/ 71 w 320"/>
                <a:gd name="T115" fmla="*/ 423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20" h="426">
                  <a:moveTo>
                    <a:pt x="121" y="426"/>
                  </a:moveTo>
                  <a:lnTo>
                    <a:pt x="135" y="426"/>
                  </a:lnTo>
                  <a:lnTo>
                    <a:pt x="138" y="426"/>
                  </a:lnTo>
                  <a:lnTo>
                    <a:pt x="140" y="407"/>
                  </a:lnTo>
                  <a:lnTo>
                    <a:pt x="157" y="407"/>
                  </a:lnTo>
                  <a:lnTo>
                    <a:pt x="173" y="409"/>
                  </a:lnTo>
                  <a:lnTo>
                    <a:pt x="173" y="412"/>
                  </a:lnTo>
                  <a:lnTo>
                    <a:pt x="209" y="412"/>
                  </a:lnTo>
                  <a:lnTo>
                    <a:pt x="209" y="423"/>
                  </a:lnTo>
                  <a:lnTo>
                    <a:pt x="213" y="423"/>
                  </a:lnTo>
                  <a:lnTo>
                    <a:pt x="232" y="423"/>
                  </a:lnTo>
                  <a:lnTo>
                    <a:pt x="235" y="416"/>
                  </a:lnTo>
                  <a:lnTo>
                    <a:pt x="235" y="412"/>
                  </a:lnTo>
                  <a:lnTo>
                    <a:pt x="277" y="414"/>
                  </a:lnTo>
                  <a:lnTo>
                    <a:pt x="287" y="414"/>
                  </a:lnTo>
                  <a:lnTo>
                    <a:pt x="287" y="395"/>
                  </a:lnTo>
                  <a:lnTo>
                    <a:pt x="287" y="395"/>
                  </a:lnTo>
                  <a:lnTo>
                    <a:pt x="287" y="374"/>
                  </a:lnTo>
                  <a:lnTo>
                    <a:pt x="289" y="367"/>
                  </a:lnTo>
                  <a:lnTo>
                    <a:pt x="289" y="367"/>
                  </a:lnTo>
                  <a:lnTo>
                    <a:pt x="289" y="355"/>
                  </a:lnTo>
                  <a:lnTo>
                    <a:pt x="289" y="341"/>
                  </a:lnTo>
                  <a:lnTo>
                    <a:pt x="289" y="322"/>
                  </a:lnTo>
                  <a:lnTo>
                    <a:pt x="289" y="315"/>
                  </a:lnTo>
                  <a:lnTo>
                    <a:pt x="306" y="315"/>
                  </a:lnTo>
                  <a:lnTo>
                    <a:pt x="306" y="288"/>
                  </a:lnTo>
                  <a:lnTo>
                    <a:pt x="306" y="284"/>
                  </a:lnTo>
                  <a:lnTo>
                    <a:pt x="311" y="284"/>
                  </a:lnTo>
                  <a:lnTo>
                    <a:pt x="311" y="279"/>
                  </a:lnTo>
                  <a:lnTo>
                    <a:pt x="306" y="279"/>
                  </a:lnTo>
                  <a:lnTo>
                    <a:pt x="306" y="272"/>
                  </a:lnTo>
                  <a:lnTo>
                    <a:pt x="306" y="270"/>
                  </a:lnTo>
                  <a:lnTo>
                    <a:pt x="306" y="262"/>
                  </a:lnTo>
                  <a:lnTo>
                    <a:pt x="306" y="262"/>
                  </a:lnTo>
                  <a:lnTo>
                    <a:pt x="306" y="260"/>
                  </a:lnTo>
                  <a:lnTo>
                    <a:pt x="306" y="253"/>
                  </a:lnTo>
                  <a:lnTo>
                    <a:pt x="306" y="251"/>
                  </a:lnTo>
                  <a:lnTo>
                    <a:pt x="306" y="239"/>
                  </a:lnTo>
                  <a:lnTo>
                    <a:pt x="306" y="229"/>
                  </a:lnTo>
                  <a:lnTo>
                    <a:pt x="306" y="203"/>
                  </a:lnTo>
                  <a:lnTo>
                    <a:pt x="318" y="203"/>
                  </a:lnTo>
                  <a:lnTo>
                    <a:pt x="320" y="203"/>
                  </a:lnTo>
                  <a:lnTo>
                    <a:pt x="320" y="184"/>
                  </a:lnTo>
                  <a:lnTo>
                    <a:pt x="320" y="165"/>
                  </a:lnTo>
                  <a:lnTo>
                    <a:pt x="311" y="165"/>
                  </a:lnTo>
                  <a:lnTo>
                    <a:pt x="311" y="165"/>
                  </a:lnTo>
                  <a:lnTo>
                    <a:pt x="308" y="165"/>
                  </a:lnTo>
                  <a:lnTo>
                    <a:pt x="308" y="165"/>
                  </a:lnTo>
                  <a:lnTo>
                    <a:pt x="306" y="163"/>
                  </a:lnTo>
                  <a:lnTo>
                    <a:pt x="306" y="158"/>
                  </a:lnTo>
                  <a:lnTo>
                    <a:pt x="301" y="158"/>
                  </a:lnTo>
                  <a:lnTo>
                    <a:pt x="301" y="158"/>
                  </a:lnTo>
                  <a:lnTo>
                    <a:pt x="301" y="158"/>
                  </a:lnTo>
                  <a:lnTo>
                    <a:pt x="294" y="158"/>
                  </a:lnTo>
                  <a:lnTo>
                    <a:pt x="263" y="156"/>
                  </a:lnTo>
                  <a:lnTo>
                    <a:pt x="254" y="154"/>
                  </a:lnTo>
                  <a:lnTo>
                    <a:pt x="251" y="154"/>
                  </a:lnTo>
                  <a:lnTo>
                    <a:pt x="251" y="154"/>
                  </a:lnTo>
                  <a:lnTo>
                    <a:pt x="249" y="149"/>
                  </a:lnTo>
                  <a:lnTo>
                    <a:pt x="249" y="144"/>
                  </a:lnTo>
                  <a:lnTo>
                    <a:pt x="254" y="139"/>
                  </a:lnTo>
                  <a:lnTo>
                    <a:pt x="256" y="139"/>
                  </a:lnTo>
                  <a:lnTo>
                    <a:pt x="261" y="137"/>
                  </a:lnTo>
                  <a:lnTo>
                    <a:pt x="263" y="137"/>
                  </a:lnTo>
                  <a:lnTo>
                    <a:pt x="263" y="137"/>
                  </a:lnTo>
                  <a:lnTo>
                    <a:pt x="261" y="135"/>
                  </a:lnTo>
                  <a:lnTo>
                    <a:pt x="258" y="123"/>
                  </a:lnTo>
                  <a:lnTo>
                    <a:pt x="256" y="123"/>
                  </a:lnTo>
                  <a:lnTo>
                    <a:pt x="256" y="123"/>
                  </a:lnTo>
                  <a:lnTo>
                    <a:pt x="254" y="121"/>
                  </a:lnTo>
                  <a:lnTo>
                    <a:pt x="254" y="118"/>
                  </a:lnTo>
                  <a:lnTo>
                    <a:pt x="254" y="118"/>
                  </a:lnTo>
                  <a:lnTo>
                    <a:pt x="254" y="116"/>
                  </a:lnTo>
                  <a:lnTo>
                    <a:pt x="254" y="113"/>
                  </a:lnTo>
                  <a:lnTo>
                    <a:pt x="254" y="113"/>
                  </a:lnTo>
                  <a:lnTo>
                    <a:pt x="249" y="106"/>
                  </a:lnTo>
                  <a:lnTo>
                    <a:pt x="249" y="106"/>
                  </a:lnTo>
                  <a:lnTo>
                    <a:pt x="247" y="106"/>
                  </a:lnTo>
                  <a:lnTo>
                    <a:pt x="247" y="106"/>
                  </a:lnTo>
                  <a:lnTo>
                    <a:pt x="247" y="104"/>
                  </a:lnTo>
                  <a:lnTo>
                    <a:pt x="263" y="104"/>
                  </a:lnTo>
                  <a:lnTo>
                    <a:pt x="263" y="38"/>
                  </a:lnTo>
                  <a:lnTo>
                    <a:pt x="273" y="38"/>
                  </a:lnTo>
                  <a:lnTo>
                    <a:pt x="282" y="38"/>
                  </a:lnTo>
                  <a:lnTo>
                    <a:pt x="282" y="12"/>
                  </a:lnTo>
                  <a:lnTo>
                    <a:pt x="277" y="12"/>
                  </a:lnTo>
                  <a:lnTo>
                    <a:pt x="277" y="0"/>
                  </a:lnTo>
                  <a:lnTo>
                    <a:pt x="270" y="0"/>
                  </a:lnTo>
                  <a:lnTo>
                    <a:pt x="266" y="0"/>
                  </a:lnTo>
                  <a:lnTo>
                    <a:pt x="266" y="0"/>
                  </a:lnTo>
                  <a:lnTo>
                    <a:pt x="256" y="0"/>
                  </a:lnTo>
                  <a:lnTo>
                    <a:pt x="251" y="0"/>
                  </a:lnTo>
                  <a:lnTo>
                    <a:pt x="247" y="12"/>
                  </a:lnTo>
                  <a:lnTo>
                    <a:pt x="247" y="14"/>
                  </a:lnTo>
                  <a:lnTo>
                    <a:pt x="244" y="14"/>
                  </a:lnTo>
                  <a:lnTo>
                    <a:pt x="242" y="21"/>
                  </a:lnTo>
                  <a:lnTo>
                    <a:pt x="240" y="31"/>
                  </a:lnTo>
                  <a:lnTo>
                    <a:pt x="232" y="42"/>
                  </a:lnTo>
                  <a:lnTo>
                    <a:pt x="228" y="52"/>
                  </a:lnTo>
                  <a:lnTo>
                    <a:pt x="223" y="61"/>
                  </a:lnTo>
                  <a:lnTo>
                    <a:pt x="218" y="73"/>
                  </a:lnTo>
                  <a:lnTo>
                    <a:pt x="216" y="78"/>
                  </a:lnTo>
                  <a:lnTo>
                    <a:pt x="213" y="83"/>
                  </a:lnTo>
                  <a:lnTo>
                    <a:pt x="213" y="87"/>
                  </a:lnTo>
                  <a:lnTo>
                    <a:pt x="213" y="90"/>
                  </a:lnTo>
                  <a:lnTo>
                    <a:pt x="211" y="97"/>
                  </a:lnTo>
                  <a:lnTo>
                    <a:pt x="206" y="109"/>
                  </a:lnTo>
                  <a:lnTo>
                    <a:pt x="206" y="111"/>
                  </a:lnTo>
                  <a:lnTo>
                    <a:pt x="202" y="118"/>
                  </a:lnTo>
                  <a:lnTo>
                    <a:pt x="199" y="123"/>
                  </a:lnTo>
                  <a:lnTo>
                    <a:pt x="199" y="125"/>
                  </a:lnTo>
                  <a:lnTo>
                    <a:pt x="199" y="128"/>
                  </a:lnTo>
                  <a:lnTo>
                    <a:pt x="190" y="128"/>
                  </a:lnTo>
                  <a:lnTo>
                    <a:pt x="185" y="130"/>
                  </a:lnTo>
                  <a:lnTo>
                    <a:pt x="185" y="130"/>
                  </a:lnTo>
                  <a:lnTo>
                    <a:pt x="183" y="130"/>
                  </a:lnTo>
                  <a:lnTo>
                    <a:pt x="183" y="132"/>
                  </a:lnTo>
                  <a:lnTo>
                    <a:pt x="173" y="132"/>
                  </a:lnTo>
                  <a:lnTo>
                    <a:pt x="176" y="137"/>
                  </a:lnTo>
                  <a:lnTo>
                    <a:pt x="171" y="137"/>
                  </a:lnTo>
                  <a:lnTo>
                    <a:pt x="168" y="139"/>
                  </a:lnTo>
                  <a:lnTo>
                    <a:pt x="168" y="144"/>
                  </a:lnTo>
                  <a:lnTo>
                    <a:pt x="161" y="142"/>
                  </a:lnTo>
                  <a:lnTo>
                    <a:pt x="157" y="142"/>
                  </a:lnTo>
                  <a:lnTo>
                    <a:pt x="157" y="149"/>
                  </a:lnTo>
                  <a:lnTo>
                    <a:pt x="150" y="149"/>
                  </a:lnTo>
                  <a:lnTo>
                    <a:pt x="147" y="154"/>
                  </a:lnTo>
                  <a:lnTo>
                    <a:pt x="140" y="156"/>
                  </a:lnTo>
                  <a:lnTo>
                    <a:pt x="138" y="158"/>
                  </a:lnTo>
                  <a:lnTo>
                    <a:pt x="138" y="158"/>
                  </a:lnTo>
                  <a:lnTo>
                    <a:pt x="133" y="161"/>
                  </a:lnTo>
                  <a:lnTo>
                    <a:pt x="133" y="161"/>
                  </a:lnTo>
                  <a:lnTo>
                    <a:pt x="128" y="163"/>
                  </a:lnTo>
                  <a:lnTo>
                    <a:pt x="114" y="168"/>
                  </a:lnTo>
                  <a:lnTo>
                    <a:pt x="114" y="170"/>
                  </a:lnTo>
                  <a:lnTo>
                    <a:pt x="107" y="173"/>
                  </a:lnTo>
                  <a:lnTo>
                    <a:pt x="102" y="175"/>
                  </a:lnTo>
                  <a:lnTo>
                    <a:pt x="97" y="177"/>
                  </a:lnTo>
                  <a:lnTo>
                    <a:pt x="88" y="180"/>
                  </a:lnTo>
                  <a:lnTo>
                    <a:pt x="81" y="191"/>
                  </a:lnTo>
                  <a:lnTo>
                    <a:pt x="78" y="194"/>
                  </a:lnTo>
                  <a:lnTo>
                    <a:pt x="76" y="199"/>
                  </a:lnTo>
                  <a:lnTo>
                    <a:pt x="76" y="199"/>
                  </a:lnTo>
                  <a:lnTo>
                    <a:pt x="71" y="206"/>
                  </a:lnTo>
                  <a:lnTo>
                    <a:pt x="69" y="206"/>
                  </a:lnTo>
                  <a:lnTo>
                    <a:pt x="64" y="215"/>
                  </a:lnTo>
                  <a:lnTo>
                    <a:pt x="62" y="220"/>
                  </a:lnTo>
                  <a:lnTo>
                    <a:pt x="62" y="222"/>
                  </a:lnTo>
                  <a:lnTo>
                    <a:pt x="60" y="227"/>
                  </a:lnTo>
                  <a:lnTo>
                    <a:pt x="60" y="229"/>
                  </a:lnTo>
                  <a:lnTo>
                    <a:pt x="57" y="232"/>
                  </a:lnTo>
                  <a:lnTo>
                    <a:pt x="55" y="234"/>
                  </a:lnTo>
                  <a:lnTo>
                    <a:pt x="55" y="236"/>
                  </a:lnTo>
                  <a:lnTo>
                    <a:pt x="55" y="236"/>
                  </a:lnTo>
                  <a:lnTo>
                    <a:pt x="57" y="239"/>
                  </a:lnTo>
                  <a:lnTo>
                    <a:pt x="57" y="241"/>
                  </a:lnTo>
                  <a:lnTo>
                    <a:pt x="57" y="241"/>
                  </a:lnTo>
                  <a:lnTo>
                    <a:pt x="55" y="246"/>
                  </a:lnTo>
                  <a:lnTo>
                    <a:pt x="52" y="251"/>
                  </a:lnTo>
                  <a:lnTo>
                    <a:pt x="45" y="251"/>
                  </a:lnTo>
                  <a:lnTo>
                    <a:pt x="19" y="248"/>
                  </a:lnTo>
                  <a:lnTo>
                    <a:pt x="0" y="248"/>
                  </a:lnTo>
                  <a:lnTo>
                    <a:pt x="0" y="262"/>
                  </a:lnTo>
                  <a:lnTo>
                    <a:pt x="3" y="265"/>
                  </a:lnTo>
                  <a:lnTo>
                    <a:pt x="3" y="277"/>
                  </a:lnTo>
                  <a:lnTo>
                    <a:pt x="3" y="279"/>
                  </a:lnTo>
                  <a:lnTo>
                    <a:pt x="10" y="322"/>
                  </a:lnTo>
                  <a:lnTo>
                    <a:pt x="12" y="329"/>
                  </a:lnTo>
                  <a:lnTo>
                    <a:pt x="17" y="364"/>
                  </a:lnTo>
                  <a:lnTo>
                    <a:pt x="19" y="385"/>
                  </a:lnTo>
                  <a:lnTo>
                    <a:pt x="19" y="393"/>
                  </a:lnTo>
                  <a:lnTo>
                    <a:pt x="19" y="395"/>
                  </a:lnTo>
                  <a:lnTo>
                    <a:pt x="24" y="421"/>
                  </a:lnTo>
                  <a:lnTo>
                    <a:pt x="71" y="423"/>
                  </a:lnTo>
                  <a:lnTo>
                    <a:pt x="121" y="426"/>
                  </a:lnTo>
                  <a:close/>
                </a:path>
              </a:pathLst>
            </a:custGeom>
            <a:solidFill>
              <a:srgbClr val="F2C4DE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8" name="Freeform 90"/>
            <p:cNvSpPr>
              <a:spLocks/>
            </p:cNvSpPr>
            <p:nvPr/>
          </p:nvSpPr>
          <p:spPr bwMode="auto">
            <a:xfrm>
              <a:off x="1719681" y="4957179"/>
              <a:ext cx="503238" cy="420688"/>
            </a:xfrm>
            <a:custGeom>
              <a:avLst/>
              <a:gdLst>
                <a:gd name="T0" fmla="*/ 18 w 317"/>
                <a:gd name="T1" fmla="*/ 213 h 265"/>
                <a:gd name="T2" fmla="*/ 47 w 317"/>
                <a:gd name="T3" fmla="*/ 206 h 265"/>
                <a:gd name="T4" fmla="*/ 68 w 317"/>
                <a:gd name="T5" fmla="*/ 213 h 265"/>
                <a:gd name="T6" fmla="*/ 75 w 317"/>
                <a:gd name="T7" fmla="*/ 220 h 265"/>
                <a:gd name="T8" fmla="*/ 80 w 317"/>
                <a:gd name="T9" fmla="*/ 241 h 265"/>
                <a:gd name="T10" fmla="*/ 94 w 317"/>
                <a:gd name="T11" fmla="*/ 248 h 265"/>
                <a:gd name="T12" fmla="*/ 116 w 317"/>
                <a:gd name="T13" fmla="*/ 258 h 265"/>
                <a:gd name="T14" fmla="*/ 191 w 317"/>
                <a:gd name="T15" fmla="*/ 253 h 265"/>
                <a:gd name="T16" fmla="*/ 224 w 317"/>
                <a:gd name="T17" fmla="*/ 262 h 265"/>
                <a:gd name="T18" fmla="*/ 274 w 317"/>
                <a:gd name="T19" fmla="*/ 255 h 265"/>
                <a:gd name="T20" fmla="*/ 295 w 317"/>
                <a:gd name="T21" fmla="*/ 265 h 265"/>
                <a:gd name="T22" fmla="*/ 295 w 317"/>
                <a:gd name="T23" fmla="*/ 229 h 265"/>
                <a:gd name="T24" fmla="*/ 295 w 317"/>
                <a:gd name="T25" fmla="*/ 222 h 265"/>
                <a:gd name="T26" fmla="*/ 303 w 317"/>
                <a:gd name="T27" fmla="*/ 210 h 265"/>
                <a:gd name="T28" fmla="*/ 295 w 317"/>
                <a:gd name="T29" fmla="*/ 187 h 265"/>
                <a:gd name="T30" fmla="*/ 305 w 317"/>
                <a:gd name="T31" fmla="*/ 173 h 265"/>
                <a:gd name="T32" fmla="*/ 305 w 317"/>
                <a:gd name="T33" fmla="*/ 158 h 265"/>
                <a:gd name="T34" fmla="*/ 305 w 317"/>
                <a:gd name="T35" fmla="*/ 113 h 265"/>
                <a:gd name="T36" fmla="*/ 300 w 317"/>
                <a:gd name="T37" fmla="*/ 68 h 265"/>
                <a:gd name="T38" fmla="*/ 307 w 317"/>
                <a:gd name="T39" fmla="*/ 61 h 265"/>
                <a:gd name="T40" fmla="*/ 310 w 317"/>
                <a:gd name="T41" fmla="*/ 57 h 265"/>
                <a:gd name="T42" fmla="*/ 317 w 317"/>
                <a:gd name="T43" fmla="*/ 42 h 265"/>
                <a:gd name="T44" fmla="*/ 303 w 317"/>
                <a:gd name="T45" fmla="*/ 7 h 265"/>
                <a:gd name="T46" fmla="*/ 232 w 317"/>
                <a:gd name="T47" fmla="*/ 0 h 265"/>
                <a:gd name="T48" fmla="*/ 184 w 317"/>
                <a:gd name="T49" fmla="*/ 9 h 265"/>
                <a:gd name="T50" fmla="*/ 106 w 317"/>
                <a:gd name="T51" fmla="*/ 0 h 265"/>
                <a:gd name="T52" fmla="*/ 106 w 317"/>
                <a:gd name="T53" fmla="*/ 7 h 265"/>
                <a:gd name="T54" fmla="*/ 104 w 317"/>
                <a:gd name="T55" fmla="*/ 9 h 265"/>
                <a:gd name="T56" fmla="*/ 89 w 317"/>
                <a:gd name="T57" fmla="*/ 9 h 265"/>
                <a:gd name="T58" fmla="*/ 82 w 317"/>
                <a:gd name="T59" fmla="*/ 12 h 265"/>
                <a:gd name="T60" fmla="*/ 80 w 317"/>
                <a:gd name="T61" fmla="*/ 14 h 265"/>
                <a:gd name="T62" fmla="*/ 78 w 317"/>
                <a:gd name="T63" fmla="*/ 19 h 265"/>
                <a:gd name="T64" fmla="*/ 75 w 317"/>
                <a:gd name="T65" fmla="*/ 19 h 265"/>
                <a:gd name="T66" fmla="*/ 78 w 317"/>
                <a:gd name="T67" fmla="*/ 24 h 265"/>
                <a:gd name="T68" fmla="*/ 75 w 317"/>
                <a:gd name="T69" fmla="*/ 31 h 265"/>
                <a:gd name="T70" fmla="*/ 47 w 317"/>
                <a:gd name="T71" fmla="*/ 40 h 265"/>
                <a:gd name="T72" fmla="*/ 42 w 317"/>
                <a:gd name="T73" fmla="*/ 45 h 265"/>
                <a:gd name="T74" fmla="*/ 28 w 317"/>
                <a:gd name="T75" fmla="*/ 61 h 265"/>
                <a:gd name="T76" fmla="*/ 16 w 317"/>
                <a:gd name="T77" fmla="*/ 73 h 265"/>
                <a:gd name="T78" fmla="*/ 7 w 317"/>
                <a:gd name="T79" fmla="*/ 80 h 265"/>
                <a:gd name="T80" fmla="*/ 9 w 317"/>
                <a:gd name="T81" fmla="*/ 87 h 265"/>
                <a:gd name="T82" fmla="*/ 16 w 317"/>
                <a:gd name="T83" fmla="*/ 111 h 265"/>
                <a:gd name="T84" fmla="*/ 16 w 317"/>
                <a:gd name="T85" fmla="*/ 121 h 265"/>
                <a:gd name="T86" fmla="*/ 11 w 317"/>
                <a:gd name="T87" fmla="*/ 130 h 265"/>
                <a:gd name="T88" fmla="*/ 11 w 317"/>
                <a:gd name="T89" fmla="*/ 135 h 265"/>
                <a:gd name="T90" fmla="*/ 9 w 317"/>
                <a:gd name="T91" fmla="*/ 144 h 265"/>
                <a:gd name="T92" fmla="*/ 9 w 317"/>
                <a:gd name="T93" fmla="*/ 156 h 265"/>
                <a:gd name="T94" fmla="*/ 11 w 317"/>
                <a:gd name="T95" fmla="*/ 161 h 265"/>
                <a:gd name="T96" fmla="*/ 9 w 317"/>
                <a:gd name="T97" fmla="*/ 165 h 265"/>
                <a:gd name="T98" fmla="*/ 11 w 317"/>
                <a:gd name="T99" fmla="*/ 170 h 265"/>
                <a:gd name="T100" fmla="*/ 11 w 317"/>
                <a:gd name="T101" fmla="*/ 175 h 265"/>
                <a:gd name="T102" fmla="*/ 11 w 317"/>
                <a:gd name="T103" fmla="*/ 180 h 265"/>
                <a:gd name="T104" fmla="*/ 2 w 317"/>
                <a:gd name="T105" fmla="*/ 189 h 265"/>
                <a:gd name="T106" fmla="*/ 0 w 317"/>
                <a:gd name="T107" fmla="*/ 199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17" h="265">
                  <a:moveTo>
                    <a:pt x="4" y="206"/>
                  </a:moveTo>
                  <a:lnTo>
                    <a:pt x="18" y="206"/>
                  </a:lnTo>
                  <a:lnTo>
                    <a:pt x="18" y="213"/>
                  </a:lnTo>
                  <a:lnTo>
                    <a:pt x="40" y="213"/>
                  </a:lnTo>
                  <a:lnTo>
                    <a:pt x="40" y="206"/>
                  </a:lnTo>
                  <a:lnTo>
                    <a:pt x="47" y="206"/>
                  </a:lnTo>
                  <a:lnTo>
                    <a:pt x="47" y="213"/>
                  </a:lnTo>
                  <a:lnTo>
                    <a:pt x="61" y="213"/>
                  </a:lnTo>
                  <a:lnTo>
                    <a:pt x="68" y="213"/>
                  </a:lnTo>
                  <a:lnTo>
                    <a:pt x="82" y="215"/>
                  </a:lnTo>
                  <a:lnTo>
                    <a:pt x="82" y="222"/>
                  </a:lnTo>
                  <a:lnTo>
                    <a:pt x="75" y="220"/>
                  </a:lnTo>
                  <a:lnTo>
                    <a:pt x="73" y="234"/>
                  </a:lnTo>
                  <a:lnTo>
                    <a:pt x="80" y="234"/>
                  </a:lnTo>
                  <a:lnTo>
                    <a:pt x="80" y="241"/>
                  </a:lnTo>
                  <a:lnTo>
                    <a:pt x="85" y="241"/>
                  </a:lnTo>
                  <a:lnTo>
                    <a:pt x="94" y="244"/>
                  </a:lnTo>
                  <a:lnTo>
                    <a:pt x="94" y="248"/>
                  </a:lnTo>
                  <a:lnTo>
                    <a:pt x="108" y="251"/>
                  </a:lnTo>
                  <a:lnTo>
                    <a:pt x="108" y="258"/>
                  </a:lnTo>
                  <a:lnTo>
                    <a:pt x="116" y="258"/>
                  </a:lnTo>
                  <a:lnTo>
                    <a:pt x="184" y="260"/>
                  </a:lnTo>
                  <a:lnTo>
                    <a:pt x="184" y="253"/>
                  </a:lnTo>
                  <a:lnTo>
                    <a:pt x="191" y="253"/>
                  </a:lnTo>
                  <a:lnTo>
                    <a:pt x="191" y="260"/>
                  </a:lnTo>
                  <a:lnTo>
                    <a:pt x="194" y="260"/>
                  </a:lnTo>
                  <a:lnTo>
                    <a:pt x="224" y="262"/>
                  </a:lnTo>
                  <a:lnTo>
                    <a:pt x="232" y="262"/>
                  </a:lnTo>
                  <a:lnTo>
                    <a:pt x="274" y="262"/>
                  </a:lnTo>
                  <a:lnTo>
                    <a:pt x="274" y="255"/>
                  </a:lnTo>
                  <a:lnTo>
                    <a:pt x="281" y="255"/>
                  </a:lnTo>
                  <a:lnTo>
                    <a:pt x="281" y="262"/>
                  </a:lnTo>
                  <a:lnTo>
                    <a:pt x="295" y="265"/>
                  </a:lnTo>
                  <a:lnTo>
                    <a:pt x="295" y="262"/>
                  </a:lnTo>
                  <a:lnTo>
                    <a:pt x="295" y="246"/>
                  </a:lnTo>
                  <a:lnTo>
                    <a:pt x="295" y="229"/>
                  </a:lnTo>
                  <a:lnTo>
                    <a:pt x="303" y="229"/>
                  </a:lnTo>
                  <a:lnTo>
                    <a:pt x="303" y="222"/>
                  </a:lnTo>
                  <a:lnTo>
                    <a:pt x="295" y="222"/>
                  </a:lnTo>
                  <a:lnTo>
                    <a:pt x="295" y="215"/>
                  </a:lnTo>
                  <a:lnTo>
                    <a:pt x="303" y="215"/>
                  </a:lnTo>
                  <a:lnTo>
                    <a:pt x="303" y="210"/>
                  </a:lnTo>
                  <a:lnTo>
                    <a:pt x="295" y="210"/>
                  </a:lnTo>
                  <a:lnTo>
                    <a:pt x="295" y="208"/>
                  </a:lnTo>
                  <a:lnTo>
                    <a:pt x="295" y="187"/>
                  </a:lnTo>
                  <a:lnTo>
                    <a:pt x="298" y="187"/>
                  </a:lnTo>
                  <a:lnTo>
                    <a:pt x="298" y="173"/>
                  </a:lnTo>
                  <a:lnTo>
                    <a:pt x="305" y="173"/>
                  </a:lnTo>
                  <a:lnTo>
                    <a:pt x="305" y="168"/>
                  </a:lnTo>
                  <a:lnTo>
                    <a:pt x="305" y="165"/>
                  </a:lnTo>
                  <a:lnTo>
                    <a:pt x="305" y="158"/>
                  </a:lnTo>
                  <a:lnTo>
                    <a:pt x="305" y="132"/>
                  </a:lnTo>
                  <a:lnTo>
                    <a:pt x="305" y="118"/>
                  </a:lnTo>
                  <a:lnTo>
                    <a:pt x="305" y="113"/>
                  </a:lnTo>
                  <a:lnTo>
                    <a:pt x="307" y="85"/>
                  </a:lnTo>
                  <a:lnTo>
                    <a:pt x="307" y="68"/>
                  </a:lnTo>
                  <a:lnTo>
                    <a:pt x="300" y="68"/>
                  </a:lnTo>
                  <a:lnTo>
                    <a:pt x="300" y="61"/>
                  </a:lnTo>
                  <a:lnTo>
                    <a:pt x="307" y="61"/>
                  </a:lnTo>
                  <a:lnTo>
                    <a:pt x="307" y="61"/>
                  </a:lnTo>
                  <a:lnTo>
                    <a:pt x="307" y="61"/>
                  </a:lnTo>
                  <a:lnTo>
                    <a:pt x="307" y="57"/>
                  </a:lnTo>
                  <a:lnTo>
                    <a:pt x="310" y="57"/>
                  </a:lnTo>
                  <a:lnTo>
                    <a:pt x="310" y="47"/>
                  </a:lnTo>
                  <a:lnTo>
                    <a:pt x="314" y="50"/>
                  </a:lnTo>
                  <a:lnTo>
                    <a:pt x="317" y="42"/>
                  </a:lnTo>
                  <a:lnTo>
                    <a:pt x="310" y="42"/>
                  </a:lnTo>
                  <a:lnTo>
                    <a:pt x="310" y="7"/>
                  </a:lnTo>
                  <a:lnTo>
                    <a:pt x="303" y="7"/>
                  </a:lnTo>
                  <a:lnTo>
                    <a:pt x="303" y="0"/>
                  </a:lnTo>
                  <a:lnTo>
                    <a:pt x="295" y="0"/>
                  </a:lnTo>
                  <a:lnTo>
                    <a:pt x="232" y="0"/>
                  </a:lnTo>
                  <a:lnTo>
                    <a:pt x="194" y="0"/>
                  </a:lnTo>
                  <a:lnTo>
                    <a:pt x="194" y="9"/>
                  </a:lnTo>
                  <a:lnTo>
                    <a:pt x="184" y="9"/>
                  </a:lnTo>
                  <a:lnTo>
                    <a:pt x="187" y="0"/>
                  </a:lnTo>
                  <a:lnTo>
                    <a:pt x="108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108" y="5"/>
                  </a:lnTo>
                  <a:lnTo>
                    <a:pt x="106" y="7"/>
                  </a:lnTo>
                  <a:lnTo>
                    <a:pt x="104" y="9"/>
                  </a:lnTo>
                  <a:lnTo>
                    <a:pt x="104" y="9"/>
                  </a:lnTo>
                  <a:lnTo>
                    <a:pt x="104" y="9"/>
                  </a:lnTo>
                  <a:lnTo>
                    <a:pt x="101" y="9"/>
                  </a:lnTo>
                  <a:lnTo>
                    <a:pt x="97" y="9"/>
                  </a:lnTo>
                  <a:lnTo>
                    <a:pt x="89" y="9"/>
                  </a:lnTo>
                  <a:lnTo>
                    <a:pt x="85" y="12"/>
                  </a:lnTo>
                  <a:lnTo>
                    <a:pt x="82" y="12"/>
                  </a:lnTo>
                  <a:lnTo>
                    <a:pt x="82" y="12"/>
                  </a:lnTo>
                  <a:lnTo>
                    <a:pt x="82" y="12"/>
                  </a:lnTo>
                  <a:lnTo>
                    <a:pt x="80" y="14"/>
                  </a:lnTo>
                  <a:lnTo>
                    <a:pt x="80" y="14"/>
                  </a:lnTo>
                  <a:lnTo>
                    <a:pt x="78" y="16"/>
                  </a:lnTo>
                  <a:lnTo>
                    <a:pt x="78" y="16"/>
                  </a:lnTo>
                  <a:lnTo>
                    <a:pt x="78" y="19"/>
                  </a:lnTo>
                  <a:lnTo>
                    <a:pt x="75" y="19"/>
                  </a:lnTo>
                  <a:lnTo>
                    <a:pt x="75" y="19"/>
                  </a:lnTo>
                  <a:lnTo>
                    <a:pt x="75" y="19"/>
                  </a:lnTo>
                  <a:lnTo>
                    <a:pt x="75" y="21"/>
                  </a:lnTo>
                  <a:lnTo>
                    <a:pt x="75" y="24"/>
                  </a:lnTo>
                  <a:lnTo>
                    <a:pt x="78" y="24"/>
                  </a:lnTo>
                  <a:lnTo>
                    <a:pt x="78" y="26"/>
                  </a:lnTo>
                  <a:lnTo>
                    <a:pt x="78" y="28"/>
                  </a:lnTo>
                  <a:lnTo>
                    <a:pt x="75" y="31"/>
                  </a:lnTo>
                  <a:lnTo>
                    <a:pt x="71" y="33"/>
                  </a:lnTo>
                  <a:lnTo>
                    <a:pt x="54" y="38"/>
                  </a:lnTo>
                  <a:lnTo>
                    <a:pt x="47" y="40"/>
                  </a:lnTo>
                  <a:lnTo>
                    <a:pt x="44" y="40"/>
                  </a:lnTo>
                  <a:lnTo>
                    <a:pt x="42" y="42"/>
                  </a:lnTo>
                  <a:lnTo>
                    <a:pt x="42" y="45"/>
                  </a:lnTo>
                  <a:lnTo>
                    <a:pt x="33" y="52"/>
                  </a:lnTo>
                  <a:lnTo>
                    <a:pt x="30" y="57"/>
                  </a:lnTo>
                  <a:lnTo>
                    <a:pt x="28" y="61"/>
                  </a:lnTo>
                  <a:lnTo>
                    <a:pt x="18" y="71"/>
                  </a:lnTo>
                  <a:lnTo>
                    <a:pt x="16" y="73"/>
                  </a:lnTo>
                  <a:lnTo>
                    <a:pt x="16" y="73"/>
                  </a:lnTo>
                  <a:lnTo>
                    <a:pt x="9" y="78"/>
                  </a:lnTo>
                  <a:lnTo>
                    <a:pt x="7" y="80"/>
                  </a:lnTo>
                  <a:lnTo>
                    <a:pt x="7" y="80"/>
                  </a:lnTo>
                  <a:lnTo>
                    <a:pt x="7" y="83"/>
                  </a:lnTo>
                  <a:lnTo>
                    <a:pt x="7" y="83"/>
                  </a:lnTo>
                  <a:lnTo>
                    <a:pt x="9" y="87"/>
                  </a:lnTo>
                  <a:lnTo>
                    <a:pt x="11" y="97"/>
                  </a:lnTo>
                  <a:lnTo>
                    <a:pt x="11" y="102"/>
                  </a:lnTo>
                  <a:lnTo>
                    <a:pt x="16" y="111"/>
                  </a:lnTo>
                  <a:lnTo>
                    <a:pt x="16" y="116"/>
                  </a:lnTo>
                  <a:lnTo>
                    <a:pt x="16" y="118"/>
                  </a:lnTo>
                  <a:lnTo>
                    <a:pt x="16" y="121"/>
                  </a:lnTo>
                  <a:lnTo>
                    <a:pt x="14" y="123"/>
                  </a:lnTo>
                  <a:lnTo>
                    <a:pt x="11" y="125"/>
                  </a:lnTo>
                  <a:lnTo>
                    <a:pt x="11" y="130"/>
                  </a:lnTo>
                  <a:lnTo>
                    <a:pt x="11" y="130"/>
                  </a:lnTo>
                  <a:lnTo>
                    <a:pt x="11" y="132"/>
                  </a:lnTo>
                  <a:lnTo>
                    <a:pt x="11" y="135"/>
                  </a:lnTo>
                  <a:lnTo>
                    <a:pt x="9" y="139"/>
                  </a:lnTo>
                  <a:lnTo>
                    <a:pt x="9" y="142"/>
                  </a:lnTo>
                  <a:lnTo>
                    <a:pt x="9" y="144"/>
                  </a:lnTo>
                  <a:lnTo>
                    <a:pt x="9" y="147"/>
                  </a:lnTo>
                  <a:lnTo>
                    <a:pt x="7" y="154"/>
                  </a:lnTo>
                  <a:lnTo>
                    <a:pt x="9" y="156"/>
                  </a:lnTo>
                  <a:lnTo>
                    <a:pt x="9" y="158"/>
                  </a:lnTo>
                  <a:lnTo>
                    <a:pt x="11" y="158"/>
                  </a:lnTo>
                  <a:lnTo>
                    <a:pt x="11" y="161"/>
                  </a:lnTo>
                  <a:lnTo>
                    <a:pt x="9" y="163"/>
                  </a:lnTo>
                  <a:lnTo>
                    <a:pt x="9" y="163"/>
                  </a:lnTo>
                  <a:lnTo>
                    <a:pt x="9" y="165"/>
                  </a:lnTo>
                  <a:lnTo>
                    <a:pt x="9" y="168"/>
                  </a:lnTo>
                  <a:lnTo>
                    <a:pt x="9" y="170"/>
                  </a:lnTo>
                  <a:lnTo>
                    <a:pt x="11" y="170"/>
                  </a:lnTo>
                  <a:lnTo>
                    <a:pt x="11" y="170"/>
                  </a:lnTo>
                  <a:lnTo>
                    <a:pt x="11" y="173"/>
                  </a:lnTo>
                  <a:lnTo>
                    <a:pt x="11" y="175"/>
                  </a:lnTo>
                  <a:lnTo>
                    <a:pt x="11" y="175"/>
                  </a:lnTo>
                  <a:lnTo>
                    <a:pt x="9" y="177"/>
                  </a:lnTo>
                  <a:lnTo>
                    <a:pt x="11" y="180"/>
                  </a:lnTo>
                  <a:lnTo>
                    <a:pt x="9" y="182"/>
                  </a:lnTo>
                  <a:lnTo>
                    <a:pt x="4" y="189"/>
                  </a:lnTo>
                  <a:lnTo>
                    <a:pt x="2" y="189"/>
                  </a:lnTo>
                  <a:lnTo>
                    <a:pt x="0" y="199"/>
                  </a:lnTo>
                  <a:lnTo>
                    <a:pt x="0" y="199"/>
                  </a:lnTo>
                  <a:lnTo>
                    <a:pt x="0" y="199"/>
                  </a:lnTo>
                  <a:lnTo>
                    <a:pt x="7" y="199"/>
                  </a:lnTo>
                  <a:lnTo>
                    <a:pt x="4" y="206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49" name="Freeform 91"/>
            <p:cNvSpPr>
              <a:spLocks/>
            </p:cNvSpPr>
            <p:nvPr/>
          </p:nvSpPr>
          <p:spPr bwMode="auto">
            <a:xfrm>
              <a:off x="1797468" y="4555541"/>
              <a:ext cx="420688" cy="415925"/>
            </a:xfrm>
            <a:custGeom>
              <a:avLst/>
              <a:gdLst>
                <a:gd name="T0" fmla="*/ 183 w 265"/>
                <a:gd name="T1" fmla="*/ 253 h 262"/>
                <a:gd name="T2" fmla="*/ 249 w 265"/>
                <a:gd name="T3" fmla="*/ 232 h 262"/>
                <a:gd name="T4" fmla="*/ 249 w 265"/>
                <a:gd name="T5" fmla="*/ 137 h 262"/>
                <a:gd name="T6" fmla="*/ 251 w 265"/>
                <a:gd name="T7" fmla="*/ 78 h 262"/>
                <a:gd name="T8" fmla="*/ 251 w 265"/>
                <a:gd name="T9" fmla="*/ 33 h 262"/>
                <a:gd name="T10" fmla="*/ 251 w 265"/>
                <a:gd name="T11" fmla="*/ 4 h 262"/>
                <a:gd name="T12" fmla="*/ 237 w 265"/>
                <a:gd name="T13" fmla="*/ 14 h 262"/>
                <a:gd name="T14" fmla="*/ 211 w 265"/>
                <a:gd name="T15" fmla="*/ 19 h 262"/>
                <a:gd name="T16" fmla="*/ 204 w 265"/>
                <a:gd name="T17" fmla="*/ 26 h 262"/>
                <a:gd name="T18" fmla="*/ 199 w 265"/>
                <a:gd name="T19" fmla="*/ 33 h 262"/>
                <a:gd name="T20" fmla="*/ 197 w 265"/>
                <a:gd name="T21" fmla="*/ 40 h 262"/>
                <a:gd name="T22" fmla="*/ 194 w 265"/>
                <a:gd name="T23" fmla="*/ 42 h 262"/>
                <a:gd name="T24" fmla="*/ 192 w 265"/>
                <a:gd name="T25" fmla="*/ 47 h 262"/>
                <a:gd name="T26" fmla="*/ 190 w 265"/>
                <a:gd name="T27" fmla="*/ 52 h 262"/>
                <a:gd name="T28" fmla="*/ 187 w 265"/>
                <a:gd name="T29" fmla="*/ 61 h 262"/>
                <a:gd name="T30" fmla="*/ 185 w 265"/>
                <a:gd name="T31" fmla="*/ 64 h 262"/>
                <a:gd name="T32" fmla="*/ 183 w 265"/>
                <a:gd name="T33" fmla="*/ 71 h 262"/>
                <a:gd name="T34" fmla="*/ 175 w 265"/>
                <a:gd name="T35" fmla="*/ 83 h 262"/>
                <a:gd name="T36" fmla="*/ 168 w 265"/>
                <a:gd name="T37" fmla="*/ 94 h 262"/>
                <a:gd name="T38" fmla="*/ 166 w 265"/>
                <a:gd name="T39" fmla="*/ 92 h 262"/>
                <a:gd name="T40" fmla="*/ 159 w 265"/>
                <a:gd name="T41" fmla="*/ 97 h 262"/>
                <a:gd name="T42" fmla="*/ 154 w 265"/>
                <a:gd name="T43" fmla="*/ 99 h 262"/>
                <a:gd name="T44" fmla="*/ 145 w 265"/>
                <a:gd name="T45" fmla="*/ 97 h 262"/>
                <a:gd name="T46" fmla="*/ 142 w 265"/>
                <a:gd name="T47" fmla="*/ 92 h 262"/>
                <a:gd name="T48" fmla="*/ 140 w 265"/>
                <a:gd name="T49" fmla="*/ 99 h 262"/>
                <a:gd name="T50" fmla="*/ 126 w 265"/>
                <a:gd name="T51" fmla="*/ 99 h 262"/>
                <a:gd name="T52" fmla="*/ 116 w 265"/>
                <a:gd name="T53" fmla="*/ 99 h 262"/>
                <a:gd name="T54" fmla="*/ 112 w 265"/>
                <a:gd name="T55" fmla="*/ 101 h 262"/>
                <a:gd name="T56" fmla="*/ 102 w 265"/>
                <a:gd name="T57" fmla="*/ 99 h 262"/>
                <a:gd name="T58" fmla="*/ 88 w 265"/>
                <a:gd name="T59" fmla="*/ 106 h 262"/>
                <a:gd name="T60" fmla="*/ 83 w 265"/>
                <a:gd name="T61" fmla="*/ 109 h 262"/>
                <a:gd name="T62" fmla="*/ 76 w 265"/>
                <a:gd name="T63" fmla="*/ 111 h 262"/>
                <a:gd name="T64" fmla="*/ 64 w 265"/>
                <a:gd name="T65" fmla="*/ 118 h 262"/>
                <a:gd name="T66" fmla="*/ 55 w 265"/>
                <a:gd name="T67" fmla="*/ 127 h 262"/>
                <a:gd name="T68" fmla="*/ 43 w 265"/>
                <a:gd name="T69" fmla="*/ 130 h 262"/>
                <a:gd name="T70" fmla="*/ 36 w 265"/>
                <a:gd name="T71" fmla="*/ 132 h 262"/>
                <a:gd name="T72" fmla="*/ 26 w 265"/>
                <a:gd name="T73" fmla="*/ 127 h 262"/>
                <a:gd name="T74" fmla="*/ 22 w 265"/>
                <a:gd name="T75" fmla="*/ 132 h 262"/>
                <a:gd name="T76" fmla="*/ 17 w 265"/>
                <a:gd name="T77" fmla="*/ 135 h 262"/>
                <a:gd name="T78" fmla="*/ 17 w 265"/>
                <a:gd name="T79" fmla="*/ 142 h 262"/>
                <a:gd name="T80" fmla="*/ 12 w 265"/>
                <a:gd name="T81" fmla="*/ 146 h 262"/>
                <a:gd name="T82" fmla="*/ 0 w 265"/>
                <a:gd name="T83" fmla="*/ 168 h 262"/>
                <a:gd name="T84" fmla="*/ 3 w 265"/>
                <a:gd name="T85" fmla="*/ 175 h 262"/>
                <a:gd name="T86" fmla="*/ 36 w 265"/>
                <a:gd name="T87" fmla="*/ 189 h 262"/>
                <a:gd name="T88" fmla="*/ 59 w 265"/>
                <a:gd name="T89" fmla="*/ 206 h 262"/>
                <a:gd name="T90" fmla="*/ 81 w 265"/>
                <a:gd name="T91" fmla="*/ 224 h 262"/>
                <a:gd name="T92" fmla="*/ 81 w 265"/>
                <a:gd name="T93" fmla="*/ 229 h 262"/>
                <a:gd name="T94" fmla="*/ 74 w 265"/>
                <a:gd name="T95" fmla="*/ 234 h 262"/>
                <a:gd name="T96" fmla="*/ 67 w 265"/>
                <a:gd name="T97" fmla="*/ 239 h 262"/>
                <a:gd name="T98" fmla="*/ 59 w 265"/>
                <a:gd name="T99" fmla="*/ 251 h 262"/>
                <a:gd name="T100" fmla="*/ 135 w 265"/>
                <a:gd name="T101" fmla="*/ 26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65" h="262">
                  <a:moveTo>
                    <a:pt x="135" y="262"/>
                  </a:moveTo>
                  <a:lnTo>
                    <a:pt x="145" y="262"/>
                  </a:lnTo>
                  <a:lnTo>
                    <a:pt x="145" y="253"/>
                  </a:lnTo>
                  <a:lnTo>
                    <a:pt x="183" y="253"/>
                  </a:lnTo>
                  <a:lnTo>
                    <a:pt x="246" y="253"/>
                  </a:lnTo>
                  <a:lnTo>
                    <a:pt x="246" y="243"/>
                  </a:lnTo>
                  <a:lnTo>
                    <a:pt x="246" y="239"/>
                  </a:lnTo>
                  <a:lnTo>
                    <a:pt x="249" y="232"/>
                  </a:lnTo>
                  <a:lnTo>
                    <a:pt x="249" y="191"/>
                  </a:lnTo>
                  <a:lnTo>
                    <a:pt x="249" y="189"/>
                  </a:lnTo>
                  <a:lnTo>
                    <a:pt x="249" y="165"/>
                  </a:lnTo>
                  <a:lnTo>
                    <a:pt x="249" y="137"/>
                  </a:lnTo>
                  <a:lnTo>
                    <a:pt x="249" y="118"/>
                  </a:lnTo>
                  <a:lnTo>
                    <a:pt x="249" y="118"/>
                  </a:lnTo>
                  <a:lnTo>
                    <a:pt x="251" y="83"/>
                  </a:lnTo>
                  <a:lnTo>
                    <a:pt x="251" y="78"/>
                  </a:lnTo>
                  <a:lnTo>
                    <a:pt x="249" y="78"/>
                  </a:lnTo>
                  <a:lnTo>
                    <a:pt x="251" y="47"/>
                  </a:lnTo>
                  <a:lnTo>
                    <a:pt x="251" y="40"/>
                  </a:lnTo>
                  <a:lnTo>
                    <a:pt x="251" y="33"/>
                  </a:lnTo>
                  <a:lnTo>
                    <a:pt x="265" y="33"/>
                  </a:lnTo>
                  <a:lnTo>
                    <a:pt x="265" y="0"/>
                  </a:lnTo>
                  <a:lnTo>
                    <a:pt x="258" y="0"/>
                  </a:lnTo>
                  <a:lnTo>
                    <a:pt x="251" y="4"/>
                  </a:lnTo>
                  <a:lnTo>
                    <a:pt x="249" y="4"/>
                  </a:lnTo>
                  <a:lnTo>
                    <a:pt x="246" y="4"/>
                  </a:lnTo>
                  <a:lnTo>
                    <a:pt x="242" y="9"/>
                  </a:lnTo>
                  <a:lnTo>
                    <a:pt x="237" y="14"/>
                  </a:lnTo>
                  <a:lnTo>
                    <a:pt x="225" y="14"/>
                  </a:lnTo>
                  <a:lnTo>
                    <a:pt x="220" y="14"/>
                  </a:lnTo>
                  <a:lnTo>
                    <a:pt x="216" y="16"/>
                  </a:lnTo>
                  <a:lnTo>
                    <a:pt x="211" y="19"/>
                  </a:lnTo>
                  <a:lnTo>
                    <a:pt x="211" y="19"/>
                  </a:lnTo>
                  <a:lnTo>
                    <a:pt x="211" y="21"/>
                  </a:lnTo>
                  <a:lnTo>
                    <a:pt x="204" y="26"/>
                  </a:lnTo>
                  <a:lnTo>
                    <a:pt x="204" y="26"/>
                  </a:lnTo>
                  <a:lnTo>
                    <a:pt x="204" y="28"/>
                  </a:lnTo>
                  <a:lnTo>
                    <a:pt x="202" y="28"/>
                  </a:lnTo>
                  <a:lnTo>
                    <a:pt x="199" y="30"/>
                  </a:lnTo>
                  <a:lnTo>
                    <a:pt x="199" y="33"/>
                  </a:lnTo>
                  <a:lnTo>
                    <a:pt x="199" y="35"/>
                  </a:lnTo>
                  <a:lnTo>
                    <a:pt x="197" y="38"/>
                  </a:lnTo>
                  <a:lnTo>
                    <a:pt x="197" y="38"/>
                  </a:lnTo>
                  <a:lnTo>
                    <a:pt x="197" y="40"/>
                  </a:lnTo>
                  <a:lnTo>
                    <a:pt x="197" y="42"/>
                  </a:lnTo>
                  <a:lnTo>
                    <a:pt x="197" y="42"/>
                  </a:lnTo>
                  <a:lnTo>
                    <a:pt x="194" y="42"/>
                  </a:lnTo>
                  <a:lnTo>
                    <a:pt x="194" y="42"/>
                  </a:lnTo>
                  <a:lnTo>
                    <a:pt x="197" y="45"/>
                  </a:lnTo>
                  <a:lnTo>
                    <a:pt x="194" y="47"/>
                  </a:lnTo>
                  <a:lnTo>
                    <a:pt x="192" y="47"/>
                  </a:lnTo>
                  <a:lnTo>
                    <a:pt x="192" y="47"/>
                  </a:lnTo>
                  <a:lnTo>
                    <a:pt x="192" y="52"/>
                  </a:lnTo>
                  <a:lnTo>
                    <a:pt x="192" y="52"/>
                  </a:lnTo>
                  <a:lnTo>
                    <a:pt x="190" y="52"/>
                  </a:lnTo>
                  <a:lnTo>
                    <a:pt x="190" y="52"/>
                  </a:lnTo>
                  <a:lnTo>
                    <a:pt x="190" y="57"/>
                  </a:lnTo>
                  <a:lnTo>
                    <a:pt x="190" y="57"/>
                  </a:lnTo>
                  <a:lnTo>
                    <a:pt x="187" y="61"/>
                  </a:lnTo>
                  <a:lnTo>
                    <a:pt x="187" y="61"/>
                  </a:lnTo>
                  <a:lnTo>
                    <a:pt x="190" y="61"/>
                  </a:lnTo>
                  <a:lnTo>
                    <a:pt x="190" y="64"/>
                  </a:lnTo>
                  <a:lnTo>
                    <a:pt x="185" y="64"/>
                  </a:lnTo>
                  <a:lnTo>
                    <a:pt x="185" y="64"/>
                  </a:lnTo>
                  <a:lnTo>
                    <a:pt x="185" y="64"/>
                  </a:lnTo>
                  <a:lnTo>
                    <a:pt x="180" y="68"/>
                  </a:lnTo>
                  <a:lnTo>
                    <a:pt x="180" y="71"/>
                  </a:lnTo>
                  <a:lnTo>
                    <a:pt x="183" y="71"/>
                  </a:lnTo>
                  <a:lnTo>
                    <a:pt x="183" y="73"/>
                  </a:lnTo>
                  <a:lnTo>
                    <a:pt x="178" y="80"/>
                  </a:lnTo>
                  <a:lnTo>
                    <a:pt x="175" y="83"/>
                  </a:lnTo>
                  <a:lnTo>
                    <a:pt x="175" y="83"/>
                  </a:lnTo>
                  <a:lnTo>
                    <a:pt x="173" y="85"/>
                  </a:lnTo>
                  <a:lnTo>
                    <a:pt x="173" y="87"/>
                  </a:lnTo>
                  <a:lnTo>
                    <a:pt x="171" y="94"/>
                  </a:lnTo>
                  <a:lnTo>
                    <a:pt x="168" y="94"/>
                  </a:lnTo>
                  <a:lnTo>
                    <a:pt x="168" y="94"/>
                  </a:lnTo>
                  <a:lnTo>
                    <a:pt x="166" y="94"/>
                  </a:lnTo>
                  <a:lnTo>
                    <a:pt x="164" y="92"/>
                  </a:lnTo>
                  <a:lnTo>
                    <a:pt x="166" y="92"/>
                  </a:lnTo>
                  <a:lnTo>
                    <a:pt x="164" y="92"/>
                  </a:lnTo>
                  <a:lnTo>
                    <a:pt x="161" y="92"/>
                  </a:lnTo>
                  <a:lnTo>
                    <a:pt x="161" y="92"/>
                  </a:lnTo>
                  <a:lnTo>
                    <a:pt x="159" y="97"/>
                  </a:lnTo>
                  <a:lnTo>
                    <a:pt x="157" y="97"/>
                  </a:lnTo>
                  <a:lnTo>
                    <a:pt x="157" y="97"/>
                  </a:lnTo>
                  <a:lnTo>
                    <a:pt x="157" y="99"/>
                  </a:lnTo>
                  <a:lnTo>
                    <a:pt x="154" y="99"/>
                  </a:lnTo>
                  <a:lnTo>
                    <a:pt x="152" y="99"/>
                  </a:lnTo>
                  <a:lnTo>
                    <a:pt x="149" y="97"/>
                  </a:lnTo>
                  <a:lnTo>
                    <a:pt x="147" y="97"/>
                  </a:lnTo>
                  <a:lnTo>
                    <a:pt x="145" y="97"/>
                  </a:lnTo>
                  <a:lnTo>
                    <a:pt x="145" y="94"/>
                  </a:lnTo>
                  <a:lnTo>
                    <a:pt x="145" y="92"/>
                  </a:lnTo>
                  <a:lnTo>
                    <a:pt x="145" y="92"/>
                  </a:lnTo>
                  <a:lnTo>
                    <a:pt x="142" y="92"/>
                  </a:lnTo>
                  <a:lnTo>
                    <a:pt x="140" y="94"/>
                  </a:lnTo>
                  <a:lnTo>
                    <a:pt x="140" y="97"/>
                  </a:lnTo>
                  <a:lnTo>
                    <a:pt x="142" y="97"/>
                  </a:lnTo>
                  <a:lnTo>
                    <a:pt x="140" y="99"/>
                  </a:lnTo>
                  <a:lnTo>
                    <a:pt x="135" y="101"/>
                  </a:lnTo>
                  <a:lnTo>
                    <a:pt x="130" y="99"/>
                  </a:lnTo>
                  <a:lnTo>
                    <a:pt x="126" y="99"/>
                  </a:lnTo>
                  <a:lnTo>
                    <a:pt x="126" y="99"/>
                  </a:lnTo>
                  <a:lnTo>
                    <a:pt x="123" y="99"/>
                  </a:lnTo>
                  <a:lnTo>
                    <a:pt x="123" y="101"/>
                  </a:lnTo>
                  <a:lnTo>
                    <a:pt x="121" y="99"/>
                  </a:lnTo>
                  <a:lnTo>
                    <a:pt x="116" y="99"/>
                  </a:lnTo>
                  <a:lnTo>
                    <a:pt x="116" y="99"/>
                  </a:lnTo>
                  <a:lnTo>
                    <a:pt x="114" y="99"/>
                  </a:lnTo>
                  <a:lnTo>
                    <a:pt x="112" y="101"/>
                  </a:lnTo>
                  <a:lnTo>
                    <a:pt x="112" y="101"/>
                  </a:lnTo>
                  <a:lnTo>
                    <a:pt x="112" y="101"/>
                  </a:lnTo>
                  <a:lnTo>
                    <a:pt x="109" y="99"/>
                  </a:lnTo>
                  <a:lnTo>
                    <a:pt x="109" y="99"/>
                  </a:lnTo>
                  <a:lnTo>
                    <a:pt x="102" y="99"/>
                  </a:lnTo>
                  <a:lnTo>
                    <a:pt x="97" y="101"/>
                  </a:lnTo>
                  <a:lnTo>
                    <a:pt x="95" y="101"/>
                  </a:lnTo>
                  <a:lnTo>
                    <a:pt x="90" y="101"/>
                  </a:lnTo>
                  <a:lnTo>
                    <a:pt x="88" y="106"/>
                  </a:lnTo>
                  <a:lnTo>
                    <a:pt x="88" y="106"/>
                  </a:lnTo>
                  <a:lnTo>
                    <a:pt x="85" y="106"/>
                  </a:lnTo>
                  <a:lnTo>
                    <a:pt x="85" y="109"/>
                  </a:lnTo>
                  <a:lnTo>
                    <a:pt x="83" y="109"/>
                  </a:lnTo>
                  <a:lnTo>
                    <a:pt x="83" y="111"/>
                  </a:lnTo>
                  <a:lnTo>
                    <a:pt x="81" y="111"/>
                  </a:lnTo>
                  <a:lnTo>
                    <a:pt x="78" y="111"/>
                  </a:lnTo>
                  <a:lnTo>
                    <a:pt x="76" y="111"/>
                  </a:lnTo>
                  <a:lnTo>
                    <a:pt x="74" y="113"/>
                  </a:lnTo>
                  <a:lnTo>
                    <a:pt x="69" y="113"/>
                  </a:lnTo>
                  <a:lnTo>
                    <a:pt x="69" y="116"/>
                  </a:lnTo>
                  <a:lnTo>
                    <a:pt x="64" y="118"/>
                  </a:lnTo>
                  <a:lnTo>
                    <a:pt x="62" y="120"/>
                  </a:lnTo>
                  <a:lnTo>
                    <a:pt x="55" y="125"/>
                  </a:lnTo>
                  <a:lnTo>
                    <a:pt x="55" y="125"/>
                  </a:lnTo>
                  <a:lnTo>
                    <a:pt x="55" y="127"/>
                  </a:lnTo>
                  <a:lnTo>
                    <a:pt x="52" y="127"/>
                  </a:lnTo>
                  <a:lnTo>
                    <a:pt x="50" y="125"/>
                  </a:lnTo>
                  <a:lnTo>
                    <a:pt x="45" y="130"/>
                  </a:lnTo>
                  <a:lnTo>
                    <a:pt x="43" y="130"/>
                  </a:lnTo>
                  <a:lnTo>
                    <a:pt x="40" y="130"/>
                  </a:lnTo>
                  <a:lnTo>
                    <a:pt x="40" y="130"/>
                  </a:lnTo>
                  <a:lnTo>
                    <a:pt x="36" y="132"/>
                  </a:lnTo>
                  <a:lnTo>
                    <a:pt x="36" y="132"/>
                  </a:lnTo>
                  <a:lnTo>
                    <a:pt x="33" y="132"/>
                  </a:lnTo>
                  <a:lnTo>
                    <a:pt x="33" y="132"/>
                  </a:lnTo>
                  <a:lnTo>
                    <a:pt x="26" y="127"/>
                  </a:lnTo>
                  <a:lnTo>
                    <a:pt x="26" y="127"/>
                  </a:lnTo>
                  <a:lnTo>
                    <a:pt x="26" y="130"/>
                  </a:lnTo>
                  <a:lnTo>
                    <a:pt x="24" y="130"/>
                  </a:lnTo>
                  <a:lnTo>
                    <a:pt x="24" y="132"/>
                  </a:lnTo>
                  <a:lnTo>
                    <a:pt x="22" y="132"/>
                  </a:lnTo>
                  <a:lnTo>
                    <a:pt x="19" y="132"/>
                  </a:lnTo>
                  <a:lnTo>
                    <a:pt x="19" y="132"/>
                  </a:lnTo>
                  <a:lnTo>
                    <a:pt x="19" y="132"/>
                  </a:lnTo>
                  <a:lnTo>
                    <a:pt x="17" y="135"/>
                  </a:lnTo>
                  <a:lnTo>
                    <a:pt x="17" y="137"/>
                  </a:lnTo>
                  <a:lnTo>
                    <a:pt x="17" y="139"/>
                  </a:lnTo>
                  <a:lnTo>
                    <a:pt x="17" y="139"/>
                  </a:lnTo>
                  <a:lnTo>
                    <a:pt x="17" y="142"/>
                  </a:lnTo>
                  <a:lnTo>
                    <a:pt x="17" y="142"/>
                  </a:lnTo>
                  <a:lnTo>
                    <a:pt x="14" y="144"/>
                  </a:lnTo>
                  <a:lnTo>
                    <a:pt x="14" y="144"/>
                  </a:lnTo>
                  <a:lnTo>
                    <a:pt x="12" y="146"/>
                  </a:lnTo>
                  <a:lnTo>
                    <a:pt x="7" y="151"/>
                  </a:lnTo>
                  <a:lnTo>
                    <a:pt x="3" y="156"/>
                  </a:lnTo>
                  <a:lnTo>
                    <a:pt x="0" y="163"/>
                  </a:lnTo>
                  <a:lnTo>
                    <a:pt x="0" y="168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3" y="175"/>
                  </a:lnTo>
                  <a:lnTo>
                    <a:pt x="3" y="175"/>
                  </a:lnTo>
                  <a:lnTo>
                    <a:pt x="5" y="175"/>
                  </a:lnTo>
                  <a:lnTo>
                    <a:pt x="12" y="177"/>
                  </a:lnTo>
                  <a:lnTo>
                    <a:pt x="36" y="189"/>
                  </a:lnTo>
                  <a:lnTo>
                    <a:pt x="36" y="189"/>
                  </a:lnTo>
                  <a:lnTo>
                    <a:pt x="40" y="191"/>
                  </a:lnTo>
                  <a:lnTo>
                    <a:pt x="48" y="194"/>
                  </a:lnTo>
                  <a:lnTo>
                    <a:pt x="52" y="196"/>
                  </a:lnTo>
                  <a:lnTo>
                    <a:pt x="59" y="206"/>
                  </a:lnTo>
                  <a:lnTo>
                    <a:pt x="69" y="215"/>
                  </a:lnTo>
                  <a:lnTo>
                    <a:pt x="74" y="217"/>
                  </a:lnTo>
                  <a:lnTo>
                    <a:pt x="81" y="224"/>
                  </a:lnTo>
                  <a:lnTo>
                    <a:pt x="81" y="224"/>
                  </a:lnTo>
                  <a:lnTo>
                    <a:pt x="81" y="224"/>
                  </a:lnTo>
                  <a:lnTo>
                    <a:pt x="81" y="227"/>
                  </a:lnTo>
                  <a:lnTo>
                    <a:pt x="81" y="229"/>
                  </a:lnTo>
                  <a:lnTo>
                    <a:pt x="81" y="229"/>
                  </a:lnTo>
                  <a:lnTo>
                    <a:pt x="81" y="229"/>
                  </a:lnTo>
                  <a:lnTo>
                    <a:pt x="76" y="232"/>
                  </a:lnTo>
                  <a:lnTo>
                    <a:pt x="74" y="232"/>
                  </a:lnTo>
                  <a:lnTo>
                    <a:pt x="74" y="234"/>
                  </a:lnTo>
                  <a:lnTo>
                    <a:pt x="71" y="236"/>
                  </a:lnTo>
                  <a:lnTo>
                    <a:pt x="71" y="236"/>
                  </a:lnTo>
                  <a:lnTo>
                    <a:pt x="69" y="239"/>
                  </a:lnTo>
                  <a:lnTo>
                    <a:pt x="67" y="239"/>
                  </a:lnTo>
                  <a:lnTo>
                    <a:pt x="67" y="241"/>
                  </a:lnTo>
                  <a:lnTo>
                    <a:pt x="67" y="241"/>
                  </a:lnTo>
                  <a:lnTo>
                    <a:pt x="64" y="248"/>
                  </a:lnTo>
                  <a:lnTo>
                    <a:pt x="59" y="251"/>
                  </a:lnTo>
                  <a:lnTo>
                    <a:pt x="59" y="253"/>
                  </a:lnTo>
                  <a:lnTo>
                    <a:pt x="59" y="253"/>
                  </a:lnTo>
                  <a:lnTo>
                    <a:pt x="138" y="253"/>
                  </a:lnTo>
                  <a:lnTo>
                    <a:pt x="135" y="262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0" name="Freeform 92"/>
            <p:cNvSpPr>
              <a:spLocks/>
            </p:cNvSpPr>
            <p:nvPr/>
          </p:nvSpPr>
          <p:spPr bwMode="auto">
            <a:xfrm>
              <a:off x="1610143" y="4088816"/>
              <a:ext cx="563563" cy="390525"/>
            </a:xfrm>
            <a:custGeom>
              <a:avLst/>
              <a:gdLst>
                <a:gd name="T0" fmla="*/ 116 w 355"/>
                <a:gd name="T1" fmla="*/ 223 h 246"/>
                <a:gd name="T2" fmla="*/ 189 w 355"/>
                <a:gd name="T3" fmla="*/ 223 h 246"/>
                <a:gd name="T4" fmla="*/ 192 w 355"/>
                <a:gd name="T5" fmla="*/ 242 h 246"/>
                <a:gd name="T6" fmla="*/ 234 w 355"/>
                <a:gd name="T7" fmla="*/ 244 h 246"/>
                <a:gd name="T8" fmla="*/ 282 w 355"/>
                <a:gd name="T9" fmla="*/ 246 h 246"/>
                <a:gd name="T10" fmla="*/ 343 w 355"/>
                <a:gd name="T11" fmla="*/ 246 h 246"/>
                <a:gd name="T12" fmla="*/ 346 w 355"/>
                <a:gd name="T13" fmla="*/ 192 h 246"/>
                <a:gd name="T14" fmla="*/ 338 w 355"/>
                <a:gd name="T15" fmla="*/ 154 h 246"/>
                <a:gd name="T16" fmla="*/ 341 w 355"/>
                <a:gd name="T17" fmla="*/ 147 h 246"/>
                <a:gd name="T18" fmla="*/ 355 w 355"/>
                <a:gd name="T19" fmla="*/ 130 h 246"/>
                <a:gd name="T20" fmla="*/ 348 w 355"/>
                <a:gd name="T21" fmla="*/ 116 h 246"/>
                <a:gd name="T22" fmla="*/ 348 w 355"/>
                <a:gd name="T23" fmla="*/ 74 h 246"/>
                <a:gd name="T24" fmla="*/ 317 w 355"/>
                <a:gd name="T25" fmla="*/ 15 h 246"/>
                <a:gd name="T26" fmla="*/ 308 w 355"/>
                <a:gd name="T27" fmla="*/ 5 h 246"/>
                <a:gd name="T28" fmla="*/ 267 w 355"/>
                <a:gd name="T29" fmla="*/ 5 h 246"/>
                <a:gd name="T30" fmla="*/ 256 w 355"/>
                <a:gd name="T31" fmla="*/ 5 h 246"/>
                <a:gd name="T32" fmla="*/ 244 w 355"/>
                <a:gd name="T33" fmla="*/ 5 h 246"/>
                <a:gd name="T34" fmla="*/ 230 w 355"/>
                <a:gd name="T35" fmla="*/ 0 h 246"/>
                <a:gd name="T36" fmla="*/ 192 w 355"/>
                <a:gd name="T37" fmla="*/ 5 h 246"/>
                <a:gd name="T38" fmla="*/ 130 w 355"/>
                <a:gd name="T39" fmla="*/ 3 h 246"/>
                <a:gd name="T40" fmla="*/ 97 w 355"/>
                <a:gd name="T41" fmla="*/ 3 h 246"/>
                <a:gd name="T42" fmla="*/ 59 w 355"/>
                <a:gd name="T43" fmla="*/ 3 h 246"/>
                <a:gd name="T44" fmla="*/ 45 w 355"/>
                <a:gd name="T45" fmla="*/ 0 h 246"/>
                <a:gd name="T46" fmla="*/ 7 w 355"/>
                <a:gd name="T47" fmla="*/ 0 h 246"/>
                <a:gd name="T48" fmla="*/ 0 w 355"/>
                <a:gd name="T49" fmla="*/ 5 h 246"/>
                <a:gd name="T50" fmla="*/ 2 w 355"/>
                <a:gd name="T51" fmla="*/ 10 h 246"/>
                <a:gd name="T52" fmla="*/ 5 w 355"/>
                <a:gd name="T53" fmla="*/ 12 h 246"/>
                <a:gd name="T54" fmla="*/ 9 w 355"/>
                <a:gd name="T55" fmla="*/ 15 h 246"/>
                <a:gd name="T56" fmla="*/ 16 w 355"/>
                <a:gd name="T57" fmla="*/ 17 h 246"/>
                <a:gd name="T58" fmla="*/ 16 w 355"/>
                <a:gd name="T59" fmla="*/ 22 h 246"/>
                <a:gd name="T60" fmla="*/ 16 w 355"/>
                <a:gd name="T61" fmla="*/ 26 h 246"/>
                <a:gd name="T62" fmla="*/ 12 w 355"/>
                <a:gd name="T63" fmla="*/ 31 h 246"/>
                <a:gd name="T64" fmla="*/ 9 w 355"/>
                <a:gd name="T65" fmla="*/ 45 h 246"/>
                <a:gd name="T66" fmla="*/ 14 w 355"/>
                <a:gd name="T67" fmla="*/ 52 h 246"/>
                <a:gd name="T68" fmla="*/ 21 w 355"/>
                <a:gd name="T69" fmla="*/ 64 h 246"/>
                <a:gd name="T70" fmla="*/ 28 w 355"/>
                <a:gd name="T71" fmla="*/ 69 h 246"/>
                <a:gd name="T72" fmla="*/ 35 w 355"/>
                <a:gd name="T73" fmla="*/ 76 h 246"/>
                <a:gd name="T74" fmla="*/ 35 w 355"/>
                <a:gd name="T75" fmla="*/ 83 h 246"/>
                <a:gd name="T76" fmla="*/ 31 w 355"/>
                <a:gd name="T77" fmla="*/ 93 h 246"/>
                <a:gd name="T78" fmla="*/ 35 w 355"/>
                <a:gd name="T79" fmla="*/ 104 h 246"/>
                <a:gd name="T80" fmla="*/ 42 w 355"/>
                <a:gd name="T81" fmla="*/ 112 h 246"/>
                <a:gd name="T82" fmla="*/ 42 w 355"/>
                <a:gd name="T83" fmla="*/ 121 h 246"/>
                <a:gd name="T84" fmla="*/ 42 w 355"/>
                <a:gd name="T85" fmla="*/ 133 h 246"/>
                <a:gd name="T86" fmla="*/ 47 w 355"/>
                <a:gd name="T87" fmla="*/ 156 h 246"/>
                <a:gd name="T88" fmla="*/ 54 w 355"/>
                <a:gd name="T89" fmla="*/ 161 h 246"/>
                <a:gd name="T90" fmla="*/ 64 w 355"/>
                <a:gd name="T91" fmla="*/ 180 h 246"/>
                <a:gd name="T92" fmla="*/ 57 w 355"/>
                <a:gd name="T93" fmla="*/ 190 h 246"/>
                <a:gd name="T94" fmla="*/ 64 w 355"/>
                <a:gd name="T95" fmla="*/ 199 h 246"/>
                <a:gd name="T96" fmla="*/ 66 w 355"/>
                <a:gd name="T97" fmla="*/ 201 h 246"/>
                <a:gd name="T98" fmla="*/ 64 w 355"/>
                <a:gd name="T99" fmla="*/ 206 h 246"/>
                <a:gd name="T100" fmla="*/ 66 w 355"/>
                <a:gd name="T101" fmla="*/ 211 h 246"/>
                <a:gd name="T102" fmla="*/ 69 w 355"/>
                <a:gd name="T103" fmla="*/ 213 h 246"/>
                <a:gd name="T104" fmla="*/ 90 w 355"/>
                <a:gd name="T105" fmla="*/ 223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55" h="246">
                  <a:moveTo>
                    <a:pt x="90" y="223"/>
                  </a:moveTo>
                  <a:lnTo>
                    <a:pt x="109" y="223"/>
                  </a:lnTo>
                  <a:lnTo>
                    <a:pt x="111" y="223"/>
                  </a:lnTo>
                  <a:lnTo>
                    <a:pt x="116" y="223"/>
                  </a:lnTo>
                  <a:lnTo>
                    <a:pt x="140" y="223"/>
                  </a:lnTo>
                  <a:lnTo>
                    <a:pt x="163" y="223"/>
                  </a:lnTo>
                  <a:lnTo>
                    <a:pt x="177" y="223"/>
                  </a:lnTo>
                  <a:lnTo>
                    <a:pt x="189" y="223"/>
                  </a:lnTo>
                  <a:lnTo>
                    <a:pt x="192" y="225"/>
                  </a:lnTo>
                  <a:lnTo>
                    <a:pt x="192" y="232"/>
                  </a:lnTo>
                  <a:lnTo>
                    <a:pt x="192" y="239"/>
                  </a:lnTo>
                  <a:lnTo>
                    <a:pt x="192" y="242"/>
                  </a:lnTo>
                  <a:lnTo>
                    <a:pt x="192" y="244"/>
                  </a:lnTo>
                  <a:lnTo>
                    <a:pt x="196" y="244"/>
                  </a:lnTo>
                  <a:lnTo>
                    <a:pt x="220" y="244"/>
                  </a:lnTo>
                  <a:lnTo>
                    <a:pt x="234" y="244"/>
                  </a:lnTo>
                  <a:lnTo>
                    <a:pt x="248" y="246"/>
                  </a:lnTo>
                  <a:lnTo>
                    <a:pt x="256" y="246"/>
                  </a:lnTo>
                  <a:lnTo>
                    <a:pt x="279" y="246"/>
                  </a:lnTo>
                  <a:lnTo>
                    <a:pt x="282" y="246"/>
                  </a:lnTo>
                  <a:lnTo>
                    <a:pt x="286" y="246"/>
                  </a:lnTo>
                  <a:lnTo>
                    <a:pt x="286" y="246"/>
                  </a:lnTo>
                  <a:lnTo>
                    <a:pt x="305" y="246"/>
                  </a:lnTo>
                  <a:lnTo>
                    <a:pt x="343" y="246"/>
                  </a:lnTo>
                  <a:lnTo>
                    <a:pt x="343" y="242"/>
                  </a:lnTo>
                  <a:lnTo>
                    <a:pt x="343" y="235"/>
                  </a:lnTo>
                  <a:lnTo>
                    <a:pt x="346" y="232"/>
                  </a:lnTo>
                  <a:lnTo>
                    <a:pt x="346" y="192"/>
                  </a:lnTo>
                  <a:lnTo>
                    <a:pt x="346" y="171"/>
                  </a:lnTo>
                  <a:lnTo>
                    <a:pt x="346" y="161"/>
                  </a:lnTo>
                  <a:lnTo>
                    <a:pt x="338" y="159"/>
                  </a:lnTo>
                  <a:lnTo>
                    <a:pt x="338" y="154"/>
                  </a:lnTo>
                  <a:lnTo>
                    <a:pt x="338" y="149"/>
                  </a:lnTo>
                  <a:lnTo>
                    <a:pt x="338" y="149"/>
                  </a:lnTo>
                  <a:lnTo>
                    <a:pt x="338" y="147"/>
                  </a:lnTo>
                  <a:lnTo>
                    <a:pt x="341" y="147"/>
                  </a:lnTo>
                  <a:lnTo>
                    <a:pt x="343" y="142"/>
                  </a:lnTo>
                  <a:lnTo>
                    <a:pt x="346" y="142"/>
                  </a:lnTo>
                  <a:lnTo>
                    <a:pt x="346" y="130"/>
                  </a:lnTo>
                  <a:lnTo>
                    <a:pt x="355" y="130"/>
                  </a:lnTo>
                  <a:lnTo>
                    <a:pt x="355" y="123"/>
                  </a:lnTo>
                  <a:lnTo>
                    <a:pt x="350" y="123"/>
                  </a:lnTo>
                  <a:lnTo>
                    <a:pt x="350" y="116"/>
                  </a:lnTo>
                  <a:lnTo>
                    <a:pt x="348" y="116"/>
                  </a:lnTo>
                  <a:lnTo>
                    <a:pt x="348" y="114"/>
                  </a:lnTo>
                  <a:lnTo>
                    <a:pt x="348" y="107"/>
                  </a:lnTo>
                  <a:lnTo>
                    <a:pt x="348" y="102"/>
                  </a:lnTo>
                  <a:lnTo>
                    <a:pt x="348" y="74"/>
                  </a:lnTo>
                  <a:lnTo>
                    <a:pt x="348" y="41"/>
                  </a:lnTo>
                  <a:lnTo>
                    <a:pt x="346" y="33"/>
                  </a:lnTo>
                  <a:lnTo>
                    <a:pt x="343" y="26"/>
                  </a:lnTo>
                  <a:lnTo>
                    <a:pt x="317" y="15"/>
                  </a:lnTo>
                  <a:lnTo>
                    <a:pt x="317" y="15"/>
                  </a:lnTo>
                  <a:lnTo>
                    <a:pt x="312" y="15"/>
                  </a:lnTo>
                  <a:lnTo>
                    <a:pt x="308" y="12"/>
                  </a:lnTo>
                  <a:lnTo>
                    <a:pt x="308" y="5"/>
                  </a:lnTo>
                  <a:lnTo>
                    <a:pt x="296" y="5"/>
                  </a:lnTo>
                  <a:lnTo>
                    <a:pt x="296" y="5"/>
                  </a:lnTo>
                  <a:lnTo>
                    <a:pt x="296" y="7"/>
                  </a:lnTo>
                  <a:lnTo>
                    <a:pt x="267" y="5"/>
                  </a:lnTo>
                  <a:lnTo>
                    <a:pt x="263" y="5"/>
                  </a:lnTo>
                  <a:lnTo>
                    <a:pt x="263" y="7"/>
                  </a:lnTo>
                  <a:lnTo>
                    <a:pt x="258" y="5"/>
                  </a:lnTo>
                  <a:lnTo>
                    <a:pt x="256" y="5"/>
                  </a:lnTo>
                  <a:lnTo>
                    <a:pt x="256" y="5"/>
                  </a:lnTo>
                  <a:lnTo>
                    <a:pt x="251" y="5"/>
                  </a:lnTo>
                  <a:lnTo>
                    <a:pt x="248" y="5"/>
                  </a:lnTo>
                  <a:lnTo>
                    <a:pt x="244" y="5"/>
                  </a:lnTo>
                  <a:lnTo>
                    <a:pt x="239" y="5"/>
                  </a:lnTo>
                  <a:lnTo>
                    <a:pt x="239" y="3"/>
                  </a:lnTo>
                  <a:lnTo>
                    <a:pt x="230" y="3"/>
                  </a:lnTo>
                  <a:lnTo>
                    <a:pt x="230" y="0"/>
                  </a:lnTo>
                  <a:lnTo>
                    <a:pt x="230" y="3"/>
                  </a:lnTo>
                  <a:lnTo>
                    <a:pt x="230" y="5"/>
                  </a:lnTo>
                  <a:lnTo>
                    <a:pt x="213" y="5"/>
                  </a:lnTo>
                  <a:lnTo>
                    <a:pt x="192" y="5"/>
                  </a:lnTo>
                  <a:lnTo>
                    <a:pt x="187" y="5"/>
                  </a:lnTo>
                  <a:lnTo>
                    <a:pt x="156" y="3"/>
                  </a:lnTo>
                  <a:lnTo>
                    <a:pt x="140" y="3"/>
                  </a:lnTo>
                  <a:lnTo>
                    <a:pt x="130" y="3"/>
                  </a:lnTo>
                  <a:lnTo>
                    <a:pt x="113" y="3"/>
                  </a:lnTo>
                  <a:lnTo>
                    <a:pt x="106" y="3"/>
                  </a:lnTo>
                  <a:lnTo>
                    <a:pt x="106" y="3"/>
                  </a:lnTo>
                  <a:lnTo>
                    <a:pt x="97" y="3"/>
                  </a:lnTo>
                  <a:lnTo>
                    <a:pt x="92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3"/>
                  </a:lnTo>
                  <a:lnTo>
                    <a:pt x="54" y="3"/>
                  </a:lnTo>
                  <a:lnTo>
                    <a:pt x="54" y="0"/>
                  </a:lnTo>
                  <a:lnTo>
                    <a:pt x="47" y="0"/>
                  </a:lnTo>
                  <a:lnTo>
                    <a:pt x="45" y="0"/>
                  </a:lnTo>
                  <a:lnTo>
                    <a:pt x="33" y="0"/>
                  </a:lnTo>
                  <a:lnTo>
                    <a:pt x="16" y="0"/>
                  </a:lnTo>
                  <a:lnTo>
                    <a:pt x="12" y="0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5" y="12"/>
                  </a:lnTo>
                  <a:lnTo>
                    <a:pt x="5" y="12"/>
                  </a:lnTo>
                  <a:lnTo>
                    <a:pt x="5" y="12"/>
                  </a:lnTo>
                  <a:lnTo>
                    <a:pt x="5" y="12"/>
                  </a:lnTo>
                  <a:lnTo>
                    <a:pt x="5" y="15"/>
                  </a:lnTo>
                  <a:lnTo>
                    <a:pt x="7" y="15"/>
                  </a:lnTo>
                  <a:lnTo>
                    <a:pt x="9" y="15"/>
                  </a:lnTo>
                  <a:lnTo>
                    <a:pt x="12" y="15"/>
                  </a:lnTo>
                  <a:lnTo>
                    <a:pt x="14" y="15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6" y="22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4" y="29"/>
                  </a:lnTo>
                  <a:lnTo>
                    <a:pt x="14" y="31"/>
                  </a:lnTo>
                  <a:lnTo>
                    <a:pt x="12" y="31"/>
                  </a:lnTo>
                  <a:lnTo>
                    <a:pt x="12" y="31"/>
                  </a:lnTo>
                  <a:lnTo>
                    <a:pt x="12" y="33"/>
                  </a:lnTo>
                  <a:lnTo>
                    <a:pt x="12" y="36"/>
                  </a:lnTo>
                  <a:lnTo>
                    <a:pt x="9" y="38"/>
                  </a:lnTo>
                  <a:lnTo>
                    <a:pt x="9" y="45"/>
                  </a:lnTo>
                  <a:lnTo>
                    <a:pt x="9" y="48"/>
                  </a:lnTo>
                  <a:lnTo>
                    <a:pt x="12" y="48"/>
                  </a:lnTo>
                  <a:lnTo>
                    <a:pt x="12" y="50"/>
                  </a:lnTo>
                  <a:lnTo>
                    <a:pt x="14" y="52"/>
                  </a:lnTo>
                  <a:lnTo>
                    <a:pt x="14" y="55"/>
                  </a:lnTo>
                  <a:lnTo>
                    <a:pt x="21" y="62"/>
                  </a:lnTo>
                  <a:lnTo>
                    <a:pt x="21" y="64"/>
                  </a:lnTo>
                  <a:lnTo>
                    <a:pt x="21" y="64"/>
                  </a:lnTo>
                  <a:lnTo>
                    <a:pt x="24" y="64"/>
                  </a:lnTo>
                  <a:lnTo>
                    <a:pt x="26" y="67"/>
                  </a:lnTo>
                  <a:lnTo>
                    <a:pt x="26" y="69"/>
                  </a:lnTo>
                  <a:lnTo>
                    <a:pt x="28" y="69"/>
                  </a:lnTo>
                  <a:lnTo>
                    <a:pt x="31" y="71"/>
                  </a:lnTo>
                  <a:lnTo>
                    <a:pt x="33" y="74"/>
                  </a:lnTo>
                  <a:lnTo>
                    <a:pt x="35" y="76"/>
                  </a:lnTo>
                  <a:lnTo>
                    <a:pt x="35" y="76"/>
                  </a:lnTo>
                  <a:lnTo>
                    <a:pt x="35" y="78"/>
                  </a:lnTo>
                  <a:lnTo>
                    <a:pt x="35" y="81"/>
                  </a:lnTo>
                  <a:lnTo>
                    <a:pt x="35" y="81"/>
                  </a:lnTo>
                  <a:lnTo>
                    <a:pt x="35" y="83"/>
                  </a:lnTo>
                  <a:lnTo>
                    <a:pt x="33" y="83"/>
                  </a:lnTo>
                  <a:lnTo>
                    <a:pt x="33" y="86"/>
                  </a:lnTo>
                  <a:lnTo>
                    <a:pt x="31" y="88"/>
                  </a:lnTo>
                  <a:lnTo>
                    <a:pt x="31" y="93"/>
                  </a:lnTo>
                  <a:lnTo>
                    <a:pt x="31" y="97"/>
                  </a:lnTo>
                  <a:lnTo>
                    <a:pt x="33" y="102"/>
                  </a:lnTo>
                  <a:lnTo>
                    <a:pt x="35" y="104"/>
                  </a:lnTo>
                  <a:lnTo>
                    <a:pt x="35" y="104"/>
                  </a:lnTo>
                  <a:lnTo>
                    <a:pt x="40" y="109"/>
                  </a:lnTo>
                  <a:lnTo>
                    <a:pt x="40" y="109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2" y="114"/>
                  </a:lnTo>
                  <a:lnTo>
                    <a:pt x="45" y="114"/>
                  </a:lnTo>
                  <a:lnTo>
                    <a:pt x="45" y="119"/>
                  </a:lnTo>
                  <a:lnTo>
                    <a:pt x="42" y="121"/>
                  </a:lnTo>
                  <a:lnTo>
                    <a:pt x="42" y="123"/>
                  </a:lnTo>
                  <a:lnTo>
                    <a:pt x="42" y="126"/>
                  </a:lnTo>
                  <a:lnTo>
                    <a:pt x="40" y="130"/>
                  </a:lnTo>
                  <a:lnTo>
                    <a:pt x="42" y="133"/>
                  </a:lnTo>
                  <a:lnTo>
                    <a:pt x="45" y="149"/>
                  </a:lnTo>
                  <a:lnTo>
                    <a:pt x="47" y="154"/>
                  </a:lnTo>
                  <a:lnTo>
                    <a:pt x="47" y="156"/>
                  </a:lnTo>
                  <a:lnTo>
                    <a:pt x="47" y="156"/>
                  </a:lnTo>
                  <a:lnTo>
                    <a:pt x="50" y="159"/>
                  </a:lnTo>
                  <a:lnTo>
                    <a:pt x="54" y="161"/>
                  </a:lnTo>
                  <a:lnTo>
                    <a:pt x="54" y="161"/>
                  </a:lnTo>
                  <a:lnTo>
                    <a:pt x="54" y="161"/>
                  </a:lnTo>
                  <a:lnTo>
                    <a:pt x="61" y="168"/>
                  </a:lnTo>
                  <a:lnTo>
                    <a:pt x="64" y="180"/>
                  </a:lnTo>
                  <a:lnTo>
                    <a:pt x="64" y="180"/>
                  </a:lnTo>
                  <a:lnTo>
                    <a:pt x="64" y="180"/>
                  </a:lnTo>
                  <a:lnTo>
                    <a:pt x="59" y="185"/>
                  </a:lnTo>
                  <a:lnTo>
                    <a:pt x="59" y="185"/>
                  </a:lnTo>
                  <a:lnTo>
                    <a:pt x="59" y="190"/>
                  </a:lnTo>
                  <a:lnTo>
                    <a:pt x="57" y="190"/>
                  </a:lnTo>
                  <a:lnTo>
                    <a:pt x="57" y="192"/>
                  </a:lnTo>
                  <a:lnTo>
                    <a:pt x="59" y="197"/>
                  </a:lnTo>
                  <a:lnTo>
                    <a:pt x="61" y="197"/>
                  </a:lnTo>
                  <a:lnTo>
                    <a:pt x="64" y="199"/>
                  </a:lnTo>
                  <a:lnTo>
                    <a:pt x="64" y="199"/>
                  </a:lnTo>
                  <a:lnTo>
                    <a:pt x="66" y="199"/>
                  </a:lnTo>
                  <a:lnTo>
                    <a:pt x="66" y="199"/>
                  </a:lnTo>
                  <a:lnTo>
                    <a:pt x="66" y="201"/>
                  </a:lnTo>
                  <a:lnTo>
                    <a:pt x="66" y="204"/>
                  </a:lnTo>
                  <a:lnTo>
                    <a:pt x="66" y="204"/>
                  </a:lnTo>
                  <a:lnTo>
                    <a:pt x="64" y="206"/>
                  </a:lnTo>
                  <a:lnTo>
                    <a:pt x="64" y="206"/>
                  </a:lnTo>
                  <a:lnTo>
                    <a:pt x="64" y="209"/>
                  </a:lnTo>
                  <a:lnTo>
                    <a:pt x="64" y="209"/>
                  </a:lnTo>
                  <a:lnTo>
                    <a:pt x="66" y="211"/>
                  </a:lnTo>
                  <a:lnTo>
                    <a:pt x="66" y="211"/>
                  </a:lnTo>
                  <a:lnTo>
                    <a:pt x="66" y="213"/>
                  </a:lnTo>
                  <a:lnTo>
                    <a:pt x="66" y="213"/>
                  </a:lnTo>
                  <a:lnTo>
                    <a:pt x="69" y="213"/>
                  </a:lnTo>
                  <a:lnTo>
                    <a:pt x="69" y="213"/>
                  </a:lnTo>
                  <a:lnTo>
                    <a:pt x="69" y="220"/>
                  </a:lnTo>
                  <a:lnTo>
                    <a:pt x="69" y="220"/>
                  </a:lnTo>
                  <a:lnTo>
                    <a:pt x="78" y="223"/>
                  </a:lnTo>
                  <a:lnTo>
                    <a:pt x="90" y="223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1" name="Freeform 93"/>
            <p:cNvSpPr>
              <a:spLocks/>
            </p:cNvSpPr>
            <p:nvPr/>
          </p:nvSpPr>
          <p:spPr bwMode="auto">
            <a:xfrm>
              <a:off x="1719681" y="4449179"/>
              <a:ext cx="465138" cy="315913"/>
            </a:xfrm>
            <a:custGeom>
              <a:avLst/>
              <a:gdLst>
                <a:gd name="T0" fmla="*/ 75 w 293"/>
                <a:gd name="T1" fmla="*/ 194 h 199"/>
                <a:gd name="T2" fmla="*/ 85 w 293"/>
                <a:gd name="T3" fmla="*/ 199 h 199"/>
                <a:gd name="T4" fmla="*/ 92 w 293"/>
                <a:gd name="T5" fmla="*/ 197 h 199"/>
                <a:gd name="T6" fmla="*/ 104 w 293"/>
                <a:gd name="T7" fmla="*/ 194 h 199"/>
                <a:gd name="T8" fmla="*/ 113 w 293"/>
                <a:gd name="T9" fmla="*/ 185 h 199"/>
                <a:gd name="T10" fmla="*/ 125 w 293"/>
                <a:gd name="T11" fmla="*/ 178 h 199"/>
                <a:gd name="T12" fmla="*/ 132 w 293"/>
                <a:gd name="T13" fmla="*/ 176 h 199"/>
                <a:gd name="T14" fmla="*/ 137 w 293"/>
                <a:gd name="T15" fmla="*/ 173 h 199"/>
                <a:gd name="T16" fmla="*/ 151 w 293"/>
                <a:gd name="T17" fmla="*/ 166 h 199"/>
                <a:gd name="T18" fmla="*/ 161 w 293"/>
                <a:gd name="T19" fmla="*/ 168 h 199"/>
                <a:gd name="T20" fmla="*/ 165 w 293"/>
                <a:gd name="T21" fmla="*/ 166 h 199"/>
                <a:gd name="T22" fmla="*/ 175 w 293"/>
                <a:gd name="T23" fmla="*/ 166 h 199"/>
                <a:gd name="T24" fmla="*/ 189 w 293"/>
                <a:gd name="T25" fmla="*/ 166 h 199"/>
                <a:gd name="T26" fmla="*/ 191 w 293"/>
                <a:gd name="T27" fmla="*/ 159 h 199"/>
                <a:gd name="T28" fmla="*/ 194 w 293"/>
                <a:gd name="T29" fmla="*/ 164 h 199"/>
                <a:gd name="T30" fmla="*/ 203 w 293"/>
                <a:gd name="T31" fmla="*/ 166 h 199"/>
                <a:gd name="T32" fmla="*/ 208 w 293"/>
                <a:gd name="T33" fmla="*/ 164 h 199"/>
                <a:gd name="T34" fmla="*/ 215 w 293"/>
                <a:gd name="T35" fmla="*/ 159 h 199"/>
                <a:gd name="T36" fmla="*/ 217 w 293"/>
                <a:gd name="T37" fmla="*/ 161 h 199"/>
                <a:gd name="T38" fmla="*/ 224 w 293"/>
                <a:gd name="T39" fmla="*/ 150 h 199"/>
                <a:gd name="T40" fmla="*/ 232 w 293"/>
                <a:gd name="T41" fmla="*/ 138 h 199"/>
                <a:gd name="T42" fmla="*/ 234 w 293"/>
                <a:gd name="T43" fmla="*/ 131 h 199"/>
                <a:gd name="T44" fmla="*/ 236 w 293"/>
                <a:gd name="T45" fmla="*/ 128 h 199"/>
                <a:gd name="T46" fmla="*/ 239 w 293"/>
                <a:gd name="T47" fmla="*/ 119 h 199"/>
                <a:gd name="T48" fmla="*/ 241 w 293"/>
                <a:gd name="T49" fmla="*/ 114 h 199"/>
                <a:gd name="T50" fmla="*/ 243 w 293"/>
                <a:gd name="T51" fmla="*/ 109 h 199"/>
                <a:gd name="T52" fmla="*/ 246 w 293"/>
                <a:gd name="T53" fmla="*/ 107 h 199"/>
                <a:gd name="T54" fmla="*/ 248 w 293"/>
                <a:gd name="T55" fmla="*/ 100 h 199"/>
                <a:gd name="T56" fmla="*/ 253 w 293"/>
                <a:gd name="T57" fmla="*/ 93 h 199"/>
                <a:gd name="T58" fmla="*/ 260 w 293"/>
                <a:gd name="T59" fmla="*/ 86 h 199"/>
                <a:gd name="T60" fmla="*/ 277 w 293"/>
                <a:gd name="T61" fmla="*/ 79 h 199"/>
                <a:gd name="T62" fmla="*/ 286 w 293"/>
                <a:gd name="T63" fmla="*/ 67 h 199"/>
                <a:gd name="T64" fmla="*/ 288 w 293"/>
                <a:gd name="T65" fmla="*/ 55 h 199"/>
                <a:gd name="T66" fmla="*/ 274 w 293"/>
                <a:gd name="T67" fmla="*/ 43 h 199"/>
                <a:gd name="T68" fmla="*/ 217 w 293"/>
                <a:gd name="T69" fmla="*/ 24 h 199"/>
                <a:gd name="T70" fmla="*/ 179 w 293"/>
                <a:gd name="T71" fmla="*/ 24 h 199"/>
                <a:gd name="T72" fmla="*/ 123 w 293"/>
                <a:gd name="T73" fmla="*/ 24 h 199"/>
                <a:gd name="T74" fmla="*/ 123 w 293"/>
                <a:gd name="T75" fmla="*/ 3 h 199"/>
                <a:gd name="T76" fmla="*/ 71 w 293"/>
                <a:gd name="T77" fmla="*/ 3 h 199"/>
                <a:gd name="T78" fmla="*/ 21 w 293"/>
                <a:gd name="T79" fmla="*/ 0 h 199"/>
                <a:gd name="T80" fmla="*/ 2 w 293"/>
                <a:gd name="T81" fmla="*/ 8 h 199"/>
                <a:gd name="T82" fmla="*/ 9 w 293"/>
                <a:gd name="T83" fmla="*/ 24 h 199"/>
                <a:gd name="T84" fmla="*/ 42 w 293"/>
                <a:gd name="T85" fmla="*/ 57 h 199"/>
                <a:gd name="T86" fmla="*/ 42 w 293"/>
                <a:gd name="T87" fmla="*/ 64 h 199"/>
                <a:gd name="T88" fmla="*/ 47 w 293"/>
                <a:gd name="T89" fmla="*/ 69 h 199"/>
                <a:gd name="T90" fmla="*/ 56 w 293"/>
                <a:gd name="T91" fmla="*/ 81 h 199"/>
                <a:gd name="T92" fmla="*/ 56 w 293"/>
                <a:gd name="T93" fmla="*/ 88 h 199"/>
                <a:gd name="T94" fmla="*/ 59 w 293"/>
                <a:gd name="T95" fmla="*/ 102 h 199"/>
                <a:gd name="T96" fmla="*/ 56 w 293"/>
                <a:gd name="T97" fmla="*/ 116 h 199"/>
                <a:gd name="T98" fmla="*/ 68 w 293"/>
                <a:gd name="T99" fmla="*/ 138 h 199"/>
                <a:gd name="T100" fmla="*/ 82 w 293"/>
                <a:gd name="T101" fmla="*/ 159 h 199"/>
                <a:gd name="T102" fmla="*/ 68 w 293"/>
                <a:gd name="T103" fmla="*/ 176 h 199"/>
                <a:gd name="T104" fmla="*/ 71 w 293"/>
                <a:gd name="T105" fmla="*/ 185 h 199"/>
                <a:gd name="T106" fmla="*/ 68 w 293"/>
                <a:gd name="T107" fmla="*/ 192 h 199"/>
                <a:gd name="T108" fmla="*/ 71 w 293"/>
                <a:gd name="T109" fmla="*/ 199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93" h="199">
                  <a:moveTo>
                    <a:pt x="73" y="199"/>
                  </a:moveTo>
                  <a:lnTo>
                    <a:pt x="73" y="197"/>
                  </a:lnTo>
                  <a:lnTo>
                    <a:pt x="75" y="197"/>
                  </a:lnTo>
                  <a:lnTo>
                    <a:pt x="75" y="194"/>
                  </a:lnTo>
                  <a:lnTo>
                    <a:pt x="75" y="194"/>
                  </a:lnTo>
                  <a:lnTo>
                    <a:pt x="82" y="199"/>
                  </a:lnTo>
                  <a:lnTo>
                    <a:pt x="82" y="199"/>
                  </a:lnTo>
                  <a:lnTo>
                    <a:pt x="85" y="199"/>
                  </a:lnTo>
                  <a:lnTo>
                    <a:pt x="85" y="199"/>
                  </a:lnTo>
                  <a:lnTo>
                    <a:pt x="89" y="197"/>
                  </a:lnTo>
                  <a:lnTo>
                    <a:pt x="89" y="197"/>
                  </a:lnTo>
                  <a:lnTo>
                    <a:pt x="92" y="197"/>
                  </a:lnTo>
                  <a:lnTo>
                    <a:pt x="94" y="197"/>
                  </a:lnTo>
                  <a:lnTo>
                    <a:pt x="99" y="192"/>
                  </a:lnTo>
                  <a:lnTo>
                    <a:pt x="101" y="194"/>
                  </a:lnTo>
                  <a:lnTo>
                    <a:pt x="104" y="194"/>
                  </a:lnTo>
                  <a:lnTo>
                    <a:pt x="104" y="192"/>
                  </a:lnTo>
                  <a:lnTo>
                    <a:pt x="104" y="192"/>
                  </a:lnTo>
                  <a:lnTo>
                    <a:pt x="111" y="187"/>
                  </a:lnTo>
                  <a:lnTo>
                    <a:pt x="113" y="185"/>
                  </a:lnTo>
                  <a:lnTo>
                    <a:pt x="118" y="183"/>
                  </a:lnTo>
                  <a:lnTo>
                    <a:pt x="118" y="180"/>
                  </a:lnTo>
                  <a:lnTo>
                    <a:pt x="123" y="180"/>
                  </a:lnTo>
                  <a:lnTo>
                    <a:pt x="125" y="178"/>
                  </a:lnTo>
                  <a:lnTo>
                    <a:pt x="127" y="178"/>
                  </a:lnTo>
                  <a:lnTo>
                    <a:pt x="130" y="178"/>
                  </a:lnTo>
                  <a:lnTo>
                    <a:pt x="132" y="178"/>
                  </a:lnTo>
                  <a:lnTo>
                    <a:pt x="132" y="176"/>
                  </a:lnTo>
                  <a:lnTo>
                    <a:pt x="134" y="176"/>
                  </a:lnTo>
                  <a:lnTo>
                    <a:pt x="134" y="173"/>
                  </a:lnTo>
                  <a:lnTo>
                    <a:pt x="137" y="173"/>
                  </a:lnTo>
                  <a:lnTo>
                    <a:pt x="137" y="173"/>
                  </a:lnTo>
                  <a:lnTo>
                    <a:pt x="139" y="168"/>
                  </a:lnTo>
                  <a:lnTo>
                    <a:pt x="144" y="168"/>
                  </a:lnTo>
                  <a:lnTo>
                    <a:pt x="146" y="168"/>
                  </a:lnTo>
                  <a:lnTo>
                    <a:pt x="151" y="166"/>
                  </a:lnTo>
                  <a:lnTo>
                    <a:pt x="158" y="166"/>
                  </a:lnTo>
                  <a:lnTo>
                    <a:pt x="158" y="166"/>
                  </a:lnTo>
                  <a:lnTo>
                    <a:pt x="161" y="168"/>
                  </a:lnTo>
                  <a:lnTo>
                    <a:pt x="161" y="168"/>
                  </a:lnTo>
                  <a:lnTo>
                    <a:pt x="161" y="168"/>
                  </a:lnTo>
                  <a:lnTo>
                    <a:pt x="163" y="166"/>
                  </a:lnTo>
                  <a:lnTo>
                    <a:pt x="165" y="166"/>
                  </a:lnTo>
                  <a:lnTo>
                    <a:pt x="165" y="166"/>
                  </a:lnTo>
                  <a:lnTo>
                    <a:pt x="170" y="166"/>
                  </a:lnTo>
                  <a:lnTo>
                    <a:pt x="172" y="168"/>
                  </a:lnTo>
                  <a:lnTo>
                    <a:pt x="172" y="166"/>
                  </a:lnTo>
                  <a:lnTo>
                    <a:pt x="175" y="166"/>
                  </a:lnTo>
                  <a:lnTo>
                    <a:pt x="175" y="166"/>
                  </a:lnTo>
                  <a:lnTo>
                    <a:pt x="179" y="166"/>
                  </a:lnTo>
                  <a:lnTo>
                    <a:pt x="184" y="168"/>
                  </a:lnTo>
                  <a:lnTo>
                    <a:pt x="189" y="166"/>
                  </a:lnTo>
                  <a:lnTo>
                    <a:pt x="191" y="164"/>
                  </a:lnTo>
                  <a:lnTo>
                    <a:pt x="189" y="164"/>
                  </a:lnTo>
                  <a:lnTo>
                    <a:pt x="189" y="161"/>
                  </a:lnTo>
                  <a:lnTo>
                    <a:pt x="191" y="159"/>
                  </a:lnTo>
                  <a:lnTo>
                    <a:pt x="194" y="159"/>
                  </a:lnTo>
                  <a:lnTo>
                    <a:pt x="194" y="159"/>
                  </a:lnTo>
                  <a:lnTo>
                    <a:pt x="194" y="161"/>
                  </a:lnTo>
                  <a:lnTo>
                    <a:pt x="194" y="164"/>
                  </a:lnTo>
                  <a:lnTo>
                    <a:pt x="196" y="164"/>
                  </a:lnTo>
                  <a:lnTo>
                    <a:pt x="198" y="164"/>
                  </a:lnTo>
                  <a:lnTo>
                    <a:pt x="201" y="166"/>
                  </a:lnTo>
                  <a:lnTo>
                    <a:pt x="203" y="166"/>
                  </a:lnTo>
                  <a:lnTo>
                    <a:pt x="206" y="166"/>
                  </a:lnTo>
                  <a:lnTo>
                    <a:pt x="206" y="164"/>
                  </a:lnTo>
                  <a:lnTo>
                    <a:pt x="206" y="164"/>
                  </a:lnTo>
                  <a:lnTo>
                    <a:pt x="208" y="164"/>
                  </a:lnTo>
                  <a:lnTo>
                    <a:pt x="210" y="159"/>
                  </a:lnTo>
                  <a:lnTo>
                    <a:pt x="210" y="159"/>
                  </a:lnTo>
                  <a:lnTo>
                    <a:pt x="213" y="159"/>
                  </a:lnTo>
                  <a:lnTo>
                    <a:pt x="215" y="159"/>
                  </a:lnTo>
                  <a:lnTo>
                    <a:pt x="213" y="159"/>
                  </a:lnTo>
                  <a:lnTo>
                    <a:pt x="215" y="161"/>
                  </a:lnTo>
                  <a:lnTo>
                    <a:pt x="217" y="161"/>
                  </a:lnTo>
                  <a:lnTo>
                    <a:pt x="217" y="161"/>
                  </a:lnTo>
                  <a:lnTo>
                    <a:pt x="220" y="161"/>
                  </a:lnTo>
                  <a:lnTo>
                    <a:pt x="222" y="154"/>
                  </a:lnTo>
                  <a:lnTo>
                    <a:pt x="222" y="152"/>
                  </a:lnTo>
                  <a:lnTo>
                    <a:pt x="224" y="150"/>
                  </a:lnTo>
                  <a:lnTo>
                    <a:pt x="224" y="150"/>
                  </a:lnTo>
                  <a:lnTo>
                    <a:pt x="227" y="147"/>
                  </a:lnTo>
                  <a:lnTo>
                    <a:pt x="232" y="140"/>
                  </a:lnTo>
                  <a:lnTo>
                    <a:pt x="232" y="138"/>
                  </a:lnTo>
                  <a:lnTo>
                    <a:pt x="229" y="138"/>
                  </a:lnTo>
                  <a:lnTo>
                    <a:pt x="229" y="135"/>
                  </a:lnTo>
                  <a:lnTo>
                    <a:pt x="234" y="131"/>
                  </a:lnTo>
                  <a:lnTo>
                    <a:pt x="234" y="131"/>
                  </a:lnTo>
                  <a:lnTo>
                    <a:pt x="234" y="131"/>
                  </a:lnTo>
                  <a:lnTo>
                    <a:pt x="239" y="131"/>
                  </a:lnTo>
                  <a:lnTo>
                    <a:pt x="239" y="128"/>
                  </a:lnTo>
                  <a:lnTo>
                    <a:pt x="236" y="128"/>
                  </a:lnTo>
                  <a:lnTo>
                    <a:pt x="236" y="128"/>
                  </a:lnTo>
                  <a:lnTo>
                    <a:pt x="239" y="124"/>
                  </a:lnTo>
                  <a:lnTo>
                    <a:pt x="239" y="124"/>
                  </a:lnTo>
                  <a:lnTo>
                    <a:pt x="239" y="119"/>
                  </a:lnTo>
                  <a:lnTo>
                    <a:pt x="239" y="119"/>
                  </a:lnTo>
                  <a:lnTo>
                    <a:pt x="241" y="119"/>
                  </a:lnTo>
                  <a:lnTo>
                    <a:pt x="241" y="119"/>
                  </a:lnTo>
                  <a:lnTo>
                    <a:pt x="241" y="114"/>
                  </a:lnTo>
                  <a:lnTo>
                    <a:pt x="241" y="114"/>
                  </a:lnTo>
                  <a:lnTo>
                    <a:pt x="243" y="114"/>
                  </a:lnTo>
                  <a:lnTo>
                    <a:pt x="246" y="112"/>
                  </a:lnTo>
                  <a:lnTo>
                    <a:pt x="243" y="109"/>
                  </a:lnTo>
                  <a:lnTo>
                    <a:pt x="243" y="109"/>
                  </a:lnTo>
                  <a:lnTo>
                    <a:pt x="246" y="109"/>
                  </a:lnTo>
                  <a:lnTo>
                    <a:pt x="246" y="109"/>
                  </a:lnTo>
                  <a:lnTo>
                    <a:pt x="246" y="107"/>
                  </a:lnTo>
                  <a:lnTo>
                    <a:pt x="246" y="105"/>
                  </a:lnTo>
                  <a:lnTo>
                    <a:pt x="246" y="105"/>
                  </a:lnTo>
                  <a:lnTo>
                    <a:pt x="248" y="102"/>
                  </a:lnTo>
                  <a:lnTo>
                    <a:pt x="248" y="100"/>
                  </a:lnTo>
                  <a:lnTo>
                    <a:pt x="248" y="97"/>
                  </a:lnTo>
                  <a:lnTo>
                    <a:pt x="251" y="95"/>
                  </a:lnTo>
                  <a:lnTo>
                    <a:pt x="253" y="95"/>
                  </a:lnTo>
                  <a:lnTo>
                    <a:pt x="253" y="93"/>
                  </a:lnTo>
                  <a:lnTo>
                    <a:pt x="253" y="93"/>
                  </a:lnTo>
                  <a:lnTo>
                    <a:pt x="260" y="88"/>
                  </a:lnTo>
                  <a:lnTo>
                    <a:pt x="260" y="86"/>
                  </a:lnTo>
                  <a:lnTo>
                    <a:pt x="260" y="86"/>
                  </a:lnTo>
                  <a:lnTo>
                    <a:pt x="265" y="83"/>
                  </a:lnTo>
                  <a:lnTo>
                    <a:pt x="269" y="81"/>
                  </a:lnTo>
                  <a:lnTo>
                    <a:pt x="274" y="81"/>
                  </a:lnTo>
                  <a:lnTo>
                    <a:pt x="277" y="79"/>
                  </a:lnTo>
                  <a:lnTo>
                    <a:pt x="279" y="76"/>
                  </a:lnTo>
                  <a:lnTo>
                    <a:pt x="279" y="74"/>
                  </a:lnTo>
                  <a:lnTo>
                    <a:pt x="286" y="69"/>
                  </a:lnTo>
                  <a:lnTo>
                    <a:pt x="286" y="67"/>
                  </a:lnTo>
                  <a:lnTo>
                    <a:pt x="286" y="67"/>
                  </a:lnTo>
                  <a:lnTo>
                    <a:pt x="286" y="67"/>
                  </a:lnTo>
                  <a:lnTo>
                    <a:pt x="286" y="57"/>
                  </a:lnTo>
                  <a:lnTo>
                    <a:pt x="288" y="55"/>
                  </a:lnTo>
                  <a:lnTo>
                    <a:pt x="288" y="53"/>
                  </a:lnTo>
                  <a:lnTo>
                    <a:pt x="293" y="43"/>
                  </a:lnTo>
                  <a:lnTo>
                    <a:pt x="293" y="43"/>
                  </a:lnTo>
                  <a:lnTo>
                    <a:pt x="274" y="43"/>
                  </a:lnTo>
                  <a:lnTo>
                    <a:pt x="274" y="24"/>
                  </a:lnTo>
                  <a:lnTo>
                    <a:pt x="236" y="24"/>
                  </a:lnTo>
                  <a:lnTo>
                    <a:pt x="217" y="24"/>
                  </a:lnTo>
                  <a:lnTo>
                    <a:pt x="217" y="24"/>
                  </a:lnTo>
                  <a:lnTo>
                    <a:pt x="213" y="24"/>
                  </a:lnTo>
                  <a:lnTo>
                    <a:pt x="210" y="24"/>
                  </a:lnTo>
                  <a:lnTo>
                    <a:pt x="187" y="24"/>
                  </a:lnTo>
                  <a:lnTo>
                    <a:pt x="179" y="24"/>
                  </a:lnTo>
                  <a:lnTo>
                    <a:pt x="165" y="24"/>
                  </a:lnTo>
                  <a:lnTo>
                    <a:pt x="151" y="24"/>
                  </a:lnTo>
                  <a:lnTo>
                    <a:pt x="127" y="24"/>
                  </a:lnTo>
                  <a:lnTo>
                    <a:pt x="123" y="24"/>
                  </a:lnTo>
                  <a:lnTo>
                    <a:pt x="123" y="19"/>
                  </a:lnTo>
                  <a:lnTo>
                    <a:pt x="123" y="17"/>
                  </a:lnTo>
                  <a:lnTo>
                    <a:pt x="123" y="12"/>
                  </a:lnTo>
                  <a:lnTo>
                    <a:pt x="123" y="3"/>
                  </a:lnTo>
                  <a:lnTo>
                    <a:pt x="120" y="3"/>
                  </a:lnTo>
                  <a:lnTo>
                    <a:pt x="108" y="3"/>
                  </a:lnTo>
                  <a:lnTo>
                    <a:pt x="94" y="3"/>
                  </a:lnTo>
                  <a:lnTo>
                    <a:pt x="71" y="3"/>
                  </a:lnTo>
                  <a:lnTo>
                    <a:pt x="47" y="0"/>
                  </a:lnTo>
                  <a:lnTo>
                    <a:pt x="42" y="0"/>
                  </a:lnTo>
                  <a:lnTo>
                    <a:pt x="40" y="0"/>
                  </a:lnTo>
                  <a:lnTo>
                    <a:pt x="21" y="0"/>
                  </a:lnTo>
                  <a:lnTo>
                    <a:pt x="9" y="0"/>
                  </a:lnTo>
                  <a:lnTo>
                    <a:pt x="0" y="0"/>
                  </a:lnTo>
                  <a:lnTo>
                    <a:pt x="2" y="5"/>
                  </a:lnTo>
                  <a:lnTo>
                    <a:pt x="2" y="8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5"/>
                  </a:lnTo>
                  <a:lnTo>
                    <a:pt x="9" y="24"/>
                  </a:lnTo>
                  <a:lnTo>
                    <a:pt x="16" y="31"/>
                  </a:lnTo>
                  <a:lnTo>
                    <a:pt x="33" y="45"/>
                  </a:lnTo>
                  <a:lnTo>
                    <a:pt x="42" y="55"/>
                  </a:lnTo>
                  <a:lnTo>
                    <a:pt x="42" y="57"/>
                  </a:lnTo>
                  <a:lnTo>
                    <a:pt x="42" y="57"/>
                  </a:lnTo>
                  <a:lnTo>
                    <a:pt x="42" y="57"/>
                  </a:lnTo>
                  <a:lnTo>
                    <a:pt x="42" y="62"/>
                  </a:lnTo>
                  <a:lnTo>
                    <a:pt x="42" y="64"/>
                  </a:lnTo>
                  <a:lnTo>
                    <a:pt x="44" y="67"/>
                  </a:lnTo>
                  <a:lnTo>
                    <a:pt x="44" y="69"/>
                  </a:lnTo>
                  <a:lnTo>
                    <a:pt x="44" y="69"/>
                  </a:lnTo>
                  <a:lnTo>
                    <a:pt x="47" y="69"/>
                  </a:lnTo>
                  <a:lnTo>
                    <a:pt x="47" y="69"/>
                  </a:lnTo>
                  <a:lnTo>
                    <a:pt x="52" y="71"/>
                  </a:lnTo>
                  <a:lnTo>
                    <a:pt x="52" y="71"/>
                  </a:lnTo>
                  <a:lnTo>
                    <a:pt x="56" y="81"/>
                  </a:lnTo>
                  <a:lnTo>
                    <a:pt x="56" y="81"/>
                  </a:lnTo>
                  <a:lnTo>
                    <a:pt x="56" y="81"/>
                  </a:lnTo>
                  <a:lnTo>
                    <a:pt x="56" y="83"/>
                  </a:lnTo>
                  <a:lnTo>
                    <a:pt x="56" y="88"/>
                  </a:lnTo>
                  <a:lnTo>
                    <a:pt x="56" y="95"/>
                  </a:lnTo>
                  <a:lnTo>
                    <a:pt x="56" y="97"/>
                  </a:lnTo>
                  <a:lnTo>
                    <a:pt x="59" y="100"/>
                  </a:lnTo>
                  <a:lnTo>
                    <a:pt x="59" y="102"/>
                  </a:lnTo>
                  <a:lnTo>
                    <a:pt x="61" y="105"/>
                  </a:lnTo>
                  <a:lnTo>
                    <a:pt x="59" y="112"/>
                  </a:lnTo>
                  <a:lnTo>
                    <a:pt x="59" y="114"/>
                  </a:lnTo>
                  <a:lnTo>
                    <a:pt x="56" y="116"/>
                  </a:lnTo>
                  <a:lnTo>
                    <a:pt x="56" y="124"/>
                  </a:lnTo>
                  <a:lnTo>
                    <a:pt x="59" y="131"/>
                  </a:lnTo>
                  <a:lnTo>
                    <a:pt x="61" y="133"/>
                  </a:lnTo>
                  <a:lnTo>
                    <a:pt x="68" y="138"/>
                  </a:lnTo>
                  <a:lnTo>
                    <a:pt x="75" y="140"/>
                  </a:lnTo>
                  <a:lnTo>
                    <a:pt x="80" y="147"/>
                  </a:lnTo>
                  <a:lnTo>
                    <a:pt x="82" y="157"/>
                  </a:lnTo>
                  <a:lnTo>
                    <a:pt x="82" y="159"/>
                  </a:lnTo>
                  <a:lnTo>
                    <a:pt x="75" y="164"/>
                  </a:lnTo>
                  <a:lnTo>
                    <a:pt x="71" y="166"/>
                  </a:lnTo>
                  <a:lnTo>
                    <a:pt x="68" y="173"/>
                  </a:lnTo>
                  <a:lnTo>
                    <a:pt x="68" y="176"/>
                  </a:lnTo>
                  <a:lnTo>
                    <a:pt x="71" y="180"/>
                  </a:lnTo>
                  <a:lnTo>
                    <a:pt x="71" y="183"/>
                  </a:lnTo>
                  <a:lnTo>
                    <a:pt x="71" y="185"/>
                  </a:lnTo>
                  <a:lnTo>
                    <a:pt x="71" y="185"/>
                  </a:lnTo>
                  <a:lnTo>
                    <a:pt x="68" y="187"/>
                  </a:lnTo>
                  <a:lnTo>
                    <a:pt x="68" y="190"/>
                  </a:lnTo>
                  <a:lnTo>
                    <a:pt x="68" y="192"/>
                  </a:lnTo>
                  <a:lnTo>
                    <a:pt x="68" y="192"/>
                  </a:lnTo>
                  <a:lnTo>
                    <a:pt x="68" y="194"/>
                  </a:lnTo>
                  <a:lnTo>
                    <a:pt x="71" y="197"/>
                  </a:lnTo>
                  <a:lnTo>
                    <a:pt x="68" y="199"/>
                  </a:lnTo>
                  <a:lnTo>
                    <a:pt x="71" y="199"/>
                  </a:lnTo>
                  <a:lnTo>
                    <a:pt x="73" y="199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2" name="Freeform 94"/>
            <p:cNvSpPr>
              <a:spLocks/>
            </p:cNvSpPr>
            <p:nvPr/>
          </p:nvSpPr>
          <p:spPr bwMode="auto">
            <a:xfrm>
              <a:off x="1557756" y="3626853"/>
              <a:ext cx="423863" cy="477838"/>
            </a:xfrm>
            <a:custGeom>
              <a:avLst/>
              <a:gdLst>
                <a:gd name="T0" fmla="*/ 49 w 267"/>
                <a:gd name="T1" fmla="*/ 296 h 301"/>
                <a:gd name="T2" fmla="*/ 78 w 267"/>
                <a:gd name="T3" fmla="*/ 296 h 301"/>
                <a:gd name="T4" fmla="*/ 87 w 267"/>
                <a:gd name="T5" fmla="*/ 298 h 301"/>
                <a:gd name="T6" fmla="*/ 92 w 267"/>
                <a:gd name="T7" fmla="*/ 301 h 301"/>
                <a:gd name="T8" fmla="*/ 92 w 267"/>
                <a:gd name="T9" fmla="*/ 298 h 301"/>
                <a:gd name="T10" fmla="*/ 130 w 267"/>
                <a:gd name="T11" fmla="*/ 298 h 301"/>
                <a:gd name="T12" fmla="*/ 139 w 267"/>
                <a:gd name="T13" fmla="*/ 298 h 301"/>
                <a:gd name="T14" fmla="*/ 163 w 267"/>
                <a:gd name="T15" fmla="*/ 301 h 301"/>
                <a:gd name="T16" fmla="*/ 189 w 267"/>
                <a:gd name="T17" fmla="*/ 301 h 301"/>
                <a:gd name="T18" fmla="*/ 225 w 267"/>
                <a:gd name="T19" fmla="*/ 301 h 301"/>
                <a:gd name="T20" fmla="*/ 263 w 267"/>
                <a:gd name="T21" fmla="*/ 301 h 301"/>
                <a:gd name="T22" fmla="*/ 263 w 267"/>
                <a:gd name="T23" fmla="*/ 298 h 301"/>
                <a:gd name="T24" fmla="*/ 263 w 267"/>
                <a:gd name="T25" fmla="*/ 225 h 301"/>
                <a:gd name="T26" fmla="*/ 260 w 267"/>
                <a:gd name="T27" fmla="*/ 218 h 301"/>
                <a:gd name="T28" fmla="*/ 263 w 267"/>
                <a:gd name="T29" fmla="*/ 216 h 301"/>
                <a:gd name="T30" fmla="*/ 263 w 267"/>
                <a:gd name="T31" fmla="*/ 209 h 301"/>
                <a:gd name="T32" fmla="*/ 263 w 267"/>
                <a:gd name="T33" fmla="*/ 194 h 301"/>
                <a:gd name="T34" fmla="*/ 263 w 267"/>
                <a:gd name="T35" fmla="*/ 159 h 301"/>
                <a:gd name="T36" fmla="*/ 265 w 267"/>
                <a:gd name="T37" fmla="*/ 109 h 301"/>
                <a:gd name="T38" fmla="*/ 265 w 267"/>
                <a:gd name="T39" fmla="*/ 57 h 301"/>
                <a:gd name="T40" fmla="*/ 265 w 267"/>
                <a:gd name="T41" fmla="*/ 38 h 301"/>
                <a:gd name="T42" fmla="*/ 265 w 267"/>
                <a:gd name="T43" fmla="*/ 31 h 301"/>
                <a:gd name="T44" fmla="*/ 265 w 267"/>
                <a:gd name="T45" fmla="*/ 24 h 301"/>
                <a:gd name="T46" fmla="*/ 260 w 267"/>
                <a:gd name="T47" fmla="*/ 26 h 301"/>
                <a:gd name="T48" fmla="*/ 260 w 267"/>
                <a:gd name="T49" fmla="*/ 19 h 301"/>
                <a:gd name="T50" fmla="*/ 265 w 267"/>
                <a:gd name="T51" fmla="*/ 17 h 301"/>
                <a:gd name="T52" fmla="*/ 265 w 267"/>
                <a:gd name="T53" fmla="*/ 3 h 301"/>
                <a:gd name="T54" fmla="*/ 218 w 267"/>
                <a:gd name="T55" fmla="*/ 0 h 301"/>
                <a:gd name="T56" fmla="*/ 213 w 267"/>
                <a:gd name="T57" fmla="*/ 0 h 301"/>
                <a:gd name="T58" fmla="*/ 213 w 267"/>
                <a:gd name="T59" fmla="*/ 0 h 301"/>
                <a:gd name="T60" fmla="*/ 208 w 267"/>
                <a:gd name="T61" fmla="*/ 3 h 301"/>
                <a:gd name="T62" fmla="*/ 196 w 267"/>
                <a:gd name="T63" fmla="*/ 7 h 301"/>
                <a:gd name="T64" fmla="*/ 139 w 267"/>
                <a:gd name="T65" fmla="*/ 31 h 301"/>
                <a:gd name="T66" fmla="*/ 137 w 267"/>
                <a:gd name="T67" fmla="*/ 36 h 301"/>
                <a:gd name="T68" fmla="*/ 130 w 267"/>
                <a:gd name="T69" fmla="*/ 36 h 301"/>
                <a:gd name="T70" fmla="*/ 128 w 267"/>
                <a:gd name="T71" fmla="*/ 36 h 301"/>
                <a:gd name="T72" fmla="*/ 123 w 267"/>
                <a:gd name="T73" fmla="*/ 38 h 301"/>
                <a:gd name="T74" fmla="*/ 106 w 267"/>
                <a:gd name="T75" fmla="*/ 38 h 301"/>
                <a:gd name="T76" fmla="*/ 99 w 267"/>
                <a:gd name="T77" fmla="*/ 31 h 301"/>
                <a:gd name="T78" fmla="*/ 92 w 267"/>
                <a:gd name="T79" fmla="*/ 24 h 301"/>
                <a:gd name="T80" fmla="*/ 85 w 267"/>
                <a:gd name="T81" fmla="*/ 38 h 301"/>
                <a:gd name="T82" fmla="*/ 85 w 267"/>
                <a:gd name="T83" fmla="*/ 50 h 301"/>
                <a:gd name="T84" fmla="*/ 2 w 267"/>
                <a:gd name="T85" fmla="*/ 95 h 301"/>
                <a:gd name="T86" fmla="*/ 9 w 267"/>
                <a:gd name="T87" fmla="*/ 140 h 301"/>
                <a:gd name="T88" fmla="*/ 16 w 267"/>
                <a:gd name="T89" fmla="*/ 190 h 301"/>
                <a:gd name="T90" fmla="*/ 21 w 267"/>
                <a:gd name="T91" fmla="*/ 223 h 301"/>
                <a:gd name="T92" fmla="*/ 28 w 267"/>
                <a:gd name="T93" fmla="*/ 272 h 301"/>
                <a:gd name="T94" fmla="*/ 30 w 267"/>
                <a:gd name="T95" fmla="*/ 280 h 301"/>
                <a:gd name="T96" fmla="*/ 33 w 267"/>
                <a:gd name="T97" fmla="*/ 289 h 301"/>
                <a:gd name="T98" fmla="*/ 33 w 267"/>
                <a:gd name="T99" fmla="*/ 294 h 301"/>
                <a:gd name="T100" fmla="*/ 33 w 267"/>
                <a:gd name="T101" fmla="*/ 296 h 301"/>
                <a:gd name="T102" fmla="*/ 40 w 267"/>
                <a:gd name="T103" fmla="*/ 296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7" h="301">
                  <a:moveTo>
                    <a:pt x="45" y="296"/>
                  </a:moveTo>
                  <a:lnTo>
                    <a:pt x="49" y="296"/>
                  </a:lnTo>
                  <a:lnTo>
                    <a:pt x="66" y="296"/>
                  </a:lnTo>
                  <a:lnTo>
                    <a:pt x="78" y="296"/>
                  </a:lnTo>
                  <a:lnTo>
                    <a:pt x="80" y="298"/>
                  </a:lnTo>
                  <a:lnTo>
                    <a:pt x="87" y="298"/>
                  </a:lnTo>
                  <a:lnTo>
                    <a:pt x="87" y="301"/>
                  </a:lnTo>
                  <a:lnTo>
                    <a:pt x="92" y="301"/>
                  </a:lnTo>
                  <a:lnTo>
                    <a:pt x="92" y="298"/>
                  </a:lnTo>
                  <a:lnTo>
                    <a:pt x="92" y="298"/>
                  </a:lnTo>
                  <a:lnTo>
                    <a:pt x="125" y="298"/>
                  </a:lnTo>
                  <a:lnTo>
                    <a:pt x="130" y="298"/>
                  </a:lnTo>
                  <a:lnTo>
                    <a:pt x="139" y="298"/>
                  </a:lnTo>
                  <a:lnTo>
                    <a:pt x="139" y="298"/>
                  </a:lnTo>
                  <a:lnTo>
                    <a:pt x="146" y="298"/>
                  </a:lnTo>
                  <a:lnTo>
                    <a:pt x="163" y="301"/>
                  </a:lnTo>
                  <a:lnTo>
                    <a:pt x="173" y="301"/>
                  </a:lnTo>
                  <a:lnTo>
                    <a:pt x="189" y="301"/>
                  </a:lnTo>
                  <a:lnTo>
                    <a:pt x="220" y="301"/>
                  </a:lnTo>
                  <a:lnTo>
                    <a:pt x="225" y="301"/>
                  </a:lnTo>
                  <a:lnTo>
                    <a:pt x="246" y="301"/>
                  </a:lnTo>
                  <a:lnTo>
                    <a:pt x="263" y="301"/>
                  </a:lnTo>
                  <a:lnTo>
                    <a:pt x="263" y="301"/>
                  </a:lnTo>
                  <a:lnTo>
                    <a:pt x="263" y="298"/>
                  </a:lnTo>
                  <a:lnTo>
                    <a:pt x="263" y="296"/>
                  </a:lnTo>
                  <a:lnTo>
                    <a:pt x="263" y="225"/>
                  </a:lnTo>
                  <a:lnTo>
                    <a:pt x="260" y="225"/>
                  </a:lnTo>
                  <a:lnTo>
                    <a:pt x="260" y="218"/>
                  </a:lnTo>
                  <a:lnTo>
                    <a:pt x="263" y="216"/>
                  </a:lnTo>
                  <a:lnTo>
                    <a:pt x="263" y="216"/>
                  </a:lnTo>
                  <a:lnTo>
                    <a:pt x="263" y="213"/>
                  </a:lnTo>
                  <a:lnTo>
                    <a:pt x="263" y="209"/>
                  </a:lnTo>
                  <a:lnTo>
                    <a:pt x="263" y="209"/>
                  </a:lnTo>
                  <a:lnTo>
                    <a:pt x="263" y="194"/>
                  </a:lnTo>
                  <a:lnTo>
                    <a:pt x="263" y="161"/>
                  </a:lnTo>
                  <a:lnTo>
                    <a:pt x="263" y="159"/>
                  </a:lnTo>
                  <a:lnTo>
                    <a:pt x="263" y="123"/>
                  </a:lnTo>
                  <a:lnTo>
                    <a:pt x="265" y="109"/>
                  </a:lnTo>
                  <a:lnTo>
                    <a:pt x="265" y="102"/>
                  </a:lnTo>
                  <a:lnTo>
                    <a:pt x="265" y="57"/>
                  </a:lnTo>
                  <a:lnTo>
                    <a:pt x="265" y="52"/>
                  </a:lnTo>
                  <a:lnTo>
                    <a:pt x="265" y="38"/>
                  </a:lnTo>
                  <a:lnTo>
                    <a:pt x="265" y="33"/>
                  </a:lnTo>
                  <a:lnTo>
                    <a:pt x="265" y="31"/>
                  </a:lnTo>
                  <a:lnTo>
                    <a:pt x="265" y="24"/>
                  </a:lnTo>
                  <a:lnTo>
                    <a:pt x="265" y="24"/>
                  </a:lnTo>
                  <a:lnTo>
                    <a:pt x="263" y="26"/>
                  </a:lnTo>
                  <a:lnTo>
                    <a:pt x="260" y="26"/>
                  </a:lnTo>
                  <a:lnTo>
                    <a:pt x="260" y="24"/>
                  </a:lnTo>
                  <a:lnTo>
                    <a:pt x="260" y="19"/>
                  </a:lnTo>
                  <a:lnTo>
                    <a:pt x="260" y="17"/>
                  </a:lnTo>
                  <a:lnTo>
                    <a:pt x="265" y="17"/>
                  </a:lnTo>
                  <a:lnTo>
                    <a:pt x="267" y="3"/>
                  </a:lnTo>
                  <a:lnTo>
                    <a:pt x="265" y="3"/>
                  </a:lnTo>
                  <a:lnTo>
                    <a:pt x="239" y="3"/>
                  </a:lnTo>
                  <a:lnTo>
                    <a:pt x="218" y="0"/>
                  </a:lnTo>
                  <a:lnTo>
                    <a:pt x="215" y="0"/>
                  </a:lnTo>
                  <a:lnTo>
                    <a:pt x="213" y="0"/>
                  </a:lnTo>
                  <a:lnTo>
                    <a:pt x="213" y="0"/>
                  </a:lnTo>
                  <a:lnTo>
                    <a:pt x="213" y="0"/>
                  </a:lnTo>
                  <a:lnTo>
                    <a:pt x="210" y="3"/>
                  </a:lnTo>
                  <a:lnTo>
                    <a:pt x="208" y="3"/>
                  </a:lnTo>
                  <a:lnTo>
                    <a:pt x="203" y="5"/>
                  </a:lnTo>
                  <a:lnTo>
                    <a:pt x="196" y="7"/>
                  </a:lnTo>
                  <a:lnTo>
                    <a:pt x="175" y="17"/>
                  </a:lnTo>
                  <a:lnTo>
                    <a:pt x="139" y="31"/>
                  </a:lnTo>
                  <a:lnTo>
                    <a:pt x="139" y="33"/>
                  </a:lnTo>
                  <a:lnTo>
                    <a:pt x="137" y="36"/>
                  </a:lnTo>
                  <a:lnTo>
                    <a:pt x="132" y="36"/>
                  </a:lnTo>
                  <a:lnTo>
                    <a:pt x="130" y="36"/>
                  </a:lnTo>
                  <a:lnTo>
                    <a:pt x="128" y="33"/>
                  </a:lnTo>
                  <a:lnTo>
                    <a:pt x="128" y="36"/>
                  </a:lnTo>
                  <a:lnTo>
                    <a:pt x="123" y="38"/>
                  </a:lnTo>
                  <a:lnTo>
                    <a:pt x="123" y="38"/>
                  </a:lnTo>
                  <a:lnTo>
                    <a:pt x="106" y="43"/>
                  </a:lnTo>
                  <a:lnTo>
                    <a:pt x="106" y="38"/>
                  </a:lnTo>
                  <a:lnTo>
                    <a:pt x="106" y="31"/>
                  </a:lnTo>
                  <a:lnTo>
                    <a:pt x="99" y="31"/>
                  </a:lnTo>
                  <a:lnTo>
                    <a:pt x="99" y="24"/>
                  </a:lnTo>
                  <a:lnTo>
                    <a:pt x="92" y="24"/>
                  </a:lnTo>
                  <a:lnTo>
                    <a:pt x="92" y="38"/>
                  </a:lnTo>
                  <a:lnTo>
                    <a:pt x="85" y="38"/>
                  </a:lnTo>
                  <a:lnTo>
                    <a:pt x="85" y="45"/>
                  </a:lnTo>
                  <a:lnTo>
                    <a:pt x="85" y="50"/>
                  </a:lnTo>
                  <a:lnTo>
                    <a:pt x="0" y="78"/>
                  </a:lnTo>
                  <a:lnTo>
                    <a:pt x="2" y="95"/>
                  </a:lnTo>
                  <a:lnTo>
                    <a:pt x="9" y="133"/>
                  </a:lnTo>
                  <a:lnTo>
                    <a:pt x="9" y="140"/>
                  </a:lnTo>
                  <a:lnTo>
                    <a:pt x="16" y="187"/>
                  </a:lnTo>
                  <a:lnTo>
                    <a:pt x="16" y="190"/>
                  </a:lnTo>
                  <a:lnTo>
                    <a:pt x="21" y="216"/>
                  </a:lnTo>
                  <a:lnTo>
                    <a:pt x="21" y="223"/>
                  </a:lnTo>
                  <a:lnTo>
                    <a:pt x="28" y="261"/>
                  </a:lnTo>
                  <a:lnTo>
                    <a:pt x="28" y="272"/>
                  </a:lnTo>
                  <a:lnTo>
                    <a:pt x="30" y="280"/>
                  </a:lnTo>
                  <a:lnTo>
                    <a:pt x="30" y="280"/>
                  </a:lnTo>
                  <a:lnTo>
                    <a:pt x="30" y="287"/>
                  </a:lnTo>
                  <a:lnTo>
                    <a:pt x="33" y="289"/>
                  </a:lnTo>
                  <a:lnTo>
                    <a:pt x="33" y="291"/>
                  </a:lnTo>
                  <a:lnTo>
                    <a:pt x="33" y="294"/>
                  </a:lnTo>
                  <a:lnTo>
                    <a:pt x="33" y="294"/>
                  </a:lnTo>
                  <a:lnTo>
                    <a:pt x="33" y="296"/>
                  </a:lnTo>
                  <a:lnTo>
                    <a:pt x="33" y="296"/>
                  </a:lnTo>
                  <a:lnTo>
                    <a:pt x="40" y="296"/>
                  </a:lnTo>
                  <a:lnTo>
                    <a:pt x="45" y="296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3" name="Freeform 95"/>
            <p:cNvSpPr>
              <a:spLocks/>
            </p:cNvSpPr>
            <p:nvPr/>
          </p:nvSpPr>
          <p:spPr bwMode="auto">
            <a:xfrm>
              <a:off x="1921293" y="1275766"/>
              <a:ext cx="403225" cy="544513"/>
            </a:xfrm>
            <a:custGeom>
              <a:avLst/>
              <a:gdLst>
                <a:gd name="T0" fmla="*/ 88 w 254"/>
                <a:gd name="T1" fmla="*/ 22 h 343"/>
                <a:gd name="T2" fmla="*/ 86 w 254"/>
                <a:gd name="T3" fmla="*/ 29 h 343"/>
                <a:gd name="T4" fmla="*/ 79 w 254"/>
                <a:gd name="T5" fmla="*/ 40 h 343"/>
                <a:gd name="T6" fmla="*/ 76 w 254"/>
                <a:gd name="T7" fmla="*/ 52 h 343"/>
                <a:gd name="T8" fmla="*/ 79 w 254"/>
                <a:gd name="T9" fmla="*/ 66 h 343"/>
                <a:gd name="T10" fmla="*/ 86 w 254"/>
                <a:gd name="T11" fmla="*/ 74 h 343"/>
                <a:gd name="T12" fmla="*/ 81 w 254"/>
                <a:gd name="T13" fmla="*/ 78 h 343"/>
                <a:gd name="T14" fmla="*/ 90 w 254"/>
                <a:gd name="T15" fmla="*/ 95 h 343"/>
                <a:gd name="T16" fmla="*/ 79 w 254"/>
                <a:gd name="T17" fmla="*/ 109 h 343"/>
                <a:gd name="T18" fmla="*/ 71 w 254"/>
                <a:gd name="T19" fmla="*/ 109 h 343"/>
                <a:gd name="T20" fmla="*/ 71 w 254"/>
                <a:gd name="T21" fmla="*/ 114 h 343"/>
                <a:gd name="T22" fmla="*/ 69 w 254"/>
                <a:gd name="T23" fmla="*/ 130 h 343"/>
                <a:gd name="T24" fmla="*/ 57 w 254"/>
                <a:gd name="T25" fmla="*/ 147 h 343"/>
                <a:gd name="T26" fmla="*/ 71 w 254"/>
                <a:gd name="T27" fmla="*/ 154 h 343"/>
                <a:gd name="T28" fmla="*/ 69 w 254"/>
                <a:gd name="T29" fmla="*/ 164 h 343"/>
                <a:gd name="T30" fmla="*/ 57 w 254"/>
                <a:gd name="T31" fmla="*/ 171 h 343"/>
                <a:gd name="T32" fmla="*/ 50 w 254"/>
                <a:gd name="T33" fmla="*/ 168 h 343"/>
                <a:gd name="T34" fmla="*/ 48 w 254"/>
                <a:gd name="T35" fmla="*/ 175 h 343"/>
                <a:gd name="T36" fmla="*/ 50 w 254"/>
                <a:gd name="T37" fmla="*/ 185 h 343"/>
                <a:gd name="T38" fmla="*/ 57 w 254"/>
                <a:gd name="T39" fmla="*/ 194 h 343"/>
                <a:gd name="T40" fmla="*/ 62 w 254"/>
                <a:gd name="T41" fmla="*/ 201 h 343"/>
                <a:gd name="T42" fmla="*/ 64 w 254"/>
                <a:gd name="T43" fmla="*/ 206 h 343"/>
                <a:gd name="T44" fmla="*/ 57 w 254"/>
                <a:gd name="T45" fmla="*/ 213 h 343"/>
                <a:gd name="T46" fmla="*/ 55 w 254"/>
                <a:gd name="T47" fmla="*/ 208 h 343"/>
                <a:gd name="T48" fmla="*/ 50 w 254"/>
                <a:gd name="T49" fmla="*/ 216 h 343"/>
                <a:gd name="T50" fmla="*/ 62 w 254"/>
                <a:gd name="T51" fmla="*/ 223 h 343"/>
                <a:gd name="T52" fmla="*/ 55 w 254"/>
                <a:gd name="T53" fmla="*/ 234 h 343"/>
                <a:gd name="T54" fmla="*/ 41 w 254"/>
                <a:gd name="T55" fmla="*/ 232 h 343"/>
                <a:gd name="T56" fmla="*/ 31 w 254"/>
                <a:gd name="T57" fmla="*/ 234 h 343"/>
                <a:gd name="T58" fmla="*/ 7 w 254"/>
                <a:gd name="T59" fmla="*/ 232 h 343"/>
                <a:gd name="T60" fmla="*/ 24 w 254"/>
                <a:gd name="T61" fmla="*/ 246 h 343"/>
                <a:gd name="T62" fmla="*/ 38 w 254"/>
                <a:gd name="T63" fmla="*/ 261 h 343"/>
                <a:gd name="T64" fmla="*/ 29 w 254"/>
                <a:gd name="T65" fmla="*/ 272 h 343"/>
                <a:gd name="T66" fmla="*/ 19 w 254"/>
                <a:gd name="T67" fmla="*/ 258 h 343"/>
                <a:gd name="T68" fmla="*/ 0 w 254"/>
                <a:gd name="T69" fmla="*/ 258 h 343"/>
                <a:gd name="T70" fmla="*/ 5 w 254"/>
                <a:gd name="T71" fmla="*/ 268 h 343"/>
                <a:gd name="T72" fmla="*/ 12 w 254"/>
                <a:gd name="T73" fmla="*/ 282 h 343"/>
                <a:gd name="T74" fmla="*/ 22 w 254"/>
                <a:gd name="T75" fmla="*/ 294 h 343"/>
                <a:gd name="T76" fmla="*/ 31 w 254"/>
                <a:gd name="T77" fmla="*/ 313 h 343"/>
                <a:gd name="T78" fmla="*/ 114 w 254"/>
                <a:gd name="T79" fmla="*/ 320 h 343"/>
                <a:gd name="T80" fmla="*/ 133 w 254"/>
                <a:gd name="T81" fmla="*/ 320 h 343"/>
                <a:gd name="T82" fmla="*/ 140 w 254"/>
                <a:gd name="T83" fmla="*/ 308 h 343"/>
                <a:gd name="T84" fmla="*/ 159 w 254"/>
                <a:gd name="T85" fmla="*/ 310 h 343"/>
                <a:gd name="T86" fmla="*/ 152 w 254"/>
                <a:gd name="T87" fmla="*/ 317 h 343"/>
                <a:gd name="T88" fmla="*/ 166 w 254"/>
                <a:gd name="T89" fmla="*/ 336 h 343"/>
                <a:gd name="T90" fmla="*/ 185 w 254"/>
                <a:gd name="T91" fmla="*/ 343 h 343"/>
                <a:gd name="T92" fmla="*/ 202 w 254"/>
                <a:gd name="T93" fmla="*/ 275 h 343"/>
                <a:gd name="T94" fmla="*/ 199 w 254"/>
                <a:gd name="T95" fmla="*/ 220 h 343"/>
                <a:gd name="T96" fmla="*/ 211 w 254"/>
                <a:gd name="T97" fmla="*/ 199 h 343"/>
                <a:gd name="T98" fmla="*/ 216 w 254"/>
                <a:gd name="T99" fmla="*/ 182 h 343"/>
                <a:gd name="T100" fmla="*/ 218 w 254"/>
                <a:gd name="T101" fmla="*/ 175 h 343"/>
                <a:gd name="T102" fmla="*/ 228 w 254"/>
                <a:gd name="T103" fmla="*/ 168 h 343"/>
                <a:gd name="T104" fmla="*/ 240 w 254"/>
                <a:gd name="T105" fmla="*/ 156 h 343"/>
                <a:gd name="T106" fmla="*/ 247 w 254"/>
                <a:gd name="T107" fmla="*/ 149 h 343"/>
                <a:gd name="T108" fmla="*/ 251 w 254"/>
                <a:gd name="T109" fmla="*/ 137 h 343"/>
                <a:gd name="T110" fmla="*/ 244 w 254"/>
                <a:gd name="T111" fmla="*/ 126 h 343"/>
                <a:gd name="T112" fmla="*/ 240 w 254"/>
                <a:gd name="T113" fmla="*/ 128 h 343"/>
                <a:gd name="T114" fmla="*/ 225 w 254"/>
                <a:gd name="T115" fmla="*/ 114 h 343"/>
                <a:gd name="T116" fmla="*/ 154 w 254"/>
                <a:gd name="T117" fmla="*/ 3 h 343"/>
                <a:gd name="T118" fmla="*/ 97 w 254"/>
                <a:gd name="T119" fmla="*/ 0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54" h="343">
                  <a:moveTo>
                    <a:pt x="95" y="5"/>
                  </a:moveTo>
                  <a:lnTo>
                    <a:pt x="95" y="14"/>
                  </a:lnTo>
                  <a:lnTo>
                    <a:pt x="93" y="19"/>
                  </a:lnTo>
                  <a:lnTo>
                    <a:pt x="88" y="19"/>
                  </a:lnTo>
                  <a:lnTo>
                    <a:pt x="88" y="22"/>
                  </a:lnTo>
                  <a:lnTo>
                    <a:pt x="88" y="22"/>
                  </a:lnTo>
                  <a:lnTo>
                    <a:pt x="90" y="24"/>
                  </a:lnTo>
                  <a:lnTo>
                    <a:pt x="88" y="26"/>
                  </a:lnTo>
                  <a:lnTo>
                    <a:pt x="86" y="26"/>
                  </a:lnTo>
                  <a:lnTo>
                    <a:pt x="86" y="29"/>
                  </a:lnTo>
                  <a:lnTo>
                    <a:pt x="86" y="31"/>
                  </a:lnTo>
                  <a:lnTo>
                    <a:pt x="83" y="33"/>
                  </a:lnTo>
                  <a:lnTo>
                    <a:pt x="81" y="36"/>
                  </a:lnTo>
                  <a:lnTo>
                    <a:pt x="79" y="38"/>
                  </a:lnTo>
                  <a:lnTo>
                    <a:pt x="79" y="40"/>
                  </a:lnTo>
                  <a:lnTo>
                    <a:pt x="79" y="43"/>
                  </a:lnTo>
                  <a:lnTo>
                    <a:pt x="79" y="45"/>
                  </a:lnTo>
                  <a:lnTo>
                    <a:pt x="76" y="45"/>
                  </a:lnTo>
                  <a:lnTo>
                    <a:pt x="76" y="50"/>
                  </a:lnTo>
                  <a:lnTo>
                    <a:pt x="76" y="52"/>
                  </a:lnTo>
                  <a:lnTo>
                    <a:pt x="74" y="57"/>
                  </a:lnTo>
                  <a:lnTo>
                    <a:pt x="74" y="59"/>
                  </a:lnTo>
                  <a:lnTo>
                    <a:pt x="76" y="62"/>
                  </a:lnTo>
                  <a:lnTo>
                    <a:pt x="79" y="64"/>
                  </a:lnTo>
                  <a:lnTo>
                    <a:pt x="79" y="66"/>
                  </a:lnTo>
                  <a:lnTo>
                    <a:pt x="79" y="69"/>
                  </a:lnTo>
                  <a:lnTo>
                    <a:pt x="79" y="69"/>
                  </a:lnTo>
                  <a:lnTo>
                    <a:pt x="81" y="69"/>
                  </a:lnTo>
                  <a:lnTo>
                    <a:pt x="86" y="74"/>
                  </a:lnTo>
                  <a:lnTo>
                    <a:pt x="86" y="74"/>
                  </a:lnTo>
                  <a:lnTo>
                    <a:pt x="81" y="78"/>
                  </a:lnTo>
                  <a:lnTo>
                    <a:pt x="81" y="76"/>
                  </a:lnTo>
                  <a:lnTo>
                    <a:pt x="79" y="76"/>
                  </a:lnTo>
                  <a:lnTo>
                    <a:pt x="79" y="78"/>
                  </a:lnTo>
                  <a:lnTo>
                    <a:pt x="81" y="78"/>
                  </a:lnTo>
                  <a:lnTo>
                    <a:pt x="83" y="83"/>
                  </a:lnTo>
                  <a:lnTo>
                    <a:pt x="86" y="90"/>
                  </a:lnTo>
                  <a:lnTo>
                    <a:pt x="88" y="95"/>
                  </a:lnTo>
                  <a:lnTo>
                    <a:pt x="90" y="95"/>
                  </a:lnTo>
                  <a:lnTo>
                    <a:pt x="90" y="95"/>
                  </a:lnTo>
                  <a:lnTo>
                    <a:pt x="90" y="100"/>
                  </a:lnTo>
                  <a:lnTo>
                    <a:pt x="88" y="104"/>
                  </a:lnTo>
                  <a:lnTo>
                    <a:pt x="86" y="107"/>
                  </a:lnTo>
                  <a:lnTo>
                    <a:pt x="81" y="109"/>
                  </a:lnTo>
                  <a:lnTo>
                    <a:pt x="79" y="109"/>
                  </a:lnTo>
                  <a:lnTo>
                    <a:pt x="76" y="109"/>
                  </a:lnTo>
                  <a:lnTo>
                    <a:pt x="76" y="107"/>
                  </a:lnTo>
                  <a:lnTo>
                    <a:pt x="74" y="107"/>
                  </a:lnTo>
                  <a:lnTo>
                    <a:pt x="74" y="107"/>
                  </a:lnTo>
                  <a:lnTo>
                    <a:pt x="71" y="109"/>
                  </a:lnTo>
                  <a:lnTo>
                    <a:pt x="74" y="109"/>
                  </a:lnTo>
                  <a:lnTo>
                    <a:pt x="74" y="109"/>
                  </a:lnTo>
                  <a:lnTo>
                    <a:pt x="76" y="114"/>
                  </a:lnTo>
                  <a:lnTo>
                    <a:pt x="74" y="114"/>
                  </a:lnTo>
                  <a:lnTo>
                    <a:pt x="71" y="114"/>
                  </a:lnTo>
                  <a:lnTo>
                    <a:pt x="69" y="116"/>
                  </a:lnTo>
                  <a:lnTo>
                    <a:pt x="67" y="123"/>
                  </a:lnTo>
                  <a:lnTo>
                    <a:pt x="67" y="126"/>
                  </a:lnTo>
                  <a:lnTo>
                    <a:pt x="67" y="130"/>
                  </a:lnTo>
                  <a:lnTo>
                    <a:pt x="69" y="130"/>
                  </a:lnTo>
                  <a:lnTo>
                    <a:pt x="67" y="135"/>
                  </a:lnTo>
                  <a:lnTo>
                    <a:pt x="67" y="137"/>
                  </a:lnTo>
                  <a:lnTo>
                    <a:pt x="64" y="142"/>
                  </a:lnTo>
                  <a:lnTo>
                    <a:pt x="60" y="145"/>
                  </a:lnTo>
                  <a:lnTo>
                    <a:pt x="57" y="147"/>
                  </a:lnTo>
                  <a:lnTo>
                    <a:pt x="60" y="152"/>
                  </a:lnTo>
                  <a:lnTo>
                    <a:pt x="60" y="154"/>
                  </a:lnTo>
                  <a:lnTo>
                    <a:pt x="62" y="154"/>
                  </a:lnTo>
                  <a:lnTo>
                    <a:pt x="69" y="154"/>
                  </a:lnTo>
                  <a:lnTo>
                    <a:pt x="71" y="154"/>
                  </a:lnTo>
                  <a:lnTo>
                    <a:pt x="71" y="154"/>
                  </a:lnTo>
                  <a:lnTo>
                    <a:pt x="74" y="159"/>
                  </a:lnTo>
                  <a:lnTo>
                    <a:pt x="74" y="161"/>
                  </a:lnTo>
                  <a:lnTo>
                    <a:pt x="74" y="161"/>
                  </a:lnTo>
                  <a:lnTo>
                    <a:pt x="69" y="164"/>
                  </a:lnTo>
                  <a:lnTo>
                    <a:pt x="64" y="164"/>
                  </a:lnTo>
                  <a:lnTo>
                    <a:pt x="62" y="164"/>
                  </a:lnTo>
                  <a:lnTo>
                    <a:pt x="57" y="168"/>
                  </a:lnTo>
                  <a:lnTo>
                    <a:pt x="57" y="168"/>
                  </a:lnTo>
                  <a:lnTo>
                    <a:pt x="57" y="171"/>
                  </a:lnTo>
                  <a:lnTo>
                    <a:pt x="57" y="173"/>
                  </a:lnTo>
                  <a:lnTo>
                    <a:pt x="55" y="173"/>
                  </a:lnTo>
                  <a:lnTo>
                    <a:pt x="55" y="171"/>
                  </a:lnTo>
                  <a:lnTo>
                    <a:pt x="52" y="171"/>
                  </a:lnTo>
                  <a:lnTo>
                    <a:pt x="50" y="168"/>
                  </a:lnTo>
                  <a:lnTo>
                    <a:pt x="50" y="168"/>
                  </a:lnTo>
                  <a:lnTo>
                    <a:pt x="50" y="168"/>
                  </a:lnTo>
                  <a:lnTo>
                    <a:pt x="50" y="168"/>
                  </a:lnTo>
                  <a:lnTo>
                    <a:pt x="50" y="173"/>
                  </a:lnTo>
                  <a:lnTo>
                    <a:pt x="48" y="175"/>
                  </a:lnTo>
                  <a:lnTo>
                    <a:pt x="45" y="175"/>
                  </a:lnTo>
                  <a:lnTo>
                    <a:pt x="45" y="178"/>
                  </a:lnTo>
                  <a:lnTo>
                    <a:pt x="48" y="180"/>
                  </a:lnTo>
                  <a:lnTo>
                    <a:pt x="50" y="182"/>
                  </a:lnTo>
                  <a:lnTo>
                    <a:pt x="50" y="185"/>
                  </a:lnTo>
                  <a:lnTo>
                    <a:pt x="55" y="187"/>
                  </a:lnTo>
                  <a:lnTo>
                    <a:pt x="55" y="190"/>
                  </a:lnTo>
                  <a:lnTo>
                    <a:pt x="55" y="192"/>
                  </a:lnTo>
                  <a:lnTo>
                    <a:pt x="55" y="194"/>
                  </a:lnTo>
                  <a:lnTo>
                    <a:pt x="57" y="194"/>
                  </a:lnTo>
                  <a:lnTo>
                    <a:pt x="60" y="194"/>
                  </a:lnTo>
                  <a:lnTo>
                    <a:pt x="60" y="197"/>
                  </a:lnTo>
                  <a:lnTo>
                    <a:pt x="62" y="201"/>
                  </a:lnTo>
                  <a:lnTo>
                    <a:pt x="62" y="201"/>
                  </a:lnTo>
                  <a:lnTo>
                    <a:pt x="62" y="201"/>
                  </a:lnTo>
                  <a:lnTo>
                    <a:pt x="62" y="204"/>
                  </a:lnTo>
                  <a:lnTo>
                    <a:pt x="62" y="204"/>
                  </a:lnTo>
                  <a:lnTo>
                    <a:pt x="62" y="206"/>
                  </a:lnTo>
                  <a:lnTo>
                    <a:pt x="64" y="206"/>
                  </a:lnTo>
                  <a:lnTo>
                    <a:pt x="64" y="206"/>
                  </a:lnTo>
                  <a:lnTo>
                    <a:pt x="64" y="208"/>
                  </a:lnTo>
                  <a:lnTo>
                    <a:pt x="62" y="208"/>
                  </a:lnTo>
                  <a:lnTo>
                    <a:pt x="62" y="211"/>
                  </a:lnTo>
                  <a:lnTo>
                    <a:pt x="60" y="211"/>
                  </a:lnTo>
                  <a:lnTo>
                    <a:pt x="57" y="213"/>
                  </a:lnTo>
                  <a:lnTo>
                    <a:pt x="55" y="213"/>
                  </a:lnTo>
                  <a:lnTo>
                    <a:pt x="55" y="213"/>
                  </a:lnTo>
                  <a:lnTo>
                    <a:pt x="55" y="211"/>
                  </a:lnTo>
                  <a:lnTo>
                    <a:pt x="55" y="211"/>
                  </a:lnTo>
                  <a:lnTo>
                    <a:pt x="55" y="208"/>
                  </a:lnTo>
                  <a:lnTo>
                    <a:pt x="52" y="211"/>
                  </a:lnTo>
                  <a:lnTo>
                    <a:pt x="52" y="211"/>
                  </a:lnTo>
                  <a:lnTo>
                    <a:pt x="50" y="213"/>
                  </a:lnTo>
                  <a:lnTo>
                    <a:pt x="50" y="216"/>
                  </a:lnTo>
                  <a:lnTo>
                    <a:pt x="50" y="216"/>
                  </a:lnTo>
                  <a:lnTo>
                    <a:pt x="52" y="216"/>
                  </a:lnTo>
                  <a:lnTo>
                    <a:pt x="55" y="218"/>
                  </a:lnTo>
                  <a:lnTo>
                    <a:pt x="55" y="220"/>
                  </a:lnTo>
                  <a:lnTo>
                    <a:pt x="57" y="220"/>
                  </a:lnTo>
                  <a:lnTo>
                    <a:pt x="62" y="223"/>
                  </a:lnTo>
                  <a:lnTo>
                    <a:pt x="62" y="223"/>
                  </a:lnTo>
                  <a:lnTo>
                    <a:pt x="62" y="225"/>
                  </a:lnTo>
                  <a:lnTo>
                    <a:pt x="60" y="225"/>
                  </a:lnTo>
                  <a:lnTo>
                    <a:pt x="60" y="230"/>
                  </a:lnTo>
                  <a:lnTo>
                    <a:pt x="55" y="234"/>
                  </a:lnTo>
                  <a:lnTo>
                    <a:pt x="55" y="237"/>
                  </a:lnTo>
                  <a:lnTo>
                    <a:pt x="50" y="232"/>
                  </a:lnTo>
                  <a:lnTo>
                    <a:pt x="43" y="230"/>
                  </a:lnTo>
                  <a:lnTo>
                    <a:pt x="41" y="230"/>
                  </a:lnTo>
                  <a:lnTo>
                    <a:pt x="41" y="232"/>
                  </a:lnTo>
                  <a:lnTo>
                    <a:pt x="41" y="234"/>
                  </a:lnTo>
                  <a:lnTo>
                    <a:pt x="38" y="237"/>
                  </a:lnTo>
                  <a:lnTo>
                    <a:pt x="36" y="237"/>
                  </a:lnTo>
                  <a:lnTo>
                    <a:pt x="36" y="237"/>
                  </a:lnTo>
                  <a:lnTo>
                    <a:pt x="31" y="234"/>
                  </a:lnTo>
                  <a:lnTo>
                    <a:pt x="19" y="230"/>
                  </a:lnTo>
                  <a:lnTo>
                    <a:pt x="15" y="227"/>
                  </a:lnTo>
                  <a:lnTo>
                    <a:pt x="10" y="230"/>
                  </a:lnTo>
                  <a:lnTo>
                    <a:pt x="7" y="230"/>
                  </a:lnTo>
                  <a:lnTo>
                    <a:pt x="7" y="232"/>
                  </a:lnTo>
                  <a:lnTo>
                    <a:pt x="7" y="234"/>
                  </a:lnTo>
                  <a:lnTo>
                    <a:pt x="7" y="237"/>
                  </a:lnTo>
                  <a:lnTo>
                    <a:pt x="12" y="242"/>
                  </a:lnTo>
                  <a:lnTo>
                    <a:pt x="19" y="244"/>
                  </a:lnTo>
                  <a:lnTo>
                    <a:pt x="24" y="246"/>
                  </a:lnTo>
                  <a:lnTo>
                    <a:pt x="24" y="249"/>
                  </a:lnTo>
                  <a:lnTo>
                    <a:pt x="26" y="253"/>
                  </a:lnTo>
                  <a:lnTo>
                    <a:pt x="29" y="256"/>
                  </a:lnTo>
                  <a:lnTo>
                    <a:pt x="34" y="258"/>
                  </a:lnTo>
                  <a:lnTo>
                    <a:pt x="38" y="261"/>
                  </a:lnTo>
                  <a:lnTo>
                    <a:pt x="38" y="261"/>
                  </a:lnTo>
                  <a:lnTo>
                    <a:pt x="38" y="268"/>
                  </a:lnTo>
                  <a:lnTo>
                    <a:pt x="38" y="270"/>
                  </a:lnTo>
                  <a:lnTo>
                    <a:pt x="31" y="272"/>
                  </a:lnTo>
                  <a:lnTo>
                    <a:pt x="29" y="272"/>
                  </a:lnTo>
                  <a:lnTo>
                    <a:pt x="29" y="270"/>
                  </a:lnTo>
                  <a:lnTo>
                    <a:pt x="26" y="263"/>
                  </a:lnTo>
                  <a:lnTo>
                    <a:pt x="24" y="258"/>
                  </a:lnTo>
                  <a:lnTo>
                    <a:pt x="22" y="258"/>
                  </a:lnTo>
                  <a:lnTo>
                    <a:pt x="19" y="258"/>
                  </a:lnTo>
                  <a:lnTo>
                    <a:pt x="17" y="258"/>
                  </a:lnTo>
                  <a:lnTo>
                    <a:pt x="10" y="261"/>
                  </a:lnTo>
                  <a:lnTo>
                    <a:pt x="10" y="263"/>
                  </a:lnTo>
                  <a:lnTo>
                    <a:pt x="5" y="261"/>
                  </a:lnTo>
                  <a:lnTo>
                    <a:pt x="0" y="258"/>
                  </a:lnTo>
                  <a:lnTo>
                    <a:pt x="0" y="258"/>
                  </a:lnTo>
                  <a:lnTo>
                    <a:pt x="0" y="261"/>
                  </a:lnTo>
                  <a:lnTo>
                    <a:pt x="0" y="263"/>
                  </a:lnTo>
                  <a:lnTo>
                    <a:pt x="0" y="265"/>
                  </a:lnTo>
                  <a:lnTo>
                    <a:pt x="5" y="268"/>
                  </a:lnTo>
                  <a:lnTo>
                    <a:pt x="5" y="270"/>
                  </a:lnTo>
                  <a:lnTo>
                    <a:pt x="10" y="270"/>
                  </a:lnTo>
                  <a:lnTo>
                    <a:pt x="10" y="270"/>
                  </a:lnTo>
                  <a:lnTo>
                    <a:pt x="12" y="272"/>
                  </a:lnTo>
                  <a:lnTo>
                    <a:pt x="12" y="282"/>
                  </a:lnTo>
                  <a:lnTo>
                    <a:pt x="15" y="284"/>
                  </a:lnTo>
                  <a:lnTo>
                    <a:pt x="15" y="289"/>
                  </a:lnTo>
                  <a:lnTo>
                    <a:pt x="15" y="289"/>
                  </a:lnTo>
                  <a:lnTo>
                    <a:pt x="19" y="294"/>
                  </a:lnTo>
                  <a:lnTo>
                    <a:pt x="22" y="294"/>
                  </a:lnTo>
                  <a:lnTo>
                    <a:pt x="19" y="296"/>
                  </a:lnTo>
                  <a:lnTo>
                    <a:pt x="24" y="298"/>
                  </a:lnTo>
                  <a:lnTo>
                    <a:pt x="24" y="313"/>
                  </a:lnTo>
                  <a:lnTo>
                    <a:pt x="29" y="313"/>
                  </a:lnTo>
                  <a:lnTo>
                    <a:pt x="31" y="313"/>
                  </a:lnTo>
                  <a:lnTo>
                    <a:pt x="52" y="313"/>
                  </a:lnTo>
                  <a:lnTo>
                    <a:pt x="55" y="313"/>
                  </a:lnTo>
                  <a:lnTo>
                    <a:pt x="55" y="320"/>
                  </a:lnTo>
                  <a:lnTo>
                    <a:pt x="97" y="320"/>
                  </a:lnTo>
                  <a:lnTo>
                    <a:pt x="114" y="320"/>
                  </a:lnTo>
                  <a:lnTo>
                    <a:pt x="114" y="317"/>
                  </a:lnTo>
                  <a:lnTo>
                    <a:pt x="124" y="315"/>
                  </a:lnTo>
                  <a:lnTo>
                    <a:pt x="126" y="315"/>
                  </a:lnTo>
                  <a:lnTo>
                    <a:pt x="131" y="320"/>
                  </a:lnTo>
                  <a:lnTo>
                    <a:pt x="133" y="320"/>
                  </a:lnTo>
                  <a:lnTo>
                    <a:pt x="135" y="320"/>
                  </a:lnTo>
                  <a:lnTo>
                    <a:pt x="135" y="320"/>
                  </a:lnTo>
                  <a:lnTo>
                    <a:pt x="138" y="308"/>
                  </a:lnTo>
                  <a:lnTo>
                    <a:pt x="138" y="308"/>
                  </a:lnTo>
                  <a:lnTo>
                    <a:pt x="140" y="308"/>
                  </a:lnTo>
                  <a:lnTo>
                    <a:pt x="142" y="308"/>
                  </a:lnTo>
                  <a:lnTo>
                    <a:pt x="147" y="308"/>
                  </a:lnTo>
                  <a:lnTo>
                    <a:pt x="152" y="310"/>
                  </a:lnTo>
                  <a:lnTo>
                    <a:pt x="159" y="308"/>
                  </a:lnTo>
                  <a:lnTo>
                    <a:pt x="159" y="310"/>
                  </a:lnTo>
                  <a:lnTo>
                    <a:pt x="159" y="310"/>
                  </a:lnTo>
                  <a:lnTo>
                    <a:pt x="159" y="313"/>
                  </a:lnTo>
                  <a:lnTo>
                    <a:pt x="159" y="324"/>
                  </a:lnTo>
                  <a:lnTo>
                    <a:pt x="152" y="324"/>
                  </a:lnTo>
                  <a:lnTo>
                    <a:pt x="152" y="317"/>
                  </a:lnTo>
                  <a:lnTo>
                    <a:pt x="147" y="317"/>
                  </a:lnTo>
                  <a:lnTo>
                    <a:pt x="147" y="329"/>
                  </a:lnTo>
                  <a:lnTo>
                    <a:pt x="164" y="329"/>
                  </a:lnTo>
                  <a:lnTo>
                    <a:pt x="166" y="336"/>
                  </a:lnTo>
                  <a:lnTo>
                    <a:pt x="166" y="336"/>
                  </a:lnTo>
                  <a:lnTo>
                    <a:pt x="171" y="336"/>
                  </a:lnTo>
                  <a:lnTo>
                    <a:pt x="180" y="336"/>
                  </a:lnTo>
                  <a:lnTo>
                    <a:pt x="180" y="336"/>
                  </a:lnTo>
                  <a:lnTo>
                    <a:pt x="183" y="343"/>
                  </a:lnTo>
                  <a:lnTo>
                    <a:pt x="185" y="343"/>
                  </a:lnTo>
                  <a:lnTo>
                    <a:pt x="199" y="343"/>
                  </a:lnTo>
                  <a:lnTo>
                    <a:pt x="199" y="343"/>
                  </a:lnTo>
                  <a:lnTo>
                    <a:pt x="202" y="322"/>
                  </a:lnTo>
                  <a:lnTo>
                    <a:pt x="202" y="291"/>
                  </a:lnTo>
                  <a:lnTo>
                    <a:pt x="202" y="275"/>
                  </a:lnTo>
                  <a:lnTo>
                    <a:pt x="202" y="249"/>
                  </a:lnTo>
                  <a:lnTo>
                    <a:pt x="199" y="234"/>
                  </a:lnTo>
                  <a:lnTo>
                    <a:pt x="199" y="232"/>
                  </a:lnTo>
                  <a:lnTo>
                    <a:pt x="199" y="225"/>
                  </a:lnTo>
                  <a:lnTo>
                    <a:pt x="199" y="220"/>
                  </a:lnTo>
                  <a:lnTo>
                    <a:pt x="202" y="218"/>
                  </a:lnTo>
                  <a:lnTo>
                    <a:pt x="204" y="211"/>
                  </a:lnTo>
                  <a:lnTo>
                    <a:pt x="206" y="204"/>
                  </a:lnTo>
                  <a:lnTo>
                    <a:pt x="209" y="201"/>
                  </a:lnTo>
                  <a:lnTo>
                    <a:pt x="211" y="199"/>
                  </a:lnTo>
                  <a:lnTo>
                    <a:pt x="213" y="197"/>
                  </a:lnTo>
                  <a:lnTo>
                    <a:pt x="213" y="194"/>
                  </a:lnTo>
                  <a:lnTo>
                    <a:pt x="216" y="185"/>
                  </a:lnTo>
                  <a:lnTo>
                    <a:pt x="216" y="185"/>
                  </a:lnTo>
                  <a:lnTo>
                    <a:pt x="216" y="182"/>
                  </a:lnTo>
                  <a:lnTo>
                    <a:pt x="213" y="182"/>
                  </a:lnTo>
                  <a:lnTo>
                    <a:pt x="211" y="182"/>
                  </a:lnTo>
                  <a:lnTo>
                    <a:pt x="211" y="180"/>
                  </a:lnTo>
                  <a:lnTo>
                    <a:pt x="216" y="178"/>
                  </a:lnTo>
                  <a:lnTo>
                    <a:pt x="218" y="175"/>
                  </a:lnTo>
                  <a:lnTo>
                    <a:pt x="221" y="173"/>
                  </a:lnTo>
                  <a:lnTo>
                    <a:pt x="223" y="173"/>
                  </a:lnTo>
                  <a:lnTo>
                    <a:pt x="223" y="173"/>
                  </a:lnTo>
                  <a:lnTo>
                    <a:pt x="225" y="171"/>
                  </a:lnTo>
                  <a:lnTo>
                    <a:pt x="228" y="168"/>
                  </a:lnTo>
                  <a:lnTo>
                    <a:pt x="235" y="168"/>
                  </a:lnTo>
                  <a:lnTo>
                    <a:pt x="235" y="164"/>
                  </a:lnTo>
                  <a:lnTo>
                    <a:pt x="237" y="164"/>
                  </a:lnTo>
                  <a:lnTo>
                    <a:pt x="240" y="159"/>
                  </a:lnTo>
                  <a:lnTo>
                    <a:pt x="240" y="156"/>
                  </a:lnTo>
                  <a:lnTo>
                    <a:pt x="244" y="156"/>
                  </a:lnTo>
                  <a:lnTo>
                    <a:pt x="244" y="154"/>
                  </a:lnTo>
                  <a:lnTo>
                    <a:pt x="247" y="152"/>
                  </a:lnTo>
                  <a:lnTo>
                    <a:pt x="244" y="149"/>
                  </a:lnTo>
                  <a:lnTo>
                    <a:pt x="247" y="149"/>
                  </a:lnTo>
                  <a:lnTo>
                    <a:pt x="249" y="149"/>
                  </a:lnTo>
                  <a:lnTo>
                    <a:pt x="249" y="149"/>
                  </a:lnTo>
                  <a:lnTo>
                    <a:pt x="254" y="142"/>
                  </a:lnTo>
                  <a:lnTo>
                    <a:pt x="254" y="140"/>
                  </a:lnTo>
                  <a:lnTo>
                    <a:pt x="251" y="137"/>
                  </a:lnTo>
                  <a:lnTo>
                    <a:pt x="251" y="137"/>
                  </a:lnTo>
                  <a:lnTo>
                    <a:pt x="247" y="135"/>
                  </a:lnTo>
                  <a:lnTo>
                    <a:pt x="247" y="133"/>
                  </a:lnTo>
                  <a:lnTo>
                    <a:pt x="247" y="128"/>
                  </a:lnTo>
                  <a:lnTo>
                    <a:pt x="244" y="126"/>
                  </a:lnTo>
                  <a:lnTo>
                    <a:pt x="244" y="126"/>
                  </a:lnTo>
                  <a:lnTo>
                    <a:pt x="244" y="128"/>
                  </a:lnTo>
                  <a:lnTo>
                    <a:pt x="244" y="128"/>
                  </a:lnTo>
                  <a:lnTo>
                    <a:pt x="240" y="128"/>
                  </a:lnTo>
                  <a:lnTo>
                    <a:pt x="240" y="128"/>
                  </a:lnTo>
                  <a:lnTo>
                    <a:pt x="237" y="126"/>
                  </a:lnTo>
                  <a:lnTo>
                    <a:pt x="232" y="121"/>
                  </a:lnTo>
                  <a:lnTo>
                    <a:pt x="232" y="119"/>
                  </a:lnTo>
                  <a:lnTo>
                    <a:pt x="228" y="114"/>
                  </a:lnTo>
                  <a:lnTo>
                    <a:pt x="225" y="114"/>
                  </a:lnTo>
                  <a:lnTo>
                    <a:pt x="225" y="114"/>
                  </a:lnTo>
                  <a:lnTo>
                    <a:pt x="225" y="83"/>
                  </a:lnTo>
                  <a:lnTo>
                    <a:pt x="228" y="3"/>
                  </a:lnTo>
                  <a:lnTo>
                    <a:pt x="225" y="3"/>
                  </a:lnTo>
                  <a:lnTo>
                    <a:pt x="154" y="3"/>
                  </a:lnTo>
                  <a:lnTo>
                    <a:pt x="152" y="3"/>
                  </a:lnTo>
                  <a:lnTo>
                    <a:pt x="128" y="3"/>
                  </a:lnTo>
                  <a:lnTo>
                    <a:pt x="121" y="0"/>
                  </a:lnTo>
                  <a:lnTo>
                    <a:pt x="97" y="0"/>
                  </a:lnTo>
                  <a:lnTo>
                    <a:pt x="97" y="0"/>
                  </a:lnTo>
                  <a:lnTo>
                    <a:pt x="97" y="0"/>
                  </a:lnTo>
                  <a:lnTo>
                    <a:pt x="95" y="3"/>
                  </a:lnTo>
                  <a:lnTo>
                    <a:pt x="95" y="5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4" name="Freeform 96"/>
            <p:cNvSpPr>
              <a:spLocks/>
            </p:cNvSpPr>
            <p:nvPr/>
          </p:nvSpPr>
          <p:spPr bwMode="auto">
            <a:xfrm>
              <a:off x="2278481" y="1280528"/>
              <a:ext cx="582613" cy="517525"/>
            </a:xfrm>
            <a:custGeom>
              <a:avLst/>
              <a:gdLst>
                <a:gd name="T0" fmla="*/ 3 w 367"/>
                <a:gd name="T1" fmla="*/ 111 h 326"/>
                <a:gd name="T2" fmla="*/ 135 w 367"/>
                <a:gd name="T3" fmla="*/ 113 h 326"/>
                <a:gd name="T4" fmla="*/ 140 w 367"/>
                <a:gd name="T5" fmla="*/ 113 h 326"/>
                <a:gd name="T6" fmla="*/ 142 w 367"/>
                <a:gd name="T7" fmla="*/ 118 h 326"/>
                <a:gd name="T8" fmla="*/ 166 w 367"/>
                <a:gd name="T9" fmla="*/ 127 h 326"/>
                <a:gd name="T10" fmla="*/ 171 w 367"/>
                <a:gd name="T11" fmla="*/ 125 h 326"/>
                <a:gd name="T12" fmla="*/ 180 w 367"/>
                <a:gd name="T13" fmla="*/ 132 h 326"/>
                <a:gd name="T14" fmla="*/ 185 w 367"/>
                <a:gd name="T15" fmla="*/ 139 h 326"/>
                <a:gd name="T16" fmla="*/ 192 w 367"/>
                <a:gd name="T17" fmla="*/ 139 h 326"/>
                <a:gd name="T18" fmla="*/ 197 w 367"/>
                <a:gd name="T19" fmla="*/ 142 h 326"/>
                <a:gd name="T20" fmla="*/ 202 w 367"/>
                <a:gd name="T21" fmla="*/ 146 h 326"/>
                <a:gd name="T22" fmla="*/ 199 w 367"/>
                <a:gd name="T23" fmla="*/ 149 h 326"/>
                <a:gd name="T24" fmla="*/ 204 w 367"/>
                <a:gd name="T25" fmla="*/ 156 h 326"/>
                <a:gd name="T26" fmla="*/ 209 w 367"/>
                <a:gd name="T27" fmla="*/ 156 h 326"/>
                <a:gd name="T28" fmla="*/ 225 w 367"/>
                <a:gd name="T29" fmla="*/ 172 h 326"/>
                <a:gd name="T30" fmla="*/ 251 w 367"/>
                <a:gd name="T31" fmla="*/ 229 h 326"/>
                <a:gd name="T32" fmla="*/ 256 w 367"/>
                <a:gd name="T33" fmla="*/ 274 h 326"/>
                <a:gd name="T34" fmla="*/ 263 w 367"/>
                <a:gd name="T35" fmla="*/ 269 h 326"/>
                <a:gd name="T36" fmla="*/ 268 w 367"/>
                <a:gd name="T37" fmla="*/ 274 h 326"/>
                <a:gd name="T38" fmla="*/ 270 w 367"/>
                <a:gd name="T39" fmla="*/ 279 h 326"/>
                <a:gd name="T40" fmla="*/ 277 w 367"/>
                <a:gd name="T41" fmla="*/ 286 h 326"/>
                <a:gd name="T42" fmla="*/ 282 w 367"/>
                <a:gd name="T43" fmla="*/ 288 h 326"/>
                <a:gd name="T44" fmla="*/ 284 w 367"/>
                <a:gd name="T45" fmla="*/ 291 h 326"/>
                <a:gd name="T46" fmla="*/ 289 w 367"/>
                <a:gd name="T47" fmla="*/ 293 h 326"/>
                <a:gd name="T48" fmla="*/ 296 w 367"/>
                <a:gd name="T49" fmla="*/ 298 h 326"/>
                <a:gd name="T50" fmla="*/ 294 w 367"/>
                <a:gd name="T51" fmla="*/ 298 h 326"/>
                <a:gd name="T52" fmla="*/ 296 w 367"/>
                <a:gd name="T53" fmla="*/ 307 h 326"/>
                <a:gd name="T54" fmla="*/ 299 w 367"/>
                <a:gd name="T55" fmla="*/ 321 h 326"/>
                <a:gd name="T56" fmla="*/ 322 w 367"/>
                <a:gd name="T57" fmla="*/ 288 h 326"/>
                <a:gd name="T58" fmla="*/ 344 w 367"/>
                <a:gd name="T59" fmla="*/ 248 h 326"/>
                <a:gd name="T60" fmla="*/ 367 w 367"/>
                <a:gd name="T61" fmla="*/ 222 h 326"/>
                <a:gd name="T62" fmla="*/ 367 w 367"/>
                <a:gd name="T63" fmla="*/ 194 h 326"/>
                <a:gd name="T64" fmla="*/ 363 w 367"/>
                <a:gd name="T65" fmla="*/ 161 h 326"/>
                <a:gd name="T66" fmla="*/ 353 w 367"/>
                <a:gd name="T67" fmla="*/ 163 h 326"/>
                <a:gd name="T68" fmla="*/ 334 w 367"/>
                <a:gd name="T69" fmla="*/ 156 h 326"/>
                <a:gd name="T70" fmla="*/ 334 w 367"/>
                <a:gd name="T71" fmla="*/ 153 h 326"/>
                <a:gd name="T72" fmla="*/ 332 w 367"/>
                <a:gd name="T73" fmla="*/ 137 h 326"/>
                <a:gd name="T74" fmla="*/ 334 w 367"/>
                <a:gd name="T75" fmla="*/ 120 h 326"/>
                <a:gd name="T76" fmla="*/ 339 w 367"/>
                <a:gd name="T77" fmla="*/ 113 h 326"/>
                <a:gd name="T78" fmla="*/ 353 w 367"/>
                <a:gd name="T79" fmla="*/ 104 h 326"/>
                <a:gd name="T80" fmla="*/ 355 w 367"/>
                <a:gd name="T81" fmla="*/ 97 h 326"/>
                <a:gd name="T82" fmla="*/ 358 w 367"/>
                <a:gd name="T83" fmla="*/ 92 h 326"/>
                <a:gd name="T84" fmla="*/ 355 w 367"/>
                <a:gd name="T85" fmla="*/ 87 h 326"/>
                <a:gd name="T86" fmla="*/ 346 w 367"/>
                <a:gd name="T87" fmla="*/ 75 h 326"/>
                <a:gd name="T88" fmla="*/ 341 w 367"/>
                <a:gd name="T89" fmla="*/ 66 h 326"/>
                <a:gd name="T90" fmla="*/ 337 w 367"/>
                <a:gd name="T91" fmla="*/ 63 h 326"/>
                <a:gd name="T92" fmla="*/ 329 w 367"/>
                <a:gd name="T93" fmla="*/ 56 h 326"/>
                <a:gd name="T94" fmla="*/ 325 w 367"/>
                <a:gd name="T95" fmla="*/ 54 h 326"/>
                <a:gd name="T96" fmla="*/ 320 w 367"/>
                <a:gd name="T97" fmla="*/ 47 h 326"/>
                <a:gd name="T98" fmla="*/ 313 w 367"/>
                <a:gd name="T99" fmla="*/ 42 h 326"/>
                <a:gd name="T100" fmla="*/ 308 w 367"/>
                <a:gd name="T101" fmla="*/ 33 h 326"/>
                <a:gd name="T102" fmla="*/ 327 w 367"/>
                <a:gd name="T103" fmla="*/ 19 h 326"/>
                <a:gd name="T104" fmla="*/ 329 w 367"/>
                <a:gd name="T105" fmla="*/ 14 h 326"/>
                <a:gd name="T106" fmla="*/ 344 w 367"/>
                <a:gd name="T107" fmla="*/ 4 h 326"/>
                <a:gd name="T108" fmla="*/ 284 w 367"/>
                <a:gd name="T109" fmla="*/ 2 h 326"/>
                <a:gd name="T110" fmla="*/ 211 w 367"/>
                <a:gd name="T111" fmla="*/ 2 h 326"/>
                <a:gd name="T112" fmla="*/ 159 w 367"/>
                <a:gd name="T113" fmla="*/ 2 h 326"/>
                <a:gd name="T114" fmla="*/ 81 w 367"/>
                <a:gd name="T115" fmla="*/ 0 h 326"/>
                <a:gd name="T116" fmla="*/ 0 w 367"/>
                <a:gd name="T117" fmla="*/ 80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7" h="326">
                  <a:moveTo>
                    <a:pt x="0" y="111"/>
                  </a:moveTo>
                  <a:lnTo>
                    <a:pt x="0" y="111"/>
                  </a:lnTo>
                  <a:lnTo>
                    <a:pt x="3" y="111"/>
                  </a:lnTo>
                  <a:lnTo>
                    <a:pt x="29" y="111"/>
                  </a:lnTo>
                  <a:lnTo>
                    <a:pt x="88" y="113"/>
                  </a:lnTo>
                  <a:lnTo>
                    <a:pt x="135" y="113"/>
                  </a:lnTo>
                  <a:lnTo>
                    <a:pt x="140" y="113"/>
                  </a:lnTo>
                  <a:lnTo>
                    <a:pt x="140" y="113"/>
                  </a:lnTo>
                  <a:lnTo>
                    <a:pt x="140" y="113"/>
                  </a:lnTo>
                  <a:lnTo>
                    <a:pt x="142" y="116"/>
                  </a:lnTo>
                  <a:lnTo>
                    <a:pt x="142" y="116"/>
                  </a:lnTo>
                  <a:lnTo>
                    <a:pt x="142" y="118"/>
                  </a:lnTo>
                  <a:lnTo>
                    <a:pt x="157" y="125"/>
                  </a:lnTo>
                  <a:lnTo>
                    <a:pt x="159" y="125"/>
                  </a:lnTo>
                  <a:lnTo>
                    <a:pt x="166" y="127"/>
                  </a:lnTo>
                  <a:lnTo>
                    <a:pt x="168" y="127"/>
                  </a:lnTo>
                  <a:lnTo>
                    <a:pt x="168" y="127"/>
                  </a:lnTo>
                  <a:lnTo>
                    <a:pt x="171" y="125"/>
                  </a:lnTo>
                  <a:lnTo>
                    <a:pt x="176" y="123"/>
                  </a:lnTo>
                  <a:lnTo>
                    <a:pt x="180" y="130"/>
                  </a:lnTo>
                  <a:lnTo>
                    <a:pt x="180" y="132"/>
                  </a:lnTo>
                  <a:lnTo>
                    <a:pt x="183" y="137"/>
                  </a:lnTo>
                  <a:lnTo>
                    <a:pt x="185" y="139"/>
                  </a:lnTo>
                  <a:lnTo>
                    <a:pt x="185" y="139"/>
                  </a:lnTo>
                  <a:lnTo>
                    <a:pt x="185" y="137"/>
                  </a:lnTo>
                  <a:lnTo>
                    <a:pt x="187" y="137"/>
                  </a:lnTo>
                  <a:lnTo>
                    <a:pt x="192" y="139"/>
                  </a:lnTo>
                  <a:lnTo>
                    <a:pt x="194" y="139"/>
                  </a:lnTo>
                  <a:lnTo>
                    <a:pt x="197" y="142"/>
                  </a:lnTo>
                  <a:lnTo>
                    <a:pt x="197" y="142"/>
                  </a:lnTo>
                  <a:lnTo>
                    <a:pt x="199" y="144"/>
                  </a:lnTo>
                  <a:lnTo>
                    <a:pt x="202" y="144"/>
                  </a:lnTo>
                  <a:lnTo>
                    <a:pt x="202" y="146"/>
                  </a:lnTo>
                  <a:lnTo>
                    <a:pt x="202" y="146"/>
                  </a:lnTo>
                  <a:lnTo>
                    <a:pt x="202" y="149"/>
                  </a:lnTo>
                  <a:lnTo>
                    <a:pt x="199" y="149"/>
                  </a:lnTo>
                  <a:lnTo>
                    <a:pt x="199" y="151"/>
                  </a:lnTo>
                  <a:lnTo>
                    <a:pt x="202" y="153"/>
                  </a:lnTo>
                  <a:lnTo>
                    <a:pt x="204" y="156"/>
                  </a:lnTo>
                  <a:lnTo>
                    <a:pt x="206" y="153"/>
                  </a:lnTo>
                  <a:lnTo>
                    <a:pt x="209" y="156"/>
                  </a:lnTo>
                  <a:lnTo>
                    <a:pt x="209" y="156"/>
                  </a:lnTo>
                  <a:lnTo>
                    <a:pt x="213" y="153"/>
                  </a:lnTo>
                  <a:lnTo>
                    <a:pt x="216" y="158"/>
                  </a:lnTo>
                  <a:lnTo>
                    <a:pt x="225" y="172"/>
                  </a:lnTo>
                  <a:lnTo>
                    <a:pt x="254" y="224"/>
                  </a:lnTo>
                  <a:lnTo>
                    <a:pt x="251" y="224"/>
                  </a:lnTo>
                  <a:lnTo>
                    <a:pt x="251" y="229"/>
                  </a:lnTo>
                  <a:lnTo>
                    <a:pt x="256" y="229"/>
                  </a:lnTo>
                  <a:lnTo>
                    <a:pt x="256" y="250"/>
                  </a:lnTo>
                  <a:lnTo>
                    <a:pt x="256" y="274"/>
                  </a:lnTo>
                  <a:lnTo>
                    <a:pt x="258" y="272"/>
                  </a:lnTo>
                  <a:lnTo>
                    <a:pt x="261" y="269"/>
                  </a:lnTo>
                  <a:lnTo>
                    <a:pt x="263" y="269"/>
                  </a:lnTo>
                  <a:lnTo>
                    <a:pt x="266" y="272"/>
                  </a:lnTo>
                  <a:lnTo>
                    <a:pt x="268" y="274"/>
                  </a:lnTo>
                  <a:lnTo>
                    <a:pt x="268" y="274"/>
                  </a:lnTo>
                  <a:lnTo>
                    <a:pt x="270" y="274"/>
                  </a:lnTo>
                  <a:lnTo>
                    <a:pt x="270" y="276"/>
                  </a:lnTo>
                  <a:lnTo>
                    <a:pt x="270" y="279"/>
                  </a:lnTo>
                  <a:lnTo>
                    <a:pt x="273" y="281"/>
                  </a:lnTo>
                  <a:lnTo>
                    <a:pt x="275" y="284"/>
                  </a:lnTo>
                  <a:lnTo>
                    <a:pt x="277" y="286"/>
                  </a:lnTo>
                  <a:lnTo>
                    <a:pt x="280" y="286"/>
                  </a:lnTo>
                  <a:lnTo>
                    <a:pt x="282" y="288"/>
                  </a:lnTo>
                  <a:lnTo>
                    <a:pt x="282" y="288"/>
                  </a:lnTo>
                  <a:lnTo>
                    <a:pt x="282" y="288"/>
                  </a:lnTo>
                  <a:lnTo>
                    <a:pt x="284" y="288"/>
                  </a:lnTo>
                  <a:lnTo>
                    <a:pt x="284" y="291"/>
                  </a:lnTo>
                  <a:lnTo>
                    <a:pt x="287" y="291"/>
                  </a:lnTo>
                  <a:lnTo>
                    <a:pt x="289" y="293"/>
                  </a:lnTo>
                  <a:lnTo>
                    <a:pt x="289" y="293"/>
                  </a:lnTo>
                  <a:lnTo>
                    <a:pt x="292" y="293"/>
                  </a:lnTo>
                  <a:lnTo>
                    <a:pt x="294" y="293"/>
                  </a:lnTo>
                  <a:lnTo>
                    <a:pt x="296" y="298"/>
                  </a:lnTo>
                  <a:lnTo>
                    <a:pt x="296" y="298"/>
                  </a:lnTo>
                  <a:lnTo>
                    <a:pt x="296" y="298"/>
                  </a:lnTo>
                  <a:lnTo>
                    <a:pt x="294" y="298"/>
                  </a:lnTo>
                  <a:lnTo>
                    <a:pt x="294" y="300"/>
                  </a:lnTo>
                  <a:lnTo>
                    <a:pt x="296" y="302"/>
                  </a:lnTo>
                  <a:lnTo>
                    <a:pt x="296" y="307"/>
                  </a:lnTo>
                  <a:lnTo>
                    <a:pt x="294" y="310"/>
                  </a:lnTo>
                  <a:lnTo>
                    <a:pt x="294" y="314"/>
                  </a:lnTo>
                  <a:lnTo>
                    <a:pt x="299" y="321"/>
                  </a:lnTo>
                  <a:lnTo>
                    <a:pt x="299" y="326"/>
                  </a:lnTo>
                  <a:lnTo>
                    <a:pt x="299" y="326"/>
                  </a:lnTo>
                  <a:lnTo>
                    <a:pt x="322" y="288"/>
                  </a:lnTo>
                  <a:lnTo>
                    <a:pt x="337" y="262"/>
                  </a:lnTo>
                  <a:lnTo>
                    <a:pt x="344" y="250"/>
                  </a:lnTo>
                  <a:lnTo>
                    <a:pt x="344" y="248"/>
                  </a:lnTo>
                  <a:lnTo>
                    <a:pt x="355" y="229"/>
                  </a:lnTo>
                  <a:lnTo>
                    <a:pt x="360" y="222"/>
                  </a:lnTo>
                  <a:lnTo>
                    <a:pt x="367" y="222"/>
                  </a:lnTo>
                  <a:lnTo>
                    <a:pt x="367" y="217"/>
                  </a:lnTo>
                  <a:lnTo>
                    <a:pt x="367" y="217"/>
                  </a:lnTo>
                  <a:lnTo>
                    <a:pt x="367" y="194"/>
                  </a:lnTo>
                  <a:lnTo>
                    <a:pt x="367" y="161"/>
                  </a:lnTo>
                  <a:lnTo>
                    <a:pt x="365" y="161"/>
                  </a:lnTo>
                  <a:lnTo>
                    <a:pt x="363" y="161"/>
                  </a:lnTo>
                  <a:lnTo>
                    <a:pt x="363" y="161"/>
                  </a:lnTo>
                  <a:lnTo>
                    <a:pt x="360" y="163"/>
                  </a:lnTo>
                  <a:lnTo>
                    <a:pt x="353" y="163"/>
                  </a:lnTo>
                  <a:lnTo>
                    <a:pt x="346" y="165"/>
                  </a:lnTo>
                  <a:lnTo>
                    <a:pt x="344" y="163"/>
                  </a:lnTo>
                  <a:lnTo>
                    <a:pt x="334" y="156"/>
                  </a:lnTo>
                  <a:lnTo>
                    <a:pt x="334" y="156"/>
                  </a:lnTo>
                  <a:lnTo>
                    <a:pt x="334" y="153"/>
                  </a:lnTo>
                  <a:lnTo>
                    <a:pt x="334" y="153"/>
                  </a:lnTo>
                  <a:lnTo>
                    <a:pt x="334" y="146"/>
                  </a:lnTo>
                  <a:lnTo>
                    <a:pt x="332" y="142"/>
                  </a:lnTo>
                  <a:lnTo>
                    <a:pt x="332" y="137"/>
                  </a:lnTo>
                  <a:lnTo>
                    <a:pt x="329" y="125"/>
                  </a:lnTo>
                  <a:lnTo>
                    <a:pt x="332" y="123"/>
                  </a:lnTo>
                  <a:lnTo>
                    <a:pt x="334" y="120"/>
                  </a:lnTo>
                  <a:lnTo>
                    <a:pt x="334" y="118"/>
                  </a:lnTo>
                  <a:lnTo>
                    <a:pt x="334" y="116"/>
                  </a:lnTo>
                  <a:lnTo>
                    <a:pt x="339" y="113"/>
                  </a:lnTo>
                  <a:lnTo>
                    <a:pt x="344" y="108"/>
                  </a:lnTo>
                  <a:lnTo>
                    <a:pt x="351" y="106"/>
                  </a:lnTo>
                  <a:lnTo>
                    <a:pt x="353" y="104"/>
                  </a:lnTo>
                  <a:lnTo>
                    <a:pt x="353" y="99"/>
                  </a:lnTo>
                  <a:lnTo>
                    <a:pt x="355" y="99"/>
                  </a:lnTo>
                  <a:lnTo>
                    <a:pt x="355" y="97"/>
                  </a:lnTo>
                  <a:lnTo>
                    <a:pt x="355" y="97"/>
                  </a:lnTo>
                  <a:lnTo>
                    <a:pt x="355" y="94"/>
                  </a:lnTo>
                  <a:lnTo>
                    <a:pt x="358" y="92"/>
                  </a:lnTo>
                  <a:lnTo>
                    <a:pt x="358" y="90"/>
                  </a:lnTo>
                  <a:lnTo>
                    <a:pt x="358" y="87"/>
                  </a:lnTo>
                  <a:lnTo>
                    <a:pt x="355" y="87"/>
                  </a:lnTo>
                  <a:lnTo>
                    <a:pt x="353" y="87"/>
                  </a:lnTo>
                  <a:lnTo>
                    <a:pt x="351" y="82"/>
                  </a:lnTo>
                  <a:lnTo>
                    <a:pt x="346" y="75"/>
                  </a:lnTo>
                  <a:lnTo>
                    <a:pt x="346" y="73"/>
                  </a:lnTo>
                  <a:lnTo>
                    <a:pt x="346" y="71"/>
                  </a:lnTo>
                  <a:lnTo>
                    <a:pt x="341" y="66"/>
                  </a:lnTo>
                  <a:lnTo>
                    <a:pt x="341" y="63"/>
                  </a:lnTo>
                  <a:lnTo>
                    <a:pt x="339" y="66"/>
                  </a:lnTo>
                  <a:lnTo>
                    <a:pt x="337" y="63"/>
                  </a:lnTo>
                  <a:lnTo>
                    <a:pt x="329" y="61"/>
                  </a:lnTo>
                  <a:lnTo>
                    <a:pt x="329" y="59"/>
                  </a:lnTo>
                  <a:lnTo>
                    <a:pt x="329" y="56"/>
                  </a:lnTo>
                  <a:lnTo>
                    <a:pt x="329" y="56"/>
                  </a:lnTo>
                  <a:lnTo>
                    <a:pt x="327" y="56"/>
                  </a:lnTo>
                  <a:lnTo>
                    <a:pt x="325" y="54"/>
                  </a:lnTo>
                  <a:lnTo>
                    <a:pt x="322" y="54"/>
                  </a:lnTo>
                  <a:lnTo>
                    <a:pt x="320" y="52"/>
                  </a:lnTo>
                  <a:lnTo>
                    <a:pt x="320" y="47"/>
                  </a:lnTo>
                  <a:lnTo>
                    <a:pt x="315" y="47"/>
                  </a:lnTo>
                  <a:lnTo>
                    <a:pt x="313" y="45"/>
                  </a:lnTo>
                  <a:lnTo>
                    <a:pt x="313" y="42"/>
                  </a:lnTo>
                  <a:lnTo>
                    <a:pt x="311" y="37"/>
                  </a:lnTo>
                  <a:lnTo>
                    <a:pt x="308" y="35"/>
                  </a:lnTo>
                  <a:lnTo>
                    <a:pt x="308" y="33"/>
                  </a:lnTo>
                  <a:lnTo>
                    <a:pt x="313" y="28"/>
                  </a:lnTo>
                  <a:lnTo>
                    <a:pt x="320" y="23"/>
                  </a:lnTo>
                  <a:lnTo>
                    <a:pt x="327" y="19"/>
                  </a:lnTo>
                  <a:lnTo>
                    <a:pt x="329" y="16"/>
                  </a:lnTo>
                  <a:lnTo>
                    <a:pt x="329" y="16"/>
                  </a:lnTo>
                  <a:lnTo>
                    <a:pt x="329" y="14"/>
                  </a:lnTo>
                  <a:lnTo>
                    <a:pt x="332" y="14"/>
                  </a:lnTo>
                  <a:lnTo>
                    <a:pt x="341" y="7"/>
                  </a:lnTo>
                  <a:lnTo>
                    <a:pt x="344" y="4"/>
                  </a:lnTo>
                  <a:lnTo>
                    <a:pt x="308" y="4"/>
                  </a:lnTo>
                  <a:lnTo>
                    <a:pt x="292" y="2"/>
                  </a:lnTo>
                  <a:lnTo>
                    <a:pt x="284" y="2"/>
                  </a:lnTo>
                  <a:lnTo>
                    <a:pt x="273" y="2"/>
                  </a:lnTo>
                  <a:lnTo>
                    <a:pt x="254" y="2"/>
                  </a:lnTo>
                  <a:lnTo>
                    <a:pt x="211" y="2"/>
                  </a:lnTo>
                  <a:lnTo>
                    <a:pt x="194" y="2"/>
                  </a:lnTo>
                  <a:lnTo>
                    <a:pt x="185" y="2"/>
                  </a:lnTo>
                  <a:lnTo>
                    <a:pt x="159" y="2"/>
                  </a:lnTo>
                  <a:lnTo>
                    <a:pt x="119" y="2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41" y="0"/>
                  </a:lnTo>
                  <a:lnTo>
                    <a:pt x="3" y="0"/>
                  </a:lnTo>
                  <a:lnTo>
                    <a:pt x="0" y="80"/>
                  </a:lnTo>
                  <a:lnTo>
                    <a:pt x="0" y="111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5" name="Freeform 97"/>
            <p:cNvSpPr>
              <a:spLocks/>
            </p:cNvSpPr>
            <p:nvPr/>
          </p:nvSpPr>
          <p:spPr bwMode="auto">
            <a:xfrm>
              <a:off x="1275181" y="1794878"/>
              <a:ext cx="461963" cy="409575"/>
            </a:xfrm>
            <a:custGeom>
              <a:avLst/>
              <a:gdLst>
                <a:gd name="T0" fmla="*/ 92 w 291"/>
                <a:gd name="T1" fmla="*/ 258 h 258"/>
                <a:gd name="T2" fmla="*/ 97 w 291"/>
                <a:gd name="T3" fmla="*/ 248 h 258"/>
                <a:gd name="T4" fmla="*/ 97 w 291"/>
                <a:gd name="T5" fmla="*/ 246 h 258"/>
                <a:gd name="T6" fmla="*/ 95 w 291"/>
                <a:gd name="T7" fmla="*/ 243 h 258"/>
                <a:gd name="T8" fmla="*/ 97 w 291"/>
                <a:gd name="T9" fmla="*/ 239 h 258"/>
                <a:gd name="T10" fmla="*/ 100 w 291"/>
                <a:gd name="T11" fmla="*/ 234 h 258"/>
                <a:gd name="T12" fmla="*/ 102 w 291"/>
                <a:gd name="T13" fmla="*/ 227 h 258"/>
                <a:gd name="T14" fmla="*/ 109 w 291"/>
                <a:gd name="T15" fmla="*/ 213 h 258"/>
                <a:gd name="T16" fmla="*/ 116 w 291"/>
                <a:gd name="T17" fmla="*/ 206 h 258"/>
                <a:gd name="T18" fmla="*/ 118 w 291"/>
                <a:gd name="T19" fmla="*/ 201 h 258"/>
                <a:gd name="T20" fmla="*/ 128 w 291"/>
                <a:gd name="T21" fmla="*/ 187 h 258"/>
                <a:gd name="T22" fmla="*/ 142 w 291"/>
                <a:gd name="T23" fmla="*/ 182 h 258"/>
                <a:gd name="T24" fmla="*/ 154 w 291"/>
                <a:gd name="T25" fmla="*/ 177 h 258"/>
                <a:gd name="T26" fmla="*/ 168 w 291"/>
                <a:gd name="T27" fmla="*/ 170 h 258"/>
                <a:gd name="T28" fmla="*/ 173 w 291"/>
                <a:gd name="T29" fmla="*/ 168 h 258"/>
                <a:gd name="T30" fmla="*/ 178 w 291"/>
                <a:gd name="T31" fmla="*/ 165 h 258"/>
                <a:gd name="T32" fmla="*/ 187 w 291"/>
                <a:gd name="T33" fmla="*/ 161 h 258"/>
                <a:gd name="T34" fmla="*/ 197 w 291"/>
                <a:gd name="T35" fmla="*/ 156 h 258"/>
                <a:gd name="T36" fmla="*/ 201 w 291"/>
                <a:gd name="T37" fmla="*/ 149 h 258"/>
                <a:gd name="T38" fmla="*/ 208 w 291"/>
                <a:gd name="T39" fmla="*/ 146 h 258"/>
                <a:gd name="T40" fmla="*/ 216 w 291"/>
                <a:gd name="T41" fmla="*/ 144 h 258"/>
                <a:gd name="T42" fmla="*/ 223 w 291"/>
                <a:gd name="T43" fmla="*/ 139 h 258"/>
                <a:gd name="T44" fmla="*/ 225 w 291"/>
                <a:gd name="T45" fmla="*/ 137 h 258"/>
                <a:gd name="T46" fmla="*/ 230 w 291"/>
                <a:gd name="T47" fmla="*/ 135 h 258"/>
                <a:gd name="T48" fmla="*/ 239 w 291"/>
                <a:gd name="T49" fmla="*/ 132 h 258"/>
                <a:gd name="T50" fmla="*/ 242 w 291"/>
                <a:gd name="T51" fmla="*/ 125 h 258"/>
                <a:gd name="T52" fmla="*/ 246 w 291"/>
                <a:gd name="T53" fmla="*/ 116 h 258"/>
                <a:gd name="T54" fmla="*/ 253 w 291"/>
                <a:gd name="T55" fmla="*/ 97 h 258"/>
                <a:gd name="T56" fmla="*/ 253 w 291"/>
                <a:gd name="T57" fmla="*/ 90 h 258"/>
                <a:gd name="T58" fmla="*/ 258 w 291"/>
                <a:gd name="T59" fmla="*/ 80 h 258"/>
                <a:gd name="T60" fmla="*/ 268 w 291"/>
                <a:gd name="T61" fmla="*/ 59 h 258"/>
                <a:gd name="T62" fmla="*/ 280 w 291"/>
                <a:gd name="T63" fmla="*/ 38 h 258"/>
                <a:gd name="T64" fmla="*/ 284 w 291"/>
                <a:gd name="T65" fmla="*/ 21 h 258"/>
                <a:gd name="T66" fmla="*/ 287 w 291"/>
                <a:gd name="T67" fmla="*/ 19 h 258"/>
                <a:gd name="T68" fmla="*/ 280 w 291"/>
                <a:gd name="T69" fmla="*/ 7 h 258"/>
                <a:gd name="T70" fmla="*/ 268 w 291"/>
                <a:gd name="T71" fmla="*/ 7 h 258"/>
                <a:gd name="T72" fmla="*/ 199 w 291"/>
                <a:gd name="T73" fmla="*/ 4 h 258"/>
                <a:gd name="T74" fmla="*/ 171 w 291"/>
                <a:gd name="T75" fmla="*/ 4 h 258"/>
                <a:gd name="T76" fmla="*/ 142 w 291"/>
                <a:gd name="T77" fmla="*/ 2 h 258"/>
                <a:gd name="T78" fmla="*/ 121 w 291"/>
                <a:gd name="T79" fmla="*/ 2 h 258"/>
                <a:gd name="T80" fmla="*/ 121 w 291"/>
                <a:gd name="T81" fmla="*/ 9 h 258"/>
                <a:gd name="T82" fmla="*/ 111 w 291"/>
                <a:gd name="T83" fmla="*/ 7 h 258"/>
                <a:gd name="T84" fmla="*/ 109 w 291"/>
                <a:gd name="T85" fmla="*/ 2 h 258"/>
                <a:gd name="T86" fmla="*/ 81 w 291"/>
                <a:gd name="T87" fmla="*/ 2 h 258"/>
                <a:gd name="T88" fmla="*/ 62 w 291"/>
                <a:gd name="T89" fmla="*/ 2 h 258"/>
                <a:gd name="T90" fmla="*/ 0 w 291"/>
                <a:gd name="T91" fmla="*/ 0 h 258"/>
                <a:gd name="T92" fmla="*/ 7 w 291"/>
                <a:gd name="T93" fmla="*/ 49 h 258"/>
                <a:gd name="T94" fmla="*/ 7 w 291"/>
                <a:gd name="T95" fmla="*/ 54 h 258"/>
                <a:gd name="T96" fmla="*/ 12 w 291"/>
                <a:gd name="T97" fmla="*/ 73 h 258"/>
                <a:gd name="T98" fmla="*/ 14 w 291"/>
                <a:gd name="T99" fmla="*/ 97 h 258"/>
                <a:gd name="T100" fmla="*/ 26 w 291"/>
                <a:gd name="T101" fmla="*/ 175 h 258"/>
                <a:gd name="T102" fmla="*/ 33 w 291"/>
                <a:gd name="T103" fmla="*/ 206 h 258"/>
                <a:gd name="T104" fmla="*/ 36 w 291"/>
                <a:gd name="T105" fmla="*/ 232 h 258"/>
                <a:gd name="T106" fmla="*/ 40 w 291"/>
                <a:gd name="T107" fmla="*/ 255 h 258"/>
                <a:gd name="T108" fmla="*/ 85 w 291"/>
                <a:gd name="T109" fmla="*/ 258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91" h="258">
                  <a:moveTo>
                    <a:pt x="85" y="258"/>
                  </a:moveTo>
                  <a:lnTo>
                    <a:pt x="92" y="258"/>
                  </a:lnTo>
                  <a:lnTo>
                    <a:pt x="95" y="253"/>
                  </a:lnTo>
                  <a:lnTo>
                    <a:pt x="97" y="248"/>
                  </a:lnTo>
                  <a:lnTo>
                    <a:pt x="97" y="248"/>
                  </a:lnTo>
                  <a:lnTo>
                    <a:pt x="97" y="246"/>
                  </a:lnTo>
                  <a:lnTo>
                    <a:pt x="95" y="243"/>
                  </a:lnTo>
                  <a:lnTo>
                    <a:pt x="95" y="243"/>
                  </a:lnTo>
                  <a:lnTo>
                    <a:pt x="95" y="241"/>
                  </a:lnTo>
                  <a:lnTo>
                    <a:pt x="97" y="239"/>
                  </a:lnTo>
                  <a:lnTo>
                    <a:pt x="100" y="236"/>
                  </a:lnTo>
                  <a:lnTo>
                    <a:pt x="100" y="234"/>
                  </a:lnTo>
                  <a:lnTo>
                    <a:pt x="102" y="229"/>
                  </a:lnTo>
                  <a:lnTo>
                    <a:pt x="102" y="227"/>
                  </a:lnTo>
                  <a:lnTo>
                    <a:pt x="104" y="222"/>
                  </a:lnTo>
                  <a:lnTo>
                    <a:pt x="109" y="213"/>
                  </a:lnTo>
                  <a:lnTo>
                    <a:pt x="111" y="213"/>
                  </a:lnTo>
                  <a:lnTo>
                    <a:pt x="116" y="206"/>
                  </a:lnTo>
                  <a:lnTo>
                    <a:pt x="116" y="206"/>
                  </a:lnTo>
                  <a:lnTo>
                    <a:pt x="118" y="201"/>
                  </a:lnTo>
                  <a:lnTo>
                    <a:pt x="121" y="198"/>
                  </a:lnTo>
                  <a:lnTo>
                    <a:pt x="128" y="187"/>
                  </a:lnTo>
                  <a:lnTo>
                    <a:pt x="137" y="184"/>
                  </a:lnTo>
                  <a:lnTo>
                    <a:pt x="142" y="182"/>
                  </a:lnTo>
                  <a:lnTo>
                    <a:pt x="147" y="180"/>
                  </a:lnTo>
                  <a:lnTo>
                    <a:pt x="154" y="177"/>
                  </a:lnTo>
                  <a:lnTo>
                    <a:pt x="154" y="175"/>
                  </a:lnTo>
                  <a:lnTo>
                    <a:pt x="168" y="170"/>
                  </a:lnTo>
                  <a:lnTo>
                    <a:pt x="173" y="168"/>
                  </a:lnTo>
                  <a:lnTo>
                    <a:pt x="173" y="168"/>
                  </a:lnTo>
                  <a:lnTo>
                    <a:pt x="178" y="165"/>
                  </a:lnTo>
                  <a:lnTo>
                    <a:pt x="178" y="165"/>
                  </a:lnTo>
                  <a:lnTo>
                    <a:pt x="180" y="163"/>
                  </a:lnTo>
                  <a:lnTo>
                    <a:pt x="187" y="161"/>
                  </a:lnTo>
                  <a:lnTo>
                    <a:pt x="190" y="156"/>
                  </a:lnTo>
                  <a:lnTo>
                    <a:pt x="197" y="156"/>
                  </a:lnTo>
                  <a:lnTo>
                    <a:pt x="197" y="149"/>
                  </a:lnTo>
                  <a:lnTo>
                    <a:pt x="201" y="149"/>
                  </a:lnTo>
                  <a:lnTo>
                    <a:pt x="208" y="151"/>
                  </a:lnTo>
                  <a:lnTo>
                    <a:pt x="208" y="146"/>
                  </a:lnTo>
                  <a:lnTo>
                    <a:pt x="211" y="144"/>
                  </a:lnTo>
                  <a:lnTo>
                    <a:pt x="216" y="144"/>
                  </a:lnTo>
                  <a:lnTo>
                    <a:pt x="213" y="139"/>
                  </a:lnTo>
                  <a:lnTo>
                    <a:pt x="223" y="139"/>
                  </a:lnTo>
                  <a:lnTo>
                    <a:pt x="223" y="137"/>
                  </a:lnTo>
                  <a:lnTo>
                    <a:pt x="225" y="137"/>
                  </a:lnTo>
                  <a:lnTo>
                    <a:pt x="225" y="137"/>
                  </a:lnTo>
                  <a:lnTo>
                    <a:pt x="230" y="135"/>
                  </a:lnTo>
                  <a:lnTo>
                    <a:pt x="239" y="135"/>
                  </a:lnTo>
                  <a:lnTo>
                    <a:pt x="239" y="132"/>
                  </a:lnTo>
                  <a:lnTo>
                    <a:pt x="239" y="130"/>
                  </a:lnTo>
                  <a:lnTo>
                    <a:pt x="242" y="125"/>
                  </a:lnTo>
                  <a:lnTo>
                    <a:pt x="246" y="118"/>
                  </a:lnTo>
                  <a:lnTo>
                    <a:pt x="246" y="116"/>
                  </a:lnTo>
                  <a:lnTo>
                    <a:pt x="251" y="104"/>
                  </a:lnTo>
                  <a:lnTo>
                    <a:pt x="253" y="97"/>
                  </a:lnTo>
                  <a:lnTo>
                    <a:pt x="253" y="94"/>
                  </a:lnTo>
                  <a:lnTo>
                    <a:pt x="253" y="90"/>
                  </a:lnTo>
                  <a:lnTo>
                    <a:pt x="256" y="85"/>
                  </a:lnTo>
                  <a:lnTo>
                    <a:pt x="258" y="80"/>
                  </a:lnTo>
                  <a:lnTo>
                    <a:pt x="263" y="68"/>
                  </a:lnTo>
                  <a:lnTo>
                    <a:pt x="268" y="59"/>
                  </a:lnTo>
                  <a:lnTo>
                    <a:pt x="272" y="49"/>
                  </a:lnTo>
                  <a:lnTo>
                    <a:pt x="280" y="38"/>
                  </a:lnTo>
                  <a:lnTo>
                    <a:pt x="282" y="28"/>
                  </a:lnTo>
                  <a:lnTo>
                    <a:pt x="284" y="21"/>
                  </a:lnTo>
                  <a:lnTo>
                    <a:pt x="287" y="21"/>
                  </a:lnTo>
                  <a:lnTo>
                    <a:pt x="287" y="19"/>
                  </a:lnTo>
                  <a:lnTo>
                    <a:pt x="291" y="7"/>
                  </a:lnTo>
                  <a:lnTo>
                    <a:pt x="280" y="7"/>
                  </a:lnTo>
                  <a:lnTo>
                    <a:pt x="280" y="7"/>
                  </a:lnTo>
                  <a:lnTo>
                    <a:pt x="268" y="7"/>
                  </a:lnTo>
                  <a:lnTo>
                    <a:pt x="225" y="4"/>
                  </a:lnTo>
                  <a:lnTo>
                    <a:pt x="199" y="4"/>
                  </a:lnTo>
                  <a:lnTo>
                    <a:pt x="197" y="4"/>
                  </a:lnTo>
                  <a:lnTo>
                    <a:pt x="171" y="4"/>
                  </a:lnTo>
                  <a:lnTo>
                    <a:pt x="159" y="2"/>
                  </a:lnTo>
                  <a:lnTo>
                    <a:pt x="142" y="2"/>
                  </a:lnTo>
                  <a:lnTo>
                    <a:pt x="123" y="2"/>
                  </a:lnTo>
                  <a:lnTo>
                    <a:pt x="121" y="2"/>
                  </a:lnTo>
                  <a:lnTo>
                    <a:pt x="121" y="4"/>
                  </a:lnTo>
                  <a:lnTo>
                    <a:pt x="121" y="9"/>
                  </a:lnTo>
                  <a:lnTo>
                    <a:pt x="116" y="9"/>
                  </a:lnTo>
                  <a:lnTo>
                    <a:pt x="111" y="7"/>
                  </a:lnTo>
                  <a:lnTo>
                    <a:pt x="111" y="4"/>
                  </a:lnTo>
                  <a:lnTo>
                    <a:pt x="109" y="2"/>
                  </a:lnTo>
                  <a:lnTo>
                    <a:pt x="109" y="2"/>
                  </a:lnTo>
                  <a:lnTo>
                    <a:pt x="81" y="2"/>
                  </a:lnTo>
                  <a:lnTo>
                    <a:pt x="81" y="2"/>
                  </a:lnTo>
                  <a:lnTo>
                    <a:pt x="62" y="2"/>
                  </a:lnTo>
                  <a:lnTo>
                    <a:pt x="62" y="2"/>
                  </a:lnTo>
                  <a:lnTo>
                    <a:pt x="0" y="0"/>
                  </a:lnTo>
                  <a:lnTo>
                    <a:pt x="5" y="40"/>
                  </a:lnTo>
                  <a:lnTo>
                    <a:pt x="7" y="49"/>
                  </a:lnTo>
                  <a:lnTo>
                    <a:pt x="7" y="54"/>
                  </a:lnTo>
                  <a:lnTo>
                    <a:pt x="7" y="54"/>
                  </a:lnTo>
                  <a:lnTo>
                    <a:pt x="10" y="59"/>
                  </a:lnTo>
                  <a:lnTo>
                    <a:pt x="12" y="73"/>
                  </a:lnTo>
                  <a:lnTo>
                    <a:pt x="14" y="97"/>
                  </a:lnTo>
                  <a:lnTo>
                    <a:pt x="14" y="97"/>
                  </a:lnTo>
                  <a:lnTo>
                    <a:pt x="26" y="165"/>
                  </a:lnTo>
                  <a:lnTo>
                    <a:pt x="26" y="175"/>
                  </a:lnTo>
                  <a:lnTo>
                    <a:pt x="31" y="206"/>
                  </a:lnTo>
                  <a:lnTo>
                    <a:pt x="33" y="206"/>
                  </a:lnTo>
                  <a:lnTo>
                    <a:pt x="33" y="220"/>
                  </a:lnTo>
                  <a:lnTo>
                    <a:pt x="36" y="232"/>
                  </a:lnTo>
                  <a:lnTo>
                    <a:pt x="38" y="251"/>
                  </a:lnTo>
                  <a:lnTo>
                    <a:pt x="40" y="255"/>
                  </a:lnTo>
                  <a:lnTo>
                    <a:pt x="59" y="255"/>
                  </a:lnTo>
                  <a:lnTo>
                    <a:pt x="85" y="258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6" name="Freeform 98"/>
            <p:cNvSpPr>
              <a:spLocks/>
            </p:cNvSpPr>
            <p:nvPr/>
          </p:nvSpPr>
          <p:spPr bwMode="auto">
            <a:xfrm>
              <a:off x="3027781" y="1283703"/>
              <a:ext cx="439738" cy="269875"/>
            </a:xfrm>
            <a:custGeom>
              <a:avLst/>
              <a:gdLst>
                <a:gd name="T0" fmla="*/ 0 w 277"/>
                <a:gd name="T1" fmla="*/ 17 h 170"/>
                <a:gd name="T2" fmla="*/ 7 w 277"/>
                <a:gd name="T3" fmla="*/ 21 h 170"/>
                <a:gd name="T4" fmla="*/ 7 w 277"/>
                <a:gd name="T5" fmla="*/ 26 h 170"/>
                <a:gd name="T6" fmla="*/ 11 w 277"/>
                <a:gd name="T7" fmla="*/ 31 h 170"/>
                <a:gd name="T8" fmla="*/ 16 w 277"/>
                <a:gd name="T9" fmla="*/ 38 h 170"/>
                <a:gd name="T10" fmla="*/ 18 w 277"/>
                <a:gd name="T11" fmla="*/ 50 h 170"/>
                <a:gd name="T12" fmla="*/ 21 w 277"/>
                <a:gd name="T13" fmla="*/ 54 h 170"/>
                <a:gd name="T14" fmla="*/ 54 w 277"/>
                <a:gd name="T15" fmla="*/ 66 h 170"/>
                <a:gd name="T16" fmla="*/ 61 w 277"/>
                <a:gd name="T17" fmla="*/ 73 h 170"/>
                <a:gd name="T18" fmla="*/ 63 w 277"/>
                <a:gd name="T19" fmla="*/ 78 h 170"/>
                <a:gd name="T20" fmla="*/ 73 w 277"/>
                <a:gd name="T21" fmla="*/ 71 h 170"/>
                <a:gd name="T22" fmla="*/ 80 w 277"/>
                <a:gd name="T23" fmla="*/ 69 h 170"/>
                <a:gd name="T24" fmla="*/ 92 w 277"/>
                <a:gd name="T25" fmla="*/ 71 h 170"/>
                <a:gd name="T26" fmla="*/ 97 w 277"/>
                <a:gd name="T27" fmla="*/ 80 h 170"/>
                <a:gd name="T28" fmla="*/ 94 w 277"/>
                <a:gd name="T29" fmla="*/ 88 h 170"/>
                <a:gd name="T30" fmla="*/ 92 w 277"/>
                <a:gd name="T31" fmla="*/ 99 h 170"/>
                <a:gd name="T32" fmla="*/ 94 w 277"/>
                <a:gd name="T33" fmla="*/ 114 h 170"/>
                <a:gd name="T34" fmla="*/ 99 w 277"/>
                <a:gd name="T35" fmla="*/ 121 h 170"/>
                <a:gd name="T36" fmla="*/ 104 w 277"/>
                <a:gd name="T37" fmla="*/ 130 h 170"/>
                <a:gd name="T38" fmla="*/ 104 w 277"/>
                <a:gd name="T39" fmla="*/ 140 h 170"/>
                <a:gd name="T40" fmla="*/ 113 w 277"/>
                <a:gd name="T41" fmla="*/ 168 h 170"/>
                <a:gd name="T42" fmla="*/ 142 w 277"/>
                <a:gd name="T43" fmla="*/ 161 h 170"/>
                <a:gd name="T44" fmla="*/ 158 w 277"/>
                <a:gd name="T45" fmla="*/ 168 h 170"/>
                <a:gd name="T46" fmla="*/ 172 w 277"/>
                <a:gd name="T47" fmla="*/ 168 h 170"/>
                <a:gd name="T48" fmla="*/ 175 w 277"/>
                <a:gd name="T49" fmla="*/ 163 h 170"/>
                <a:gd name="T50" fmla="*/ 184 w 277"/>
                <a:gd name="T51" fmla="*/ 159 h 170"/>
                <a:gd name="T52" fmla="*/ 201 w 277"/>
                <a:gd name="T53" fmla="*/ 147 h 170"/>
                <a:gd name="T54" fmla="*/ 201 w 277"/>
                <a:gd name="T55" fmla="*/ 142 h 170"/>
                <a:gd name="T56" fmla="*/ 198 w 277"/>
                <a:gd name="T57" fmla="*/ 137 h 170"/>
                <a:gd name="T58" fmla="*/ 196 w 277"/>
                <a:gd name="T59" fmla="*/ 125 h 170"/>
                <a:gd name="T60" fmla="*/ 196 w 277"/>
                <a:gd name="T61" fmla="*/ 116 h 170"/>
                <a:gd name="T62" fmla="*/ 198 w 277"/>
                <a:gd name="T63" fmla="*/ 102 h 170"/>
                <a:gd name="T64" fmla="*/ 198 w 277"/>
                <a:gd name="T65" fmla="*/ 95 h 170"/>
                <a:gd name="T66" fmla="*/ 210 w 277"/>
                <a:gd name="T67" fmla="*/ 85 h 170"/>
                <a:gd name="T68" fmla="*/ 217 w 277"/>
                <a:gd name="T69" fmla="*/ 83 h 170"/>
                <a:gd name="T70" fmla="*/ 217 w 277"/>
                <a:gd name="T71" fmla="*/ 73 h 170"/>
                <a:gd name="T72" fmla="*/ 222 w 277"/>
                <a:gd name="T73" fmla="*/ 69 h 170"/>
                <a:gd name="T74" fmla="*/ 227 w 277"/>
                <a:gd name="T75" fmla="*/ 69 h 170"/>
                <a:gd name="T76" fmla="*/ 234 w 277"/>
                <a:gd name="T77" fmla="*/ 66 h 170"/>
                <a:gd name="T78" fmla="*/ 243 w 277"/>
                <a:gd name="T79" fmla="*/ 64 h 170"/>
                <a:gd name="T80" fmla="*/ 239 w 277"/>
                <a:gd name="T81" fmla="*/ 52 h 170"/>
                <a:gd name="T82" fmla="*/ 243 w 277"/>
                <a:gd name="T83" fmla="*/ 45 h 170"/>
                <a:gd name="T84" fmla="*/ 274 w 277"/>
                <a:gd name="T85" fmla="*/ 40 h 170"/>
                <a:gd name="T86" fmla="*/ 239 w 277"/>
                <a:gd name="T87" fmla="*/ 0 h 170"/>
                <a:gd name="T88" fmla="*/ 156 w 277"/>
                <a:gd name="T89" fmla="*/ 5 h 170"/>
                <a:gd name="T90" fmla="*/ 61 w 277"/>
                <a:gd name="T91" fmla="*/ 2 h 170"/>
                <a:gd name="T92" fmla="*/ 7 w 277"/>
                <a:gd name="T93" fmla="*/ 2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77" h="170">
                  <a:moveTo>
                    <a:pt x="2" y="14"/>
                  </a:moveTo>
                  <a:lnTo>
                    <a:pt x="0" y="14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7" y="21"/>
                  </a:lnTo>
                  <a:lnTo>
                    <a:pt x="7" y="21"/>
                  </a:lnTo>
                  <a:lnTo>
                    <a:pt x="7" y="21"/>
                  </a:lnTo>
                  <a:lnTo>
                    <a:pt x="7" y="24"/>
                  </a:lnTo>
                  <a:lnTo>
                    <a:pt x="7" y="26"/>
                  </a:lnTo>
                  <a:lnTo>
                    <a:pt x="9" y="28"/>
                  </a:lnTo>
                  <a:lnTo>
                    <a:pt x="11" y="28"/>
                  </a:lnTo>
                  <a:lnTo>
                    <a:pt x="11" y="31"/>
                  </a:lnTo>
                  <a:lnTo>
                    <a:pt x="14" y="38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8" y="43"/>
                  </a:lnTo>
                  <a:lnTo>
                    <a:pt x="18" y="45"/>
                  </a:lnTo>
                  <a:lnTo>
                    <a:pt x="18" y="50"/>
                  </a:lnTo>
                  <a:lnTo>
                    <a:pt x="18" y="52"/>
                  </a:lnTo>
                  <a:lnTo>
                    <a:pt x="21" y="54"/>
                  </a:lnTo>
                  <a:lnTo>
                    <a:pt x="21" y="54"/>
                  </a:lnTo>
                  <a:lnTo>
                    <a:pt x="30" y="57"/>
                  </a:lnTo>
                  <a:lnTo>
                    <a:pt x="54" y="64"/>
                  </a:lnTo>
                  <a:lnTo>
                    <a:pt x="54" y="66"/>
                  </a:lnTo>
                  <a:lnTo>
                    <a:pt x="54" y="69"/>
                  </a:lnTo>
                  <a:lnTo>
                    <a:pt x="54" y="69"/>
                  </a:lnTo>
                  <a:lnTo>
                    <a:pt x="61" y="73"/>
                  </a:lnTo>
                  <a:lnTo>
                    <a:pt x="61" y="73"/>
                  </a:lnTo>
                  <a:lnTo>
                    <a:pt x="61" y="73"/>
                  </a:lnTo>
                  <a:lnTo>
                    <a:pt x="63" y="78"/>
                  </a:lnTo>
                  <a:lnTo>
                    <a:pt x="78" y="78"/>
                  </a:lnTo>
                  <a:lnTo>
                    <a:pt x="78" y="71"/>
                  </a:lnTo>
                  <a:lnTo>
                    <a:pt x="73" y="71"/>
                  </a:lnTo>
                  <a:lnTo>
                    <a:pt x="73" y="69"/>
                  </a:lnTo>
                  <a:lnTo>
                    <a:pt x="80" y="69"/>
                  </a:lnTo>
                  <a:lnTo>
                    <a:pt x="80" y="69"/>
                  </a:lnTo>
                  <a:lnTo>
                    <a:pt x="85" y="66"/>
                  </a:lnTo>
                  <a:lnTo>
                    <a:pt x="87" y="66"/>
                  </a:lnTo>
                  <a:lnTo>
                    <a:pt x="92" y="71"/>
                  </a:lnTo>
                  <a:lnTo>
                    <a:pt x="94" y="73"/>
                  </a:lnTo>
                  <a:lnTo>
                    <a:pt x="97" y="80"/>
                  </a:lnTo>
                  <a:lnTo>
                    <a:pt x="97" y="80"/>
                  </a:lnTo>
                  <a:lnTo>
                    <a:pt x="97" y="83"/>
                  </a:lnTo>
                  <a:lnTo>
                    <a:pt x="94" y="85"/>
                  </a:lnTo>
                  <a:lnTo>
                    <a:pt x="94" y="88"/>
                  </a:lnTo>
                  <a:lnTo>
                    <a:pt x="94" y="88"/>
                  </a:lnTo>
                  <a:lnTo>
                    <a:pt x="92" y="95"/>
                  </a:lnTo>
                  <a:lnTo>
                    <a:pt x="92" y="99"/>
                  </a:lnTo>
                  <a:lnTo>
                    <a:pt x="92" y="99"/>
                  </a:lnTo>
                  <a:lnTo>
                    <a:pt x="94" y="111"/>
                  </a:lnTo>
                  <a:lnTo>
                    <a:pt x="94" y="114"/>
                  </a:lnTo>
                  <a:lnTo>
                    <a:pt x="97" y="114"/>
                  </a:lnTo>
                  <a:lnTo>
                    <a:pt x="99" y="118"/>
                  </a:lnTo>
                  <a:lnTo>
                    <a:pt x="99" y="121"/>
                  </a:lnTo>
                  <a:lnTo>
                    <a:pt x="104" y="123"/>
                  </a:lnTo>
                  <a:lnTo>
                    <a:pt x="104" y="128"/>
                  </a:lnTo>
                  <a:lnTo>
                    <a:pt x="104" y="130"/>
                  </a:lnTo>
                  <a:lnTo>
                    <a:pt x="101" y="137"/>
                  </a:lnTo>
                  <a:lnTo>
                    <a:pt x="101" y="140"/>
                  </a:lnTo>
                  <a:lnTo>
                    <a:pt x="104" y="140"/>
                  </a:lnTo>
                  <a:lnTo>
                    <a:pt x="104" y="140"/>
                  </a:lnTo>
                  <a:lnTo>
                    <a:pt x="113" y="147"/>
                  </a:lnTo>
                  <a:lnTo>
                    <a:pt x="113" y="168"/>
                  </a:lnTo>
                  <a:lnTo>
                    <a:pt x="139" y="161"/>
                  </a:lnTo>
                  <a:lnTo>
                    <a:pt x="139" y="161"/>
                  </a:lnTo>
                  <a:lnTo>
                    <a:pt x="142" y="161"/>
                  </a:lnTo>
                  <a:lnTo>
                    <a:pt x="149" y="163"/>
                  </a:lnTo>
                  <a:lnTo>
                    <a:pt x="153" y="163"/>
                  </a:lnTo>
                  <a:lnTo>
                    <a:pt x="158" y="168"/>
                  </a:lnTo>
                  <a:lnTo>
                    <a:pt x="161" y="168"/>
                  </a:lnTo>
                  <a:lnTo>
                    <a:pt x="161" y="170"/>
                  </a:lnTo>
                  <a:lnTo>
                    <a:pt x="172" y="168"/>
                  </a:lnTo>
                  <a:lnTo>
                    <a:pt x="172" y="166"/>
                  </a:lnTo>
                  <a:lnTo>
                    <a:pt x="175" y="163"/>
                  </a:lnTo>
                  <a:lnTo>
                    <a:pt x="175" y="163"/>
                  </a:lnTo>
                  <a:lnTo>
                    <a:pt x="179" y="161"/>
                  </a:lnTo>
                  <a:lnTo>
                    <a:pt x="182" y="161"/>
                  </a:lnTo>
                  <a:lnTo>
                    <a:pt x="184" y="159"/>
                  </a:lnTo>
                  <a:lnTo>
                    <a:pt x="191" y="156"/>
                  </a:lnTo>
                  <a:lnTo>
                    <a:pt x="198" y="149"/>
                  </a:lnTo>
                  <a:lnTo>
                    <a:pt x="201" y="147"/>
                  </a:lnTo>
                  <a:lnTo>
                    <a:pt x="201" y="144"/>
                  </a:lnTo>
                  <a:lnTo>
                    <a:pt x="203" y="142"/>
                  </a:lnTo>
                  <a:lnTo>
                    <a:pt x="201" y="142"/>
                  </a:lnTo>
                  <a:lnTo>
                    <a:pt x="201" y="140"/>
                  </a:lnTo>
                  <a:lnTo>
                    <a:pt x="198" y="140"/>
                  </a:lnTo>
                  <a:lnTo>
                    <a:pt x="198" y="137"/>
                  </a:lnTo>
                  <a:lnTo>
                    <a:pt x="196" y="132"/>
                  </a:lnTo>
                  <a:lnTo>
                    <a:pt x="196" y="128"/>
                  </a:lnTo>
                  <a:lnTo>
                    <a:pt x="196" y="125"/>
                  </a:lnTo>
                  <a:lnTo>
                    <a:pt x="196" y="121"/>
                  </a:lnTo>
                  <a:lnTo>
                    <a:pt x="196" y="116"/>
                  </a:lnTo>
                  <a:lnTo>
                    <a:pt x="196" y="116"/>
                  </a:lnTo>
                  <a:lnTo>
                    <a:pt x="201" y="106"/>
                  </a:lnTo>
                  <a:lnTo>
                    <a:pt x="198" y="104"/>
                  </a:lnTo>
                  <a:lnTo>
                    <a:pt x="198" y="102"/>
                  </a:lnTo>
                  <a:lnTo>
                    <a:pt x="201" y="99"/>
                  </a:lnTo>
                  <a:lnTo>
                    <a:pt x="201" y="97"/>
                  </a:lnTo>
                  <a:lnTo>
                    <a:pt x="198" y="95"/>
                  </a:lnTo>
                  <a:lnTo>
                    <a:pt x="203" y="95"/>
                  </a:lnTo>
                  <a:lnTo>
                    <a:pt x="208" y="85"/>
                  </a:lnTo>
                  <a:lnTo>
                    <a:pt x="210" y="85"/>
                  </a:lnTo>
                  <a:lnTo>
                    <a:pt x="213" y="83"/>
                  </a:lnTo>
                  <a:lnTo>
                    <a:pt x="215" y="83"/>
                  </a:lnTo>
                  <a:lnTo>
                    <a:pt x="217" y="83"/>
                  </a:lnTo>
                  <a:lnTo>
                    <a:pt x="220" y="80"/>
                  </a:lnTo>
                  <a:lnTo>
                    <a:pt x="220" y="78"/>
                  </a:lnTo>
                  <a:lnTo>
                    <a:pt x="217" y="73"/>
                  </a:lnTo>
                  <a:lnTo>
                    <a:pt x="220" y="69"/>
                  </a:lnTo>
                  <a:lnTo>
                    <a:pt x="220" y="69"/>
                  </a:lnTo>
                  <a:lnTo>
                    <a:pt x="222" y="69"/>
                  </a:lnTo>
                  <a:lnTo>
                    <a:pt x="224" y="71"/>
                  </a:lnTo>
                  <a:lnTo>
                    <a:pt x="224" y="71"/>
                  </a:lnTo>
                  <a:lnTo>
                    <a:pt x="227" y="69"/>
                  </a:lnTo>
                  <a:lnTo>
                    <a:pt x="227" y="69"/>
                  </a:lnTo>
                  <a:lnTo>
                    <a:pt x="229" y="66"/>
                  </a:lnTo>
                  <a:lnTo>
                    <a:pt x="234" y="66"/>
                  </a:lnTo>
                  <a:lnTo>
                    <a:pt x="239" y="66"/>
                  </a:lnTo>
                  <a:lnTo>
                    <a:pt x="241" y="66"/>
                  </a:lnTo>
                  <a:lnTo>
                    <a:pt x="243" y="64"/>
                  </a:lnTo>
                  <a:lnTo>
                    <a:pt x="243" y="59"/>
                  </a:lnTo>
                  <a:lnTo>
                    <a:pt x="239" y="59"/>
                  </a:lnTo>
                  <a:lnTo>
                    <a:pt x="239" y="52"/>
                  </a:lnTo>
                  <a:lnTo>
                    <a:pt x="236" y="52"/>
                  </a:lnTo>
                  <a:lnTo>
                    <a:pt x="239" y="45"/>
                  </a:lnTo>
                  <a:lnTo>
                    <a:pt x="243" y="45"/>
                  </a:lnTo>
                  <a:lnTo>
                    <a:pt x="246" y="43"/>
                  </a:lnTo>
                  <a:lnTo>
                    <a:pt x="251" y="43"/>
                  </a:lnTo>
                  <a:lnTo>
                    <a:pt x="274" y="40"/>
                  </a:lnTo>
                  <a:lnTo>
                    <a:pt x="277" y="38"/>
                  </a:lnTo>
                  <a:lnTo>
                    <a:pt x="274" y="0"/>
                  </a:lnTo>
                  <a:lnTo>
                    <a:pt x="239" y="0"/>
                  </a:lnTo>
                  <a:lnTo>
                    <a:pt x="224" y="0"/>
                  </a:lnTo>
                  <a:lnTo>
                    <a:pt x="224" y="5"/>
                  </a:lnTo>
                  <a:lnTo>
                    <a:pt x="156" y="5"/>
                  </a:lnTo>
                  <a:lnTo>
                    <a:pt x="134" y="5"/>
                  </a:lnTo>
                  <a:lnTo>
                    <a:pt x="78" y="5"/>
                  </a:lnTo>
                  <a:lnTo>
                    <a:pt x="61" y="2"/>
                  </a:lnTo>
                  <a:lnTo>
                    <a:pt x="49" y="2"/>
                  </a:lnTo>
                  <a:lnTo>
                    <a:pt x="35" y="2"/>
                  </a:lnTo>
                  <a:lnTo>
                    <a:pt x="7" y="2"/>
                  </a:lnTo>
                  <a:lnTo>
                    <a:pt x="4" y="7"/>
                  </a:lnTo>
                  <a:lnTo>
                    <a:pt x="2" y="14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7" name="Freeform 99"/>
            <p:cNvSpPr>
              <a:spLocks/>
            </p:cNvSpPr>
            <p:nvPr/>
          </p:nvSpPr>
          <p:spPr bwMode="auto">
            <a:xfrm>
              <a:off x="2767431" y="1286878"/>
              <a:ext cx="439738" cy="461963"/>
            </a:xfrm>
            <a:custGeom>
              <a:avLst/>
              <a:gdLst>
                <a:gd name="T0" fmla="*/ 19 w 277"/>
                <a:gd name="T1" fmla="*/ 15 h 291"/>
                <a:gd name="T2" fmla="*/ 3 w 277"/>
                <a:gd name="T3" fmla="*/ 33 h 291"/>
                <a:gd name="T4" fmla="*/ 12 w 277"/>
                <a:gd name="T5" fmla="*/ 48 h 291"/>
                <a:gd name="T6" fmla="*/ 21 w 277"/>
                <a:gd name="T7" fmla="*/ 52 h 291"/>
                <a:gd name="T8" fmla="*/ 33 w 277"/>
                <a:gd name="T9" fmla="*/ 59 h 291"/>
                <a:gd name="T10" fmla="*/ 43 w 277"/>
                <a:gd name="T11" fmla="*/ 78 h 291"/>
                <a:gd name="T12" fmla="*/ 50 w 277"/>
                <a:gd name="T13" fmla="*/ 88 h 291"/>
                <a:gd name="T14" fmla="*/ 45 w 277"/>
                <a:gd name="T15" fmla="*/ 95 h 291"/>
                <a:gd name="T16" fmla="*/ 26 w 277"/>
                <a:gd name="T17" fmla="*/ 112 h 291"/>
                <a:gd name="T18" fmla="*/ 24 w 277"/>
                <a:gd name="T19" fmla="*/ 133 h 291"/>
                <a:gd name="T20" fmla="*/ 26 w 277"/>
                <a:gd name="T21" fmla="*/ 152 h 291"/>
                <a:gd name="T22" fmla="*/ 52 w 277"/>
                <a:gd name="T23" fmla="*/ 159 h 291"/>
                <a:gd name="T24" fmla="*/ 59 w 277"/>
                <a:gd name="T25" fmla="*/ 190 h 291"/>
                <a:gd name="T26" fmla="*/ 47 w 277"/>
                <a:gd name="T27" fmla="*/ 225 h 291"/>
                <a:gd name="T28" fmla="*/ 14 w 277"/>
                <a:gd name="T29" fmla="*/ 284 h 291"/>
                <a:gd name="T30" fmla="*/ 19 w 277"/>
                <a:gd name="T31" fmla="*/ 282 h 291"/>
                <a:gd name="T32" fmla="*/ 26 w 277"/>
                <a:gd name="T33" fmla="*/ 282 h 291"/>
                <a:gd name="T34" fmla="*/ 31 w 277"/>
                <a:gd name="T35" fmla="*/ 275 h 291"/>
                <a:gd name="T36" fmla="*/ 55 w 277"/>
                <a:gd name="T37" fmla="*/ 282 h 291"/>
                <a:gd name="T38" fmla="*/ 69 w 277"/>
                <a:gd name="T39" fmla="*/ 277 h 291"/>
                <a:gd name="T40" fmla="*/ 76 w 277"/>
                <a:gd name="T41" fmla="*/ 287 h 291"/>
                <a:gd name="T42" fmla="*/ 92 w 277"/>
                <a:gd name="T43" fmla="*/ 291 h 291"/>
                <a:gd name="T44" fmla="*/ 100 w 277"/>
                <a:gd name="T45" fmla="*/ 282 h 291"/>
                <a:gd name="T46" fmla="*/ 107 w 277"/>
                <a:gd name="T47" fmla="*/ 272 h 291"/>
                <a:gd name="T48" fmla="*/ 111 w 277"/>
                <a:gd name="T49" fmla="*/ 265 h 291"/>
                <a:gd name="T50" fmla="*/ 126 w 277"/>
                <a:gd name="T51" fmla="*/ 258 h 291"/>
                <a:gd name="T52" fmla="*/ 133 w 277"/>
                <a:gd name="T53" fmla="*/ 237 h 291"/>
                <a:gd name="T54" fmla="*/ 142 w 277"/>
                <a:gd name="T55" fmla="*/ 225 h 291"/>
                <a:gd name="T56" fmla="*/ 156 w 277"/>
                <a:gd name="T57" fmla="*/ 213 h 291"/>
                <a:gd name="T58" fmla="*/ 175 w 277"/>
                <a:gd name="T59" fmla="*/ 213 h 291"/>
                <a:gd name="T60" fmla="*/ 194 w 277"/>
                <a:gd name="T61" fmla="*/ 216 h 291"/>
                <a:gd name="T62" fmla="*/ 204 w 277"/>
                <a:gd name="T63" fmla="*/ 220 h 291"/>
                <a:gd name="T64" fmla="*/ 223 w 277"/>
                <a:gd name="T65" fmla="*/ 225 h 291"/>
                <a:gd name="T66" fmla="*/ 235 w 277"/>
                <a:gd name="T67" fmla="*/ 223 h 291"/>
                <a:gd name="T68" fmla="*/ 244 w 277"/>
                <a:gd name="T69" fmla="*/ 216 h 291"/>
                <a:gd name="T70" fmla="*/ 246 w 277"/>
                <a:gd name="T71" fmla="*/ 206 h 291"/>
                <a:gd name="T72" fmla="*/ 242 w 277"/>
                <a:gd name="T73" fmla="*/ 194 h 291"/>
                <a:gd name="T74" fmla="*/ 249 w 277"/>
                <a:gd name="T75" fmla="*/ 173 h 291"/>
                <a:gd name="T76" fmla="*/ 268 w 277"/>
                <a:gd name="T77" fmla="*/ 138 h 291"/>
                <a:gd name="T78" fmla="*/ 268 w 277"/>
                <a:gd name="T79" fmla="*/ 121 h 291"/>
                <a:gd name="T80" fmla="*/ 258 w 277"/>
                <a:gd name="T81" fmla="*/ 109 h 291"/>
                <a:gd name="T82" fmla="*/ 258 w 277"/>
                <a:gd name="T83" fmla="*/ 86 h 291"/>
                <a:gd name="T84" fmla="*/ 258 w 277"/>
                <a:gd name="T85" fmla="*/ 71 h 291"/>
                <a:gd name="T86" fmla="*/ 244 w 277"/>
                <a:gd name="T87" fmla="*/ 67 h 291"/>
                <a:gd name="T88" fmla="*/ 227 w 277"/>
                <a:gd name="T89" fmla="*/ 76 h 291"/>
                <a:gd name="T90" fmla="*/ 218 w 277"/>
                <a:gd name="T91" fmla="*/ 67 h 291"/>
                <a:gd name="T92" fmla="*/ 185 w 277"/>
                <a:gd name="T93" fmla="*/ 52 h 291"/>
                <a:gd name="T94" fmla="*/ 180 w 277"/>
                <a:gd name="T95" fmla="*/ 36 h 291"/>
                <a:gd name="T96" fmla="*/ 173 w 277"/>
                <a:gd name="T97" fmla="*/ 26 h 291"/>
                <a:gd name="T98" fmla="*/ 171 w 277"/>
                <a:gd name="T99" fmla="*/ 19 h 291"/>
                <a:gd name="T100" fmla="*/ 168 w 277"/>
                <a:gd name="T101" fmla="*/ 5 h 291"/>
                <a:gd name="T102" fmla="*/ 64 w 277"/>
                <a:gd name="T103" fmla="*/ 0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77" h="291">
                  <a:moveTo>
                    <a:pt x="24" y="10"/>
                  </a:moveTo>
                  <a:lnTo>
                    <a:pt x="21" y="10"/>
                  </a:lnTo>
                  <a:lnTo>
                    <a:pt x="21" y="12"/>
                  </a:lnTo>
                  <a:lnTo>
                    <a:pt x="21" y="12"/>
                  </a:lnTo>
                  <a:lnTo>
                    <a:pt x="19" y="15"/>
                  </a:lnTo>
                  <a:lnTo>
                    <a:pt x="12" y="19"/>
                  </a:lnTo>
                  <a:lnTo>
                    <a:pt x="5" y="24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3" y="33"/>
                  </a:lnTo>
                  <a:lnTo>
                    <a:pt x="5" y="38"/>
                  </a:lnTo>
                  <a:lnTo>
                    <a:pt x="5" y="41"/>
                  </a:lnTo>
                  <a:lnTo>
                    <a:pt x="7" y="43"/>
                  </a:lnTo>
                  <a:lnTo>
                    <a:pt x="12" y="43"/>
                  </a:lnTo>
                  <a:lnTo>
                    <a:pt x="12" y="48"/>
                  </a:lnTo>
                  <a:lnTo>
                    <a:pt x="14" y="50"/>
                  </a:lnTo>
                  <a:lnTo>
                    <a:pt x="17" y="50"/>
                  </a:lnTo>
                  <a:lnTo>
                    <a:pt x="19" y="52"/>
                  </a:lnTo>
                  <a:lnTo>
                    <a:pt x="21" y="52"/>
                  </a:lnTo>
                  <a:lnTo>
                    <a:pt x="21" y="52"/>
                  </a:lnTo>
                  <a:lnTo>
                    <a:pt x="21" y="55"/>
                  </a:lnTo>
                  <a:lnTo>
                    <a:pt x="21" y="57"/>
                  </a:lnTo>
                  <a:lnTo>
                    <a:pt x="29" y="59"/>
                  </a:lnTo>
                  <a:lnTo>
                    <a:pt x="31" y="62"/>
                  </a:lnTo>
                  <a:lnTo>
                    <a:pt x="33" y="59"/>
                  </a:lnTo>
                  <a:lnTo>
                    <a:pt x="33" y="62"/>
                  </a:lnTo>
                  <a:lnTo>
                    <a:pt x="38" y="67"/>
                  </a:lnTo>
                  <a:lnTo>
                    <a:pt x="38" y="69"/>
                  </a:lnTo>
                  <a:lnTo>
                    <a:pt x="38" y="71"/>
                  </a:lnTo>
                  <a:lnTo>
                    <a:pt x="43" y="78"/>
                  </a:lnTo>
                  <a:lnTo>
                    <a:pt x="45" y="83"/>
                  </a:lnTo>
                  <a:lnTo>
                    <a:pt x="47" y="83"/>
                  </a:lnTo>
                  <a:lnTo>
                    <a:pt x="50" y="83"/>
                  </a:lnTo>
                  <a:lnTo>
                    <a:pt x="50" y="86"/>
                  </a:lnTo>
                  <a:lnTo>
                    <a:pt x="50" y="88"/>
                  </a:lnTo>
                  <a:lnTo>
                    <a:pt x="47" y="90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7" y="95"/>
                  </a:lnTo>
                  <a:lnTo>
                    <a:pt x="45" y="95"/>
                  </a:lnTo>
                  <a:lnTo>
                    <a:pt x="45" y="100"/>
                  </a:lnTo>
                  <a:lnTo>
                    <a:pt x="43" y="102"/>
                  </a:lnTo>
                  <a:lnTo>
                    <a:pt x="36" y="104"/>
                  </a:lnTo>
                  <a:lnTo>
                    <a:pt x="31" y="109"/>
                  </a:lnTo>
                  <a:lnTo>
                    <a:pt x="26" y="112"/>
                  </a:lnTo>
                  <a:lnTo>
                    <a:pt x="26" y="114"/>
                  </a:lnTo>
                  <a:lnTo>
                    <a:pt x="26" y="116"/>
                  </a:lnTo>
                  <a:lnTo>
                    <a:pt x="24" y="119"/>
                  </a:lnTo>
                  <a:lnTo>
                    <a:pt x="21" y="121"/>
                  </a:lnTo>
                  <a:lnTo>
                    <a:pt x="24" y="133"/>
                  </a:lnTo>
                  <a:lnTo>
                    <a:pt x="24" y="138"/>
                  </a:lnTo>
                  <a:lnTo>
                    <a:pt x="26" y="142"/>
                  </a:lnTo>
                  <a:lnTo>
                    <a:pt x="26" y="149"/>
                  </a:lnTo>
                  <a:lnTo>
                    <a:pt x="26" y="149"/>
                  </a:lnTo>
                  <a:lnTo>
                    <a:pt x="26" y="152"/>
                  </a:lnTo>
                  <a:lnTo>
                    <a:pt x="26" y="152"/>
                  </a:lnTo>
                  <a:lnTo>
                    <a:pt x="36" y="159"/>
                  </a:lnTo>
                  <a:lnTo>
                    <a:pt x="38" y="161"/>
                  </a:lnTo>
                  <a:lnTo>
                    <a:pt x="45" y="159"/>
                  </a:lnTo>
                  <a:lnTo>
                    <a:pt x="52" y="159"/>
                  </a:lnTo>
                  <a:lnTo>
                    <a:pt x="55" y="157"/>
                  </a:lnTo>
                  <a:lnTo>
                    <a:pt x="55" y="157"/>
                  </a:lnTo>
                  <a:lnTo>
                    <a:pt x="57" y="157"/>
                  </a:lnTo>
                  <a:lnTo>
                    <a:pt x="59" y="157"/>
                  </a:lnTo>
                  <a:lnTo>
                    <a:pt x="59" y="190"/>
                  </a:lnTo>
                  <a:lnTo>
                    <a:pt x="59" y="213"/>
                  </a:lnTo>
                  <a:lnTo>
                    <a:pt x="59" y="213"/>
                  </a:lnTo>
                  <a:lnTo>
                    <a:pt x="59" y="218"/>
                  </a:lnTo>
                  <a:lnTo>
                    <a:pt x="52" y="218"/>
                  </a:lnTo>
                  <a:lnTo>
                    <a:pt x="47" y="225"/>
                  </a:lnTo>
                  <a:lnTo>
                    <a:pt x="36" y="244"/>
                  </a:lnTo>
                  <a:lnTo>
                    <a:pt x="36" y="246"/>
                  </a:lnTo>
                  <a:lnTo>
                    <a:pt x="29" y="258"/>
                  </a:lnTo>
                  <a:lnTo>
                    <a:pt x="14" y="284"/>
                  </a:lnTo>
                  <a:lnTo>
                    <a:pt x="14" y="284"/>
                  </a:lnTo>
                  <a:lnTo>
                    <a:pt x="17" y="284"/>
                  </a:lnTo>
                  <a:lnTo>
                    <a:pt x="17" y="284"/>
                  </a:lnTo>
                  <a:lnTo>
                    <a:pt x="17" y="282"/>
                  </a:lnTo>
                  <a:lnTo>
                    <a:pt x="17" y="282"/>
                  </a:lnTo>
                  <a:lnTo>
                    <a:pt x="19" y="282"/>
                  </a:lnTo>
                  <a:lnTo>
                    <a:pt x="19" y="287"/>
                  </a:lnTo>
                  <a:lnTo>
                    <a:pt x="21" y="287"/>
                  </a:lnTo>
                  <a:lnTo>
                    <a:pt x="21" y="287"/>
                  </a:lnTo>
                  <a:lnTo>
                    <a:pt x="26" y="282"/>
                  </a:lnTo>
                  <a:lnTo>
                    <a:pt x="26" y="282"/>
                  </a:lnTo>
                  <a:lnTo>
                    <a:pt x="26" y="282"/>
                  </a:lnTo>
                  <a:lnTo>
                    <a:pt x="29" y="280"/>
                  </a:lnTo>
                  <a:lnTo>
                    <a:pt x="26" y="275"/>
                  </a:lnTo>
                  <a:lnTo>
                    <a:pt x="29" y="275"/>
                  </a:lnTo>
                  <a:lnTo>
                    <a:pt x="31" y="275"/>
                  </a:lnTo>
                  <a:lnTo>
                    <a:pt x="33" y="272"/>
                  </a:lnTo>
                  <a:lnTo>
                    <a:pt x="33" y="272"/>
                  </a:lnTo>
                  <a:lnTo>
                    <a:pt x="36" y="272"/>
                  </a:lnTo>
                  <a:lnTo>
                    <a:pt x="43" y="277"/>
                  </a:lnTo>
                  <a:lnTo>
                    <a:pt x="55" y="282"/>
                  </a:lnTo>
                  <a:lnTo>
                    <a:pt x="64" y="282"/>
                  </a:lnTo>
                  <a:lnTo>
                    <a:pt x="66" y="282"/>
                  </a:lnTo>
                  <a:lnTo>
                    <a:pt x="69" y="282"/>
                  </a:lnTo>
                  <a:lnTo>
                    <a:pt x="69" y="280"/>
                  </a:lnTo>
                  <a:lnTo>
                    <a:pt x="69" y="277"/>
                  </a:lnTo>
                  <a:lnTo>
                    <a:pt x="69" y="277"/>
                  </a:lnTo>
                  <a:lnTo>
                    <a:pt x="71" y="277"/>
                  </a:lnTo>
                  <a:lnTo>
                    <a:pt x="74" y="277"/>
                  </a:lnTo>
                  <a:lnTo>
                    <a:pt x="76" y="282"/>
                  </a:lnTo>
                  <a:lnTo>
                    <a:pt x="76" y="287"/>
                  </a:lnTo>
                  <a:lnTo>
                    <a:pt x="78" y="284"/>
                  </a:lnTo>
                  <a:lnTo>
                    <a:pt x="81" y="284"/>
                  </a:lnTo>
                  <a:lnTo>
                    <a:pt x="83" y="289"/>
                  </a:lnTo>
                  <a:lnTo>
                    <a:pt x="90" y="291"/>
                  </a:lnTo>
                  <a:lnTo>
                    <a:pt x="92" y="291"/>
                  </a:lnTo>
                  <a:lnTo>
                    <a:pt x="97" y="291"/>
                  </a:lnTo>
                  <a:lnTo>
                    <a:pt x="97" y="284"/>
                  </a:lnTo>
                  <a:lnTo>
                    <a:pt x="97" y="282"/>
                  </a:lnTo>
                  <a:lnTo>
                    <a:pt x="97" y="282"/>
                  </a:lnTo>
                  <a:lnTo>
                    <a:pt x="100" y="282"/>
                  </a:lnTo>
                  <a:lnTo>
                    <a:pt x="102" y="282"/>
                  </a:lnTo>
                  <a:lnTo>
                    <a:pt x="104" y="280"/>
                  </a:lnTo>
                  <a:lnTo>
                    <a:pt x="104" y="275"/>
                  </a:lnTo>
                  <a:lnTo>
                    <a:pt x="107" y="272"/>
                  </a:lnTo>
                  <a:lnTo>
                    <a:pt x="107" y="272"/>
                  </a:lnTo>
                  <a:lnTo>
                    <a:pt x="104" y="270"/>
                  </a:lnTo>
                  <a:lnTo>
                    <a:pt x="104" y="270"/>
                  </a:lnTo>
                  <a:lnTo>
                    <a:pt x="107" y="268"/>
                  </a:lnTo>
                  <a:lnTo>
                    <a:pt x="109" y="268"/>
                  </a:lnTo>
                  <a:lnTo>
                    <a:pt x="111" y="265"/>
                  </a:lnTo>
                  <a:lnTo>
                    <a:pt x="119" y="265"/>
                  </a:lnTo>
                  <a:lnTo>
                    <a:pt x="123" y="261"/>
                  </a:lnTo>
                  <a:lnTo>
                    <a:pt x="128" y="261"/>
                  </a:lnTo>
                  <a:lnTo>
                    <a:pt x="128" y="261"/>
                  </a:lnTo>
                  <a:lnTo>
                    <a:pt x="126" y="258"/>
                  </a:lnTo>
                  <a:lnTo>
                    <a:pt x="128" y="256"/>
                  </a:lnTo>
                  <a:lnTo>
                    <a:pt x="128" y="251"/>
                  </a:lnTo>
                  <a:lnTo>
                    <a:pt x="130" y="246"/>
                  </a:lnTo>
                  <a:lnTo>
                    <a:pt x="133" y="242"/>
                  </a:lnTo>
                  <a:lnTo>
                    <a:pt x="133" y="237"/>
                  </a:lnTo>
                  <a:lnTo>
                    <a:pt x="130" y="237"/>
                  </a:lnTo>
                  <a:lnTo>
                    <a:pt x="135" y="230"/>
                  </a:lnTo>
                  <a:lnTo>
                    <a:pt x="135" y="230"/>
                  </a:lnTo>
                  <a:lnTo>
                    <a:pt x="140" y="227"/>
                  </a:lnTo>
                  <a:lnTo>
                    <a:pt x="142" y="225"/>
                  </a:lnTo>
                  <a:lnTo>
                    <a:pt x="142" y="223"/>
                  </a:lnTo>
                  <a:lnTo>
                    <a:pt x="145" y="223"/>
                  </a:lnTo>
                  <a:lnTo>
                    <a:pt x="147" y="220"/>
                  </a:lnTo>
                  <a:lnTo>
                    <a:pt x="149" y="218"/>
                  </a:lnTo>
                  <a:lnTo>
                    <a:pt x="156" y="213"/>
                  </a:lnTo>
                  <a:lnTo>
                    <a:pt x="161" y="211"/>
                  </a:lnTo>
                  <a:lnTo>
                    <a:pt x="166" y="209"/>
                  </a:lnTo>
                  <a:lnTo>
                    <a:pt x="168" y="211"/>
                  </a:lnTo>
                  <a:lnTo>
                    <a:pt x="173" y="213"/>
                  </a:lnTo>
                  <a:lnTo>
                    <a:pt x="175" y="213"/>
                  </a:lnTo>
                  <a:lnTo>
                    <a:pt x="180" y="213"/>
                  </a:lnTo>
                  <a:lnTo>
                    <a:pt x="185" y="213"/>
                  </a:lnTo>
                  <a:lnTo>
                    <a:pt x="190" y="216"/>
                  </a:lnTo>
                  <a:lnTo>
                    <a:pt x="192" y="216"/>
                  </a:lnTo>
                  <a:lnTo>
                    <a:pt x="194" y="216"/>
                  </a:lnTo>
                  <a:lnTo>
                    <a:pt x="197" y="218"/>
                  </a:lnTo>
                  <a:lnTo>
                    <a:pt x="197" y="220"/>
                  </a:lnTo>
                  <a:lnTo>
                    <a:pt x="199" y="220"/>
                  </a:lnTo>
                  <a:lnTo>
                    <a:pt x="201" y="220"/>
                  </a:lnTo>
                  <a:lnTo>
                    <a:pt x="204" y="220"/>
                  </a:lnTo>
                  <a:lnTo>
                    <a:pt x="206" y="220"/>
                  </a:lnTo>
                  <a:lnTo>
                    <a:pt x="211" y="223"/>
                  </a:lnTo>
                  <a:lnTo>
                    <a:pt x="216" y="220"/>
                  </a:lnTo>
                  <a:lnTo>
                    <a:pt x="218" y="220"/>
                  </a:lnTo>
                  <a:lnTo>
                    <a:pt x="223" y="225"/>
                  </a:lnTo>
                  <a:lnTo>
                    <a:pt x="227" y="223"/>
                  </a:lnTo>
                  <a:lnTo>
                    <a:pt x="227" y="220"/>
                  </a:lnTo>
                  <a:lnTo>
                    <a:pt x="232" y="220"/>
                  </a:lnTo>
                  <a:lnTo>
                    <a:pt x="235" y="223"/>
                  </a:lnTo>
                  <a:lnTo>
                    <a:pt x="235" y="223"/>
                  </a:lnTo>
                  <a:lnTo>
                    <a:pt x="237" y="218"/>
                  </a:lnTo>
                  <a:lnTo>
                    <a:pt x="242" y="218"/>
                  </a:lnTo>
                  <a:lnTo>
                    <a:pt x="242" y="218"/>
                  </a:lnTo>
                  <a:lnTo>
                    <a:pt x="242" y="218"/>
                  </a:lnTo>
                  <a:lnTo>
                    <a:pt x="244" y="216"/>
                  </a:lnTo>
                  <a:lnTo>
                    <a:pt x="242" y="211"/>
                  </a:lnTo>
                  <a:lnTo>
                    <a:pt x="242" y="211"/>
                  </a:lnTo>
                  <a:lnTo>
                    <a:pt x="242" y="209"/>
                  </a:lnTo>
                  <a:lnTo>
                    <a:pt x="244" y="209"/>
                  </a:lnTo>
                  <a:lnTo>
                    <a:pt x="246" y="206"/>
                  </a:lnTo>
                  <a:lnTo>
                    <a:pt x="244" y="201"/>
                  </a:lnTo>
                  <a:lnTo>
                    <a:pt x="244" y="201"/>
                  </a:lnTo>
                  <a:lnTo>
                    <a:pt x="244" y="201"/>
                  </a:lnTo>
                  <a:lnTo>
                    <a:pt x="244" y="199"/>
                  </a:lnTo>
                  <a:lnTo>
                    <a:pt x="242" y="194"/>
                  </a:lnTo>
                  <a:lnTo>
                    <a:pt x="242" y="187"/>
                  </a:lnTo>
                  <a:lnTo>
                    <a:pt x="244" y="185"/>
                  </a:lnTo>
                  <a:lnTo>
                    <a:pt x="244" y="180"/>
                  </a:lnTo>
                  <a:lnTo>
                    <a:pt x="244" y="178"/>
                  </a:lnTo>
                  <a:lnTo>
                    <a:pt x="249" y="173"/>
                  </a:lnTo>
                  <a:lnTo>
                    <a:pt x="256" y="171"/>
                  </a:lnTo>
                  <a:lnTo>
                    <a:pt x="277" y="166"/>
                  </a:lnTo>
                  <a:lnTo>
                    <a:pt x="277" y="145"/>
                  </a:lnTo>
                  <a:lnTo>
                    <a:pt x="268" y="138"/>
                  </a:lnTo>
                  <a:lnTo>
                    <a:pt x="268" y="138"/>
                  </a:lnTo>
                  <a:lnTo>
                    <a:pt x="265" y="138"/>
                  </a:lnTo>
                  <a:lnTo>
                    <a:pt x="265" y="135"/>
                  </a:lnTo>
                  <a:lnTo>
                    <a:pt x="268" y="128"/>
                  </a:lnTo>
                  <a:lnTo>
                    <a:pt x="268" y="126"/>
                  </a:lnTo>
                  <a:lnTo>
                    <a:pt x="268" y="121"/>
                  </a:lnTo>
                  <a:lnTo>
                    <a:pt x="263" y="119"/>
                  </a:lnTo>
                  <a:lnTo>
                    <a:pt x="263" y="116"/>
                  </a:lnTo>
                  <a:lnTo>
                    <a:pt x="261" y="112"/>
                  </a:lnTo>
                  <a:lnTo>
                    <a:pt x="258" y="112"/>
                  </a:lnTo>
                  <a:lnTo>
                    <a:pt x="258" y="109"/>
                  </a:lnTo>
                  <a:lnTo>
                    <a:pt x="256" y="97"/>
                  </a:lnTo>
                  <a:lnTo>
                    <a:pt x="256" y="97"/>
                  </a:lnTo>
                  <a:lnTo>
                    <a:pt x="256" y="93"/>
                  </a:lnTo>
                  <a:lnTo>
                    <a:pt x="258" y="86"/>
                  </a:lnTo>
                  <a:lnTo>
                    <a:pt x="258" y="86"/>
                  </a:lnTo>
                  <a:lnTo>
                    <a:pt x="258" y="83"/>
                  </a:lnTo>
                  <a:lnTo>
                    <a:pt x="261" y="81"/>
                  </a:lnTo>
                  <a:lnTo>
                    <a:pt x="261" y="78"/>
                  </a:lnTo>
                  <a:lnTo>
                    <a:pt x="261" y="78"/>
                  </a:lnTo>
                  <a:lnTo>
                    <a:pt x="258" y="71"/>
                  </a:lnTo>
                  <a:lnTo>
                    <a:pt x="256" y="69"/>
                  </a:lnTo>
                  <a:lnTo>
                    <a:pt x="251" y="64"/>
                  </a:lnTo>
                  <a:lnTo>
                    <a:pt x="249" y="64"/>
                  </a:lnTo>
                  <a:lnTo>
                    <a:pt x="244" y="67"/>
                  </a:lnTo>
                  <a:lnTo>
                    <a:pt x="244" y="67"/>
                  </a:lnTo>
                  <a:lnTo>
                    <a:pt x="237" y="67"/>
                  </a:lnTo>
                  <a:lnTo>
                    <a:pt x="237" y="69"/>
                  </a:lnTo>
                  <a:lnTo>
                    <a:pt x="242" y="69"/>
                  </a:lnTo>
                  <a:lnTo>
                    <a:pt x="242" y="76"/>
                  </a:lnTo>
                  <a:lnTo>
                    <a:pt x="227" y="76"/>
                  </a:lnTo>
                  <a:lnTo>
                    <a:pt x="225" y="71"/>
                  </a:lnTo>
                  <a:lnTo>
                    <a:pt x="225" y="71"/>
                  </a:lnTo>
                  <a:lnTo>
                    <a:pt x="225" y="71"/>
                  </a:lnTo>
                  <a:lnTo>
                    <a:pt x="218" y="67"/>
                  </a:lnTo>
                  <a:lnTo>
                    <a:pt x="218" y="67"/>
                  </a:lnTo>
                  <a:lnTo>
                    <a:pt x="218" y="64"/>
                  </a:lnTo>
                  <a:lnTo>
                    <a:pt x="218" y="62"/>
                  </a:lnTo>
                  <a:lnTo>
                    <a:pt x="194" y="55"/>
                  </a:lnTo>
                  <a:lnTo>
                    <a:pt x="185" y="52"/>
                  </a:lnTo>
                  <a:lnTo>
                    <a:pt x="185" y="52"/>
                  </a:lnTo>
                  <a:lnTo>
                    <a:pt x="182" y="50"/>
                  </a:lnTo>
                  <a:lnTo>
                    <a:pt x="182" y="48"/>
                  </a:lnTo>
                  <a:lnTo>
                    <a:pt x="182" y="43"/>
                  </a:lnTo>
                  <a:lnTo>
                    <a:pt x="182" y="41"/>
                  </a:lnTo>
                  <a:lnTo>
                    <a:pt x="180" y="36"/>
                  </a:lnTo>
                  <a:lnTo>
                    <a:pt x="180" y="36"/>
                  </a:lnTo>
                  <a:lnTo>
                    <a:pt x="178" y="36"/>
                  </a:lnTo>
                  <a:lnTo>
                    <a:pt x="175" y="29"/>
                  </a:lnTo>
                  <a:lnTo>
                    <a:pt x="175" y="26"/>
                  </a:lnTo>
                  <a:lnTo>
                    <a:pt x="173" y="26"/>
                  </a:lnTo>
                  <a:lnTo>
                    <a:pt x="171" y="24"/>
                  </a:lnTo>
                  <a:lnTo>
                    <a:pt x="171" y="22"/>
                  </a:lnTo>
                  <a:lnTo>
                    <a:pt x="171" y="19"/>
                  </a:lnTo>
                  <a:lnTo>
                    <a:pt x="171" y="19"/>
                  </a:lnTo>
                  <a:lnTo>
                    <a:pt x="171" y="19"/>
                  </a:lnTo>
                  <a:lnTo>
                    <a:pt x="164" y="15"/>
                  </a:lnTo>
                  <a:lnTo>
                    <a:pt x="164" y="15"/>
                  </a:lnTo>
                  <a:lnTo>
                    <a:pt x="164" y="12"/>
                  </a:lnTo>
                  <a:lnTo>
                    <a:pt x="166" y="12"/>
                  </a:lnTo>
                  <a:lnTo>
                    <a:pt x="168" y="5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21" y="0"/>
                  </a:lnTo>
                  <a:lnTo>
                    <a:pt x="104" y="0"/>
                  </a:lnTo>
                  <a:lnTo>
                    <a:pt x="64" y="0"/>
                  </a:lnTo>
                  <a:lnTo>
                    <a:pt x="36" y="0"/>
                  </a:lnTo>
                  <a:lnTo>
                    <a:pt x="33" y="3"/>
                  </a:lnTo>
                  <a:lnTo>
                    <a:pt x="24" y="10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8" name="Freeform 100"/>
            <p:cNvSpPr>
              <a:spLocks/>
            </p:cNvSpPr>
            <p:nvPr/>
          </p:nvSpPr>
          <p:spPr bwMode="auto">
            <a:xfrm>
              <a:off x="1200568" y="1264653"/>
              <a:ext cx="266700" cy="484188"/>
            </a:xfrm>
            <a:custGeom>
              <a:avLst/>
              <a:gdLst>
                <a:gd name="T0" fmla="*/ 73 w 168"/>
                <a:gd name="T1" fmla="*/ 265 h 305"/>
                <a:gd name="T2" fmla="*/ 73 w 168"/>
                <a:gd name="T3" fmla="*/ 241 h 305"/>
                <a:gd name="T4" fmla="*/ 90 w 168"/>
                <a:gd name="T5" fmla="*/ 223 h 305"/>
                <a:gd name="T6" fmla="*/ 92 w 168"/>
                <a:gd name="T7" fmla="*/ 218 h 305"/>
                <a:gd name="T8" fmla="*/ 94 w 168"/>
                <a:gd name="T9" fmla="*/ 215 h 305"/>
                <a:gd name="T10" fmla="*/ 97 w 168"/>
                <a:gd name="T11" fmla="*/ 206 h 305"/>
                <a:gd name="T12" fmla="*/ 97 w 168"/>
                <a:gd name="T13" fmla="*/ 204 h 305"/>
                <a:gd name="T14" fmla="*/ 97 w 168"/>
                <a:gd name="T15" fmla="*/ 199 h 305"/>
                <a:gd name="T16" fmla="*/ 104 w 168"/>
                <a:gd name="T17" fmla="*/ 192 h 305"/>
                <a:gd name="T18" fmla="*/ 104 w 168"/>
                <a:gd name="T19" fmla="*/ 161 h 305"/>
                <a:gd name="T20" fmla="*/ 104 w 168"/>
                <a:gd name="T21" fmla="*/ 130 h 305"/>
                <a:gd name="T22" fmla="*/ 106 w 168"/>
                <a:gd name="T23" fmla="*/ 126 h 305"/>
                <a:gd name="T24" fmla="*/ 106 w 168"/>
                <a:gd name="T25" fmla="*/ 126 h 305"/>
                <a:gd name="T26" fmla="*/ 113 w 168"/>
                <a:gd name="T27" fmla="*/ 104 h 305"/>
                <a:gd name="T28" fmla="*/ 116 w 168"/>
                <a:gd name="T29" fmla="*/ 95 h 305"/>
                <a:gd name="T30" fmla="*/ 128 w 168"/>
                <a:gd name="T31" fmla="*/ 73 h 305"/>
                <a:gd name="T32" fmla="*/ 135 w 168"/>
                <a:gd name="T33" fmla="*/ 64 h 305"/>
                <a:gd name="T34" fmla="*/ 151 w 168"/>
                <a:gd name="T35" fmla="*/ 38 h 305"/>
                <a:gd name="T36" fmla="*/ 156 w 168"/>
                <a:gd name="T37" fmla="*/ 26 h 305"/>
                <a:gd name="T38" fmla="*/ 158 w 168"/>
                <a:gd name="T39" fmla="*/ 21 h 305"/>
                <a:gd name="T40" fmla="*/ 163 w 168"/>
                <a:gd name="T41" fmla="*/ 12 h 305"/>
                <a:gd name="T42" fmla="*/ 165 w 168"/>
                <a:gd name="T43" fmla="*/ 10 h 305"/>
                <a:gd name="T44" fmla="*/ 165 w 168"/>
                <a:gd name="T45" fmla="*/ 10 h 305"/>
                <a:gd name="T46" fmla="*/ 165 w 168"/>
                <a:gd name="T47" fmla="*/ 7 h 305"/>
                <a:gd name="T48" fmla="*/ 168 w 168"/>
                <a:gd name="T49" fmla="*/ 5 h 305"/>
                <a:gd name="T50" fmla="*/ 154 w 168"/>
                <a:gd name="T51" fmla="*/ 5 h 305"/>
                <a:gd name="T52" fmla="*/ 147 w 168"/>
                <a:gd name="T53" fmla="*/ 5 h 305"/>
                <a:gd name="T54" fmla="*/ 135 w 168"/>
                <a:gd name="T55" fmla="*/ 5 h 305"/>
                <a:gd name="T56" fmla="*/ 125 w 168"/>
                <a:gd name="T57" fmla="*/ 5 h 305"/>
                <a:gd name="T58" fmla="*/ 97 w 168"/>
                <a:gd name="T59" fmla="*/ 3 h 305"/>
                <a:gd name="T60" fmla="*/ 92 w 168"/>
                <a:gd name="T61" fmla="*/ 3 h 305"/>
                <a:gd name="T62" fmla="*/ 90 w 168"/>
                <a:gd name="T63" fmla="*/ 3 h 305"/>
                <a:gd name="T64" fmla="*/ 64 w 168"/>
                <a:gd name="T65" fmla="*/ 3 h 305"/>
                <a:gd name="T66" fmla="*/ 0 w 168"/>
                <a:gd name="T67" fmla="*/ 0 h 305"/>
                <a:gd name="T68" fmla="*/ 4 w 168"/>
                <a:gd name="T69" fmla="*/ 29 h 305"/>
                <a:gd name="T70" fmla="*/ 4 w 168"/>
                <a:gd name="T71" fmla="*/ 33 h 305"/>
                <a:gd name="T72" fmla="*/ 7 w 168"/>
                <a:gd name="T73" fmla="*/ 50 h 305"/>
                <a:gd name="T74" fmla="*/ 9 w 168"/>
                <a:gd name="T75" fmla="*/ 78 h 305"/>
                <a:gd name="T76" fmla="*/ 12 w 168"/>
                <a:gd name="T77" fmla="*/ 104 h 305"/>
                <a:gd name="T78" fmla="*/ 16 w 168"/>
                <a:gd name="T79" fmla="*/ 135 h 305"/>
                <a:gd name="T80" fmla="*/ 19 w 168"/>
                <a:gd name="T81" fmla="*/ 142 h 305"/>
                <a:gd name="T82" fmla="*/ 21 w 168"/>
                <a:gd name="T83" fmla="*/ 166 h 305"/>
                <a:gd name="T84" fmla="*/ 26 w 168"/>
                <a:gd name="T85" fmla="*/ 199 h 305"/>
                <a:gd name="T86" fmla="*/ 28 w 168"/>
                <a:gd name="T87" fmla="*/ 213 h 305"/>
                <a:gd name="T88" fmla="*/ 28 w 168"/>
                <a:gd name="T89" fmla="*/ 215 h 305"/>
                <a:gd name="T90" fmla="*/ 31 w 168"/>
                <a:gd name="T91" fmla="*/ 232 h 305"/>
                <a:gd name="T92" fmla="*/ 31 w 168"/>
                <a:gd name="T93" fmla="*/ 234 h 305"/>
                <a:gd name="T94" fmla="*/ 35 w 168"/>
                <a:gd name="T95" fmla="*/ 258 h 305"/>
                <a:gd name="T96" fmla="*/ 38 w 168"/>
                <a:gd name="T97" fmla="*/ 272 h 305"/>
                <a:gd name="T98" fmla="*/ 38 w 168"/>
                <a:gd name="T99" fmla="*/ 275 h 305"/>
                <a:gd name="T100" fmla="*/ 38 w 168"/>
                <a:gd name="T101" fmla="*/ 277 h 305"/>
                <a:gd name="T102" fmla="*/ 38 w 168"/>
                <a:gd name="T103" fmla="*/ 277 h 305"/>
                <a:gd name="T104" fmla="*/ 42 w 168"/>
                <a:gd name="T105" fmla="*/ 303 h 305"/>
                <a:gd name="T106" fmla="*/ 42 w 168"/>
                <a:gd name="T107" fmla="*/ 305 h 305"/>
                <a:gd name="T108" fmla="*/ 73 w 168"/>
                <a:gd name="T109" fmla="*/ 268 h 305"/>
                <a:gd name="T110" fmla="*/ 73 w 168"/>
                <a:gd name="T111" fmla="*/ 26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8" h="305">
                  <a:moveTo>
                    <a:pt x="73" y="265"/>
                  </a:moveTo>
                  <a:lnTo>
                    <a:pt x="73" y="241"/>
                  </a:lnTo>
                  <a:lnTo>
                    <a:pt x="90" y="223"/>
                  </a:lnTo>
                  <a:lnTo>
                    <a:pt x="92" y="218"/>
                  </a:lnTo>
                  <a:lnTo>
                    <a:pt x="94" y="215"/>
                  </a:lnTo>
                  <a:lnTo>
                    <a:pt x="97" y="206"/>
                  </a:lnTo>
                  <a:lnTo>
                    <a:pt x="97" y="204"/>
                  </a:lnTo>
                  <a:lnTo>
                    <a:pt x="97" y="199"/>
                  </a:lnTo>
                  <a:lnTo>
                    <a:pt x="104" y="192"/>
                  </a:lnTo>
                  <a:lnTo>
                    <a:pt x="104" y="161"/>
                  </a:lnTo>
                  <a:lnTo>
                    <a:pt x="104" y="130"/>
                  </a:lnTo>
                  <a:lnTo>
                    <a:pt x="106" y="126"/>
                  </a:lnTo>
                  <a:lnTo>
                    <a:pt x="106" y="126"/>
                  </a:lnTo>
                  <a:lnTo>
                    <a:pt x="113" y="104"/>
                  </a:lnTo>
                  <a:lnTo>
                    <a:pt x="116" y="95"/>
                  </a:lnTo>
                  <a:lnTo>
                    <a:pt x="128" y="73"/>
                  </a:lnTo>
                  <a:lnTo>
                    <a:pt x="135" y="64"/>
                  </a:lnTo>
                  <a:lnTo>
                    <a:pt x="151" y="38"/>
                  </a:lnTo>
                  <a:lnTo>
                    <a:pt x="156" y="26"/>
                  </a:lnTo>
                  <a:lnTo>
                    <a:pt x="158" y="21"/>
                  </a:lnTo>
                  <a:lnTo>
                    <a:pt x="163" y="12"/>
                  </a:lnTo>
                  <a:lnTo>
                    <a:pt x="165" y="10"/>
                  </a:lnTo>
                  <a:lnTo>
                    <a:pt x="165" y="10"/>
                  </a:lnTo>
                  <a:lnTo>
                    <a:pt x="165" y="7"/>
                  </a:lnTo>
                  <a:lnTo>
                    <a:pt x="168" y="5"/>
                  </a:lnTo>
                  <a:lnTo>
                    <a:pt x="154" y="5"/>
                  </a:lnTo>
                  <a:lnTo>
                    <a:pt x="147" y="5"/>
                  </a:lnTo>
                  <a:lnTo>
                    <a:pt x="135" y="5"/>
                  </a:lnTo>
                  <a:lnTo>
                    <a:pt x="125" y="5"/>
                  </a:lnTo>
                  <a:lnTo>
                    <a:pt x="97" y="3"/>
                  </a:lnTo>
                  <a:lnTo>
                    <a:pt x="92" y="3"/>
                  </a:lnTo>
                  <a:lnTo>
                    <a:pt x="90" y="3"/>
                  </a:lnTo>
                  <a:lnTo>
                    <a:pt x="64" y="3"/>
                  </a:lnTo>
                  <a:lnTo>
                    <a:pt x="0" y="0"/>
                  </a:lnTo>
                  <a:lnTo>
                    <a:pt x="4" y="29"/>
                  </a:lnTo>
                  <a:lnTo>
                    <a:pt x="4" y="33"/>
                  </a:lnTo>
                  <a:lnTo>
                    <a:pt x="7" y="50"/>
                  </a:lnTo>
                  <a:lnTo>
                    <a:pt x="9" y="78"/>
                  </a:lnTo>
                  <a:lnTo>
                    <a:pt x="12" y="104"/>
                  </a:lnTo>
                  <a:lnTo>
                    <a:pt x="16" y="135"/>
                  </a:lnTo>
                  <a:lnTo>
                    <a:pt x="19" y="142"/>
                  </a:lnTo>
                  <a:lnTo>
                    <a:pt x="21" y="166"/>
                  </a:lnTo>
                  <a:lnTo>
                    <a:pt x="26" y="199"/>
                  </a:lnTo>
                  <a:lnTo>
                    <a:pt x="28" y="213"/>
                  </a:lnTo>
                  <a:lnTo>
                    <a:pt x="28" y="215"/>
                  </a:lnTo>
                  <a:lnTo>
                    <a:pt x="31" y="232"/>
                  </a:lnTo>
                  <a:lnTo>
                    <a:pt x="31" y="234"/>
                  </a:lnTo>
                  <a:lnTo>
                    <a:pt x="35" y="258"/>
                  </a:lnTo>
                  <a:lnTo>
                    <a:pt x="38" y="272"/>
                  </a:lnTo>
                  <a:lnTo>
                    <a:pt x="38" y="275"/>
                  </a:lnTo>
                  <a:lnTo>
                    <a:pt x="38" y="277"/>
                  </a:lnTo>
                  <a:lnTo>
                    <a:pt x="38" y="277"/>
                  </a:lnTo>
                  <a:lnTo>
                    <a:pt x="42" y="303"/>
                  </a:lnTo>
                  <a:lnTo>
                    <a:pt x="42" y="305"/>
                  </a:lnTo>
                  <a:lnTo>
                    <a:pt x="73" y="268"/>
                  </a:lnTo>
                  <a:lnTo>
                    <a:pt x="73" y="265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59" name="Freeform 101"/>
            <p:cNvSpPr>
              <a:spLocks/>
            </p:cNvSpPr>
            <p:nvPr/>
          </p:nvSpPr>
          <p:spPr bwMode="auto">
            <a:xfrm>
              <a:off x="1267243" y="1272591"/>
              <a:ext cx="538163" cy="536575"/>
            </a:xfrm>
            <a:custGeom>
              <a:avLst/>
              <a:gdLst>
                <a:gd name="T0" fmla="*/ 86 w 339"/>
                <a:gd name="T1" fmla="*/ 331 h 338"/>
                <a:gd name="T2" fmla="*/ 114 w 339"/>
                <a:gd name="T3" fmla="*/ 331 h 338"/>
                <a:gd name="T4" fmla="*/ 116 w 339"/>
                <a:gd name="T5" fmla="*/ 333 h 338"/>
                <a:gd name="T6" fmla="*/ 121 w 339"/>
                <a:gd name="T7" fmla="*/ 338 h 338"/>
                <a:gd name="T8" fmla="*/ 126 w 339"/>
                <a:gd name="T9" fmla="*/ 333 h 338"/>
                <a:gd name="T10" fmla="*/ 128 w 339"/>
                <a:gd name="T11" fmla="*/ 331 h 338"/>
                <a:gd name="T12" fmla="*/ 164 w 339"/>
                <a:gd name="T13" fmla="*/ 331 h 338"/>
                <a:gd name="T14" fmla="*/ 202 w 339"/>
                <a:gd name="T15" fmla="*/ 333 h 338"/>
                <a:gd name="T16" fmla="*/ 230 w 339"/>
                <a:gd name="T17" fmla="*/ 333 h 338"/>
                <a:gd name="T18" fmla="*/ 285 w 339"/>
                <a:gd name="T19" fmla="*/ 336 h 338"/>
                <a:gd name="T20" fmla="*/ 296 w 339"/>
                <a:gd name="T21" fmla="*/ 336 h 338"/>
                <a:gd name="T22" fmla="*/ 311 w 339"/>
                <a:gd name="T23" fmla="*/ 336 h 338"/>
                <a:gd name="T24" fmla="*/ 315 w 339"/>
                <a:gd name="T25" fmla="*/ 336 h 338"/>
                <a:gd name="T26" fmla="*/ 329 w 339"/>
                <a:gd name="T27" fmla="*/ 336 h 338"/>
                <a:gd name="T28" fmla="*/ 332 w 339"/>
                <a:gd name="T29" fmla="*/ 307 h 338"/>
                <a:gd name="T30" fmla="*/ 339 w 339"/>
                <a:gd name="T31" fmla="*/ 234 h 338"/>
                <a:gd name="T32" fmla="*/ 329 w 339"/>
                <a:gd name="T33" fmla="*/ 225 h 338"/>
                <a:gd name="T34" fmla="*/ 299 w 339"/>
                <a:gd name="T35" fmla="*/ 225 h 338"/>
                <a:gd name="T36" fmla="*/ 270 w 339"/>
                <a:gd name="T37" fmla="*/ 225 h 338"/>
                <a:gd name="T38" fmla="*/ 256 w 339"/>
                <a:gd name="T39" fmla="*/ 222 h 338"/>
                <a:gd name="T40" fmla="*/ 258 w 339"/>
                <a:gd name="T41" fmla="*/ 215 h 338"/>
                <a:gd name="T42" fmla="*/ 261 w 339"/>
                <a:gd name="T43" fmla="*/ 208 h 338"/>
                <a:gd name="T44" fmla="*/ 270 w 339"/>
                <a:gd name="T45" fmla="*/ 189 h 338"/>
                <a:gd name="T46" fmla="*/ 268 w 339"/>
                <a:gd name="T47" fmla="*/ 184 h 338"/>
                <a:gd name="T48" fmla="*/ 263 w 339"/>
                <a:gd name="T49" fmla="*/ 184 h 338"/>
                <a:gd name="T50" fmla="*/ 249 w 339"/>
                <a:gd name="T51" fmla="*/ 177 h 338"/>
                <a:gd name="T52" fmla="*/ 235 w 339"/>
                <a:gd name="T53" fmla="*/ 177 h 338"/>
                <a:gd name="T54" fmla="*/ 235 w 339"/>
                <a:gd name="T55" fmla="*/ 121 h 338"/>
                <a:gd name="T56" fmla="*/ 230 w 339"/>
                <a:gd name="T57" fmla="*/ 111 h 338"/>
                <a:gd name="T58" fmla="*/ 223 w 339"/>
                <a:gd name="T59" fmla="*/ 111 h 338"/>
                <a:gd name="T60" fmla="*/ 197 w 339"/>
                <a:gd name="T61" fmla="*/ 109 h 338"/>
                <a:gd name="T62" fmla="*/ 192 w 339"/>
                <a:gd name="T63" fmla="*/ 106 h 338"/>
                <a:gd name="T64" fmla="*/ 192 w 339"/>
                <a:gd name="T65" fmla="*/ 92 h 338"/>
                <a:gd name="T66" fmla="*/ 192 w 339"/>
                <a:gd name="T67" fmla="*/ 87 h 338"/>
                <a:gd name="T68" fmla="*/ 192 w 339"/>
                <a:gd name="T69" fmla="*/ 76 h 338"/>
                <a:gd name="T70" fmla="*/ 192 w 339"/>
                <a:gd name="T71" fmla="*/ 50 h 338"/>
                <a:gd name="T72" fmla="*/ 195 w 339"/>
                <a:gd name="T73" fmla="*/ 24 h 338"/>
                <a:gd name="T74" fmla="*/ 195 w 339"/>
                <a:gd name="T75" fmla="*/ 2 h 338"/>
                <a:gd name="T76" fmla="*/ 138 w 339"/>
                <a:gd name="T77" fmla="*/ 0 h 338"/>
                <a:gd name="T78" fmla="*/ 123 w 339"/>
                <a:gd name="T79" fmla="*/ 2 h 338"/>
                <a:gd name="T80" fmla="*/ 123 w 339"/>
                <a:gd name="T81" fmla="*/ 5 h 338"/>
                <a:gd name="T82" fmla="*/ 116 w 339"/>
                <a:gd name="T83" fmla="*/ 16 h 338"/>
                <a:gd name="T84" fmla="*/ 109 w 339"/>
                <a:gd name="T85" fmla="*/ 33 h 338"/>
                <a:gd name="T86" fmla="*/ 86 w 339"/>
                <a:gd name="T87" fmla="*/ 68 h 338"/>
                <a:gd name="T88" fmla="*/ 71 w 339"/>
                <a:gd name="T89" fmla="*/ 99 h 338"/>
                <a:gd name="T90" fmla="*/ 64 w 339"/>
                <a:gd name="T91" fmla="*/ 121 h 338"/>
                <a:gd name="T92" fmla="*/ 62 w 339"/>
                <a:gd name="T93" fmla="*/ 156 h 338"/>
                <a:gd name="T94" fmla="*/ 55 w 339"/>
                <a:gd name="T95" fmla="*/ 194 h 338"/>
                <a:gd name="T96" fmla="*/ 55 w 339"/>
                <a:gd name="T97" fmla="*/ 201 h 338"/>
                <a:gd name="T98" fmla="*/ 50 w 339"/>
                <a:gd name="T99" fmla="*/ 213 h 338"/>
                <a:gd name="T100" fmla="*/ 31 w 339"/>
                <a:gd name="T101" fmla="*/ 236 h 338"/>
                <a:gd name="T102" fmla="*/ 31 w 339"/>
                <a:gd name="T103" fmla="*/ 263 h 338"/>
                <a:gd name="T104" fmla="*/ 5 w 339"/>
                <a:gd name="T105" fmla="*/ 329 h 338"/>
                <a:gd name="T106" fmla="*/ 67 w 339"/>
                <a:gd name="T107" fmla="*/ 33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39" h="338">
                  <a:moveTo>
                    <a:pt x="67" y="331"/>
                  </a:moveTo>
                  <a:lnTo>
                    <a:pt x="86" y="331"/>
                  </a:lnTo>
                  <a:lnTo>
                    <a:pt x="86" y="331"/>
                  </a:lnTo>
                  <a:lnTo>
                    <a:pt x="114" y="331"/>
                  </a:lnTo>
                  <a:lnTo>
                    <a:pt x="114" y="331"/>
                  </a:lnTo>
                  <a:lnTo>
                    <a:pt x="116" y="333"/>
                  </a:lnTo>
                  <a:lnTo>
                    <a:pt x="116" y="336"/>
                  </a:lnTo>
                  <a:lnTo>
                    <a:pt x="121" y="338"/>
                  </a:lnTo>
                  <a:lnTo>
                    <a:pt x="126" y="338"/>
                  </a:lnTo>
                  <a:lnTo>
                    <a:pt x="126" y="333"/>
                  </a:lnTo>
                  <a:lnTo>
                    <a:pt x="126" y="331"/>
                  </a:lnTo>
                  <a:lnTo>
                    <a:pt x="128" y="331"/>
                  </a:lnTo>
                  <a:lnTo>
                    <a:pt x="147" y="331"/>
                  </a:lnTo>
                  <a:lnTo>
                    <a:pt x="164" y="331"/>
                  </a:lnTo>
                  <a:lnTo>
                    <a:pt x="176" y="333"/>
                  </a:lnTo>
                  <a:lnTo>
                    <a:pt x="202" y="333"/>
                  </a:lnTo>
                  <a:lnTo>
                    <a:pt x="204" y="333"/>
                  </a:lnTo>
                  <a:lnTo>
                    <a:pt x="230" y="333"/>
                  </a:lnTo>
                  <a:lnTo>
                    <a:pt x="273" y="336"/>
                  </a:lnTo>
                  <a:lnTo>
                    <a:pt x="285" y="336"/>
                  </a:lnTo>
                  <a:lnTo>
                    <a:pt x="285" y="336"/>
                  </a:lnTo>
                  <a:lnTo>
                    <a:pt x="296" y="336"/>
                  </a:lnTo>
                  <a:lnTo>
                    <a:pt x="301" y="336"/>
                  </a:lnTo>
                  <a:lnTo>
                    <a:pt x="311" y="336"/>
                  </a:lnTo>
                  <a:lnTo>
                    <a:pt x="311" y="336"/>
                  </a:lnTo>
                  <a:lnTo>
                    <a:pt x="315" y="336"/>
                  </a:lnTo>
                  <a:lnTo>
                    <a:pt x="322" y="336"/>
                  </a:lnTo>
                  <a:lnTo>
                    <a:pt x="329" y="336"/>
                  </a:lnTo>
                  <a:lnTo>
                    <a:pt x="329" y="307"/>
                  </a:lnTo>
                  <a:lnTo>
                    <a:pt x="332" y="307"/>
                  </a:lnTo>
                  <a:lnTo>
                    <a:pt x="337" y="307"/>
                  </a:lnTo>
                  <a:lnTo>
                    <a:pt x="339" y="234"/>
                  </a:lnTo>
                  <a:lnTo>
                    <a:pt x="339" y="225"/>
                  </a:lnTo>
                  <a:lnTo>
                    <a:pt x="329" y="225"/>
                  </a:lnTo>
                  <a:lnTo>
                    <a:pt x="311" y="225"/>
                  </a:lnTo>
                  <a:lnTo>
                    <a:pt x="299" y="225"/>
                  </a:lnTo>
                  <a:lnTo>
                    <a:pt x="277" y="225"/>
                  </a:lnTo>
                  <a:lnTo>
                    <a:pt x="270" y="225"/>
                  </a:lnTo>
                  <a:lnTo>
                    <a:pt x="256" y="225"/>
                  </a:lnTo>
                  <a:lnTo>
                    <a:pt x="256" y="222"/>
                  </a:lnTo>
                  <a:lnTo>
                    <a:pt x="258" y="218"/>
                  </a:lnTo>
                  <a:lnTo>
                    <a:pt x="258" y="215"/>
                  </a:lnTo>
                  <a:lnTo>
                    <a:pt x="261" y="210"/>
                  </a:lnTo>
                  <a:lnTo>
                    <a:pt x="261" y="208"/>
                  </a:lnTo>
                  <a:lnTo>
                    <a:pt x="268" y="194"/>
                  </a:lnTo>
                  <a:lnTo>
                    <a:pt x="270" y="189"/>
                  </a:lnTo>
                  <a:lnTo>
                    <a:pt x="273" y="184"/>
                  </a:lnTo>
                  <a:lnTo>
                    <a:pt x="268" y="184"/>
                  </a:lnTo>
                  <a:lnTo>
                    <a:pt x="266" y="184"/>
                  </a:lnTo>
                  <a:lnTo>
                    <a:pt x="263" y="184"/>
                  </a:lnTo>
                  <a:lnTo>
                    <a:pt x="263" y="177"/>
                  </a:lnTo>
                  <a:lnTo>
                    <a:pt x="249" y="177"/>
                  </a:lnTo>
                  <a:lnTo>
                    <a:pt x="235" y="177"/>
                  </a:lnTo>
                  <a:lnTo>
                    <a:pt x="235" y="177"/>
                  </a:lnTo>
                  <a:lnTo>
                    <a:pt x="235" y="137"/>
                  </a:lnTo>
                  <a:lnTo>
                    <a:pt x="235" y="121"/>
                  </a:lnTo>
                  <a:lnTo>
                    <a:pt x="235" y="111"/>
                  </a:lnTo>
                  <a:lnTo>
                    <a:pt x="230" y="111"/>
                  </a:lnTo>
                  <a:lnTo>
                    <a:pt x="225" y="111"/>
                  </a:lnTo>
                  <a:lnTo>
                    <a:pt x="223" y="111"/>
                  </a:lnTo>
                  <a:lnTo>
                    <a:pt x="216" y="111"/>
                  </a:lnTo>
                  <a:lnTo>
                    <a:pt x="197" y="109"/>
                  </a:lnTo>
                  <a:lnTo>
                    <a:pt x="192" y="109"/>
                  </a:lnTo>
                  <a:lnTo>
                    <a:pt x="192" y="106"/>
                  </a:lnTo>
                  <a:lnTo>
                    <a:pt x="192" y="104"/>
                  </a:lnTo>
                  <a:lnTo>
                    <a:pt x="192" y="92"/>
                  </a:lnTo>
                  <a:lnTo>
                    <a:pt x="192" y="92"/>
                  </a:lnTo>
                  <a:lnTo>
                    <a:pt x="192" y="87"/>
                  </a:lnTo>
                  <a:lnTo>
                    <a:pt x="192" y="83"/>
                  </a:lnTo>
                  <a:lnTo>
                    <a:pt x="192" y="76"/>
                  </a:lnTo>
                  <a:lnTo>
                    <a:pt x="192" y="71"/>
                  </a:lnTo>
                  <a:lnTo>
                    <a:pt x="192" y="50"/>
                  </a:lnTo>
                  <a:lnTo>
                    <a:pt x="192" y="35"/>
                  </a:lnTo>
                  <a:lnTo>
                    <a:pt x="195" y="24"/>
                  </a:lnTo>
                  <a:lnTo>
                    <a:pt x="195" y="12"/>
                  </a:lnTo>
                  <a:lnTo>
                    <a:pt x="195" y="2"/>
                  </a:lnTo>
                  <a:lnTo>
                    <a:pt x="195" y="0"/>
                  </a:lnTo>
                  <a:lnTo>
                    <a:pt x="138" y="0"/>
                  </a:lnTo>
                  <a:lnTo>
                    <a:pt x="126" y="0"/>
                  </a:lnTo>
                  <a:lnTo>
                    <a:pt x="123" y="2"/>
                  </a:lnTo>
                  <a:lnTo>
                    <a:pt x="123" y="5"/>
                  </a:lnTo>
                  <a:lnTo>
                    <a:pt x="123" y="5"/>
                  </a:lnTo>
                  <a:lnTo>
                    <a:pt x="121" y="7"/>
                  </a:lnTo>
                  <a:lnTo>
                    <a:pt x="116" y="16"/>
                  </a:lnTo>
                  <a:lnTo>
                    <a:pt x="114" y="21"/>
                  </a:lnTo>
                  <a:lnTo>
                    <a:pt x="109" y="33"/>
                  </a:lnTo>
                  <a:lnTo>
                    <a:pt x="93" y="59"/>
                  </a:lnTo>
                  <a:lnTo>
                    <a:pt x="86" y="68"/>
                  </a:lnTo>
                  <a:lnTo>
                    <a:pt x="74" y="90"/>
                  </a:lnTo>
                  <a:lnTo>
                    <a:pt x="71" y="99"/>
                  </a:lnTo>
                  <a:lnTo>
                    <a:pt x="64" y="121"/>
                  </a:lnTo>
                  <a:lnTo>
                    <a:pt x="64" y="121"/>
                  </a:lnTo>
                  <a:lnTo>
                    <a:pt x="62" y="125"/>
                  </a:lnTo>
                  <a:lnTo>
                    <a:pt x="62" y="156"/>
                  </a:lnTo>
                  <a:lnTo>
                    <a:pt x="62" y="187"/>
                  </a:lnTo>
                  <a:lnTo>
                    <a:pt x="55" y="194"/>
                  </a:lnTo>
                  <a:lnTo>
                    <a:pt x="55" y="199"/>
                  </a:lnTo>
                  <a:lnTo>
                    <a:pt x="55" y="201"/>
                  </a:lnTo>
                  <a:lnTo>
                    <a:pt x="52" y="210"/>
                  </a:lnTo>
                  <a:lnTo>
                    <a:pt x="50" y="213"/>
                  </a:lnTo>
                  <a:lnTo>
                    <a:pt x="48" y="218"/>
                  </a:lnTo>
                  <a:lnTo>
                    <a:pt x="31" y="236"/>
                  </a:lnTo>
                  <a:lnTo>
                    <a:pt x="31" y="260"/>
                  </a:lnTo>
                  <a:lnTo>
                    <a:pt x="31" y="263"/>
                  </a:lnTo>
                  <a:lnTo>
                    <a:pt x="0" y="300"/>
                  </a:lnTo>
                  <a:lnTo>
                    <a:pt x="5" y="329"/>
                  </a:lnTo>
                  <a:lnTo>
                    <a:pt x="67" y="331"/>
                  </a:lnTo>
                  <a:lnTo>
                    <a:pt x="67" y="331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0" name="Freeform 102"/>
            <p:cNvSpPr>
              <a:spLocks/>
            </p:cNvSpPr>
            <p:nvPr/>
          </p:nvSpPr>
          <p:spPr bwMode="auto">
            <a:xfrm>
              <a:off x="1572043" y="1272591"/>
              <a:ext cx="315913" cy="292099"/>
            </a:xfrm>
            <a:custGeom>
              <a:avLst/>
              <a:gdLst>
                <a:gd name="T0" fmla="*/ 3 w 199"/>
                <a:gd name="T1" fmla="*/ 24 h 184"/>
                <a:gd name="T2" fmla="*/ 0 w 199"/>
                <a:gd name="T3" fmla="*/ 50 h 184"/>
                <a:gd name="T4" fmla="*/ 0 w 199"/>
                <a:gd name="T5" fmla="*/ 76 h 184"/>
                <a:gd name="T6" fmla="*/ 0 w 199"/>
                <a:gd name="T7" fmla="*/ 87 h 184"/>
                <a:gd name="T8" fmla="*/ 0 w 199"/>
                <a:gd name="T9" fmla="*/ 92 h 184"/>
                <a:gd name="T10" fmla="*/ 0 w 199"/>
                <a:gd name="T11" fmla="*/ 106 h 184"/>
                <a:gd name="T12" fmla="*/ 5 w 199"/>
                <a:gd name="T13" fmla="*/ 109 h 184"/>
                <a:gd name="T14" fmla="*/ 31 w 199"/>
                <a:gd name="T15" fmla="*/ 111 h 184"/>
                <a:gd name="T16" fmla="*/ 38 w 199"/>
                <a:gd name="T17" fmla="*/ 111 h 184"/>
                <a:gd name="T18" fmla="*/ 43 w 199"/>
                <a:gd name="T19" fmla="*/ 121 h 184"/>
                <a:gd name="T20" fmla="*/ 43 w 199"/>
                <a:gd name="T21" fmla="*/ 177 h 184"/>
                <a:gd name="T22" fmla="*/ 57 w 199"/>
                <a:gd name="T23" fmla="*/ 177 h 184"/>
                <a:gd name="T24" fmla="*/ 71 w 199"/>
                <a:gd name="T25" fmla="*/ 184 h 184"/>
                <a:gd name="T26" fmla="*/ 76 w 199"/>
                <a:gd name="T27" fmla="*/ 184 h 184"/>
                <a:gd name="T28" fmla="*/ 85 w 199"/>
                <a:gd name="T29" fmla="*/ 170 h 184"/>
                <a:gd name="T30" fmla="*/ 90 w 199"/>
                <a:gd name="T31" fmla="*/ 147 h 184"/>
                <a:gd name="T32" fmla="*/ 93 w 199"/>
                <a:gd name="T33" fmla="*/ 142 h 184"/>
                <a:gd name="T34" fmla="*/ 97 w 199"/>
                <a:gd name="T35" fmla="*/ 142 h 184"/>
                <a:gd name="T36" fmla="*/ 109 w 199"/>
                <a:gd name="T37" fmla="*/ 147 h 184"/>
                <a:gd name="T38" fmla="*/ 137 w 199"/>
                <a:gd name="T39" fmla="*/ 142 h 184"/>
                <a:gd name="T40" fmla="*/ 140 w 199"/>
                <a:gd name="T41" fmla="*/ 130 h 184"/>
                <a:gd name="T42" fmla="*/ 140 w 199"/>
                <a:gd name="T43" fmla="*/ 121 h 184"/>
                <a:gd name="T44" fmla="*/ 145 w 199"/>
                <a:gd name="T45" fmla="*/ 104 h 184"/>
                <a:gd name="T46" fmla="*/ 161 w 199"/>
                <a:gd name="T47" fmla="*/ 104 h 184"/>
                <a:gd name="T48" fmla="*/ 161 w 199"/>
                <a:gd name="T49" fmla="*/ 99 h 184"/>
                <a:gd name="T50" fmla="*/ 168 w 199"/>
                <a:gd name="T51" fmla="*/ 95 h 184"/>
                <a:gd name="T52" fmla="*/ 175 w 199"/>
                <a:gd name="T53" fmla="*/ 92 h 184"/>
                <a:gd name="T54" fmla="*/ 168 w 199"/>
                <a:gd name="T55" fmla="*/ 80 h 184"/>
                <a:gd name="T56" fmla="*/ 168 w 199"/>
                <a:gd name="T57" fmla="*/ 68 h 184"/>
                <a:gd name="T58" fmla="*/ 175 w 199"/>
                <a:gd name="T59" fmla="*/ 66 h 184"/>
                <a:gd name="T60" fmla="*/ 178 w 199"/>
                <a:gd name="T61" fmla="*/ 64 h 184"/>
                <a:gd name="T62" fmla="*/ 180 w 199"/>
                <a:gd name="T63" fmla="*/ 52 h 184"/>
                <a:gd name="T64" fmla="*/ 182 w 199"/>
                <a:gd name="T65" fmla="*/ 47 h 184"/>
                <a:gd name="T66" fmla="*/ 187 w 199"/>
                <a:gd name="T67" fmla="*/ 40 h 184"/>
                <a:gd name="T68" fmla="*/ 187 w 199"/>
                <a:gd name="T69" fmla="*/ 14 h 184"/>
                <a:gd name="T70" fmla="*/ 199 w 199"/>
                <a:gd name="T71" fmla="*/ 2 h 184"/>
                <a:gd name="T72" fmla="*/ 140 w 199"/>
                <a:gd name="T73" fmla="*/ 0 h 184"/>
                <a:gd name="T74" fmla="*/ 119 w 199"/>
                <a:gd name="T75" fmla="*/ 0 h 184"/>
                <a:gd name="T76" fmla="*/ 97 w 199"/>
                <a:gd name="T77" fmla="*/ 0 h 184"/>
                <a:gd name="T78" fmla="*/ 64 w 199"/>
                <a:gd name="T79" fmla="*/ 0 h 184"/>
                <a:gd name="T80" fmla="*/ 50 w 199"/>
                <a:gd name="T81" fmla="*/ 0 h 184"/>
                <a:gd name="T82" fmla="*/ 3 w 199"/>
                <a:gd name="T83" fmla="*/ 0 h 184"/>
                <a:gd name="T84" fmla="*/ 3 w 199"/>
                <a:gd name="T85" fmla="*/ 12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99" h="184">
                  <a:moveTo>
                    <a:pt x="3" y="12"/>
                  </a:moveTo>
                  <a:lnTo>
                    <a:pt x="3" y="24"/>
                  </a:lnTo>
                  <a:lnTo>
                    <a:pt x="0" y="35"/>
                  </a:lnTo>
                  <a:lnTo>
                    <a:pt x="0" y="50"/>
                  </a:lnTo>
                  <a:lnTo>
                    <a:pt x="0" y="71"/>
                  </a:lnTo>
                  <a:lnTo>
                    <a:pt x="0" y="76"/>
                  </a:lnTo>
                  <a:lnTo>
                    <a:pt x="0" y="83"/>
                  </a:lnTo>
                  <a:lnTo>
                    <a:pt x="0" y="87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0" y="104"/>
                  </a:lnTo>
                  <a:lnTo>
                    <a:pt x="0" y="106"/>
                  </a:lnTo>
                  <a:lnTo>
                    <a:pt x="0" y="109"/>
                  </a:lnTo>
                  <a:lnTo>
                    <a:pt x="5" y="109"/>
                  </a:lnTo>
                  <a:lnTo>
                    <a:pt x="24" y="111"/>
                  </a:lnTo>
                  <a:lnTo>
                    <a:pt x="31" y="111"/>
                  </a:lnTo>
                  <a:lnTo>
                    <a:pt x="33" y="111"/>
                  </a:lnTo>
                  <a:lnTo>
                    <a:pt x="38" y="111"/>
                  </a:lnTo>
                  <a:lnTo>
                    <a:pt x="43" y="111"/>
                  </a:lnTo>
                  <a:lnTo>
                    <a:pt x="43" y="121"/>
                  </a:lnTo>
                  <a:lnTo>
                    <a:pt x="43" y="137"/>
                  </a:lnTo>
                  <a:lnTo>
                    <a:pt x="43" y="177"/>
                  </a:lnTo>
                  <a:lnTo>
                    <a:pt x="43" y="177"/>
                  </a:lnTo>
                  <a:lnTo>
                    <a:pt x="57" y="177"/>
                  </a:lnTo>
                  <a:lnTo>
                    <a:pt x="71" y="177"/>
                  </a:lnTo>
                  <a:lnTo>
                    <a:pt x="71" y="184"/>
                  </a:lnTo>
                  <a:lnTo>
                    <a:pt x="74" y="184"/>
                  </a:lnTo>
                  <a:lnTo>
                    <a:pt x="76" y="184"/>
                  </a:lnTo>
                  <a:lnTo>
                    <a:pt x="81" y="184"/>
                  </a:lnTo>
                  <a:lnTo>
                    <a:pt x="85" y="170"/>
                  </a:lnTo>
                  <a:lnTo>
                    <a:pt x="88" y="154"/>
                  </a:lnTo>
                  <a:lnTo>
                    <a:pt x="90" y="147"/>
                  </a:lnTo>
                  <a:lnTo>
                    <a:pt x="93" y="144"/>
                  </a:lnTo>
                  <a:lnTo>
                    <a:pt x="93" y="142"/>
                  </a:lnTo>
                  <a:lnTo>
                    <a:pt x="93" y="139"/>
                  </a:lnTo>
                  <a:lnTo>
                    <a:pt x="97" y="142"/>
                  </a:lnTo>
                  <a:lnTo>
                    <a:pt x="97" y="147"/>
                  </a:lnTo>
                  <a:lnTo>
                    <a:pt x="109" y="147"/>
                  </a:lnTo>
                  <a:lnTo>
                    <a:pt x="109" y="142"/>
                  </a:lnTo>
                  <a:lnTo>
                    <a:pt x="137" y="142"/>
                  </a:lnTo>
                  <a:lnTo>
                    <a:pt x="140" y="142"/>
                  </a:lnTo>
                  <a:lnTo>
                    <a:pt x="140" y="130"/>
                  </a:lnTo>
                  <a:lnTo>
                    <a:pt x="140" y="128"/>
                  </a:lnTo>
                  <a:lnTo>
                    <a:pt x="140" y="121"/>
                  </a:lnTo>
                  <a:lnTo>
                    <a:pt x="140" y="104"/>
                  </a:lnTo>
                  <a:lnTo>
                    <a:pt x="145" y="104"/>
                  </a:lnTo>
                  <a:lnTo>
                    <a:pt x="161" y="104"/>
                  </a:lnTo>
                  <a:lnTo>
                    <a:pt x="161" y="104"/>
                  </a:lnTo>
                  <a:lnTo>
                    <a:pt x="161" y="102"/>
                  </a:lnTo>
                  <a:lnTo>
                    <a:pt x="161" y="99"/>
                  </a:lnTo>
                  <a:lnTo>
                    <a:pt x="168" y="99"/>
                  </a:lnTo>
                  <a:lnTo>
                    <a:pt x="168" y="95"/>
                  </a:lnTo>
                  <a:lnTo>
                    <a:pt x="168" y="92"/>
                  </a:lnTo>
                  <a:lnTo>
                    <a:pt x="175" y="92"/>
                  </a:lnTo>
                  <a:lnTo>
                    <a:pt x="175" y="80"/>
                  </a:lnTo>
                  <a:lnTo>
                    <a:pt x="168" y="80"/>
                  </a:lnTo>
                  <a:lnTo>
                    <a:pt x="168" y="73"/>
                  </a:lnTo>
                  <a:lnTo>
                    <a:pt x="168" y="68"/>
                  </a:lnTo>
                  <a:lnTo>
                    <a:pt x="168" y="66"/>
                  </a:lnTo>
                  <a:lnTo>
                    <a:pt x="175" y="66"/>
                  </a:lnTo>
                  <a:lnTo>
                    <a:pt x="175" y="64"/>
                  </a:lnTo>
                  <a:lnTo>
                    <a:pt x="178" y="64"/>
                  </a:lnTo>
                  <a:lnTo>
                    <a:pt x="180" y="57"/>
                  </a:lnTo>
                  <a:lnTo>
                    <a:pt x="180" y="52"/>
                  </a:lnTo>
                  <a:lnTo>
                    <a:pt x="182" y="52"/>
                  </a:lnTo>
                  <a:lnTo>
                    <a:pt x="182" y="47"/>
                  </a:lnTo>
                  <a:lnTo>
                    <a:pt x="185" y="42"/>
                  </a:lnTo>
                  <a:lnTo>
                    <a:pt x="187" y="40"/>
                  </a:lnTo>
                  <a:lnTo>
                    <a:pt x="187" y="19"/>
                  </a:lnTo>
                  <a:lnTo>
                    <a:pt x="187" y="14"/>
                  </a:lnTo>
                  <a:lnTo>
                    <a:pt x="199" y="14"/>
                  </a:lnTo>
                  <a:lnTo>
                    <a:pt x="199" y="2"/>
                  </a:lnTo>
                  <a:lnTo>
                    <a:pt x="154" y="2"/>
                  </a:lnTo>
                  <a:lnTo>
                    <a:pt x="140" y="0"/>
                  </a:lnTo>
                  <a:lnTo>
                    <a:pt x="128" y="0"/>
                  </a:lnTo>
                  <a:lnTo>
                    <a:pt x="119" y="0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88" y="0"/>
                  </a:lnTo>
                  <a:lnTo>
                    <a:pt x="64" y="0"/>
                  </a:lnTo>
                  <a:lnTo>
                    <a:pt x="57" y="0"/>
                  </a:lnTo>
                  <a:lnTo>
                    <a:pt x="50" y="0"/>
                  </a:lnTo>
                  <a:lnTo>
                    <a:pt x="10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3" y="12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1" name="Freeform 103"/>
            <p:cNvSpPr>
              <a:spLocks/>
            </p:cNvSpPr>
            <p:nvPr/>
          </p:nvSpPr>
          <p:spPr bwMode="auto">
            <a:xfrm>
              <a:off x="1673643" y="1275766"/>
              <a:ext cx="401638" cy="496888"/>
            </a:xfrm>
            <a:custGeom>
              <a:avLst/>
              <a:gdLst>
                <a:gd name="T0" fmla="*/ 118 w 253"/>
                <a:gd name="T1" fmla="*/ 45 h 313"/>
                <a:gd name="T2" fmla="*/ 111 w 253"/>
                <a:gd name="T3" fmla="*/ 62 h 313"/>
                <a:gd name="T4" fmla="*/ 104 w 253"/>
                <a:gd name="T5" fmla="*/ 78 h 313"/>
                <a:gd name="T6" fmla="*/ 104 w 253"/>
                <a:gd name="T7" fmla="*/ 97 h 313"/>
                <a:gd name="T8" fmla="*/ 81 w 253"/>
                <a:gd name="T9" fmla="*/ 102 h 313"/>
                <a:gd name="T10" fmla="*/ 76 w 253"/>
                <a:gd name="T11" fmla="*/ 140 h 313"/>
                <a:gd name="T12" fmla="*/ 33 w 253"/>
                <a:gd name="T13" fmla="*/ 140 h 313"/>
                <a:gd name="T14" fmla="*/ 24 w 253"/>
                <a:gd name="T15" fmla="*/ 152 h 313"/>
                <a:gd name="T16" fmla="*/ 5 w 253"/>
                <a:gd name="T17" fmla="*/ 206 h 313"/>
                <a:gd name="T18" fmla="*/ 0 w 253"/>
                <a:gd name="T19" fmla="*/ 223 h 313"/>
                <a:gd name="T20" fmla="*/ 73 w 253"/>
                <a:gd name="T21" fmla="*/ 223 h 313"/>
                <a:gd name="T22" fmla="*/ 133 w 253"/>
                <a:gd name="T23" fmla="*/ 313 h 313"/>
                <a:gd name="T24" fmla="*/ 168 w 253"/>
                <a:gd name="T25" fmla="*/ 313 h 313"/>
                <a:gd name="T26" fmla="*/ 175 w 253"/>
                <a:gd name="T27" fmla="*/ 301 h 313"/>
                <a:gd name="T28" fmla="*/ 171 w 253"/>
                <a:gd name="T29" fmla="*/ 289 h 313"/>
                <a:gd name="T30" fmla="*/ 166 w 253"/>
                <a:gd name="T31" fmla="*/ 270 h 313"/>
                <a:gd name="T32" fmla="*/ 156 w 253"/>
                <a:gd name="T33" fmla="*/ 263 h 313"/>
                <a:gd name="T34" fmla="*/ 166 w 253"/>
                <a:gd name="T35" fmla="*/ 263 h 313"/>
                <a:gd name="T36" fmla="*/ 180 w 253"/>
                <a:gd name="T37" fmla="*/ 258 h 313"/>
                <a:gd name="T38" fmla="*/ 194 w 253"/>
                <a:gd name="T39" fmla="*/ 270 h 313"/>
                <a:gd name="T40" fmla="*/ 185 w 253"/>
                <a:gd name="T41" fmla="*/ 256 h 313"/>
                <a:gd name="T42" fmla="*/ 168 w 253"/>
                <a:gd name="T43" fmla="*/ 242 h 313"/>
                <a:gd name="T44" fmla="*/ 166 w 253"/>
                <a:gd name="T45" fmla="*/ 230 h 313"/>
                <a:gd name="T46" fmla="*/ 192 w 253"/>
                <a:gd name="T47" fmla="*/ 237 h 313"/>
                <a:gd name="T48" fmla="*/ 199 w 253"/>
                <a:gd name="T49" fmla="*/ 230 h 313"/>
                <a:gd name="T50" fmla="*/ 216 w 253"/>
                <a:gd name="T51" fmla="*/ 225 h 313"/>
                <a:gd name="T52" fmla="*/ 211 w 253"/>
                <a:gd name="T53" fmla="*/ 220 h 313"/>
                <a:gd name="T54" fmla="*/ 206 w 253"/>
                <a:gd name="T55" fmla="*/ 213 h 313"/>
                <a:gd name="T56" fmla="*/ 211 w 253"/>
                <a:gd name="T57" fmla="*/ 211 h 313"/>
                <a:gd name="T58" fmla="*/ 218 w 253"/>
                <a:gd name="T59" fmla="*/ 211 h 313"/>
                <a:gd name="T60" fmla="*/ 218 w 253"/>
                <a:gd name="T61" fmla="*/ 206 h 313"/>
                <a:gd name="T62" fmla="*/ 218 w 253"/>
                <a:gd name="T63" fmla="*/ 201 h 313"/>
                <a:gd name="T64" fmla="*/ 211 w 253"/>
                <a:gd name="T65" fmla="*/ 192 h 313"/>
                <a:gd name="T66" fmla="*/ 204 w 253"/>
                <a:gd name="T67" fmla="*/ 180 h 313"/>
                <a:gd name="T68" fmla="*/ 206 w 253"/>
                <a:gd name="T69" fmla="*/ 168 h 313"/>
                <a:gd name="T70" fmla="*/ 211 w 253"/>
                <a:gd name="T71" fmla="*/ 171 h 313"/>
                <a:gd name="T72" fmla="*/ 213 w 253"/>
                <a:gd name="T73" fmla="*/ 168 h 313"/>
                <a:gd name="T74" fmla="*/ 230 w 253"/>
                <a:gd name="T75" fmla="*/ 161 h 313"/>
                <a:gd name="T76" fmla="*/ 218 w 253"/>
                <a:gd name="T77" fmla="*/ 154 h 313"/>
                <a:gd name="T78" fmla="*/ 220 w 253"/>
                <a:gd name="T79" fmla="*/ 142 h 313"/>
                <a:gd name="T80" fmla="*/ 223 w 253"/>
                <a:gd name="T81" fmla="*/ 126 h 313"/>
                <a:gd name="T82" fmla="*/ 232 w 253"/>
                <a:gd name="T83" fmla="*/ 114 h 313"/>
                <a:gd name="T84" fmla="*/ 230 w 253"/>
                <a:gd name="T85" fmla="*/ 107 h 313"/>
                <a:gd name="T86" fmla="*/ 242 w 253"/>
                <a:gd name="T87" fmla="*/ 107 h 313"/>
                <a:gd name="T88" fmla="*/ 244 w 253"/>
                <a:gd name="T89" fmla="*/ 95 h 313"/>
                <a:gd name="T90" fmla="*/ 235 w 253"/>
                <a:gd name="T91" fmla="*/ 76 h 313"/>
                <a:gd name="T92" fmla="*/ 237 w 253"/>
                <a:gd name="T93" fmla="*/ 69 h 313"/>
                <a:gd name="T94" fmla="*/ 232 w 253"/>
                <a:gd name="T95" fmla="*/ 62 h 313"/>
                <a:gd name="T96" fmla="*/ 232 w 253"/>
                <a:gd name="T97" fmla="*/ 45 h 313"/>
                <a:gd name="T98" fmla="*/ 237 w 253"/>
                <a:gd name="T99" fmla="*/ 36 h 313"/>
                <a:gd name="T100" fmla="*/ 244 w 253"/>
                <a:gd name="T101" fmla="*/ 26 h 313"/>
                <a:gd name="T102" fmla="*/ 249 w 253"/>
                <a:gd name="T103" fmla="*/ 19 h 313"/>
                <a:gd name="T104" fmla="*/ 249 w 253"/>
                <a:gd name="T105" fmla="*/ 0 h 313"/>
                <a:gd name="T106" fmla="*/ 199 w 253"/>
                <a:gd name="T107" fmla="*/ 0 h 313"/>
                <a:gd name="T108" fmla="*/ 137 w 253"/>
                <a:gd name="T109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3" h="313">
                  <a:moveTo>
                    <a:pt x="123" y="12"/>
                  </a:moveTo>
                  <a:lnTo>
                    <a:pt x="123" y="17"/>
                  </a:lnTo>
                  <a:lnTo>
                    <a:pt x="123" y="38"/>
                  </a:lnTo>
                  <a:lnTo>
                    <a:pt x="121" y="40"/>
                  </a:lnTo>
                  <a:lnTo>
                    <a:pt x="118" y="45"/>
                  </a:lnTo>
                  <a:lnTo>
                    <a:pt x="118" y="50"/>
                  </a:lnTo>
                  <a:lnTo>
                    <a:pt x="116" y="50"/>
                  </a:lnTo>
                  <a:lnTo>
                    <a:pt x="116" y="55"/>
                  </a:lnTo>
                  <a:lnTo>
                    <a:pt x="114" y="62"/>
                  </a:lnTo>
                  <a:lnTo>
                    <a:pt x="111" y="62"/>
                  </a:lnTo>
                  <a:lnTo>
                    <a:pt x="111" y="64"/>
                  </a:lnTo>
                  <a:lnTo>
                    <a:pt x="104" y="64"/>
                  </a:lnTo>
                  <a:lnTo>
                    <a:pt x="104" y="66"/>
                  </a:lnTo>
                  <a:lnTo>
                    <a:pt x="104" y="71"/>
                  </a:lnTo>
                  <a:lnTo>
                    <a:pt x="104" y="78"/>
                  </a:lnTo>
                  <a:lnTo>
                    <a:pt x="111" y="78"/>
                  </a:lnTo>
                  <a:lnTo>
                    <a:pt x="111" y="90"/>
                  </a:lnTo>
                  <a:lnTo>
                    <a:pt x="104" y="90"/>
                  </a:lnTo>
                  <a:lnTo>
                    <a:pt x="104" y="93"/>
                  </a:lnTo>
                  <a:lnTo>
                    <a:pt x="104" y="97"/>
                  </a:lnTo>
                  <a:lnTo>
                    <a:pt x="97" y="97"/>
                  </a:lnTo>
                  <a:lnTo>
                    <a:pt x="97" y="100"/>
                  </a:lnTo>
                  <a:lnTo>
                    <a:pt x="97" y="102"/>
                  </a:lnTo>
                  <a:lnTo>
                    <a:pt x="97" y="102"/>
                  </a:lnTo>
                  <a:lnTo>
                    <a:pt x="81" y="102"/>
                  </a:lnTo>
                  <a:lnTo>
                    <a:pt x="76" y="102"/>
                  </a:lnTo>
                  <a:lnTo>
                    <a:pt x="76" y="119"/>
                  </a:lnTo>
                  <a:lnTo>
                    <a:pt x="76" y="126"/>
                  </a:lnTo>
                  <a:lnTo>
                    <a:pt x="76" y="128"/>
                  </a:lnTo>
                  <a:lnTo>
                    <a:pt x="76" y="140"/>
                  </a:lnTo>
                  <a:lnTo>
                    <a:pt x="73" y="140"/>
                  </a:lnTo>
                  <a:lnTo>
                    <a:pt x="45" y="140"/>
                  </a:lnTo>
                  <a:lnTo>
                    <a:pt x="45" y="145"/>
                  </a:lnTo>
                  <a:lnTo>
                    <a:pt x="33" y="145"/>
                  </a:lnTo>
                  <a:lnTo>
                    <a:pt x="33" y="140"/>
                  </a:lnTo>
                  <a:lnTo>
                    <a:pt x="29" y="137"/>
                  </a:lnTo>
                  <a:lnTo>
                    <a:pt x="29" y="140"/>
                  </a:lnTo>
                  <a:lnTo>
                    <a:pt x="29" y="142"/>
                  </a:lnTo>
                  <a:lnTo>
                    <a:pt x="26" y="145"/>
                  </a:lnTo>
                  <a:lnTo>
                    <a:pt x="24" y="152"/>
                  </a:lnTo>
                  <a:lnTo>
                    <a:pt x="21" y="168"/>
                  </a:lnTo>
                  <a:lnTo>
                    <a:pt x="17" y="182"/>
                  </a:lnTo>
                  <a:lnTo>
                    <a:pt x="14" y="187"/>
                  </a:lnTo>
                  <a:lnTo>
                    <a:pt x="12" y="192"/>
                  </a:lnTo>
                  <a:lnTo>
                    <a:pt x="5" y="206"/>
                  </a:lnTo>
                  <a:lnTo>
                    <a:pt x="5" y="208"/>
                  </a:lnTo>
                  <a:lnTo>
                    <a:pt x="2" y="213"/>
                  </a:lnTo>
                  <a:lnTo>
                    <a:pt x="2" y="216"/>
                  </a:lnTo>
                  <a:lnTo>
                    <a:pt x="0" y="220"/>
                  </a:lnTo>
                  <a:lnTo>
                    <a:pt x="0" y="223"/>
                  </a:lnTo>
                  <a:lnTo>
                    <a:pt x="14" y="223"/>
                  </a:lnTo>
                  <a:lnTo>
                    <a:pt x="21" y="223"/>
                  </a:lnTo>
                  <a:lnTo>
                    <a:pt x="43" y="223"/>
                  </a:lnTo>
                  <a:lnTo>
                    <a:pt x="55" y="223"/>
                  </a:lnTo>
                  <a:lnTo>
                    <a:pt x="73" y="223"/>
                  </a:lnTo>
                  <a:lnTo>
                    <a:pt x="83" y="223"/>
                  </a:lnTo>
                  <a:lnTo>
                    <a:pt x="83" y="232"/>
                  </a:lnTo>
                  <a:lnTo>
                    <a:pt x="81" y="305"/>
                  </a:lnTo>
                  <a:lnTo>
                    <a:pt x="81" y="310"/>
                  </a:lnTo>
                  <a:lnTo>
                    <a:pt x="133" y="313"/>
                  </a:lnTo>
                  <a:lnTo>
                    <a:pt x="140" y="313"/>
                  </a:lnTo>
                  <a:lnTo>
                    <a:pt x="149" y="313"/>
                  </a:lnTo>
                  <a:lnTo>
                    <a:pt x="152" y="313"/>
                  </a:lnTo>
                  <a:lnTo>
                    <a:pt x="161" y="313"/>
                  </a:lnTo>
                  <a:lnTo>
                    <a:pt x="168" y="313"/>
                  </a:lnTo>
                  <a:lnTo>
                    <a:pt x="168" y="308"/>
                  </a:lnTo>
                  <a:lnTo>
                    <a:pt x="166" y="305"/>
                  </a:lnTo>
                  <a:lnTo>
                    <a:pt x="166" y="303"/>
                  </a:lnTo>
                  <a:lnTo>
                    <a:pt x="168" y="303"/>
                  </a:lnTo>
                  <a:lnTo>
                    <a:pt x="175" y="301"/>
                  </a:lnTo>
                  <a:lnTo>
                    <a:pt x="175" y="298"/>
                  </a:lnTo>
                  <a:lnTo>
                    <a:pt x="175" y="296"/>
                  </a:lnTo>
                  <a:lnTo>
                    <a:pt x="178" y="294"/>
                  </a:lnTo>
                  <a:lnTo>
                    <a:pt x="175" y="294"/>
                  </a:lnTo>
                  <a:lnTo>
                    <a:pt x="171" y="289"/>
                  </a:lnTo>
                  <a:lnTo>
                    <a:pt x="171" y="289"/>
                  </a:lnTo>
                  <a:lnTo>
                    <a:pt x="171" y="284"/>
                  </a:lnTo>
                  <a:lnTo>
                    <a:pt x="168" y="282"/>
                  </a:lnTo>
                  <a:lnTo>
                    <a:pt x="168" y="272"/>
                  </a:lnTo>
                  <a:lnTo>
                    <a:pt x="166" y="270"/>
                  </a:lnTo>
                  <a:lnTo>
                    <a:pt x="166" y="270"/>
                  </a:lnTo>
                  <a:lnTo>
                    <a:pt x="161" y="270"/>
                  </a:lnTo>
                  <a:lnTo>
                    <a:pt x="161" y="268"/>
                  </a:lnTo>
                  <a:lnTo>
                    <a:pt x="156" y="265"/>
                  </a:lnTo>
                  <a:lnTo>
                    <a:pt x="156" y="263"/>
                  </a:lnTo>
                  <a:lnTo>
                    <a:pt x="156" y="261"/>
                  </a:lnTo>
                  <a:lnTo>
                    <a:pt x="156" y="258"/>
                  </a:lnTo>
                  <a:lnTo>
                    <a:pt x="156" y="258"/>
                  </a:lnTo>
                  <a:lnTo>
                    <a:pt x="161" y="261"/>
                  </a:lnTo>
                  <a:lnTo>
                    <a:pt x="166" y="263"/>
                  </a:lnTo>
                  <a:lnTo>
                    <a:pt x="166" y="261"/>
                  </a:lnTo>
                  <a:lnTo>
                    <a:pt x="173" y="258"/>
                  </a:lnTo>
                  <a:lnTo>
                    <a:pt x="175" y="258"/>
                  </a:lnTo>
                  <a:lnTo>
                    <a:pt x="178" y="258"/>
                  </a:lnTo>
                  <a:lnTo>
                    <a:pt x="180" y="258"/>
                  </a:lnTo>
                  <a:lnTo>
                    <a:pt x="182" y="263"/>
                  </a:lnTo>
                  <a:lnTo>
                    <a:pt x="185" y="270"/>
                  </a:lnTo>
                  <a:lnTo>
                    <a:pt x="185" y="272"/>
                  </a:lnTo>
                  <a:lnTo>
                    <a:pt x="187" y="272"/>
                  </a:lnTo>
                  <a:lnTo>
                    <a:pt x="194" y="270"/>
                  </a:lnTo>
                  <a:lnTo>
                    <a:pt x="194" y="268"/>
                  </a:lnTo>
                  <a:lnTo>
                    <a:pt x="194" y="261"/>
                  </a:lnTo>
                  <a:lnTo>
                    <a:pt x="194" y="261"/>
                  </a:lnTo>
                  <a:lnTo>
                    <a:pt x="190" y="258"/>
                  </a:lnTo>
                  <a:lnTo>
                    <a:pt x="185" y="256"/>
                  </a:lnTo>
                  <a:lnTo>
                    <a:pt x="182" y="253"/>
                  </a:lnTo>
                  <a:lnTo>
                    <a:pt x="180" y="249"/>
                  </a:lnTo>
                  <a:lnTo>
                    <a:pt x="180" y="246"/>
                  </a:lnTo>
                  <a:lnTo>
                    <a:pt x="175" y="244"/>
                  </a:lnTo>
                  <a:lnTo>
                    <a:pt x="168" y="242"/>
                  </a:lnTo>
                  <a:lnTo>
                    <a:pt x="163" y="237"/>
                  </a:lnTo>
                  <a:lnTo>
                    <a:pt x="163" y="234"/>
                  </a:lnTo>
                  <a:lnTo>
                    <a:pt x="163" y="232"/>
                  </a:lnTo>
                  <a:lnTo>
                    <a:pt x="163" y="230"/>
                  </a:lnTo>
                  <a:lnTo>
                    <a:pt x="166" y="230"/>
                  </a:lnTo>
                  <a:lnTo>
                    <a:pt x="171" y="227"/>
                  </a:lnTo>
                  <a:lnTo>
                    <a:pt x="175" y="230"/>
                  </a:lnTo>
                  <a:lnTo>
                    <a:pt x="187" y="234"/>
                  </a:lnTo>
                  <a:lnTo>
                    <a:pt x="192" y="237"/>
                  </a:lnTo>
                  <a:lnTo>
                    <a:pt x="192" y="237"/>
                  </a:lnTo>
                  <a:lnTo>
                    <a:pt x="194" y="237"/>
                  </a:lnTo>
                  <a:lnTo>
                    <a:pt x="197" y="234"/>
                  </a:lnTo>
                  <a:lnTo>
                    <a:pt x="197" y="232"/>
                  </a:lnTo>
                  <a:lnTo>
                    <a:pt x="197" y="230"/>
                  </a:lnTo>
                  <a:lnTo>
                    <a:pt x="199" y="230"/>
                  </a:lnTo>
                  <a:lnTo>
                    <a:pt x="206" y="232"/>
                  </a:lnTo>
                  <a:lnTo>
                    <a:pt x="211" y="237"/>
                  </a:lnTo>
                  <a:lnTo>
                    <a:pt x="211" y="234"/>
                  </a:lnTo>
                  <a:lnTo>
                    <a:pt x="216" y="230"/>
                  </a:lnTo>
                  <a:lnTo>
                    <a:pt x="216" y="225"/>
                  </a:lnTo>
                  <a:lnTo>
                    <a:pt x="218" y="225"/>
                  </a:lnTo>
                  <a:lnTo>
                    <a:pt x="218" y="223"/>
                  </a:lnTo>
                  <a:lnTo>
                    <a:pt x="218" y="223"/>
                  </a:lnTo>
                  <a:lnTo>
                    <a:pt x="213" y="220"/>
                  </a:lnTo>
                  <a:lnTo>
                    <a:pt x="211" y="220"/>
                  </a:lnTo>
                  <a:lnTo>
                    <a:pt x="211" y="218"/>
                  </a:lnTo>
                  <a:lnTo>
                    <a:pt x="208" y="216"/>
                  </a:lnTo>
                  <a:lnTo>
                    <a:pt x="206" y="216"/>
                  </a:lnTo>
                  <a:lnTo>
                    <a:pt x="206" y="216"/>
                  </a:lnTo>
                  <a:lnTo>
                    <a:pt x="206" y="213"/>
                  </a:lnTo>
                  <a:lnTo>
                    <a:pt x="208" y="211"/>
                  </a:lnTo>
                  <a:lnTo>
                    <a:pt x="208" y="211"/>
                  </a:lnTo>
                  <a:lnTo>
                    <a:pt x="211" y="208"/>
                  </a:lnTo>
                  <a:lnTo>
                    <a:pt x="211" y="211"/>
                  </a:lnTo>
                  <a:lnTo>
                    <a:pt x="211" y="211"/>
                  </a:lnTo>
                  <a:lnTo>
                    <a:pt x="211" y="213"/>
                  </a:lnTo>
                  <a:lnTo>
                    <a:pt x="211" y="213"/>
                  </a:lnTo>
                  <a:lnTo>
                    <a:pt x="213" y="213"/>
                  </a:lnTo>
                  <a:lnTo>
                    <a:pt x="216" y="211"/>
                  </a:lnTo>
                  <a:lnTo>
                    <a:pt x="218" y="211"/>
                  </a:lnTo>
                  <a:lnTo>
                    <a:pt x="218" y="208"/>
                  </a:lnTo>
                  <a:lnTo>
                    <a:pt x="220" y="208"/>
                  </a:lnTo>
                  <a:lnTo>
                    <a:pt x="220" y="206"/>
                  </a:lnTo>
                  <a:lnTo>
                    <a:pt x="220" y="206"/>
                  </a:lnTo>
                  <a:lnTo>
                    <a:pt x="218" y="206"/>
                  </a:lnTo>
                  <a:lnTo>
                    <a:pt x="218" y="204"/>
                  </a:lnTo>
                  <a:lnTo>
                    <a:pt x="218" y="204"/>
                  </a:lnTo>
                  <a:lnTo>
                    <a:pt x="218" y="201"/>
                  </a:lnTo>
                  <a:lnTo>
                    <a:pt x="218" y="201"/>
                  </a:lnTo>
                  <a:lnTo>
                    <a:pt x="218" y="201"/>
                  </a:lnTo>
                  <a:lnTo>
                    <a:pt x="216" y="197"/>
                  </a:lnTo>
                  <a:lnTo>
                    <a:pt x="216" y="194"/>
                  </a:lnTo>
                  <a:lnTo>
                    <a:pt x="213" y="194"/>
                  </a:lnTo>
                  <a:lnTo>
                    <a:pt x="211" y="194"/>
                  </a:lnTo>
                  <a:lnTo>
                    <a:pt x="211" y="192"/>
                  </a:lnTo>
                  <a:lnTo>
                    <a:pt x="211" y="190"/>
                  </a:lnTo>
                  <a:lnTo>
                    <a:pt x="211" y="187"/>
                  </a:lnTo>
                  <a:lnTo>
                    <a:pt x="206" y="185"/>
                  </a:lnTo>
                  <a:lnTo>
                    <a:pt x="206" y="182"/>
                  </a:lnTo>
                  <a:lnTo>
                    <a:pt x="204" y="180"/>
                  </a:lnTo>
                  <a:lnTo>
                    <a:pt x="201" y="178"/>
                  </a:lnTo>
                  <a:lnTo>
                    <a:pt x="201" y="175"/>
                  </a:lnTo>
                  <a:lnTo>
                    <a:pt x="204" y="175"/>
                  </a:lnTo>
                  <a:lnTo>
                    <a:pt x="206" y="173"/>
                  </a:lnTo>
                  <a:lnTo>
                    <a:pt x="206" y="168"/>
                  </a:lnTo>
                  <a:lnTo>
                    <a:pt x="206" y="168"/>
                  </a:lnTo>
                  <a:lnTo>
                    <a:pt x="206" y="168"/>
                  </a:lnTo>
                  <a:lnTo>
                    <a:pt x="206" y="168"/>
                  </a:lnTo>
                  <a:lnTo>
                    <a:pt x="208" y="171"/>
                  </a:lnTo>
                  <a:lnTo>
                    <a:pt x="211" y="171"/>
                  </a:lnTo>
                  <a:lnTo>
                    <a:pt x="211" y="173"/>
                  </a:lnTo>
                  <a:lnTo>
                    <a:pt x="213" y="173"/>
                  </a:lnTo>
                  <a:lnTo>
                    <a:pt x="213" y="171"/>
                  </a:lnTo>
                  <a:lnTo>
                    <a:pt x="213" y="168"/>
                  </a:lnTo>
                  <a:lnTo>
                    <a:pt x="213" y="168"/>
                  </a:lnTo>
                  <a:lnTo>
                    <a:pt x="218" y="164"/>
                  </a:lnTo>
                  <a:lnTo>
                    <a:pt x="220" y="164"/>
                  </a:lnTo>
                  <a:lnTo>
                    <a:pt x="225" y="164"/>
                  </a:lnTo>
                  <a:lnTo>
                    <a:pt x="230" y="161"/>
                  </a:lnTo>
                  <a:lnTo>
                    <a:pt x="230" y="161"/>
                  </a:lnTo>
                  <a:lnTo>
                    <a:pt x="230" y="159"/>
                  </a:lnTo>
                  <a:lnTo>
                    <a:pt x="227" y="154"/>
                  </a:lnTo>
                  <a:lnTo>
                    <a:pt x="227" y="154"/>
                  </a:lnTo>
                  <a:lnTo>
                    <a:pt x="225" y="154"/>
                  </a:lnTo>
                  <a:lnTo>
                    <a:pt x="218" y="154"/>
                  </a:lnTo>
                  <a:lnTo>
                    <a:pt x="216" y="154"/>
                  </a:lnTo>
                  <a:lnTo>
                    <a:pt x="216" y="152"/>
                  </a:lnTo>
                  <a:lnTo>
                    <a:pt x="213" y="147"/>
                  </a:lnTo>
                  <a:lnTo>
                    <a:pt x="216" y="145"/>
                  </a:lnTo>
                  <a:lnTo>
                    <a:pt x="220" y="142"/>
                  </a:lnTo>
                  <a:lnTo>
                    <a:pt x="223" y="137"/>
                  </a:lnTo>
                  <a:lnTo>
                    <a:pt x="223" y="135"/>
                  </a:lnTo>
                  <a:lnTo>
                    <a:pt x="225" y="130"/>
                  </a:lnTo>
                  <a:lnTo>
                    <a:pt x="223" y="130"/>
                  </a:lnTo>
                  <a:lnTo>
                    <a:pt x="223" y="126"/>
                  </a:lnTo>
                  <a:lnTo>
                    <a:pt x="223" y="123"/>
                  </a:lnTo>
                  <a:lnTo>
                    <a:pt x="225" y="116"/>
                  </a:lnTo>
                  <a:lnTo>
                    <a:pt x="227" y="114"/>
                  </a:lnTo>
                  <a:lnTo>
                    <a:pt x="230" y="114"/>
                  </a:lnTo>
                  <a:lnTo>
                    <a:pt x="232" y="114"/>
                  </a:lnTo>
                  <a:lnTo>
                    <a:pt x="230" y="109"/>
                  </a:lnTo>
                  <a:lnTo>
                    <a:pt x="230" y="109"/>
                  </a:lnTo>
                  <a:lnTo>
                    <a:pt x="227" y="109"/>
                  </a:lnTo>
                  <a:lnTo>
                    <a:pt x="230" y="107"/>
                  </a:lnTo>
                  <a:lnTo>
                    <a:pt x="230" y="107"/>
                  </a:lnTo>
                  <a:lnTo>
                    <a:pt x="232" y="107"/>
                  </a:lnTo>
                  <a:lnTo>
                    <a:pt x="232" y="109"/>
                  </a:lnTo>
                  <a:lnTo>
                    <a:pt x="235" y="109"/>
                  </a:lnTo>
                  <a:lnTo>
                    <a:pt x="237" y="109"/>
                  </a:lnTo>
                  <a:lnTo>
                    <a:pt x="242" y="107"/>
                  </a:lnTo>
                  <a:lnTo>
                    <a:pt x="244" y="104"/>
                  </a:lnTo>
                  <a:lnTo>
                    <a:pt x="246" y="100"/>
                  </a:lnTo>
                  <a:lnTo>
                    <a:pt x="246" y="95"/>
                  </a:lnTo>
                  <a:lnTo>
                    <a:pt x="246" y="95"/>
                  </a:lnTo>
                  <a:lnTo>
                    <a:pt x="244" y="95"/>
                  </a:lnTo>
                  <a:lnTo>
                    <a:pt x="242" y="90"/>
                  </a:lnTo>
                  <a:lnTo>
                    <a:pt x="239" y="83"/>
                  </a:lnTo>
                  <a:lnTo>
                    <a:pt x="237" y="78"/>
                  </a:lnTo>
                  <a:lnTo>
                    <a:pt x="235" y="78"/>
                  </a:lnTo>
                  <a:lnTo>
                    <a:pt x="235" y="76"/>
                  </a:lnTo>
                  <a:lnTo>
                    <a:pt x="237" y="76"/>
                  </a:lnTo>
                  <a:lnTo>
                    <a:pt x="237" y="78"/>
                  </a:lnTo>
                  <a:lnTo>
                    <a:pt x="242" y="74"/>
                  </a:lnTo>
                  <a:lnTo>
                    <a:pt x="242" y="74"/>
                  </a:lnTo>
                  <a:lnTo>
                    <a:pt x="237" y="69"/>
                  </a:lnTo>
                  <a:lnTo>
                    <a:pt x="235" y="69"/>
                  </a:lnTo>
                  <a:lnTo>
                    <a:pt x="235" y="69"/>
                  </a:lnTo>
                  <a:lnTo>
                    <a:pt x="235" y="66"/>
                  </a:lnTo>
                  <a:lnTo>
                    <a:pt x="235" y="64"/>
                  </a:lnTo>
                  <a:lnTo>
                    <a:pt x="232" y="62"/>
                  </a:lnTo>
                  <a:lnTo>
                    <a:pt x="230" y="59"/>
                  </a:lnTo>
                  <a:lnTo>
                    <a:pt x="230" y="57"/>
                  </a:lnTo>
                  <a:lnTo>
                    <a:pt x="232" y="52"/>
                  </a:lnTo>
                  <a:lnTo>
                    <a:pt x="232" y="50"/>
                  </a:lnTo>
                  <a:lnTo>
                    <a:pt x="232" y="45"/>
                  </a:lnTo>
                  <a:lnTo>
                    <a:pt x="235" y="45"/>
                  </a:lnTo>
                  <a:lnTo>
                    <a:pt x="235" y="43"/>
                  </a:lnTo>
                  <a:lnTo>
                    <a:pt x="235" y="40"/>
                  </a:lnTo>
                  <a:lnTo>
                    <a:pt x="235" y="38"/>
                  </a:lnTo>
                  <a:lnTo>
                    <a:pt x="237" y="36"/>
                  </a:lnTo>
                  <a:lnTo>
                    <a:pt x="239" y="33"/>
                  </a:lnTo>
                  <a:lnTo>
                    <a:pt x="242" y="31"/>
                  </a:lnTo>
                  <a:lnTo>
                    <a:pt x="242" y="29"/>
                  </a:lnTo>
                  <a:lnTo>
                    <a:pt x="242" y="26"/>
                  </a:lnTo>
                  <a:lnTo>
                    <a:pt x="244" y="26"/>
                  </a:lnTo>
                  <a:lnTo>
                    <a:pt x="246" y="24"/>
                  </a:lnTo>
                  <a:lnTo>
                    <a:pt x="244" y="22"/>
                  </a:lnTo>
                  <a:lnTo>
                    <a:pt x="244" y="22"/>
                  </a:lnTo>
                  <a:lnTo>
                    <a:pt x="244" y="19"/>
                  </a:lnTo>
                  <a:lnTo>
                    <a:pt x="249" y="19"/>
                  </a:lnTo>
                  <a:lnTo>
                    <a:pt x="251" y="14"/>
                  </a:lnTo>
                  <a:lnTo>
                    <a:pt x="251" y="5"/>
                  </a:lnTo>
                  <a:lnTo>
                    <a:pt x="251" y="3"/>
                  </a:lnTo>
                  <a:lnTo>
                    <a:pt x="253" y="0"/>
                  </a:lnTo>
                  <a:lnTo>
                    <a:pt x="249" y="0"/>
                  </a:lnTo>
                  <a:lnTo>
                    <a:pt x="244" y="0"/>
                  </a:lnTo>
                  <a:lnTo>
                    <a:pt x="237" y="0"/>
                  </a:lnTo>
                  <a:lnTo>
                    <a:pt x="220" y="0"/>
                  </a:lnTo>
                  <a:lnTo>
                    <a:pt x="218" y="0"/>
                  </a:lnTo>
                  <a:lnTo>
                    <a:pt x="199" y="0"/>
                  </a:lnTo>
                  <a:lnTo>
                    <a:pt x="197" y="0"/>
                  </a:lnTo>
                  <a:lnTo>
                    <a:pt x="171" y="0"/>
                  </a:lnTo>
                  <a:lnTo>
                    <a:pt x="163" y="0"/>
                  </a:lnTo>
                  <a:lnTo>
                    <a:pt x="152" y="0"/>
                  </a:lnTo>
                  <a:lnTo>
                    <a:pt x="137" y="0"/>
                  </a:lnTo>
                  <a:lnTo>
                    <a:pt x="135" y="0"/>
                  </a:lnTo>
                  <a:lnTo>
                    <a:pt x="135" y="12"/>
                  </a:lnTo>
                  <a:lnTo>
                    <a:pt x="123" y="12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2" name="Freeform 104"/>
            <p:cNvSpPr>
              <a:spLocks/>
            </p:cNvSpPr>
            <p:nvPr/>
          </p:nvSpPr>
          <p:spPr bwMode="auto">
            <a:xfrm>
              <a:off x="2786481" y="6508166"/>
              <a:ext cx="442913" cy="563563"/>
            </a:xfrm>
            <a:custGeom>
              <a:avLst/>
              <a:gdLst>
                <a:gd name="T0" fmla="*/ 275 w 279"/>
                <a:gd name="T1" fmla="*/ 253 h 355"/>
                <a:gd name="T2" fmla="*/ 275 w 279"/>
                <a:gd name="T3" fmla="*/ 222 h 355"/>
                <a:gd name="T4" fmla="*/ 275 w 279"/>
                <a:gd name="T5" fmla="*/ 189 h 355"/>
                <a:gd name="T6" fmla="*/ 275 w 279"/>
                <a:gd name="T7" fmla="*/ 154 h 355"/>
                <a:gd name="T8" fmla="*/ 277 w 279"/>
                <a:gd name="T9" fmla="*/ 116 h 355"/>
                <a:gd name="T10" fmla="*/ 277 w 279"/>
                <a:gd name="T11" fmla="*/ 111 h 355"/>
                <a:gd name="T12" fmla="*/ 277 w 279"/>
                <a:gd name="T13" fmla="*/ 95 h 355"/>
                <a:gd name="T14" fmla="*/ 277 w 279"/>
                <a:gd name="T15" fmla="*/ 78 h 355"/>
                <a:gd name="T16" fmla="*/ 277 w 279"/>
                <a:gd name="T17" fmla="*/ 69 h 355"/>
                <a:gd name="T18" fmla="*/ 277 w 279"/>
                <a:gd name="T19" fmla="*/ 57 h 355"/>
                <a:gd name="T20" fmla="*/ 279 w 279"/>
                <a:gd name="T21" fmla="*/ 35 h 355"/>
                <a:gd name="T22" fmla="*/ 268 w 279"/>
                <a:gd name="T23" fmla="*/ 35 h 355"/>
                <a:gd name="T24" fmla="*/ 253 w 279"/>
                <a:gd name="T25" fmla="*/ 35 h 355"/>
                <a:gd name="T26" fmla="*/ 246 w 279"/>
                <a:gd name="T27" fmla="*/ 35 h 355"/>
                <a:gd name="T28" fmla="*/ 237 w 279"/>
                <a:gd name="T29" fmla="*/ 45 h 355"/>
                <a:gd name="T30" fmla="*/ 237 w 279"/>
                <a:gd name="T31" fmla="*/ 33 h 355"/>
                <a:gd name="T32" fmla="*/ 147 w 279"/>
                <a:gd name="T33" fmla="*/ 31 h 355"/>
                <a:gd name="T34" fmla="*/ 128 w 279"/>
                <a:gd name="T35" fmla="*/ 31 h 355"/>
                <a:gd name="T36" fmla="*/ 99 w 279"/>
                <a:gd name="T37" fmla="*/ 31 h 355"/>
                <a:gd name="T38" fmla="*/ 85 w 279"/>
                <a:gd name="T39" fmla="*/ 28 h 355"/>
                <a:gd name="T40" fmla="*/ 85 w 279"/>
                <a:gd name="T41" fmla="*/ 0 h 355"/>
                <a:gd name="T42" fmla="*/ 40 w 279"/>
                <a:gd name="T43" fmla="*/ 0 h 355"/>
                <a:gd name="T44" fmla="*/ 28 w 279"/>
                <a:gd name="T45" fmla="*/ 0 h 355"/>
                <a:gd name="T46" fmla="*/ 21 w 279"/>
                <a:gd name="T47" fmla="*/ 0 h 355"/>
                <a:gd name="T48" fmla="*/ 2 w 279"/>
                <a:gd name="T49" fmla="*/ 0 h 355"/>
                <a:gd name="T50" fmla="*/ 2 w 279"/>
                <a:gd name="T51" fmla="*/ 45 h 355"/>
                <a:gd name="T52" fmla="*/ 2 w 279"/>
                <a:gd name="T53" fmla="*/ 59 h 355"/>
                <a:gd name="T54" fmla="*/ 0 w 279"/>
                <a:gd name="T55" fmla="*/ 73 h 355"/>
                <a:gd name="T56" fmla="*/ 2 w 279"/>
                <a:gd name="T57" fmla="*/ 83 h 355"/>
                <a:gd name="T58" fmla="*/ 2 w 279"/>
                <a:gd name="T59" fmla="*/ 85 h 355"/>
                <a:gd name="T60" fmla="*/ 5 w 279"/>
                <a:gd name="T61" fmla="*/ 95 h 355"/>
                <a:gd name="T62" fmla="*/ 7 w 279"/>
                <a:gd name="T63" fmla="*/ 102 h 355"/>
                <a:gd name="T64" fmla="*/ 9 w 279"/>
                <a:gd name="T65" fmla="*/ 106 h 355"/>
                <a:gd name="T66" fmla="*/ 17 w 279"/>
                <a:gd name="T67" fmla="*/ 121 h 355"/>
                <a:gd name="T68" fmla="*/ 26 w 279"/>
                <a:gd name="T69" fmla="*/ 133 h 355"/>
                <a:gd name="T70" fmla="*/ 31 w 279"/>
                <a:gd name="T71" fmla="*/ 137 h 355"/>
                <a:gd name="T72" fmla="*/ 31 w 279"/>
                <a:gd name="T73" fmla="*/ 144 h 355"/>
                <a:gd name="T74" fmla="*/ 31 w 279"/>
                <a:gd name="T75" fmla="*/ 147 h 355"/>
                <a:gd name="T76" fmla="*/ 31 w 279"/>
                <a:gd name="T77" fmla="*/ 161 h 355"/>
                <a:gd name="T78" fmla="*/ 28 w 279"/>
                <a:gd name="T79" fmla="*/ 170 h 355"/>
                <a:gd name="T80" fmla="*/ 31 w 279"/>
                <a:gd name="T81" fmla="*/ 173 h 355"/>
                <a:gd name="T82" fmla="*/ 33 w 279"/>
                <a:gd name="T83" fmla="*/ 180 h 355"/>
                <a:gd name="T84" fmla="*/ 28 w 279"/>
                <a:gd name="T85" fmla="*/ 185 h 355"/>
                <a:gd name="T86" fmla="*/ 28 w 279"/>
                <a:gd name="T87" fmla="*/ 194 h 355"/>
                <a:gd name="T88" fmla="*/ 26 w 279"/>
                <a:gd name="T89" fmla="*/ 260 h 355"/>
                <a:gd name="T90" fmla="*/ 26 w 279"/>
                <a:gd name="T91" fmla="*/ 298 h 355"/>
                <a:gd name="T92" fmla="*/ 24 w 279"/>
                <a:gd name="T93" fmla="*/ 338 h 355"/>
                <a:gd name="T94" fmla="*/ 43 w 279"/>
                <a:gd name="T95" fmla="*/ 338 h 355"/>
                <a:gd name="T96" fmla="*/ 54 w 279"/>
                <a:gd name="T97" fmla="*/ 338 h 355"/>
                <a:gd name="T98" fmla="*/ 71 w 279"/>
                <a:gd name="T99" fmla="*/ 341 h 355"/>
                <a:gd name="T100" fmla="*/ 173 w 279"/>
                <a:gd name="T101" fmla="*/ 348 h 355"/>
                <a:gd name="T102" fmla="*/ 192 w 279"/>
                <a:gd name="T103" fmla="*/ 348 h 355"/>
                <a:gd name="T104" fmla="*/ 223 w 279"/>
                <a:gd name="T105" fmla="*/ 350 h 355"/>
                <a:gd name="T106" fmla="*/ 272 w 279"/>
                <a:gd name="T107" fmla="*/ 355 h 355"/>
                <a:gd name="T108" fmla="*/ 275 w 279"/>
                <a:gd name="T109" fmla="*/ 284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355">
                  <a:moveTo>
                    <a:pt x="275" y="284"/>
                  </a:moveTo>
                  <a:lnTo>
                    <a:pt x="275" y="253"/>
                  </a:lnTo>
                  <a:lnTo>
                    <a:pt x="275" y="246"/>
                  </a:lnTo>
                  <a:lnTo>
                    <a:pt x="275" y="222"/>
                  </a:lnTo>
                  <a:lnTo>
                    <a:pt x="275" y="194"/>
                  </a:lnTo>
                  <a:lnTo>
                    <a:pt x="275" y="189"/>
                  </a:lnTo>
                  <a:lnTo>
                    <a:pt x="275" y="163"/>
                  </a:lnTo>
                  <a:lnTo>
                    <a:pt x="275" y="154"/>
                  </a:lnTo>
                  <a:lnTo>
                    <a:pt x="275" y="151"/>
                  </a:lnTo>
                  <a:lnTo>
                    <a:pt x="277" y="116"/>
                  </a:lnTo>
                  <a:lnTo>
                    <a:pt x="277" y="116"/>
                  </a:lnTo>
                  <a:lnTo>
                    <a:pt x="277" y="111"/>
                  </a:lnTo>
                  <a:lnTo>
                    <a:pt x="277" y="109"/>
                  </a:lnTo>
                  <a:lnTo>
                    <a:pt x="277" y="95"/>
                  </a:lnTo>
                  <a:lnTo>
                    <a:pt x="277" y="92"/>
                  </a:lnTo>
                  <a:lnTo>
                    <a:pt x="277" y="78"/>
                  </a:lnTo>
                  <a:lnTo>
                    <a:pt x="277" y="73"/>
                  </a:lnTo>
                  <a:lnTo>
                    <a:pt x="277" y="69"/>
                  </a:lnTo>
                  <a:lnTo>
                    <a:pt x="277" y="57"/>
                  </a:lnTo>
                  <a:lnTo>
                    <a:pt x="277" y="57"/>
                  </a:lnTo>
                  <a:lnTo>
                    <a:pt x="279" y="40"/>
                  </a:lnTo>
                  <a:lnTo>
                    <a:pt x="279" y="35"/>
                  </a:lnTo>
                  <a:lnTo>
                    <a:pt x="270" y="35"/>
                  </a:lnTo>
                  <a:lnTo>
                    <a:pt x="268" y="35"/>
                  </a:lnTo>
                  <a:lnTo>
                    <a:pt x="263" y="35"/>
                  </a:lnTo>
                  <a:lnTo>
                    <a:pt x="253" y="35"/>
                  </a:lnTo>
                  <a:lnTo>
                    <a:pt x="246" y="35"/>
                  </a:lnTo>
                  <a:lnTo>
                    <a:pt x="246" y="35"/>
                  </a:lnTo>
                  <a:lnTo>
                    <a:pt x="246" y="45"/>
                  </a:lnTo>
                  <a:lnTo>
                    <a:pt x="237" y="45"/>
                  </a:lnTo>
                  <a:lnTo>
                    <a:pt x="234" y="45"/>
                  </a:lnTo>
                  <a:lnTo>
                    <a:pt x="237" y="33"/>
                  </a:lnTo>
                  <a:lnTo>
                    <a:pt x="232" y="33"/>
                  </a:lnTo>
                  <a:lnTo>
                    <a:pt x="147" y="31"/>
                  </a:lnTo>
                  <a:lnTo>
                    <a:pt x="137" y="31"/>
                  </a:lnTo>
                  <a:lnTo>
                    <a:pt x="128" y="31"/>
                  </a:lnTo>
                  <a:lnTo>
                    <a:pt x="125" y="31"/>
                  </a:lnTo>
                  <a:lnTo>
                    <a:pt x="99" y="31"/>
                  </a:lnTo>
                  <a:lnTo>
                    <a:pt x="85" y="31"/>
                  </a:lnTo>
                  <a:lnTo>
                    <a:pt x="85" y="28"/>
                  </a:lnTo>
                  <a:lnTo>
                    <a:pt x="85" y="19"/>
                  </a:lnTo>
                  <a:lnTo>
                    <a:pt x="85" y="0"/>
                  </a:lnTo>
                  <a:lnTo>
                    <a:pt x="59" y="0"/>
                  </a:lnTo>
                  <a:lnTo>
                    <a:pt x="40" y="0"/>
                  </a:lnTo>
                  <a:lnTo>
                    <a:pt x="33" y="0"/>
                  </a:lnTo>
                  <a:lnTo>
                    <a:pt x="28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4" y="0"/>
                  </a:lnTo>
                  <a:lnTo>
                    <a:pt x="2" y="0"/>
                  </a:lnTo>
                  <a:lnTo>
                    <a:pt x="2" y="14"/>
                  </a:lnTo>
                  <a:lnTo>
                    <a:pt x="2" y="45"/>
                  </a:lnTo>
                  <a:lnTo>
                    <a:pt x="2" y="45"/>
                  </a:lnTo>
                  <a:lnTo>
                    <a:pt x="2" y="59"/>
                  </a:lnTo>
                  <a:lnTo>
                    <a:pt x="2" y="64"/>
                  </a:lnTo>
                  <a:lnTo>
                    <a:pt x="0" y="73"/>
                  </a:lnTo>
                  <a:lnTo>
                    <a:pt x="0" y="80"/>
                  </a:lnTo>
                  <a:lnTo>
                    <a:pt x="2" y="83"/>
                  </a:lnTo>
                  <a:lnTo>
                    <a:pt x="2" y="85"/>
                  </a:lnTo>
                  <a:lnTo>
                    <a:pt x="2" y="85"/>
                  </a:lnTo>
                  <a:lnTo>
                    <a:pt x="2" y="92"/>
                  </a:lnTo>
                  <a:lnTo>
                    <a:pt x="5" y="95"/>
                  </a:lnTo>
                  <a:lnTo>
                    <a:pt x="7" y="99"/>
                  </a:lnTo>
                  <a:lnTo>
                    <a:pt x="7" y="102"/>
                  </a:lnTo>
                  <a:lnTo>
                    <a:pt x="7" y="102"/>
                  </a:lnTo>
                  <a:lnTo>
                    <a:pt x="9" y="106"/>
                  </a:lnTo>
                  <a:lnTo>
                    <a:pt x="17" y="118"/>
                  </a:lnTo>
                  <a:lnTo>
                    <a:pt x="17" y="121"/>
                  </a:lnTo>
                  <a:lnTo>
                    <a:pt x="21" y="125"/>
                  </a:lnTo>
                  <a:lnTo>
                    <a:pt x="26" y="133"/>
                  </a:lnTo>
                  <a:lnTo>
                    <a:pt x="28" y="135"/>
                  </a:lnTo>
                  <a:lnTo>
                    <a:pt x="31" y="137"/>
                  </a:lnTo>
                  <a:lnTo>
                    <a:pt x="31" y="140"/>
                  </a:lnTo>
                  <a:lnTo>
                    <a:pt x="31" y="144"/>
                  </a:lnTo>
                  <a:lnTo>
                    <a:pt x="31" y="144"/>
                  </a:lnTo>
                  <a:lnTo>
                    <a:pt x="31" y="147"/>
                  </a:lnTo>
                  <a:lnTo>
                    <a:pt x="31" y="154"/>
                  </a:lnTo>
                  <a:lnTo>
                    <a:pt x="31" y="161"/>
                  </a:lnTo>
                  <a:lnTo>
                    <a:pt x="28" y="168"/>
                  </a:lnTo>
                  <a:lnTo>
                    <a:pt x="28" y="170"/>
                  </a:lnTo>
                  <a:lnTo>
                    <a:pt x="28" y="170"/>
                  </a:lnTo>
                  <a:lnTo>
                    <a:pt x="31" y="173"/>
                  </a:lnTo>
                  <a:lnTo>
                    <a:pt x="33" y="177"/>
                  </a:lnTo>
                  <a:lnTo>
                    <a:pt x="33" y="180"/>
                  </a:lnTo>
                  <a:lnTo>
                    <a:pt x="31" y="182"/>
                  </a:lnTo>
                  <a:lnTo>
                    <a:pt x="28" y="185"/>
                  </a:lnTo>
                  <a:lnTo>
                    <a:pt x="26" y="187"/>
                  </a:lnTo>
                  <a:lnTo>
                    <a:pt x="28" y="194"/>
                  </a:lnTo>
                  <a:lnTo>
                    <a:pt x="28" y="206"/>
                  </a:lnTo>
                  <a:lnTo>
                    <a:pt x="26" y="260"/>
                  </a:lnTo>
                  <a:lnTo>
                    <a:pt x="26" y="265"/>
                  </a:lnTo>
                  <a:lnTo>
                    <a:pt x="26" y="298"/>
                  </a:lnTo>
                  <a:lnTo>
                    <a:pt x="26" y="298"/>
                  </a:lnTo>
                  <a:lnTo>
                    <a:pt x="24" y="338"/>
                  </a:lnTo>
                  <a:lnTo>
                    <a:pt x="33" y="338"/>
                  </a:lnTo>
                  <a:lnTo>
                    <a:pt x="43" y="338"/>
                  </a:lnTo>
                  <a:lnTo>
                    <a:pt x="52" y="338"/>
                  </a:lnTo>
                  <a:lnTo>
                    <a:pt x="54" y="338"/>
                  </a:lnTo>
                  <a:lnTo>
                    <a:pt x="57" y="338"/>
                  </a:lnTo>
                  <a:lnTo>
                    <a:pt x="71" y="341"/>
                  </a:lnTo>
                  <a:lnTo>
                    <a:pt x="80" y="341"/>
                  </a:lnTo>
                  <a:lnTo>
                    <a:pt x="173" y="348"/>
                  </a:lnTo>
                  <a:lnTo>
                    <a:pt x="173" y="348"/>
                  </a:lnTo>
                  <a:lnTo>
                    <a:pt x="192" y="348"/>
                  </a:lnTo>
                  <a:lnTo>
                    <a:pt x="215" y="350"/>
                  </a:lnTo>
                  <a:lnTo>
                    <a:pt x="223" y="350"/>
                  </a:lnTo>
                  <a:lnTo>
                    <a:pt x="225" y="350"/>
                  </a:lnTo>
                  <a:lnTo>
                    <a:pt x="272" y="355"/>
                  </a:lnTo>
                  <a:lnTo>
                    <a:pt x="272" y="284"/>
                  </a:lnTo>
                  <a:lnTo>
                    <a:pt x="275" y="284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3" name="Freeform 105"/>
            <p:cNvSpPr>
              <a:spLocks/>
            </p:cNvSpPr>
            <p:nvPr/>
          </p:nvSpPr>
          <p:spPr bwMode="auto">
            <a:xfrm>
              <a:off x="5474118" y="5996991"/>
              <a:ext cx="585788" cy="585788"/>
            </a:xfrm>
            <a:custGeom>
              <a:avLst/>
              <a:gdLst>
                <a:gd name="T0" fmla="*/ 343 w 369"/>
                <a:gd name="T1" fmla="*/ 128 h 369"/>
                <a:gd name="T2" fmla="*/ 324 w 369"/>
                <a:gd name="T3" fmla="*/ 121 h 369"/>
                <a:gd name="T4" fmla="*/ 303 w 369"/>
                <a:gd name="T5" fmla="*/ 114 h 369"/>
                <a:gd name="T6" fmla="*/ 284 w 369"/>
                <a:gd name="T7" fmla="*/ 116 h 369"/>
                <a:gd name="T8" fmla="*/ 270 w 369"/>
                <a:gd name="T9" fmla="*/ 135 h 369"/>
                <a:gd name="T10" fmla="*/ 268 w 369"/>
                <a:gd name="T11" fmla="*/ 128 h 369"/>
                <a:gd name="T12" fmla="*/ 268 w 369"/>
                <a:gd name="T13" fmla="*/ 119 h 369"/>
                <a:gd name="T14" fmla="*/ 263 w 369"/>
                <a:gd name="T15" fmla="*/ 121 h 369"/>
                <a:gd name="T16" fmla="*/ 246 w 369"/>
                <a:gd name="T17" fmla="*/ 114 h 369"/>
                <a:gd name="T18" fmla="*/ 246 w 369"/>
                <a:gd name="T19" fmla="*/ 100 h 369"/>
                <a:gd name="T20" fmla="*/ 232 w 369"/>
                <a:gd name="T21" fmla="*/ 102 h 369"/>
                <a:gd name="T22" fmla="*/ 223 w 369"/>
                <a:gd name="T23" fmla="*/ 97 h 369"/>
                <a:gd name="T24" fmla="*/ 220 w 369"/>
                <a:gd name="T25" fmla="*/ 97 h 369"/>
                <a:gd name="T26" fmla="*/ 208 w 369"/>
                <a:gd name="T27" fmla="*/ 88 h 369"/>
                <a:gd name="T28" fmla="*/ 189 w 369"/>
                <a:gd name="T29" fmla="*/ 81 h 369"/>
                <a:gd name="T30" fmla="*/ 178 w 369"/>
                <a:gd name="T31" fmla="*/ 71 h 369"/>
                <a:gd name="T32" fmla="*/ 173 w 369"/>
                <a:gd name="T33" fmla="*/ 64 h 369"/>
                <a:gd name="T34" fmla="*/ 163 w 369"/>
                <a:gd name="T35" fmla="*/ 64 h 369"/>
                <a:gd name="T36" fmla="*/ 166 w 369"/>
                <a:gd name="T37" fmla="*/ 57 h 369"/>
                <a:gd name="T38" fmla="*/ 144 w 369"/>
                <a:gd name="T39" fmla="*/ 40 h 369"/>
                <a:gd name="T40" fmla="*/ 133 w 369"/>
                <a:gd name="T41" fmla="*/ 29 h 369"/>
                <a:gd name="T42" fmla="*/ 121 w 369"/>
                <a:gd name="T43" fmla="*/ 17 h 369"/>
                <a:gd name="T44" fmla="*/ 121 w 369"/>
                <a:gd name="T45" fmla="*/ 5 h 369"/>
                <a:gd name="T46" fmla="*/ 109 w 369"/>
                <a:gd name="T47" fmla="*/ 0 h 369"/>
                <a:gd name="T48" fmla="*/ 57 w 369"/>
                <a:gd name="T49" fmla="*/ 57 h 369"/>
                <a:gd name="T50" fmla="*/ 52 w 369"/>
                <a:gd name="T51" fmla="*/ 88 h 369"/>
                <a:gd name="T52" fmla="*/ 33 w 369"/>
                <a:gd name="T53" fmla="*/ 121 h 369"/>
                <a:gd name="T54" fmla="*/ 24 w 369"/>
                <a:gd name="T55" fmla="*/ 147 h 369"/>
                <a:gd name="T56" fmla="*/ 19 w 369"/>
                <a:gd name="T57" fmla="*/ 168 h 369"/>
                <a:gd name="T58" fmla="*/ 17 w 369"/>
                <a:gd name="T59" fmla="*/ 180 h 369"/>
                <a:gd name="T60" fmla="*/ 14 w 369"/>
                <a:gd name="T61" fmla="*/ 192 h 369"/>
                <a:gd name="T62" fmla="*/ 12 w 369"/>
                <a:gd name="T63" fmla="*/ 197 h 369"/>
                <a:gd name="T64" fmla="*/ 12 w 369"/>
                <a:gd name="T65" fmla="*/ 206 h 369"/>
                <a:gd name="T66" fmla="*/ 9 w 369"/>
                <a:gd name="T67" fmla="*/ 220 h 369"/>
                <a:gd name="T68" fmla="*/ 0 w 369"/>
                <a:gd name="T69" fmla="*/ 239 h 369"/>
                <a:gd name="T70" fmla="*/ 9 w 369"/>
                <a:gd name="T71" fmla="*/ 242 h 369"/>
                <a:gd name="T72" fmla="*/ 12 w 369"/>
                <a:gd name="T73" fmla="*/ 251 h 369"/>
                <a:gd name="T74" fmla="*/ 38 w 369"/>
                <a:gd name="T75" fmla="*/ 256 h 369"/>
                <a:gd name="T76" fmla="*/ 52 w 369"/>
                <a:gd name="T77" fmla="*/ 268 h 369"/>
                <a:gd name="T78" fmla="*/ 88 w 369"/>
                <a:gd name="T79" fmla="*/ 277 h 369"/>
                <a:gd name="T80" fmla="*/ 92 w 369"/>
                <a:gd name="T81" fmla="*/ 279 h 369"/>
                <a:gd name="T82" fmla="*/ 102 w 369"/>
                <a:gd name="T83" fmla="*/ 282 h 369"/>
                <a:gd name="T84" fmla="*/ 111 w 369"/>
                <a:gd name="T85" fmla="*/ 289 h 369"/>
                <a:gd name="T86" fmla="*/ 123 w 369"/>
                <a:gd name="T87" fmla="*/ 287 h 369"/>
                <a:gd name="T88" fmla="*/ 142 w 369"/>
                <a:gd name="T89" fmla="*/ 282 h 369"/>
                <a:gd name="T90" fmla="*/ 152 w 369"/>
                <a:gd name="T91" fmla="*/ 275 h 369"/>
                <a:gd name="T92" fmla="*/ 161 w 369"/>
                <a:gd name="T93" fmla="*/ 275 h 369"/>
                <a:gd name="T94" fmla="*/ 159 w 369"/>
                <a:gd name="T95" fmla="*/ 294 h 369"/>
                <a:gd name="T96" fmla="*/ 156 w 369"/>
                <a:gd name="T97" fmla="*/ 303 h 369"/>
                <a:gd name="T98" fmla="*/ 170 w 369"/>
                <a:gd name="T99" fmla="*/ 313 h 369"/>
                <a:gd name="T100" fmla="*/ 182 w 369"/>
                <a:gd name="T101" fmla="*/ 317 h 369"/>
                <a:gd name="T102" fmla="*/ 206 w 369"/>
                <a:gd name="T103" fmla="*/ 334 h 369"/>
                <a:gd name="T104" fmla="*/ 215 w 369"/>
                <a:gd name="T105" fmla="*/ 350 h 369"/>
                <a:gd name="T106" fmla="*/ 239 w 369"/>
                <a:gd name="T107" fmla="*/ 348 h 369"/>
                <a:gd name="T108" fmla="*/ 249 w 369"/>
                <a:gd name="T109" fmla="*/ 365 h 369"/>
                <a:gd name="T110" fmla="*/ 265 w 369"/>
                <a:gd name="T111" fmla="*/ 365 h 369"/>
                <a:gd name="T112" fmla="*/ 275 w 369"/>
                <a:gd name="T113" fmla="*/ 275 h 369"/>
                <a:gd name="T114" fmla="*/ 289 w 369"/>
                <a:gd name="T115" fmla="*/ 268 h 369"/>
                <a:gd name="T116" fmla="*/ 301 w 369"/>
                <a:gd name="T117" fmla="*/ 263 h 369"/>
                <a:gd name="T118" fmla="*/ 305 w 369"/>
                <a:gd name="T119" fmla="*/ 246 h 369"/>
                <a:gd name="T120" fmla="*/ 339 w 369"/>
                <a:gd name="T121" fmla="*/ 204 h 369"/>
                <a:gd name="T122" fmla="*/ 353 w 369"/>
                <a:gd name="T123" fmla="*/ 204 h 369"/>
                <a:gd name="T124" fmla="*/ 365 w 369"/>
                <a:gd name="T125" fmla="*/ 16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9" h="369">
                  <a:moveTo>
                    <a:pt x="355" y="133"/>
                  </a:moveTo>
                  <a:lnTo>
                    <a:pt x="353" y="133"/>
                  </a:lnTo>
                  <a:lnTo>
                    <a:pt x="350" y="133"/>
                  </a:lnTo>
                  <a:lnTo>
                    <a:pt x="346" y="130"/>
                  </a:lnTo>
                  <a:lnTo>
                    <a:pt x="343" y="128"/>
                  </a:lnTo>
                  <a:lnTo>
                    <a:pt x="341" y="126"/>
                  </a:lnTo>
                  <a:lnTo>
                    <a:pt x="336" y="119"/>
                  </a:lnTo>
                  <a:lnTo>
                    <a:pt x="332" y="119"/>
                  </a:lnTo>
                  <a:lnTo>
                    <a:pt x="332" y="119"/>
                  </a:lnTo>
                  <a:lnTo>
                    <a:pt x="324" y="121"/>
                  </a:lnTo>
                  <a:lnTo>
                    <a:pt x="322" y="121"/>
                  </a:lnTo>
                  <a:lnTo>
                    <a:pt x="320" y="116"/>
                  </a:lnTo>
                  <a:lnTo>
                    <a:pt x="320" y="116"/>
                  </a:lnTo>
                  <a:lnTo>
                    <a:pt x="305" y="114"/>
                  </a:lnTo>
                  <a:lnTo>
                    <a:pt x="303" y="114"/>
                  </a:lnTo>
                  <a:lnTo>
                    <a:pt x="298" y="111"/>
                  </a:lnTo>
                  <a:lnTo>
                    <a:pt x="296" y="111"/>
                  </a:lnTo>
                  <a:lnTo>
                    <a:pt x="294" y="111"/>
                  </a:lnTo>
                  <a:lnTo>
                    <a:pt x="287" y="114"/>
                  </a:lnTo>
                  <a:lnTo>
                    <a:pt x="284" y="116"/>
                  </a:lnTo>
                  <a:lnTo>
                    <a:pt x="282" y="119"/>
                  </a:lnTo>
                  <a:lnTo>
                    <a:pt x="277" y="123"/>
                  </a:lnTo>
                  <a:lnTo>
                    <a:pt x="275" y="133"/>
                  </a:lnTo>
                  <a:lnTo>
                    <a:pt x="272" y="133"/>
                  </a:lnTo>
                  <a:lnTo>
                    <a:pt x="270" y="135"/>
                  </a:lnTo>
                  <a:lnTo>
                    <a:pt x="270" y="135"/>
                  </a:lnTo>
                  <a:lnTo>
                    <a:pt x="268" y="135"/>
                  </a:lnTo>
                  <a:lnTo>
                    <a:pt x="268" y="133"/>
                  </a:lnTo>
                  <a:lnTo>
                    <a:pt x="268" y="130"/>
                  </a:lnTo>
                  <a:lnTo>
                    <a:pt x="268" y="128"/>
                  </a:lnTo>
                  <a:lnTo>
                    <a:pt x="272" y="121"/>
                  </a:lnTo>
                  <a:lnTo>
                    <a:pt x="272" y="121"/>
                  </a:lnTo>
                  <a:lnTo>
                    <a:pt x="270" y="119"/>
                  </a:lnTo>
                  <a:lnTo>
                    <a:pt x="270" y="119"/>
                  </a:lnTo>
                  <a:lnTo>
                    <a:pt x="268" y="119"/>
                  </a:lnTo>
                  <a:lnTo>
                    <a:pt x="268" y="119"/>
                  </a:lnTo>
                  <a:lnTo>
                    <a:pt x="265" y="121"/>
                  </a:lnTo>
                  <a:lnTo>
                    <a:pt x="265" y="121"/>
                  </a:lnTo>
                  <a:lnTo>
                    <a:pt x="263" y="123"/>
                  </a:lnTo>
                  <a:lnTo>
                    <a:pt x="263" y="121"/>
                  </a:lnTo>
                  <a:lnTo>
                    <a:pt x="258" y="119"/>
                  </a:lnTo>
                  <a:lnTo>
                    <a:pt x="256" y="119"/>
                  </a:lnTo>
                  <a:lnTo>
                    <a:pt x="249" y="116"/>
                  </a:lnTo>
                  <a:lnTo>
                    <a:pt x="249" y="116"/>
                  </a:lnTo>
                  <a:lnTo>
                    <a:pt x="246" y="114"/>
                  </a:lnTo>
                  <a:lnTo>
                    <a:pt x="249" y="107"/>
                  </a:lnTo>
                  <a:lnTo>
                    <a:pt x="249" y="104"/>
                  </a:lnTo>
                  <a:lnTo>
                    <a:pt x="249" y="102"/>
                  </a:lnTo>
                  <a:lnTo>
                    <a:pt x="246" y="100"/>
                  </a:lnTo>
                  <a:lnTo>
                    <a:pt x="246" y="100"/>
                  </a:lnTo>
                  <a:lnTo>
                    <a:pt x="244" y="100"/>
                  </a:lnTo>
                  <a:lnTo>
                    <a:pt x="239" y="104"/>
                  </a:lnTo>
                  <a:lnTo>
                    <a:pt x="237" y="104"/>
                  </a:lnTo>
                  <a:lnTo>
                    <a:pt x="234" y="104"/>
                  </a:lnTo>
                  <a:lnTo>
                    <a:pt x="232" y="102"/>
                  </a:lnTo>
                  <a:lnTo>
                    <a:pt x="225" y="97"/>
                  </a:lnTo>
                  <a:lnTo>
                    <a:pt x="225" y="95"/>
                  </a:lnTo>
                  <a:lnTo>
                    <a:pt x="225" y="95"/>
                  </a:lnTo>
                  <a:lnTo>
                    <a:pt x="223" y="95"/>
                  </a:lnTo>
                  <a:lnTo>
                    <a:pt x="223" y="97"/>
                  </a:lnTo>
                  <a:lnTo>
                    <a:pt x="223" y="100"/>
                  </a:lnTo>
                  <a:lnTo>
                    <a:pt x="223" y="100"/>
                  </a:lnTo>
                  <a:lnTo>
                    <a:pt x="223" y="100"/>
                  </a:lnTo>
                  <a:lnTo>
                    <a:pt x="220" y="100"/>
                  </a:lnTo>
                  <a:lnTo>
                    <a:pt x="220" y="97"/>
                  </a:lnTo>
                  <a:lnTo>
                    <a:pt x="218" y="95"/>
                  </a:lnTo>
                  <a:lnTo>
                    <a:pt x="215" y="97"/>
                  </a:lnTo>
                  <a:lnTo>
                    <a:pt x="211" y="93"/>
                  </a:lnTo>
                  <a:lnTo>
                    <a:pt x="208" y="90"/>
                  </a:lnTo>
                  <a:lnTo>
                    <a:pt x="208" y="88"/>
                  </a:lnTo>
                  <a:lnTo>
                    <a:pt x="201" y="85"/>
                  </a:lnTo>
                  <a:lnTo>
                    <a:pt x="199" y="83"/>
                  </a:lnTo>
                  <a:lnTo>
                    <a:pt x="197" y="81"/>
                  </a:lnTo>
                  <a:lnTo>
                    <a:pt x="192" y="81"/>
                  </a:lnTo>
                  <a:lnTo>
                    <a:pt x="189" y="81"/>
                  </a:lnTo>
                  <a:lnTo>
                    <a:pt x="187" y="78"/>
                  </a:lnTo>
                  <a:lnTo>
                    <a:pt x="185" y="76"/>
                  </a:lnTo>
                  <a:lnTo>
                    <a:pt x="185" y="74"/>
                  </a:lnTo>
                  <a:lnTo>
                    <a:pt x="182" y="71"/>
                  </a:lnTo>
                  <a:lnTo>
                    <a:pt x="178" y="71"/>
                  </a:lnTo>
                  <a:lnTo>
                    <a:pt x="175" y="71"/>
                  </a:lnTo>
                  <a:lnTo>
                    <a:pt x="175" y="69"/>
                  </a:lnTo>
                  <a:lnTo>
                    <a:pt x="175" y="66"/>
                  </a:lnTo>
                  <a:lnTo>
                    <a:pt x="175" y="64"/>
                  </a:lnTo>
                  <a:lnTo>
                    <a:pt x="173" y="64"/>
                  </a:lnTo>
                  <a:lnTo>
                    <a:pt x="170" y="64"/>
                  </a:lnTo>
                  <a:lnTo>
                    <a:pt x="166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8" y="62"/>
                  </a:lnTo>
                  <a:lnTo>
                    <a:pt x="168" y="59"/>
                  </a:lnTo>
                  <a:lnTo>
                    <a:pt x="168" y="59"/>
                  </a:lnTo>
                  <a:lnTo>
                    <a:pt x="168" y="57"/>
                  </a:lnTo>
                  <a:lnTo>
                    <a:pt x="166" y="57"/>
                  </a:lnTo>
                  <a:lnTo>
                    <a:pt x="166" y="55"/>
                  </a:lnTo>
                  <a:lnTo>
                    <a:pt x="159" y="55"/>
                  </a:lnTo>
                  <a:lnTo>
                    <a:pt x="147" y="45"/>
                  </a:lnTo>
                  <a:lnTo>
                    <a:pt x="144" y="45"/>
                  </a:lnTo>
                  <a:lnTo>
                    <a:pt x="144" y="40"/>
                  </a:lnTo>
                  <a:lnTo>
                    <a:pt x="142" y="40"/>
                  </a:lnTo>
                  <a:lnTo>
                    <a:pt x="140" y="38"/>
                  </a:lnTo>
                  <a:lnTo>
                    <a:pt x="137" y="36"/>
                  </a:lnTo>
                  <a:lnTo>
                    <a:pt x="133" y="31"/>
                  </a:lnTo>
                  <a:lnTo>
                    <a:pt x="133" y="29"/>
                  </a:lnTo>
                  <a:lnTo>
                    <a:pt x="130" y="26"/>
                  </a:lnTo>
                  <a:lnTo>
                    <a:pt x="128" y="24"/>
                  </a:lnTo>
                  <a:lnTo>
                    <a:pt x="126" y="24"/>
                  </a:lnTo>
                  <a:lnTo>
                    <a:pt x="126" y="19"/>
                  </a:lnTo>
                  <a:lnTo>
                    <a:pt x="121" y="17"/>
                  </a:lnTo>
                  <a:lnTo>
                    <a:pt x="121" y="14"/>
                  </a:lnTo>
                  <a:lnTo>
                    <a:pt x="123" y="12"/>
                  </a:lnTo>
                  <a:lnTo>
                    <a:pt x="123" y="12"/>
                  </a:lnTo>
                  <a:lnTo>
                    <a:pt x="121" y="10"/>
                  </a:lnTo>
                  <a:lnTo>
                    <a:pt x="121" y="5"/>
                  </a:lnTo>
                  <a:lnTo>
                    <a:pt x="116" y="7"/>
                  </a:lnTo>
                  <a:lnTo>
                    <a:pt x="111" y="3"/>
                  </a:lnTo>
                  <a:lnTo>
                    <a:pt x="111" y="3"/>
                  </a:lnTo>
                  <a:lnTo>
                    <a:pt x="111" y="0"/>
                  </a:lnTo>
                  <a:lnTo>
                    <a:pt x="109" y="0"/>
                  </a:lnTo>
                  <a:lnTo>
                    <a:pt x="88" y="38"/>
                  </a:lnTo>
                  <a:lnTo>
                    <a:pt x="85" y="43"/>
                  </a:lnTo>
                  <a:lnTo>
                    <a:pt x="83" y="45"/>
                  </a:lnTo>
                  <a:lnTo>
                    <a:pt x="64" y="45"/>
                  </a:lnTo>
                  <a:lnTo>
                    <a:pt x="57" y="57"/>
                  </a:lnTo>
                  <a:lnTo>
                    <a:pt x="54" y="62"/>
                  </a:lnTo>
                  <a:lnTo>
                    <a:pt x="54" y="66"/>
                  </a:lnTo>
                  <a:lnTo>
                    <a:pt x="59" y="74"/>
                  </a:lnTo>
                  <a:lnTo>
                    <a:pt x="59" y="78"/>
                  </a:lnTo>
                  <a:lnTo>
                    <a:pt x="52" y="88"/>
                  </a:lnTo>
                  <a:lnTo>
                    <a:pt x="40" y="107"/>
                  </a:lnTo>
                  <a:lnTo>
                    <a:pt x="36" y="107"/>
                  </a:lnTo>
                  <a:lnTo>
                    <a:pt x="33" y="114"/>
                  </a:lnTo>
                  <a:lnTo>
                    <a:pt x="33" y="116"/>
                  </a:lnTo>
                  <a:lnTo>
                    <a:pt x="33" y="121"/>
                  </a:lnTo>
                  <a:lnTo>
                    <a:pt x="36" y="121"/>
                  </a:lnTo>
                  <a:lnTo>
                    <a:pt x="36" y="130"/>
                  </a:lnTo>
                  <a:lnTo>
                    <a:pt x="33" y="135"/>
                  </a:lnTo>
                  <a:lnTo>
                    <a:pt x="31" y="140"/>
                  </a:lnTo>
                  <a:lnTo>
                    <a:pt x="24" y="147"/>
                  </a:lnTo>
                  <a:lnTo>
                    <a:pt x="24" y="154"/>
                  </a:lnTo>
                  <a:lnTo>
                    <a:pt x="19" y="163"/>
                  </a:lnTo>
                  <a:lnTo>
                    <a:pt x="19" y="166"/>
                  </a:lnTo>
                  <a:lnTo>
                    <a:pt x="19" y="168"/>
                  </a:lnTo>
                  <a:lnTo>
                    <a:pt x="19" y="168"/>
                  </a:lnTo>
                  <a:lnTo>
                    <a:pt x="19" y="173"/>
                  </a:lnTo>
                  <a:lnTo>
                    <a:pt x="17" y="175"/>
                  </a:lnTo>
                  <a:lnTo>
                    <a:pt x="17" y="178"/>
                  </a:lnTo>
                  <a:lnTo>
                    <a:pt x="17" y="180"/>
                  </a:lnTo>
                  <a:lnTo>
                    <a:pt x="17" y="180"/>
                  </a:lnTo>
                  <a:lnTo>
                    <a:pt x="17" y="182"/>
                  </a:lnTo>
                  <a:lnTo>
                    <a:pt x="17" y="187"/>
                  </a:lnTo>
                  <a:lnTo>
                    <a:pt x="17" y="187"/>
                  </a:lnTo>
                  <a:lnTo>
                    <a:pt x="14" y="187"/>
                  </a:lnTo>
                  <a:lnTo>
                    <a:pt x="14" y="192"/>
                  </a:lnTo>
                  <a:lnTo>
                    <a:pt x="14" y="192"/>
                  </a:lnTo>
                  <a:lnTo>
                    <a:pt x="14" y="192"/>
                  </a:lnTo>
                  <a:lnTo>
                    <a:pt x="14" y="194"/>
                  </a:lnTo>
                  <a:lnTo>
                    <a:pt x="14" y="194"/>
                  </a:lnTo>
                  <a:lnTo>
                    <a:pt x="12" y="197"/>
                  </a:lnTo>
                  <a:lnTo>
                    <a:pt x="12" y="199"/>
                  </a:lnTo>
                  <a:lnTo>
                    <a:pt x="12" y="201"/>
                  </a:lnTo>
                  <a:lnTo>
                    <a:pt x="12" y="201"/>
                  </a:lnTo>
                  <a:lnTo>
                    <a:pt x="12" y="204"/>
                  </a:lnTo>
                  <a:lnTo>
                    <a:pt x="12" y="206"/>
                  </a:lnTo>
                  <a:lnTo>
                    <a:pt x="12" y="206"/>
                  </a:lnTo>
                  <a:lnTo>
                    <a:pt x="12" y="206"/>
                  </a:lnTo>
                  <a:lnTo>
                    <a:pt x="12" y="208"/>
                  </a:lnTo>
                  <a:lnTo>
                    <a:pt x="12" y="213"/>
                  </a:lnTo>
                  <a:lnTo>
                    <a:pt x="9" y="220"/>
                  </a:lnTo>
                  <a:lnTo>
                    <a:pt x="7" y="223"/>
                  </a:lnTo>
                  <a:lnTo>
                    <a:pt x="7" y="225"/>
                  </a:lnTo>
                  <a:lnTo>
                    <a:pt x="7" y="230"/>
                  </a:lnTo>
                  <a:lnTo>
                    <a:pt x="5" y="234"/>
                  </a:lnTo>
                  <a:lnTo>
                    <a:pt x="0" y="239"/>
                  </a:lnTo>
                  <a:lnTo>
                    <a:pt x="0" y="244"/>
                  </a:lnTo>
                  <a:lnTo>
                    <a:pt x="0" y="244"/>
                  </a:lnTo>
                  <a:lnTo>
                    <a:pt x="5" y="244"/>
                  </a:lnTo>
                  <a:lnTo>
                    <a:pt x="7" y="244"/>
                  </a:lnTo>
                  <a:lnTo>
                    <a:pt x="9" y="242"/>
                  </a:lnTo>
                  <a:lnTo>
                    <a:pt x="12" y="242"/>
                  </a:lnTo>
                  <a:lnTo>
                    <a:pt x="14" y="242"/>
                  </a:lnTo>
                  <a:lnTo>
                    <a:pt x="14" y="244"/>
                  </a:lnTo>
                  <a:lnTo>
                    <a:pt x="14" y="246"/>
                  </a:lnTo>
                  <a:lnTo>
                    <a:pt x="12" y="251"/>
                  </a:lnTo>
                  <a:lnTo>
                    <a:pt x="14" y="253"/>
                  </a:lnTo>
                  <a:lnTo>
                    <a:pt x="14" y="253"/>
                  </a:lnTo>
                  <a:lnTo>
                    <a:pt x="21" y="256"/>
                  </a:lnTo>
                  <a:lnTo>
                    <a:pt x="33" y="256"/>
                  </a:lnTo>
                  <a:lnTo>
                    <a:pt x="38" y="256"/>
                  </a:lnTo>
                  <a:lnTo>
                    <a:pt x="40" y="258"/>
                  </a:lnTo>
                  <a:lnTo>
                    <a:pt x="43" y="258"/>
                  </a:lnTo>
                  <a:lnTo>
                    <a:pt x="47" y="260"/>
                  </a:lnTo>
                  <a:lnTo>
                    <a:pt x="50" y="265"/>
                  </a:lnTo>
                  <a:lnTo>
                    <a:pt x="52" y="268"/>
                  </a:lnTo>
                  <a:lnTo>
                    <a:pt x="52" y="268"/>
                  </a:lnTo>
                  <a:lnTo>
                    <a:pt x="59" y="270"/>
                  </a:lnTo>
                  <a:lnTo>
                    <a:pt x="64" y="275"/>
                  </a:lnTo>
                  <a:lnTo>
                    <a:pt x="71" y="279"/>
                  </a:lnTo>
                  <a:lnTo>
                    <a:pt x="88" y="277"/>
                  </a:lnTo>
                  <a:lnTo>
                    <a:pt x="88" y="277"/>
                  </a:lnTo>
                  <a:lnTo>
                    <a:pt x="90" y="277"/>
                  </a:lnTo>
                  <a:lnTo>
                    <a:pt x="92" y="279"/>
                  </a:lnTo>
                  <a:lnTo>
                    <a:pt x="90" y="279"/>
                  </a:lnTo>
                  <a:lnTo>
                    <a:pt x="92" y="279"/>
                  </a:lnTo>
                  <a:lnTo>
                    <a:pt x="95" y="279"/>
                  </a:lnTo>
                  <a:lnTo>
                    <a:pt x="97" y="284"/>
                  </a:lnTo>
                  <a:lnTo>
                    <a:pt x="99" y="284"/>
                  </a:lnTo>
                  <a:lnTo>
                    <a:pt x="102" y="282"/>
                  </a:lnTo>
                  <a:lnTo>
                    <a:pt x="102" y="282"/>
                  </a:lnTo>
                  <a:lnTo>
                    <a:pt x="104" y="287"/>
                  </a:lnTo>
                  <a:lnTo>
                    <a:pt x="109" y="291"/>
                  </a:lnTo>
                  <a:lnTo>
                    <a:pt x="109" y="291"/>
                  </a:lnTo>
                  <a:lnTo>
                    <a:pt x="111" y="291"/>
                  </a:lnTo>
                  <a:lnTo>
                    <a:pt x="111" y="289"/>
                  </a:lnTo>
                  <a:lnTo>
                    <a:pt x="116" y="284"/>
                  </a:lnTo>
                  <a:lnTo>
                    <a:pt x="116" y="284"/>
                  </a:lnTo>
                  <a:lnTo>
                    <a:pt x="118" y="284"/>
                  </a:lnTo>
                  <a:lnTo>
                    <a:pt x="121" y="284"/>
                  </a:lnTo>
                  <a:lnTo>
                    <a:pt x="123" y="287"/>
                  </a:lnTo>
                  <a:lnTo>
                    <a:pt x="126" y="287"/>
                  </a:lnTo>
                  <a:lnTo>
                    <a:pt x="128" y="287"/>
                  </a:lnTo>
                  <a:lnTo>
                    <a:pt x="133" y="284"/>
                  </a:lnTo>
                  <a:lnTo>
                    <a:pt x="140" y="282"/>
                  </a:lnTo>
                  <a:lnTo>
                    <a:pt x="142" y="282"/>
                  </a:lnTo>
                  <a:lnTo>
                    <a:pt x="144" y="284"/>
                  </a:lnTo>
                  <a:lnTo>
                    <a:pt x="147" y="284"/>
                  </a:lnTo>
                  <a:lnTo>
                    <a:pt x="149" y="282"/>
                  </a:lnTo>
                  <a:lnTo>
                    <a:pt x="152" y="277"/>
                  </a:lnTo>
                  <a:lnTo>
                    <a:pt x="152" y="275"/>
                  </a:lnTo>
                  <a:lnTo>
                    <a:pt x="154" y="272"/>
                  </a:lnTo>
                  <a:lnTo>
                    <a:pt x="156" y="272"/>
                  </a:lnTo>
                  <a:lnTo>
                    <a:pt x="159" y="272"/>
                  </a:lnTo>
                  <a:lnTo>
                    <a:pt x="161" y="272"/>
                  </a:lnTo>
                  <a:lnTo>
                    <a:pt x="161" y="275"/>
                  </a:lnTo>
                  <a:lnTo>
                    <a:pt x="163" y="275"/>
                  </a:lnTo>
                  <a:lnTo>
                    <a:pt x="163" y="279"/>
                  </a:lnTo>
                  <a:lnTo>
                    <a:pt x="161" y="282"/>
                  </a:lnTo>
                  <a:lnTo>
                    <a:pt x="161" y="289"/>
                  </a:lnTo>
                  <a:lnTo>
                    <a:pt x="159" y="294"/>
                  </a:lnTo>
                  <a:lnTo>
                    <a:pt x="154" y="296"/>
                  </a:lnTo>
                  <a:lnTo>
                    <a:pt x="152" y="298"/>
                  </a:lnTo>
                  <a:lnTo>
                    <a:pt x="152" y="301"/>
                  </a:lnTo>
                  <a:lnTo>
                    <a:pt x="154" y="303"/>
                  </a:lnTo>
                  <a:lnTo>
                    <a:pt x="156" y="303"/>
                  </a:lnTo>
                  <a:lnTo>
                    <a:pt x="159" y="303"/>
                  </a:lnTo>
                  <a:lnTo>
                    <a:pt x="163" y="310"/>
                  </a:lnTo>
                  <a:lnTo>
                    <a:pt x="166" y="313"/>
                  </a:lnTo>
                  <a:lnTo>
                    <a:pt x="166" y="313"/>
                  </a:lnTo>
                  <a:lnTo>
                    <a:pt x="170" y="313"/>
                  </a:lnTo>
                  <a:lnTo>
                    <a:pt x="175" y="310"/>
                  </a:lnTo>
                  <a:lnTo>
                    <a:pt x="178" y="310"/>
                  </a:lnTo>
                  <a:lnTo>
                    <a:pt x="182" y="313"/>
                  </a:lnTo>
                  <a:lnTo>
                    <a:pt x="182" y="315"/>
                  </a:lnTo>
                  <a:lnTo>
                    <a:pt x="182" y="317"/>
                  </a:lnTo>
                  <a:lnTo>
                    <a:pt x="185" y="324"/>
                  </a:lnTo>
                  <a:lnTo>
                    <a:pt x="187" y="329"/>
                  </a:lnTo>
                  <a:lnTo>
                    <a:pt x="194" y="331"/>
                  </a:lnTo>
                  <a:lnTo>
                    <a:pt x="197" y="331"/>
                  </a:lnTo>
                  <a:lnTo>
                    <a:pt x="206" y="334"/>
                  </a:lnTo>
                  <a:lnTo>
                    <a:pt x="211" y="334"/>
                  </a:lnTo>
                  <a:lnTo>
                    <a:pt x="213" y="336"/>
                  </a:lnTo>
                  <a:lnTo>
                    <a:pt x="213" y="339"/>
                  </a:lnTo>
                  <a:lnTo>
                    <a:pt x="215" y="346"/>
                  </a:lnTo>
                  <a:lnTo>
                    <a:pt x="215" y="350"/>
                  </a:lnTo>
                  <a:lnTo>
                    <a:pt x="218" y="353"/>
                  </a:lnTo>
                  <a:lnTo>
                    <a:pt x="223" y="353"/>
                  </a:lnTo>
                  <a:lnTo>
                    <a:pt x="230" y="350"/>
                  </a:lnTo>
                  <a:lnTo>
                    <a:pt x="237" y="348"/>
                  </a:lnTo>
                  <a:lnTo>
                    <a:pt x="239" y="348"/>
                  </a:lnTo>
                  <a:lnTo>
                    <a:pt x="242" y="348"/>
                  </a:lnTo>
                  <a:lnTo>
                    <a:pt x="244" y="350"/>
                  </a:lnTo>
                  <a:lnTo>
                    <a:pt x="244" y="353"/>
                  </a:lnTo>
                  <a:lnTo>
                    <a:pt x="246" y="355"/>
                  </a:lnTo>
                  <a:lnTo>
                    <a:pt x="249" y="365"/>
                  </a:lnTo>
                  <a:lnTo>
                    <a:pt x="253" y="365"/>
                  </a:lnTo>
                  <a:lnTo>
                    <a:pt x="253" y="367"/>
                  </a:lnTo>
                  <a:lnTo>
                    <a:pt x="256" y="369"/>
                  </a:lnTo>
                  <a:lnTo>
                    <a:pt x="260" y="367"/>
                  </a:lnTo>
                  <a:lnTo>
                    <a:pt x="265" y="365"/>
                  </a:lnTo>
                  <a:lnTo>
                    <a:pt x="268" y="357"/>
                  </a:lnTo>
                  <a:lnTo>
                    <a:pt x="277" y="317"/>
                  </a:lnTo>
                  <a:lnTo>
                    <a:pt x="277" y="308"/>
                  </a:lnTo>
                  <a:lnTo>
                    <a:pt x="275" y="289"/>
                  </a:lnTo>
                  <a:lnTo>
                    <a:pt x="275" y="275"/>
                  </a:lnTo>
                  <a:lnTo>
                    <a:pt x="277" y="270"/>
                  </a:lnTo>
                  <a:lnTo>
                    <a:pt x="277" y="268"/>
                  </a:lnTo>
                  <a:lnTo>
                    <a:pt x="287" y="268"/>
                  </a:lnTo>
                  <a:lnTo>
                    <a:pt x="287" y="268"/>
                  </a:lnTo>
                  <a:lnTo>
                    <a:pt x="289" y="268"/>
                  </a:lnTo>
                  <a:lnTo>
                    <a:pt x="298" y="265"/>
                  </a:lnTo>
                  <a:lnTo>
                    <a:pt x="298" y="265"/>
                  </a:lnTo>
                  <a:lnTo>
                    <a:pt x="301" y="265"/>
                  </a:lnTo>
                  <a:lnTo>
                    <a:pt x="301" y="263"/>
                  </a:lnTo>
                  <a:lnTo>
                    <a:pt x="301" y="263"/>
                  </a:lnTo>
                  <a:lnTo>
                    <a:pt x="303" y="260"/>
                  </a:lnTo>
                  <a:lnTo>
                    <a:pt x="305" y="256"/>
                  </a:lnTo>
                  <a:lnTo>
                    <a:pt x="305" y="253"/>
                  </a:lnTo>
                  <a:lnTo>
                    <a:pt x="305" y="249"/>
                  </a:lnTo>
                  <a:lnTo>
                    <a:pt x="305" y="246"/>
                  </a:lnTo>
                  <a:lnTo>
                    <a:pt x="310" y="239"/>
                  </a:lnTo>
                  <a:lnTo>
                    <a:pt x="320" y="220"/>
                  </a:lnTo>
                  <a:lnTo>
                    <a:pt x="339" y="204"/>
                  </a:lnTo>
                  <a:lnTo>
                    <a:pt x="339" y="204"/>
                  </a:lnTo>
                  <a:lnTo>
                    <a:pt x="339" y="204"/>
                  </a:lnTo>
                  <a:lnTo>
                    <a:pt x="339" y="204"/>
                  </a:lnTo>
                  <a:lnTo>
                    <a:pt x="346" y="204"/>
                  </a:lnTo>
                  <a:lnTo>
                    <a:pt x="353" y="204"/>
                  </a:lnTo>
                  <a:lnTo>
                    <a:pt x="353" y="204"/>
                  </a:lnTo>
                  <a:lnTo>
                    <a:pt x="353" y="204"/>
                  </a:lnTo>
                  <a:lnTo>
                    <a:pt x="358" y="201"/>
                  </a:lnTo>
                  <a:lnTo>
                    <a:pt x="358" y="197"/>
                  </a:lnTo>
                  <a:lnTo>
                    <a:pt x="355" y="187"/>
                  </a:lnTo>
                  <a:lnTo>
                    <a:pt x="360" y="173"/>
                  </a:lnTo>
                  <a:lnTo>
                    <a:pt x="365" y="163"/>
                  </a:lnTo>
                  <a:lnTo>
                    <a:pt x="365" y="135"/>
                  </a:lnTo>
                  <a:lnTo>
                    <a:pt x="369" y="130"/>
                  </a:lnTo>
                  <a:lnTo>
                    <a:pt x="362" y="130"/>
                  </a:lnTo>
                  <a:lnTo>
                    <a:pt x="355" y="133"/>
                  </a:lnTo>
                  <a:close/>
                </a:path>
              </a:pathLst>
            </a:custGeom>
            <a:solidFill>
              <a:srgbClr val="FDAB9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4" name="Freeform 106"/>
            <p:cNvSpPr>
              <a:spLocks/>
            </p:cNvSpPr>
            <p:nvPr/>
          </p:nvSpPr>
          <p:spPr bwMode="auto">
            <a:xfrm>
              <a:off x="5297906" y="6381166"/>
              <a:ext cx="615950" cy="608013"/>
            </a:xfrm>
            <a:custGeom>
              <a:avLst/>
              <a:gdLst>
                <a:gd name="T0" fmla="*/ 334 w 388"/>
                <a:gd name="T1" fmla="*/ 111 h 383"/>
                <a:gd name="T2" fmla="*/ 317 w 388"/>
                <a:gd name="T3" fmla="*/ 92 h 383"/>
                <a:gd name="T4" fmla="*/ 293 w 388"/>
                <a:gd name="T5" fmla="*/ 71 h 383"/>
                <a:gd name="T6" fmla="*/ 270 w 388"/>
                <a:gd name="T7" fmla="*/ 61 h 383"/>
                <a:gd name="T8" fmla="*/ 272 w 388"/>
                <a:gd name="T9" fmla="*/ 47 h 383"/>
                <a:gd name="T10" fmla="*/ 267 w 388"/>
                <a:gd name="T11" fmla="*/ 30 h 383"/>
                <a:gd name="T12" fmla="*/ 253 w 388"/>
                <a:gd name="T13" fmla="*/ 40 h 383"/>
                <a:gd name="T14" fmla="*/ 229 w 388"/>
                <a:gd name="T15" fmla="*/ 42 h 383"/>
                <a:gd name="T16" fmla="*/ 215 w 388"/>
                <a:gd name="T17" fmla="*/ 45 h 383"/>
                <a:gd name="T18" fmla="*/ 201 w 388"/>
                <a:gd name="T19" fmla="*/ 37 h 383"/>
                <a:gd name="T20" fmla="*/ 170 w 388"/>
                <a:gd name="T21" fmla="*/ 28 h 383"/>
                <a:gd name="T22" fmla="*/ 149 w 388"/>
                <a:gd name="T23" fmla="*/ 14 h 383"/>
                <a:gd name="T24" fmla="*/ 125 w 388"/>
                <a:gd name="T25" fmla="*/ 2 h 383"/>
                <a:gd name="T26" fmla="*/ 97 w 388"/>
                <a:gd name="T27" fmla="*/ 14 h 383"/>
                <a:gd name="T28" fmla="*/ 75 w 388"/>
                <a:gd name="T29" fmla="*/ 45 h 383"/>
                <a:gd name="T30" fmla="*/ 40 w 388"/>
                <a:gd name="T31" fmla="*/ 59 h 383"/>
                <a:gd name="T32" fmla="*/ 12 w 388"/>
                <a:gd name="T33" fmla="*/ 66 h 383"/>
                <a:gd name="T34" fmla="*/ 4 w 388"/>
                <a:gd name="T35" fmla="*/ 92 h 383"/>
                <a:gd name="T36" fmla="*/ 4 w 388"/>
                <a:gd name="T37" fmla="*/ 97 h 383"/>
                <a:gd name="T38" fmla="*/ 14 w 388"/>
                <a:gd name="T39" fmla="*/ 106 h 383"/>
                <a:gd name="T40" fmla="*/ 21 w 388"/>
                <a:gd name="T41" fmla="*/ 123 h 383"/>
                <a:gd name="T42" fmla="*/ 21 w 388"/>
                <a:gd name="T43" fmla="*/ 132 h 383"/>
                <a:gd name="T44" fmla="*/ 23 w 388"/>
                <a:gd name="T45" fmla="*/ 146 h 383"/>
                <a:gd name="T46" fmla="*/ 16 w 388"/>
                <a:gd name="T47" fmla="*/ 146 h 383"/>
                <a:gd name="T48" fmla="*/ 16 w 388"/>
                <a:gd name="T49" fmla="*/ 160 h 383"/>
                <a:gd name="T50" fmla="*/ 23 w 388"/>
                <a:gd name="T51" fmla="*/ 165 h 383"/>
                <a:gd name="T52" fmla="*/ 33 w 388"/>
                <a:gd name="T53" fmla="*/ 175 h 383"/>
                <a:gd name="T54" fmla="*/ 28 w 388"/>
                <a:gd name="T55" fmla="*/ 191 h 383"/>
                <a:gd name="T56" fmla="*/ 21 w 388"/>
                <a:gd name="T57" fmla="*/ 217 h 383"/>
                <a:gd name="T58" fmla="*/ 26 w 388"/>
                <a:gd name="T59" fmla="*/ 217 h 383"/>
                <a:gd name="T60" fmla="*/ 31 w 388"/>
                <a:gd name="T61" fmla="*/ 222 h 383"/>
                <a:gd name="T62" fmla="*/ 23 w 388"/>
                <a:gd name="T63" fmla="*/ 291 h 383"/>
                <a:gd name="T64" fmla="*/ 31 w 388"/>
                <a:gd name="T65" fmla="*/ 293 h 383"/>
                <a:gd name="T66" fmla="*/ 52 w 388"/>
                <a:gd name="T67" fmla="*/ 314 h 383"/>
                <a:gd name="T68" fmla="*/ 83 w 388"/>
                <a:gd name="T69" fmla="*/ 319 h 383"/>
                <a:gd name="T70" fmla="*/ 116 w 388"/>
                <a:gd name="T71" fmla="*/ 336 h 383"/>
                <a:gd name="T72" fmla="*/ 130 w 388"/>
                <a:gd name="T73" fmla="*/ 331 h 383"/>
                <a:gd name="T74" fmla="*/ 142 w 388"/>
                <a:gd name="T75" fmla="*/ 338 h 383"/>
                <a:gd name="T76" fmla="*/ 156 w 388"/>
                <a:gd name="T77" fmla="*/ 354 h 383"/>
                <a:gd name="T78" fmla="*/ 182 w 388"/>
                <a:gd name="T79" fmla="*/ 357 h 383"/>
                <a:gd name="T80" fmla="*/ 199 w 388"/>
                <a:gd name="T81" fmla="*/ 354 h 383"/>
                <a:gd name="T82" fmla="*/ 210 w 388"/>
                <a:gd name="T83" fmla="*/ 357 h 383"/>
                <a:gd name="T84" fmla="*/ 213 w 388"/>
                <a:gd name="T85" fmla="*/ 369 h 383"/>
                <a:gd name="T86" fmla="*/ 232 w 388"/>
                <a:gd name="T87" fmla="*/ 366 h 383"/>
                <a:gd name="T88" fmla="*/ 244 w 388"/>
                <a:gd name="T89" fmla="*/ 373 h 383"/>
                <a:gd name="T90" fmla="*/ 258 w 388"/>
                <a:gd name="T91" fmla="*/ 371 h 383"/>
                <a:gd name="T92" fmla="*/ 284 w 388"/>
                <a:gd name="T93" fmla="*/ 378 h 383"/>
                <a:gd name="T94" fmla="*/ 293 w 388"/>
                <a:gd name="T95" fmla="*/ 378 h 383"/>
                <a:gd name="T96" fmla="*/ 300 w 388"/>
                <a:gd name="T97" fmla="*/ 371 h 383"/>
                <a:gd name="T98" fmla="*/ 338 w 388"/>
                <a:gd name="T99" fmla="*/ 378 h 383"/>
                <a:gd name="T100" fmla="*/ 360 w 388"/>
                <a:gd name="T101" fmla="*/ 383 h 383"/>
                <a:gd name="T102" fmla="*/ 350 w 388"/>
                <a:gd name="T103" fmla="*/ 345 h 383"/>
                <a:gd name="T104" fmla="*/ 369 w 388"/>
                <a:gd name="T105" fmla="*/ 279 h 383"/>
                <a:gd name="T106" fmla="*/ 388 w 388"/>
                <a:gd name="T107" fmla="*/ 172 h 383"/>
                <a:gd name="T108" fmla="*/ 371 w 388"/>
                <a:gd name="T109" fmla="*/ 175 h 383"/>
                <a:gd name="T110" fmla="*/ 329 w 388"/>
                <a:gd name="T111" fmla="*/ 165 h 383"/>
                <a:gd name="T112" fmla="*/ 353 w 388"/>
                <a:gd name="T113" fmla="*/ 125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88" h="383">
                  <a:moveTo>
                    <a:pt x="355" y="111"/>
                  </a:moveTo>
                  <a:lnTo>
                    <a:pt x="355" y="108"/>
                  </a:lnTo>
                  <a:lnTo>
                    <a:pt x="353" y="106"/>
                  </a:lnTo>
                  <a:lnTo>
                    <a:pt x="350" y="106"/>
                  </a:lnTo>
                  <a:lnTo>
                    <a:pt x="348" y="106"/>
                  </a:lnTo>
                  <a:lnTo>
                    <a:pt x="341" y="108"/>
                  </a:lnTo>
                  <a:lnTo>
                    <a:pt x="334" y="111"/>
                  </a:lnTo>
                  <a:lnTo>
                    <a:pt x="329" y="111"/>
                  </a:lnTo>
                  <a:lnTo>
                    <a:pt x="326" y="108"/>
                  </a:lnTo>
                  <a:lnTo>
                    <a:pt x="326" y="104"/>
                  </a:lnTo>
                  <a:lnTo>
                    <a:pt x="324" y="97"/>
                  </a:lnTo>
                  <a:lnTo>
                    <a:pt x="324" y="94"/>
                  </a:lnTo>
                  <a:lnTo>
                    <a:pt x="322" y="92"/>
                  </a:lnTo>
                  <a:lnTo>
                    <a:pt x="317" y="92"/>
                  </a:lnTo>
                  <a:lnTo>
                    <a:pt x="308" y="89"/>
                  </a:lnTo>
                  <a:lnTo>
                    <a:pt x="305" y="89"/>
                  </a:lnTo>
                  <a:lnTo>
                    <a:pt x="298" y="87"/>
                  </a:lnTo>
                  <a:lnTo>
                    <a:pt x="296" y="82"/>
                  </a:lnTo>
                  <a:lnTo>
                    <a:pt x="293" y="75"/>
                  </a:lnTo>
                  <a:lnTo>
                    <a:pt x="293" y="73"/>
                  </a:lnTo>
                  <a:lnTo>
                    <a:pt x="293" y="71"/>
                  </a:lnTo>
                  <a:lnTo>
                    <a:pt x="289" y="68"/>
                  </a:lnTo>
                  <a:lnTo>
                    <a:pt x="286" y="68"/>
                  </a:lnTo>
                  <a:lnTo>
                    <a:pt x="281" y="71"/>
                  </a:lnTo>
                  <a:lnTo>
                    <a:pt x="277" y="71"/>
                  </a:lnTo>
                  <a:lnTo>
                    <a:pt x="277" y="71"/>
                  </a:lnTo>
                  <a:lnTo>
                    <a:pt x="274" y="68"/>
                  </a:lnTo>
                  <a:lnTo>
                    <a:pt x="270" y="61"/>
                  </a:lnTo>
                  <a:lnTo>
                    <a:pt x="267" y="61"/>
                  </a:lnTo>
                  <a:lnTo>
                    <a:pt x="265" y="61"/>
                  </a:lnTo>
                  <a:lnTo>
                    <a:pt x="263" y="59"/>
                  </a:lnTo>
                  <a:lnTo>
                    <a:pt x="263" y="56"/>
                  </a:lnTo>
                  <a:lnTo>
                    <a:pt x="265" y="54"/>
                  </a:lnTo>
                  <a:lnTo>
                    <a:pt x="270" y="52"/>
                  </a:lnTo>
                  <a:lnTo>
                    <a:pt x="272" y="47"/>
                  </a:lnTo>
                  <a:lnTo>
                    <a:pt x="272" y="40"/>
                  </a:lnTo>
                  <a:lnTo>
                    <a:pt x="274" y="37"/>
                  </a:lnTo>
                  <a:lnTo>
                    <a:pt x="274" y="33"/>
                  </a:lnTo>
                  <a:lnTo>
                    <a:pt x="272" y="33"/>
                  </a:lnTo>
                  <a:lnTo>
                    <a:pt x="272" y="30"/>
                  </a:lnTo>
                  <a:lnTo>
                    <a:pt x="270" y="30"/>
                  </a:lnTo>
                  <a:lnTo>
                    <a:pt x="267" y="30"/>
                  </a:lnTo>
                  <a:lnTo>
                    <a:pt x="265" y="30"/>
                  </a:lnTo>
                  <a:lnTo>
                    <a:pt x="263" y="33"/>
                  </a:lnTo>
                  <a:lnTo>
                    <a:pt x="263" y="35"/>
                  </a:lnTo>
                  <a:lnTo>
                    <a:pt x="260" y="40"/>
                  </a:lnTo>
                  <a:lnTo>
                    <a:pt x="258" y="42"/>
                  </a:lnTo>
                  <a:lnTo>
                    <a:pt x="255" y="42"/>
                  </a:lnTo>
                  <a:lnTo>
                    <a:pt x="253" y="40"/>
                  </a:lnTo>
                  <a:lnTo>
                    <a:pt x="251" y="40"/>
                  </a:lnTo>
                  <a:lnTo>
                    <a:pt x="244" y="42"/>
                  </a:lnTo>
                  <a:lnTo>
                    <a:pt x="239" y="45"/>
                  </a:lnTo>
                  <a:lnTo>
                    <a:pt x="237" y="45"/>
                  </a:lnTo>
                  <a:lnTo>
                    <a:pt x="234" y="45"/>
                  </a:lnTo>
                  <a:lnTo>
                    <a:pt x="232" y="42"/>
                  </a:lnTo>
                  <a:lnTo>
                    <a:pt x="229" y="42"/>
                  </a:lnTo>
                  <a:lnTo>
                    <a:pt x="227" y="42"/>
                  </a:lnTo>
                  <a:lnTo>
                    <a:pt x="227" y="42"/>
                  </a:lnTo>
                  <a:lnTo>
                    <a:pt x="222" y="47"/>
                  </a:lnTo>
                  <a:lnTo>
                    <a:pt x="222" y="49"/>
                  </a:lnTo>
                  <a:lnTo>
                    <a:pt x="220" y="49"/>
                  </a:lnTo>
                  <a:lnTo>
                    <a:pt x="220" y="49"/>
                  </a:lnTo>
                  <a:lnTo>
                    <a:pt x="215" y="45"/>
                  </a:lnTo>
                  <a:lnTo>
                    <a:pt x="213" y="40"/>
                  </a:lnTo>
                  <a:lnTo>
                    <a:pt x="213" y="40"/>
                  </a:lnTo>
                  <a:lnTo>
                    <a:pt x="210" y="42"/>
                  </a:lnTo>
                  <a:lnTo>
                    <a:pt x="208" y="42"/>
                  </a:lnTo>
                  <a:lnTo>
                    <a:pt x="206" y="37"/>
                  </a:lnTo>
                  <a:lnTo>
                    <a:pt x="203" y="37"/>
                  </a:lnTo>
                  <a:lnTo>
                    <a:pt x="201" y="37"/>
                  </a:lnTo>
                  <a:lnTo>
                    <a:pt x="203" y="37"/>
                  </a:lnTo>
                  <a:lnTo>
                    <a:pt x="201" y="35"/>
                  </a:lnTo>
                  <a:lnTo>
                    <a:pt x="199" y="35"/>
                  </a:lnTo>
                  <a:lnTo>
                    <a:pt x="199" y="35"/>
                  </a:lnTo>
                  <a:lnTo>
                    <a:pt x="182" y="37"/>
                  </a:lnTo>
                  <a:lnTo>
                    <a:pt x="175" y="33"/>
                  </a:lnTo>
                  <a:lnTo>
                    <a:pt x="170" y="28"/>
                  </a:lnTo>
                  <a:lnTo>
                    <a:pt x="163" y="26"/>
                  </a:lnTo>
                  <a:lnTo>
                    <a:pt x="163" y="26"/>
                  </a:lnTo>
                  <a:lnTo>
                    <a:pt x="161" y="23"/>
                  </a:lnTo>
                  <a:lnTo>
                    <a:pt x="158" y="18"/>
                  </a:lnTo>
                  <a:lnTo>
                    <a:pt x="154" y="16"/>
                  </a:lnTo>
                  <a:lnTo>
                    <a:pt x="151" y="16"/>
                  </a:lnTo>
                  <a:lnTo>
                    <a:pt x="149" y="14"/>
                  </a:lnTo>
                  <a:lnTo>
                    <a:pt x="144" y="14"/>
                  </a:lnTo>
                  <a:lnTo>
                    <a:pt x="132" y="14"/>
                  </a:lnTo>
                  <a:lnTo>
                    <a:pt x="125" y="11"/>
                  </a:lnTo>
                  <a:lnTo>
                    <a:pt x="125" y="11"/>
                  </a:lnTo>
                  <a:lnTo>
                    <a:pt x="123" y="9"/>
                  </a:lnTo>
                  <a:lnTo>
                    <a:pt x="125" y="4"/>
                  </a:lnTo>
                  <a:lnTo>
                    <a:pt x="125" y="2"/>
                  </a:lnTo>
                  <a:lnTo>
                    <a:pt x="125" y="0"/>
                  </a:lnTo>
                  <a:lnTo>
                    <a:pt x="123" y="0"/>
                  </a:lnTo>
                  <a:lnTo>
                    <a:pt x="106" y="14"/>
                  </a:lnTo>
                  <a:lnTo>
                    <a:pt x="106" y="14"/>
                  </a:lnTo>
                  <a:lnTo>
                    <a:pt x="106" y="16"/>
                  </a:lnTo>
                  <a:lnTo>
                    <a:pt x="106" y="18"/>
                  </a:lnTo>
                  <a:lnTo>
                    <a:pt x="97" y="14"/>
                  </a:lnTo>
                  <a:lnTo>
                    <a:pt x="90" y="23"/>
                  </a:lnTo>
                  <a:lnTo>
                    <a:pt x="87" y="26"/>
                  </a:lnTo>
                  <a:lnTo>
                    <a:pt x="85" y="28"/>
                  </a:lnTo>
                  <a:lnTo>
                    <a:pt x="83" y="33"/>
                  </a:lnTo>
                  <a:lnTo>
                    <a:pt x="80" y="37"/>
                  </a:lnTo>
                  <a:lnTo>
                    <a:pt x="78" y="42"/>
                  </a:lnTo>
                  <a:lnTo>
                    <a:pt x="75" y="45"/>
                  </a:lnTo>
                  <a:lnTo>
                    <a:pt x="75" y="47"/>
                  </a:lnTo>
                  <a:lnTo>
                    <a:pt x="75" y="52"/>
                  </a:lnTo>
                  <a:lnTo>
                    <a:pt x="71" y="54"/>
                  </a:lnTo>
                  <a:lnTo>
                    <a:pt x="71" y="59"/>
                  </a:lnTo>
                  <a:lnTo>
                    <a:pt x="71" y="59"/>
                  </a:lnTo>
                  <a:lnTo>
                    <a:pt x="47" y="59"/>
                  </a:lnTo>
                  <a:lnTo>
                    <a:pt x="40" y="59"/>
                  </a:lnTo>
                  <a:lnTo>
                    <a:pt x="35" y="59"/>
                  </a:lnTo>
                  <a:lnTo>
                    <a:pt x="28" y="59"/>
                  </a:lnTo>
                  <a:lnTo>
                    <a:pt x="19" y="61"/>
                  </a:lnTo>
                  <a:lnTo>
                    <a:pt x="19" y="61"/>
                  </a:lnTo>
                  <a:lnTo>
                    <a:pt x="14" y="63"/>
                  </a:lnTo>
                  <a:lnTo>
                    <a:pt x="14" y="63"/>
                  </a:lnTo>
                  <a:lnTo>
                    <a:pt x="12" y="66"/>
                  </a:lnTo>
                  <a:lnTo>
                    <a:pt x="9" y="68"/>
                  </a:lnTo>
                  <a:lnTo>
                    <a:pt x="7" y="75"/>
                  </a:lnTo>
                  <a:lnTo>
                    <a:pt x="7" y="85"/>
                  </a:lnTo>
                  <a:lnTo>
                    <a:pt x="9" y="92"/>
                  </a:lnTo>
                  <a:lnTo>
                    <a:pt x="7" y="92"/>
                  </a:lnTo>
                  <a:lnTo>
                    <a:pt x="7" y="92"/>
                  </a:lnTo>
                  <a:lnTo>
                    <a:pt x="4" y="92"/>
                  </a:lnTo>
                  <a:lnTo>
                    <a:pt x="4" y="89"/>
                  </a:lnTo>
                  <a:lnTo>
                    <a:pt x="4" y="89"/>
                  </a:lnTo>
                  <a:lnTo>
                    <a:pt x="2" y="89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" y="94"/>
                  </a:lnTo>
                  <a:lnTo>
                    <a:pt x="4" y="97"/>
                  </a:lnTo>
                  <a:lnTo>
                    <a:pt x="4" y="101"/>
                  </a:lnTo>
                  <a:lnTo>
                    <a:pt x="2" y="101"/>
                  </a:lnTo>
                  <a:lnTo>
                    <a:pt x="2" y="101"/>
                  </a:lnTo>
                  <a:lnTo>
                    <a:pt x="4" y="104"/>
                  </a:lnTo>
                  <a:lnTo>
                    <a:pt x="9" y="106"/>
                  </a:lnTo>
                  <a:lnTo>
                    <a:pt x="14" y="106"/>
                  </a:lnTo>
                  <a:lnTo>
                    <a:pt x="14" y="106"/>
                  </a:lnTo>
                  <a:lnTo>
                    <a:pt x="14" y="106"/>
                  </a:lnTo>
                  <a:lnTo>
                    <a:pt x="16" y="106"/>
                  </a:lnTo>
                  <a:lnTo>
                    <a:pt x="19" y="106"/>
                  </a:lnTo>
                  <a:lnTo>
                    <a:pt x="23" y="108"/>
                  </a:lnTo>
                  <a:lnTo>
                    <a:pt x="23" y="111"/>
                  </a:lnTo>
                  <a:lnTo>
                    <a:pt x="23" y="115"/>
                  </a:lnTo>
                  <a:lnTo>
                    <a:pt x="21" y="123"/>
                  </a:lnTo>
                  <a:lnTo>
                    <a:pt x="21" y="123"/>
                  </a:lnTo>
                  <a:lnTo>
                    <a:pt x="23" y="123"/>
                  </a:lnTo>
                  <a:lnTo>
                    <a:pt x="23" y="123"/>
                  </a:lnTo>
                  <a:lnTo>
                    <a:pt x="23" y="123"/>
                  </a:lnTo>
                  <a:lnTo>
                    <a:pt x="23" y="125"/>
                  </a:lnTo>
                  <a:lnTo>
                    <a:pt x="21" y="130"/>
                  </a:lnTo>
                  <a:lnTo>
                    <a:pt x="21" y="132"/>
                  </a:lnTo>
                  <a:lnTo>
                    <a:pt x="21" y="139"/>
                  </a:lnTo>
                  <a:lnTo>
                    <a:pt x="21" y="139"/>
                  </a:lnTo>
                  <a:lnTo>
                    <a:pt x="19" y="139"/>
                  </a:lnTo>
                  <a:lnTo>
                    <a:pt x="19" y="139"/>
                  </a:lnTo>
                  <a:lnTo>
                    <a:pt x="21" y="142"/>
                  </a:lnTo>
                  <a:lnTo>
                    <a:pt x="23" y="144"/>
                  </a:lnTo>
                  <a:lnTo>
                    <a:pt x="23" y="146"/>
                  </a:lnTo>
                  <a:lnTo>
                    <a:pt x="23" y="146"/>
                  </a:lnTo>
                  <a:lnTo>
                    <a:pt x="21" y="146"/>
                  </a:lnTo>
                  <a:lnTo>
                    <a:pt x="19" y="146"/>
                  </a:lnTo>
                  <a:lnTo>
                    <a:pt x="19" y="146"/>
                  </a:lnTo>
                  <a:lnTo>
                    <a:pt x="19" y="146"/>
                  </a:lnTo>
                  <a:lnTo>
                    <a:pt x="19" y="146"/>
                  </a:lnTo>
                  <a:lnTo>
                    <a:pt x="16" y="146"/>
                  </a:lnTo>
                  <a:lnTo>
                    <a:pt x="19" y="146"/>
                  </a:lnTo>
                  <a:lnTo>
                    <a:pt x="19" y="151"/>
                  </a:lnTo>
                  <a:lnTo>
                    <a:pt x="16" y="151"/>
                  </a:lnTo>
                  <a:lnTo>
                    <a:pt x="14" y="153"/>
                  </a:lnTo>
                  <a:lnTo>
                    <a:pt x="14" y="153"/>
                  </a:lnTo>
                  <a:lnTo>
                    <a:pt x="14" y="156"/>
                  </a:lnTo>
                  <a:lnTo>
                    <a:pt x="16" y="160"/>
                  </a:lnTo>
                  <a:lnTo>
                    <a:pt x="16" y="163"/>
                  </a:lnTo>
                  <a:lnTo>
                    <a:pt x="19" y="163"/>
                  </a:lnTo>
                  <a:lnTo>
                    <a:pt x="19" y="165"/>
                  </a:lnTo>
                  <a:lnTo>
                    <a:pt x="21" y="165"/>
                  </a:lnTo>
                  <a:lnTo>
                    <a:pt x="21" y="163"/>
                  </a:lnTo>
                  <a:lnTo>
                    <a:pt x="23" y="163"/>
                  </a:lnTo>
                  <a:lnTo>
                    <a:pt x="23" y="165"/>
                  </a:lnTo>
                  <a:lnTo>
                    <a:pt x="26" y="168"/>
                  </a:lnTo>
                  <a:lnTo>
                    <a:pt x="26" y="170"/>
                  </a:lnTo>
                  <a:lnTo>
                    <a:pt x="26" y="170"/>
                  </a:lnTo>
                  <a:lnTo>
                    <a:pt x="26" y="172"/>
                  </a:lnTo>
                  <a:lnTo>
                    <a:pt x="28" y="175"/>
                  </a:lnTo>
                  <a:lnTo>
                    <a:pt x="33" y="175"/>
                  </a:lnTo>
                  <a:lnTo>
                    <a:pt x="33" y="175"/>
                  </a:lnTo>
                  <a:lnTo>
                    <a:pt x="33" y="177"/>
                  </a:lnTo>
                  <a:lnTo>
                    <a:pt x="33" y="184"/>
                  </a:lnTo>
                  <a:lnTo>
                    <a:pt x="33" y="184"/>
                  </a:lnTo>
                  <a:lnTo>
                    <a:pt x="31" y="186"/>
                  </a:lnTo>
                  <a:lnTo>
                    <a:pt x="28" y="189"/>
                  </a:lnTo>
                  <a:lnTo>
                    <a:pt x="28" y="189"/>
                  </a:lnTo>
                  <a:lnTo>
                    <a:pt x="28" y="191"/>
                  </a:lnTo>
                  <a:lnTo>
                    <a:pt x="23" y="201"/>
                  </a:lnTo>
                  <a:lnTo>
                    <a:pt x="23" y="203"/>
                  </a:lnTo>
                  <a:lnTo>
                    <a:pt x="21" y="203"/>
                  </a:lnTo>
                  <a:lnTo>
                    <a:pt x="16" y="215"/>
                  </a:lnTo>
                  <a:lnTo>
                    <a:pt x="16" y="217"/>
                  </a:lnTo>
                  <a:lnTo>
                    <a:pt x="19" y="217"/>
                  </a:lnTo>
                  <a:lnTo>
                    <a:pt x="21" y="217"/>
                  </a:lnTo>
                  <a:lnTo>
                    <a:pt x="21" y="217"/>
                  </a:lnTo>
                  <a:lnTo>
                    <a:pt x="23" y="215"/>
                  </a:lnTo>
                  <a:lnTo>
                    <a:pt x="26" y="213"/>
                  </a:lnTo>
                  <a:lnTo>
                    <a:pt x="26" y="215"/>
                  </a:lnTo>
                  <a:lnTo>
                    <a:pt x="28" y="215"/>
                  </a:lnTo>
                  <a:lnTo>
                    <a:pt x="28" y="215"/>
                  </a:lnTo>
                  <a:lnTo>
                    <a:pt x="26" y="217"/>
                  </a:lnTo>
                  <a:lnTo>
                    <a:pt x="23" y="217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6" y="220"/>
                  </a:lnTo>
                  <a:lnTo>
                    <a:pt x="28" y="220"/>
                  </a:lnTo>
                  <a:lnTo>
                    <a:pt x="31" y="220"/>
                  </a:lnTo>
                  <a:lnTo>
                    <a:pt x="31" y="222"/>
                  </a:lnTo>
                  <a:lnTo>
                    <a:pt x="33" y="220"/>
                  </a:lnTo>
                  <a:lnTo>
                    <a:pt x="35" y="217"/>
                  </a:lnTo>
                  <a:lnTo>
                    <a:pt x="28" y="276"/>
                  </a:lnTo>
                  <a:lnTo>
                    <a:pt x="26" y="283"/>
                  </a:lnTo>
                  <a:lnTo>
                    <a:pt x="26" y="286"/>
                  </a:lnTo>
                  <a:lnTo>
                    <a:pt x="23" y="288"/>
                  </a:lnTo>
                  <a:lnTo>
                    <a:pt x="23" y="291"/>
                  </a:lnTo>
                  <a:lnTo>
                    <a:pt x="23" y="291"/>
                  </a:lnTo>
                  <a:lnTo>
                    <a:pt x="26" y="293"/>
                  </a:lnTo>
                  <a:lnTo>
                    <a:pt x="26" y="293"/>
                  </a:lnTo>
                  <a:lnTo>
                    <a:pt x="26" y="295"/>
                  </a:lnTo>
                  <a:lnTo>
                    <a:pt x="26" y="295"/>
                  </a:lnTo>
                  <a:lnTo>
                    <a:pt x="28" y="293"/>
                  </a:lnTo>
                  <a:lnTo>
                    <a:pt x="31" y="293"/>
                  </a:lnTo>
                  <a:lnTo>
                    <a:pt x="33" y="293"/>
                  </a:lnTo>
                  <a:lnTo>
                    <a:pt x="35" y="295"/>
                  </a:lnTo>
                  <a:lnTo>
                    <a:pt x="35" y="298"/>
                  </a:lnTo>
                  <a:lnTo>
                    <a:pt x="38" y="300"/>
                  </a:lnTo>
                  <a:lnTo>
                    <a:pt x="42" y="307"/>
                  </a:lnTo>
                  <a:lnTo>
                    <a:pt x="47" y="312"/>
                  </a:lnTo>
                  <a:lnTo>
                    <a:pt x="52" y="314"/>
                  </a:lnTo>
                  <a:lnTo>
                    <a:pt x="52" y="317"/>
                  </a:lnTo>
                  <a:lnTo>
                    <a:pt x="64" y="314"/>
                  </a:lnTo>
                  <a:lnTo>
                    <a:pt x="68" y="319"/>
                  </a:lnTo>
                  <a:lnTo>
                    <a:pt x="73" y="321"/>
                  </a:lnTo>
                  <a:lnTo>
                    <a:pt x="73" y="321"/>
                  </a:lnTo>
                  <a:lnTo>
                    <a:pt x="75" y="321"/>
                  </a:lnTo>
                  <a:lnTo>
                    <a:pt x="83" y="319"/>
                  </a:lnTo>
                  <a:lnTo>
                    <a:pt x="97" y="319"/>
                  </a:lnTo>
                  <a:lnTo>
                    <a:pt x="97" y="319"/>
                  </a:lnTo>
                  <a:lnTo>
                    <a:pt x="106" y="321"/>
                  </a:lnTo>
                  <a:lnTo>
                    <a:pt x="109" y="324"/>
                  </a:lnTo>
                  <a:lnTo>
                    <a:pt x="111" y="328"/>
                  </a:lnTo>
                  <a:lnTo>
                    <a:pt x="113" y="331"/>
                  </a:lnTo>
                  <a:lnTo>
                    <a:pt x="116" y="336"/>
                  </a:lnTo>
                  <a:lnTo>
                    <a:pt x="118" y="336"/>
                  </a:lnTo>
                  <a:lnTo>
                    <a:pt x="120" y="336"/>
                  </a:lnTo>
                  <a:lnTo>
                    <a:pt x="123" y="336"/>
                  </a:lnTo>
                  <a:lnTo>
                    <a:pt x="123" y="336"/>
                  </a:lnTo>
                  <a:lnTo>
                    <a:pt x="125" y="333"/>
                  </a:lnTo>
                  <a:lnTo>
                    <a:pt x="125" y="331"/>
                  </a:lnTo>
                  <a:lnTo>
                    <a:pt x="130" y="331"/>
                  </a:lnTo>
                  <a:lnTo>
                    <a:pt x="132" y="333"/>
                  </a:lnTo>
                  <a:lnTo>
                    <a:pt x="135" y="336"/>
                  </a:lnTo>
                  <a:lnTo>
                    <a:pt x="137" y="338"/>
                  </a:lnTo>
                  <a:lnTo>
                    <a:pt x="139" y="338"/>
                  </a:lnTo>
                  <a:lnTo>
                    <a:pt x="139" y="338"/>
                  </a:lnTo>
                  <a:lnTo>
                    <a:pt x="142" y="338"/>
                  </a:lnTo>
                  <a:lnTo>
                    <a:pt x="142" y="338"/>
                  </a:lnTo>
                  <a:lnTo>
                    <a:pt x="142" y="338"/>
                  </a:lnTo>
                  <a:lnTo>
                    <a:pt x="144" y="340"/>
                  </a:lnTo>
                  <a:lnTo>
                    <a:pt x="144" y="340"/>
                  </a:lnTo>
                  <a:lnTo>
                    <a:pt x="144" y="343"/>
                  </a:lnTo>
                  <a:lnTo>
                    <a:pt x="144" y="343"/>
                  </a:lnTo>
                  <a:lnTo>
                    <a:pt x="151" y="352"/>
                  </a:lnTo>
                  <a:lnTo>
                    <a:pt x="156" y="354"/>
                  </a:lnTo>
                  <a:lnTo>
                    <a:pt x="161" y="354"/>
                  </a:lnTo>
                  <a:lnTo>
                    <a:pt x="163" y="354"/>
                  </a:lnTo>
                  <a:lnTo>
                    <a:pt x="168" y="354"/>
                  </a:lnTo>
                  <a:lnTo>
                    <a:pt x="170" y="354"/>
                  </a:lnTo>
                  <a:lnTo>
                    <a:pt x="180" y="352"/>
                  </a:lnTo>
                  <a:lnTo>
                    <a:pt x="180" y="352"/>
                  </a:lnTo>
                  <a:lnTo>
                    <a:pt x="182" y="357"/>
                  </a:lnTo>
                  <a:lnTo>
                    <a:pt x="182" y="357"/>
                  </a:lnTo>
                  <a:lnTo>
                    <a:pt x="184" y="357"/>
                  </a:lnTo>
                  <a:lnTo>
                    <a:pt x="196" y="359"/>
                  </a:lnTo>
                  <a:lnTo>
                    <a:pt x="196" y="359"/>
                  </a:lnTo>
                  <a:lnTo>
                    <a:pt x="199" y="357"/>
                  </a:lnTo>
                  <a:lnTo>
                    <a:pt x="199" y="354"/>
                  </a:lnTo>
                  <a:lnTo>
                    <a:pt x="199" y="354"/>
                  </a:lnTo>
                  <a:lnTo>
                    <a:pt x="201" y="352"/>
                  </a:lnTo>
                  <a:lnTo>
                    <a:pt x="203" y="352"/>
                  </a:lnTo>
                  <a:lnTo>
                    <a:pt x="208" y="354"/>
                  </a:lnTo>
                  <a:lnTo>
                    <a:pt x="208" y="354"/>
                  </a:lnTo>
                  <a:lnTo>
                    <a:pt x="208" y="354"/>
                  </a:lnTo>
                  <a:lnTo>
                    <a:pt x="210" y="357"/>
                  </a:lnTo>
                  <a:lnTo>
                    <a:pt x="210" y="357"/>
                  </a:lnTo>
                  <a:lnTo>
                    <a:pt x="210" y="357"/>
                  </a:lnTo>
                  <a:lnTo>
                    <a:pt x="210" y="359"/>
                  </a:lnTo>
                  <a:lnTo>
                    <a:pt x="210" y="359"/>
                  </a:lnTo>
                  <a:lnTo>
                    <a:pt x="210" y="362"/>
                  </a:lnTo>
                  <a:lnTo>
                    <a:pt x="210" y="364"/>
                  </a:lnTo>
                  <a:lnTo>
                    <a:pt x="213" y="366"/>
                  </a:lnTo>
                  <a:lnTo>
                    <a:pt x="213" y="369"/>
                  </a:lnTo>
                  <a:lnTo>
                    <a:pt x="215" y="369"/>
                  </a:lnTo>
                  <a:lnTo>
                    <a:pt x="215" y="369"/>
                  </a:lnTo>
                  <a:lnTo>
                    <a:pt x="225" y="366"/>
                  </a:lnTo>
                  <a:lnTo>
                    <a:pt x="227" y="364"/>
                  </a:lnTo>
                  <a:lnTo>
                    <a:pt x="227" y="364"/>
                  </a:lnTo>
                  <a:lnTo>
                    <a:pt x="229" y="364"/>
                  </a:lnTo>
                  <a:lnTo>
                    <a:pt x="232" y="366"/>
                  </a:lnTo>
                  <a:lnTo>
                    <a:pt x="234" y="366"/>
                  </a:lnTo>
                  <a:lnTo>
                    <a:pt x="234" y="371"/>
                  </a:lnTo>
                  <a:lnTo>
                    <a:pt x="237" y="373"/>
                  </a:lnTo>
                  <a:lnTo>
                    <a:pt x="237" y="373"/>
                  </a:lnTo>
                  <a:lnTo>
                    <a:pt x="239" y="373"/>
                  </a:lnTo>
                  <a:lnTo>
                    <a:pt x="241" y="373"/>
                  </a:lnTo>
                  <a:lnTo>
                    <a:pt x="244" y="373"/>
                  </a:lnTo>
                  <a:lnTo>
                    <a:pt x="244" y="371"/>
                  </a:lnTo>
                  <a:lnTo>
                    <a:pt x="244" y="371"/>
                  </a:lnTo>
                  <a:lnTo>
                    <a:pt x="246" y="369"/>
                  </a:lnTo>
                  <a:lnTo>
                    <a:pt x="248" y="369"/>
                  </a:lnTo>
                  <a:lnTo>
                    <a:pt x="251" y="369"/>
                  </a:lnTo>
                  <a:lnTo>
                    <a:pt x="253" y="371"/>
                  </a:lnTo>
                  <a:lnTo>
                    <a:pt x="258" y="371"/>
                  </a:lnTo>
                  <a:lnTo>
                    <a:pt x="267" y="373"/>
                  </a:lnTo>
                  <a:lnTo>
                    <a:pt x="267" y="373"/>
                  </a:lnTo>
                  <a:lnTo>
                    <a:pt x="270" y="373"/>
                  </a:lnTo>
                  <a:lnTo>
                    <a:pt x="272" y="376"/>
                  </a:lnTo>
                  <a:lnTo>
                    <a:pt x="272" y="376"/>
                  </a:lnTo>
                  <a:lnTo>
                    <a:pt x="277" y="378"/>
                  </a:lnTo>
                  <a:lnTo>
                    <a:pt x="284" y="378"/>
                  </a:lnTo>
                  <a:lnTo>
                    <a:pt x="286" y="378"/>
                  </a:lnTo>
                  <a:lnTo>
                    <a:pt x="289" y="378"/>
                  </a:lnTo>
                  <a:lnTo>
                    <a:pt x="289" y="378"/>
                  </a:lnTo>
                  <a:lnTo>
                    <a:pt x="289" y="378"/>
                  </a:lnTo>
                  <a:lnTo>
                    <a:pt x="291" y="380"/>
                  </a:lnTo>
                  <a:lnTo>
                    <a:pt x="293" y="380"/>
                  </a:lnTo>
                  <a:lnTo>
                    <a:pt x="293" y="378"/>
                  </a:lnTo>
                  <a:lnTo>
                    <a:pt x="296" y="378"/>
                  </a:lnTo>
                  <a:lnTo>
                    <a:pt x="296" y="376"/>
                  </a:lnTo>
                  <a:lnTo>
                    <a:pt x="296" y="373"/>
                  </a:lnTo>
                  <a:lnTo>
                    <a:pt x="298" y="373"/>
                  </a:lnTo>
                  <a:lnTo>
                    <a:pt x="298" y="371"/>
                  </a:lnTo>
                  <a:lnTo>
                    <a:pt x="298" y="371"/>
                  </a:lnTo>
                  <a:lnTo>
                    <a:pt x="300" y="371"/>
                  </a:lnTo>
                  <a:lnTo>
                    <a:pt x="305" y="371"/>
                  </a:lnTo>
                  <a:lnTo>
                    <a:pt x="310" y="371"/>
                  </a:lnTo>
                  <a:lnTo>
                    <a:pt x="317" y="371"/>
                  </a:lnTo>
                  <a:lnTo>
                    <a:pt x="329" y="369"/>
                  </a:lnTo>
                  <a:lnTo>
                    <a:pt x="331" y="369"/>
                  </a:lnTo>
                  <a:lnTo>
                    <a:pt x="334" y="371"/>
                  </a:lnTo>
                  <a:lnTo>
                    <a:pt x="338" y="378"/>
                  </a:lnTo>
                  <a:lnTo>
                    <a:pt x="341" y="378"/>
                  </a:lnTo>
                  <a:lnTo>
                    <a:pt x="343" y="380"/>
                  </a:lnTo>
                  <a:lnTo>
                    <a:pt x="345" y="380"/>
                  </a:lnTo>
                  <a:lnTo>
                    <a:pt x="348" y="380"/>
                  </a:lnTo>
                  <a:lnTo>
                    <a:pt x="350" y="380"/>
                  </a:lnTo>
                  <a:lnTo>
                    <a:pt x="350" y="380"/>
                  </a:lnTo>
                  <a:lnTo>
                    <a:pt x="360" y="383"/>
                  </a:lnTo>
                  <a:lnTo>
                    <a:pt x="362" y="383"/>
                  </a:lnTo>
                  <a:lnTo>
                    <a:pt x="357" y="378"/>
                  </a:lnTo>
                  <a:lnTo>
                    <a:pt x="355" y="369"/>
                  </a:lnTo>
                  <a:lnTo>
                    <a:pt x="350" y="357"/>
                  </a:lnTo>
                  <a:lnTo>
                    <a:pt x="350" y="354"/>
                  </a:lnTo>
                  <a:lnTo>
                    <a:pt x="350" y="352"/>
                  </a:lnTo>
                  <a:lnTo>
                    <a:pt x="350" y="345"/>
                  </a:lnTo>
                  <a:lnTo>
                    <a:pt x="350" y="331"/>
                  </a:lnTo>
                  <a:lnTo>
                    <a:pt x="353" y="317"/>
                  </a:lnTo>
                  <a:lnTo>
                    <a:pt x="353" y="314"/>
                  </a:lnTo>
                  <a:lnTo>
                    <a:pt x="353" y="312"/>
                  </a:lnTo>
                  <a:lnTo>
                    <a:pt x="360" y="298"/>
                  </a:lnTo>
                  <a:lnTo>
                    <a:pt x="364" y="288"/>
                  </a:lnTo>
                  <a:lnTo>
                    <a:pt x="369" y="279"/>
                  </a:lnTo>
                  <a:lnTo>
                    <a:pt x="371" y="274"/>
                  </a:lnTo>
                  <a:lnTo>
                    <a:pt x="376" y="262"/>
                  </a:lnTo>
                  <a:lnTo>
                    <a:pt x="388" y="215"/>
                  </a:lnTo>
                  <a:lnTo>
                    <a:pt x="388" y="182"/>
                  </a:lnTo>
                  <a:lnTo>
                    <a:pt x="388" y="177"/>
                  </a:lnTo>
                  <a:lnTo>
                    <a:pt x="388" y="172"/>
                  </a:lnTo>
                  <a:lnTo>
                    <a:pt x="388" y="172"/>
                  </a:lnTo>
                  <a:lnTo>
                    <a:pt x="386" y="158"/>
                  </a:lnTo>
                  <a:lnTo>
                    <a:pt x="383" y="156"/>
                  </a:lnTo>
                  <a:lnTo>
                    <a:pt x="383" y="156"/>
                  </a:lnTo>
                  <a:lnTo>
                    <a:pt x="383" y="156"/>
                  </a:lnTo>
                  <a:lnTo>
                    <a:pt x="379" y="156"/>
                  </a:lnTo>
                  <a:lnTo>
                    <a:pt x="376" y="158"/>
                  </a:lnTo>
                  <a:lnTo>
                    <a:pt x="371" y="175"/>
                  </a:lnTo>
                  <a:lnTo>
                    <a:pt x="367" y="175"/>
                  </a:lnTo>
                  <a:lnTo>
                    <a:pt x="357" y="175"/>
                  </a:lnTo>
                  <a:lnTo>
                    <a:pt x="353" y="168"/>
                  </a:lnTo>
                  <a:lnTo>
                    <a:pt x="343" y="163"/>
                  </a:lnTo>
                  <a:lnTo>
                    <a:pt x="338" y="163"/>
                  </a:lnTo>
                  <a:lnTo>
                    <a:pt x="336" y="168"/>
                  </a:lnTo>
                  <a:lnTo>
                    <a:pt x="329" y="165"/>
                  </a:lnTo>
                  <a:lnTo>
                    <a:pt x="326" y="163"/>
                  </a:lnTo>
                  <a:lnTo>
                    <a:pt x="322" y="158"/>
                  </a:lnTo>
                  <a:lnTo>
                    <a:pt x="324" y="151"/>
                  </a:lnTo>
                  <a:lnTo>
                    <a:pt x="341" y="142"/>
                  </a:lnTo>
                  <a:lnTo>
                    <a:pt x="348" y="132"/>
                  </a:lnTo>
                  <a:lnTo>
                    <a:pt x="348" y="130"/>
                  </a:lnTo>
                  <a:lnTo>
                    <a:pt x="353" y="125"/>
                  </a:lnTo>
                  <a:lnTo>
                    <a:pt x="360" y="123"/>
                  </a:lnTo>
                  <a:lnTo>
                    <a:pt x="357" y="113"/>
                  </a:lnTo>
                  <a:lnTo>
                    <a:pt x="355" y="111"/>
                  </a:lnTo>
                  <a:close/>
                </a:path>
              </a:pathLst>
            </a:custGeom>
            <a:solidFill>
              <a:srgbClr val="FDAB9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5" name="Freeform 107"/>
            <p:cNvSpPr>
              <a:spLocks/>
            </p:cNvSpPr>
            <p:nvPr/>
          </p:nvSpPr>
          <p:spPr bwMode="auto">
            <a:xfrm>
              <a:off x="4745456" y="6508166"/>
              <a:ext cx="608013" cy="957263"/>
            </a:xfrm>
            <a:custGeom>
              <a:avLst/>
              <a:gdLst>
                <a:gd name="T0" fmla="*/ 374 w 383"/>
                <a:gd name="T1" fmla="*/ 206 h 603"/>
                <a:gd name="T2" fmla="*/ 379 w 383"/>
                <a:gd name="T3" fmla="*/ 142 h 603"/>
                <a:gd name="T4" fmla="*/ 371 w 383"/>
                <a:gd name="T5" fmla="*/ 140 h 603"/>
                <a:gd name="T6" fmla="*/ 374 w 383"/>
                <a:gd name="T7" fmla="*/ 135 h 603"/>
                <a:gd name="T8" fmla="*/ 367 w 383"/>
                <a:gd name="T9" fmla="*/ 137 h 603"/>
                <a:gd name="T10" fmla="*/ 371 w 383"/>
                <a:gd name="T11" fmla="*/ 121 h 603"/>
                <a:gd name="T12" fmla="*/ 381 w 383"/>
                <a:gd name="T13" fmla="*/ 104 h 603"/>
                <a:gd name="T14" fmla="*/ 376 w 383"/>
                <a:gd name="T15" fmla="*/ 95 h 603"/>
                <a:gd name="T16" fmla="*/ 371 w 383"/>
                <a:gd name="T17" fmla="*/ 85 h 603"/>
                <a:gd name="T18" fmla="*/ 367 w 383"/>
                <a:gd name="T19" fmla="*/ 83 h 603"/>
                <a:gd name="T20" fmla="*/ 362 w 383"/>
                <a:gd name="T21" fmla="*/ 73 h 603"/>
                <a:gd name="T22" fmla="*/ 367 w 383"/>
                <a:gd name="T23" fmla="*/ 66 h 603"/>
                <a:gd name="T24" fmla="*/ 371 w 383"/>
                <a:gd name="T25" fmla="*/ 66 h 603"/>
                <a:gd name="T26" fmla="*/ 367 w 383"/>
                <a:gd name="T27" fmla="*/ 59 h 603"/>
                <a:gd name="T28" fmla="*/ 371 w 383"/>
                <a:gd name="T29" fmla="*/ 45 h 603"/>
                <a:gd name="T30" fmla="*/ 369 w 383"/>
                <a:gd name="T31" fmla="*/ 43 h 603"/>
                <a:gd name="T32" fmla="*/ 364 w 383"/>
                <a:gd name="T33" fmla="*/ 26 h 603"/>
                <a:gd name="T34" fmla="*/ 352 w 383"/>
                <a:gd name="T35" fmla="*/ 24 h 603"/>
                <a:gd name="T36" fmla="*/ 329 w 383"/>
                <a:gd name="T37" fmla="*/ 19 h 603"/>
                <a:gd name="T38" fmla="*/ 265 w 383"/>
                <a:gd name="T39" fmla="*/ 2 h 603"/>
                <a:gd name="T40" fmla="*/ 244 w 383"/>
                <a:gd name="T41" fmla="*/ 54 h 603"/>
                <a:gd name="T42" fmla="*/ 189 w 383"/>
                <a:gd name="T43" fmla="*/ 54 h 603"/>
                <a:gd name="T44" fmla="*/ 2 w 383"/>
                <a:gd name="T45" fmla="*/ 64 h 603"/>
                <a:gd name="T46" fmla="*/ 123 w 383"/>
                <a:gd name="T47" fmla="*/ 241 h 603"/>
                <a:gd name="T48" fmla="*/ 189 w 383"/>
                <a:gd name="T49" fmla="*/ 274 h 603"/>
                <a:gd name="T50" fmla="*/ 151 w 383"/>
                <a:gd name="T51" fmla="*/ 428 h 603"/>
                <a:gd name="T52" fmla="*/ 137 w 383"/>
                <a:gd name="T53" fmla="*/ 447 h 603"/>
                <a:gd name="T54" fmla="*/ 139 w 383"/>
                <a:gd name="T55" fmla="*/ 471 h 603"/>
                <a:gd name="T56" fmla="*/ 158 w 383"/>
                <a:gd name="T57" fmla="*/ 492 h 603"/>
                <a:gd name="T58" fmla="*/ 156 w 383"/>
                <a:gd name="T59" fmla="*/ 521 h 603"/>
                <a:gd name="T60" fmla="*/ 156 w 383"/>
                <a:gd name="T61" fmla="*/ 542 h 603"/>
                <a:gd name="T62" fmla="*/ 170 w 383"/>
                <a:gd name="T63" fmla="*/ 589 h 603"/>
                <a:gd name="T64" fmla="*/ 184 w 383"/>
                <a:gd name="T65" fmla="*/ 603 h 603"/>
                <a:gd name="T66" fmla="*/ 215 w 383"/>
                <a:gd name="T67" fmla="*/ 596 h 603"/>
                <a:gd name="T68" fmla="*/ 234 w 383"/>
                <a:gd name="T69" fmla="*/ 596 h 603"/>
                <a:gd name="T70" fmla="*/ 236 w 383"/>
                <a:gd name="T71" fmla="*/ 599 h 603"/>
                <a:gd name="T72" fmla="*/ 272 w 383"/>
                <a:gd name="T73" fmla="*/ 599 h 603"/>
                <a:gd name="T74" fmla="*/ 281 w 383"/>
                <a:gd name="T75" fmla="*/ 587 h 603"/>
                <a:gd name="T76" fmla="*/ 279 w 383"/>
                <a:gd name="T77" fmla="*/ 558 h 603"/>
                <a:gd name="T78" fmla="*/ 281 w 383"/>
                <a:gd name="T79" fmla="*/ 539 h 603"/>
                <a:gd name="T80" fmla="*/ 291 w 383"/>
                <a:gd name="T81" fmla="*/ 513 h 603"/>
                <a:gd name="T82" fmla="*/ 296 w 383"/>
                <a:gd name="T83" fmla="*/ 502 h 603"/>
                <a:gd name="T84" fmla="*/ 296 w 383"/>
                <a:gd name="T85" fmla="*/ 483 h 603"/>
                <a:gd name="T86" fmla="*/ 296 w 383"/>
                <a:gd name="T87" fmla="*/ 466 h 603"/>
                <a:gd name="T88" fmla="*/ 303 w 383"/>
                <a:gd name="T89" fmla="*/ 431 h 603"/>
                <a:gd name="T90" fmla="*/ 298 w 383"/>
                <a:gd name="T91" fmla="*/ 405 h 603"/>
                <a:gd name="T92" fmla="*/ 286 w 383"/>
                <a:gd name="T93" fmla="*/ 395 h 603"/>
                <a:gd name="T94" fmla="*/ 277 w 383"/>
                <a:gd name="T95" fmla="*/ 369 h 603"/>
                <a:gd name="T96" fmla="*/ 270 w 383"/>
                <a:gd name="T97" fmla="*/ 353 h 603"/>
                <a:gd name="T98" fmla="*/ 279 w 383"/>
                <a:gd name="T99" fmla="*/ 300 h 603"/>
                <a:gd name="T100" fmla="*/ 277 w 383"/>
                <a:gd name="T101" fmla="*/ 286 h 603"/>
                <a:gd name="T102" fmla="*/ 279 w 383"/>
                <a:gd name="T103" fmla="*/ 272 h 603"/>
                <a:gd name="T104" fmla="*/ 298 w 383"/>
                <a:gd name="T105" fmla="*/ 263 h 603"/>
                <a:gd name="T106" fmla="*/ 289 w 383"/>
                <a:gd name="T107" fmla="*/ 241 h 603"/>
                <a:gd name="T108" fmla="*/ 310 w 383"/>
                <a:gd name="T109" fmla="*/ 244 h 603"/>
                <a:gd name="T110" fmla="*/ 322 w 383"/>
                <a:gd name="T111" fmla="*/ 251 h 603"/>
                <a:gd name="T112" fmla="*/ 331 w 383"/>
                <a:gd name="T113" fmla="*/ 225 h 603"/>
                <a:gd name="T114" fmla="*/ 345 w 383"/>
                <a:gd name="T115" fmla="*/ 208 h 603"/>
                <a:gd name="T116" fmla="*/ 360 w 383"/>
                <a:gd name="T117" fmla="*/ 215 h 603"/>
                <a:gd name="T118" fmla="*/ 374 w 383"/>
                <a:gd name="T119" fmla="*/ 213 h 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83" h="603">
                  <a:moveTo>
                    <a:pt x="374" y="213"/>
                  </a:moveTo>
                  <a:lnTo>
                    <a:pt x="371" y="211"/>
                  </a:lnTo>
                  <a:lnTo>
                    <a:pt x="371" y="211"/>
                  </a:lnTo>
                  <a:lnTo>
                    <a:pt x="371" y="208"/>
                  </a:lnTo>
                  <a:lnTo>
                    <a:pt x="374" y="206"/>
                  </a:lnTo>
                  <a:lnTo>
                    <a:pt x="374" y="203"/>
                  </a:lnTo>
                  <a:lnTo>
                    <a:pt x="376" y="196"/>
                  </a:lnTo>
                  <a:lnTo>
                    <a:pt x="383" y="137"/>
                  </a:lnTo>
                  <a:lnTo>
                    <a:pt x="381" y="140"/>
                  </a:lnTo>
                  <a:lnTo>
                    <a:pt x="379" y="142"/>
                  </a:lnTo>
                  <a:lnTo>
                    <a:pt x="379" y="140"/>
                  </a:lnTo>
                  <a:lnTo>
                    <a:pt x="376" y="140"/>
                  </a:lnTo>
                  <a:lnTo>
                    <a:pt x="374" y="140"/>
                  </a:lnTo>
                  <a:lnTo>
                    <a:pt x="371" y="140"/>
                  </a:lnTo>
                  <a:lnTo>
                    <a:pt x="371" y="140"/>
                  </a:lnTo>
                  <a:lnTo>
                    <a:pt x="371" y="137"/>
                  </a:lnTo>
                  <a:lnTo>
                    <a:pt x="374" y="137"/>
                  </a:lnTo>
                  <a:lnTo>
                    <a:pt x="376" y="135"/>
                  </a:lnTo>
                  <a:lnTo>
                    <a:pt x="376" y="135"/>
                  </a:lnTo>
                  <a:lnTo>
                    <a:pt x="374" y="135"/>
                  </a:lnTo>
                  <a:lnTo>
                    <a:pt x="374" y="133"/>
                  </a:lnTo>
                  <a:lnTo>
                    <a:pt x="371" y="135"/>
                  </a:lnTo>
                  <a:lnTo>
                    <a:pt x="369" y="137"/>
                  </a:lnTo>
                  <a:lnTo>
                    <a:pt x="369" y="137"/>
                  </a:lnTo>
                  <a:lnTo>
                    <a:pt x="367" y="137"/>
                  </a:lnTo>
                  <a:lnTo>
                    <a:pt x="364" y="137"/>
                  </a:lnTo>
                  <a:lnTo>
                    <a:pt x="364" y="135"/>
                  </a:lnTo>
                  <a:lnTo>
                    <a:pt x="369" y="123"/>
                  </a:lnTo>
                  <a:lnTo>
                    <a:pt x="371" y="123"/>
                  </a:lnTo>
                  <a:lnTo>
                    <a:pt x="371" y="121"/>
                  </a:lnTo>
                  <a:lnTo>
                    <a:pt x="376" y="111"/>
                  </a:lnTo>
                  <a:lnTo>
                    <a:pt x="376" y="109"/>
                  </a:lnTo>
                  <a:lnTo>
                    <a:pt x="376" y="109"/>
                  </a:lnTo>
                  <a:lnTo>
                    <a:pt x="379" y="106"/>
                  </a:lnTo>
                  <a:lnTo>
                    <a:pt x="381" y="104"/>
                  </a:lnTo>
                  <a:lnTo>
                    <a:pt x="381" y="104"/>
                  </a:lnTo>
                  <a:lnTo>
                    <a:pt x="381" y="97"/>
                  </a:lnTo>
                  <a:lnTo>
                    <a:pt x="381" y="95"/>
                  </a:lnTo>
                  <a:lnTo>
                    <a:pt x="381" y="95"/>
                  </a:lnTo>
                  <a:lnTo>
                    <a:pt x="376" y="95"/>
                  </a:lnTo>
                  <a:lnTo>
                    <a:pt x="374" y="92"/>
                  </a:lnTo>
                  <a:lnTo>
                    <a:pt x="374" y="90"/>
                  </a:lnTo>
                  <a:lnTo>
                    <a:pt x="374" y="90"/>
                  </a:lnTo>
                  <a:lnTo>
                    <a:pt x="374" y="88"/>
                  </a:lnTo>
                  <a:lnTo>
                    <a:pt x="371" y="85"/>
                  </a:lnTo>
                  <a:lnTo>
                    <a:pt x="371" y="83"/>
                  </a:lnTo>
                  <a:lnTo>
                    <a:pt x="369" y="83"/>
                  </a:lnTo>
                  <a:lnTo>
                    <a:pt x="369" y="85"/>
                  </a:lnTo>
                  <a:lnTo>
                    <a:pt x="367" y="85"/>
                  </a:lnTo>
                  <a:lnTo>
                    <a:pt x="367" y="83"/>
                  </a:lnTo>
                  <a:lnTo>
                    <a:pt x="364" y="83"/>
                  </a:lnTo>
                  <a:lnTo>
                    <a:pt x="364" y="80"/>
                  </a:lnTo>
                  <a:lnTo>
                    <a:pt x="362" y="76"/>
                  </a:lnTo>
                  <a:lnTo>
                    <a:pt x="362" y="73"/>
                  </a:lnTo>
                  <a:lnTo>
                    <a:pt x="362" y="73"/>
                  </a:lnTo>
                  <a:lnTo>
                    <a:pt x="364" y="71"/>
                  </a:lnTo>
                  <a:lnTo>
                    <a:pt x="367" y="71"/>
                  </a:lnTo>
                  <a:lnTo>
                    <a:pt x="367" y="66"/>
                  </a:lnTo>
                  <a:lnTo>
                    <a:pt x="364" y="66"/>
                  </a:lnTo>
                  <a:lnTo>
                    <a:pt x="367" y="66"/>
                  </a:lnTo>
                  <a:lnTo>
                    <a:pt x="367" y="66"/>
                  </a:lnTo>
                  <a:lnTo>
                    <a:pt x="367" y="66"/>
                  </a:lnTo>
                  <a:lnTo>
                    <a:pt x="367" y="66"/>
                  </a:lnTo>
                  <a:lnTo>
                    <a:pt x="369" y="66"/>
                  </a:lnTo>
                  <a:lnTo>
                    <a:pt x="371" y="66"/>
                  </a:lnTo>
                  <a:lnTo>
                    <a:pt x="371" y="66"/>
                  </a:lnTo>
                  <a:lnTo>
                    <a:pt x="371" y="64"/>
                  </a:lnTo>
                  <a:lnTo>
                    <a:pt x="369" y="62"/>
                  </a:lnTo>
                  <a:lnTo>
                    <a:pt x="367" y="59"/>
                  </a:lnTo>
                  <a:lnTo>
                    <a:pt x="367" y="59"/>
                  </a:lnTo>
                  <a:lnTo>
                    <a:pt x="369" y="59"/>
                  </a:lnTo>
                  <a:lnTo>
                    <a:pt x="369" y="59"/>
                  </a:lnTo>
                  <a:lnTo>
                    <a:pt x="369" y="52"/>
                  </a:lnTo>
                  <a:lnTo>
                    <a:pt x="369" y="50"/>
                  </a:lnTo>
                  <a:lnTo>
                    <a:pt x="371" y="45"/>
                  </a:lnTo>
                  <a:lnTo>
                    <a:pt x="371" y="43"/>
                  </a:lnTo>
                  <a:lnTo>
                    <a:pt x="371" y="43"/>
                  </a:lnTo>
                  <a:lnTo>
                    <a:pt x="371" y="43"/>
                  </a:lnTo>
                  <a:lnTo>
                    <a:pt x="369" y="43"/>
                  </a:lnTo>
                  <a:lnTo>
                    <a:pt x="369" y="43"/>
                  </a:lnTo>
                  <a:lnTo>
                    <a:pt x="371" y="35"/>
                  </a:lnTo>
                  <a:lnTo>
                    <a:pt x="371" y="31"/>
                  </a:lnTo>
                  <a:lnTo>
                    <a:pt x="371" y="28"/>
                  </a:lnTo>
                  <a:lnTo>
                    <a:pt x="367" y="26"/>
                  </a:lnTo>
                  <a:lnTo>
                    <a:pt x="364" y="26"/>
                  </a:lnTo>
                  <a:lnTo>
                    <a:pt x="362" y="26"/>
                  </a:lnTo>
                  <a:lnTo>
                    <a:pt x="362" y="26"/>
                  </a:lnTo>
                  <a:lnTo>
                    <a:pt x="362" y="26"/>
                  </a:lnTo>
                  <a:lnTo>
                    <a:pt x="357" y="26"/>
                  </a:lnTo>
                  <a:lnTo>
                    <a:pt x="352" y="24"/>
                  </a:lnTo>
                  <a:lnTo>
                    <a:pt x="350" y="21"/>
                  </a:lnTo>
                  <a:lnTo>
                    <a:pt x="334" y="19"/>
                  </a:lnTo>
                  <a:lnTo>
                    <a:pt x="331" y="19"/>
                  </a:lnTo>
                  <a:lnTo>
                    <a:pt x="331" y="19"/>
                  </a:lnTo>
                  <a:lnTo>
                    <a:pt x="329" y="19"/>
                  </a:lnTo>
                  <a:lnTo>
                    <a:pt x="315" y="14"/>
                  </a:lnTo>
                  <a:lnTo>
                    <a:pt x="303" y="12"/>
                  </a:lnTo>
                  <a:lnTo>
                    <a:pt x="303" y="12"/>
                  </a:lnTo>
                  <a:lnTo>
                    <a:pt x="286" y="7"/>
                  </a:lnTo>
                  <a:lnTo>
                    <a:pt x="265" y="2"/>
                  </a:lnTo>
                  <a:lnTo>
                    <a:pt x="258" y="0"/>
                  </a:lnTo>
                  <a:lnTo>
                    <a:pt x="251" y="31"/>
                  </a:lnTo>
                  <a:lnTo>
                    <a:pt x="251" y="31"/>
                  </a:lnTo>
                  <a:lnTo>
                    <a:pt x="246" y="52"/>
                  </a:lnTo>
                  <a:lnTo>
                    <a:pt x="244" y="54"/>
                  </a:lnTo>
                  <a:lnTo>
                    <a:pt x="244" y="54"/>
                  </a:lnTo>
                  <a:lnTo>
                    <a:pt x="213" y="54"/>
                  </a:lnTo>
                  <a:lnTo>
                    <a:pt x="208" y="54"/>
                  </a:lnTo>
                  <a:lnTo>
                    <a:pt x="206" y="54"/>
                  </a:lnTo>
                  <a:lnTo>
                    <a:pt x="189" y="54"/>
                  </a:lnTo>
                  <a:lnTo>
                    <a:pt x="187" y="54"/>
                  </a:lnTo>
                  <a:lnTo>
                    <a:pt x="137" y="54"/>
                  </a:lnTo>
                  <a:lnTo>
                    <a:pt x="54" y="54"/>
                  </a:lnTo>
                  <a:lnTo>
                    <a:pt x="2" y="54"/>
                  </a:lnTo>
                  <a:lnTo>
                    <a:pt x="2" y="64"/>
                  </a:lnTo>
                  <a:lnTo>
                    <a:pt x="2" y="66"/>
                  </a:lnTo>
                  <a:lnTo>
                    <a:pt x="2" y="156"/>
                  </a:lnTo>
                  <a:lnTo>
                    <a:pt x="2" y="170"/>
                  </a:lnTo>
                  <a:lnTo>
                    <a:pt x="0" y="239"/>
                  </a:lnTo>
                  <a:lnTo>
                    <a:pt x="123" y="241"/>
                  </a:lnTo>
                  <a:lnTo>
                    <a:pt x="128" y="239"/>
                  </a:lnTo>
                  <a:lnTo>
                    <a:pt x="175" y="241"/>
                  </a:lnTo>
                  <a:lnTo>
                    <a:pt x="189" y="244"/>
                  </a:lnTo>
                  <a:lnTo>
                    <a:pt x="196" y="246"/>
                  </a:lnTo>
                  <a:lnTo>
                    <a:pt x="189" y="274"/>
                  </a:lnTo>
                  <a:lnTo>
                    <a:pt x="168" y="357"/>
                  </a:lnTo>
                  <a:lnTo>
                    <a:pt x="165" y="369"/>
                  </a:lnTo>
                  <a:lnTo>
                    <a:pt x="163" y="379"/>
                  </a:lnTo>
                  <a:lnTo>
                    <a:pt x="151" y="428"/>
                  </a:lnTo>
                  <a:lnTo>
                    <a:pt x="151" y="428"/>
                  </a:lnTo>
                  <a:lnTo>
                    <a:pt x="149" y="431"/>
                  </a:lnTo>
                  <a:lnTo>
                    <a:pt x="144" y="433"/>
                  </a:lnTo>
                  <a:lnTo>
                    <a:pt x="142" y="433"/>
                  </a:lnTo>
                  <a:lnTo>
                    <a:pt x="139" y="438"/>
                  </a:lnTo>
                  <a:lnTo>
                    <a:pt x="137" y="447"/>
                  </a:lnTo>
                  <a:lnTo>
                    <a:pt x="137" y="454"/>
                  </a:lnTo>
                  <a:lnTo>
                    <a:pt x="137" y="457"/>
                  </a:lnTo>
                  <a:lnTo>
                    <a:pt x="139" y="464"/>
                  </a:lnTo>
                  <a:lnTo>
                    <a:pt x="142" y="468"/>
                  </a:lnTo>
                  <a:lnTo>
                    <a:pt x="139" y="471"/>
                  </a:lnTo>
                  <a:lnTo>
                    <a:pt x="142" y="476"/>
                  </a:lnTo>
                  <a:lnTo>
                    <a:pt x="144" y="478"/>
                  </a:lnTo>
                  <a:lnTo>
                    <a:pt x="149" y="483"/>
                  </a:lnTo>
                  <a:lnTo>
                    <a:pt x="154" y="485"/>
                  </a:lnTo>
                  <a:lnTo>
                    <a:pt x="158" y="492"/>
                  </a:lnTo>
                  <a:lnTo>
                    <a:pt x="161" y="497"/>
                  </a:lnTo>
                  <a:lnTo>
                    <a:pt x="161" y="506"/>
                  </a:lnTo>
                  <a:lnTo>
                    <a:pt x="158" y="511"/>
                  </a:lnTo>
                  <a:lnTo>
                    <a:pt x="156" y="518"/>
                  </a:lnTo>
                  <a:lnTo>
                    <a:pt x="156" y="521"/>
                  </a:lnTo>
                  <a:lnTo>
                    <a:pt x="158" y="523"/>
                  </a:lnTo>
                  <a:lnTo>
                    <a:pt x="158" y="525"/>
                  </a:lnTo>
                  <a:lnTo>
                    <a:pt x="161" y="532"/>
                  </a:lnTo>
                  <a:lnTo>
                    <a:pt x="158" y="537"/>
                  </a:lnTo>
                  <a:lnTo>
                    <a:pt x="156" y="542"/>
                  </a:lnTo>
                  <a:lnTo>
                    <a:pt x="156" y="549"/>
                  </a:lnTo>
                  <a:lnTo>
                    <a:pt x="161" y="568"/>
                  </a:lnTo>
                  <a:lnTo>
                    <a:pt x="163" y="575"/>
                  </a:lnTo>
                  <a:lnTo>
                    <a:pt x="168" y="587"/>
                  </a:lnTo>
                  <a:lnTo>
                    <a:pt x="170" y="589"/>
                  </a:lnTo>
                  <a:lnTo>
                    <a:pt x="175" y="591"/>
                  </a:lnTo>
                  <a:lnTo>
                    <a:pt x="177" y="596"/>
                  </a:lnTo>
                  <a:lnTo>
                    <a:pt x="184" y="603"/>
                  </a:lnTo>
                  <a:lnTo>
                    <a:pt x="184" y="603"/>
                  </a:lnTo>
                  <a:lnTo>
                    <a:pt x="184" y="603"/>
                  </a:lnTo>
                  <a:lnTo>
                    <a:pt x="189" y="603"/>
                  </a:lnTo>
                  <a:lnTo>
                    <a:pt x="191" y="603"/>
                  </a:lnTo>
                  <a:lnTo>
                    <a:pt x="194" y="603"/>
                  </a:lnTo>
                  <a:lnTo>
                    <a:pt x="206" y="599"/>
                  </a:lnTo>
                  <a:lnTo>
                    <a:pt x="215" y="596"/>
                  </a:lnTo>
                  <a:lnTo>
                    <a:pt x="217" y="596"/>
                  </a:lnTo>
                  <a:lnTo>
                    <a:pt x="225" y="596"/>
                  </a:lnTo>
                  <a:lnTo>
                    <a:pt x="227" y="596"/>
                  </a:lnTo>
                  <a:lnTo>
                    <a:pt x="232" y="594"/>
                  </a:lnTo>
                  <a:lnTo>
                    <a:pt x="234" y="596"/>
                  </a:lnTo>
                  <a:lnTo>
                    <a:pt x="234" y="596"/>
                  </a:lnTo>
                  <a:lnTo>
                    <a:pt x="234" y="599"/>
                  </a:lnTo>
                  <a:lnTo>
                    <a:pt x="236" y="599"/>
                  </a:lnTo>
                  <a:lnTo>
                    <a:pt x="236" y="599"/>
                  </a:lnTo>
                  <a:lnTo>
                    <a:pt x="236" y="599"/>
                  </a:lnTo>
                  <a:lnTo>
                    <a:pt x="241" y="601"/>
                  </a:lnTo>
                  <a:lnTo>
                    <a:pt x="251" y="603"/>
                  </a:lnTo>
                  <a:lnTo>
                    <a:pt x="260" y="603"/>
                  </a:lnTo>
                  <a:lnTo>
                    <a:pt x="265" y="601"/>
                  </a:lnTo>
                  <a:lnTo>
                    <a:pt x="272" y="599"/>
                  </a:lnTo>
                  <a:lnTo>
                    <a:pt x="274" y="599"/>
                  </a:lnTo>
                  <a:lnTo>
                    <a:pt x="279" y="594"/>
                  </a:lnTo>
                  <a:lnTo>
                    <a:pt x="279" y="594"/>
                  </a:lnTo>
                  <a:lnTo>
                    <a:pt x="281" y="589"/>
                  </a:lnTo>
                  <a:lnTo>
                    <a:pt x="281" y="587"/>
                  </a:lnTo>
                  <a:lnTo>
                    <a:pt x="284" y="582"/>
                  </a:lnTo>
                  <a:lnTo>
                    <a:pt x="284" y="580"/>
                  </a:lnTo>
                  <a:lnTo>
                    <a:pt x="279" y="570"/>
                  </a:lnTo>
                  <a:lnTo>
                    <a:pt x="279" y="565"/>
                  </a:lnTo>
                  <a:lnTo>
                    <a:pt x="279" y="558"/>
                  </a:lnTo>
                  <a:lnTo>
                    <a:pt x="279" y="556"/>
                  </a:lnTo>
                  <a:lnTo>
                    <a:pt x="281" y="551"/>
                  </a:lnTo>
                  <a:lnTo>
                    <a:pt x="284" y="549"/>
                  </a:lnTo>
                  <a:lnTo>
                    <a:pt x="284" y="544"/>
                  </a:lnTo>
                  <a:lnTo>
                    <a:pt x="281" y="539"/>
                  </a:lnTo>
                  <a:lnTo>
                    <a:pt x="281" y="535"/>
                  </a:lnTo>
                  <a:lnTo>
                    <a:pt x="286" y="530"/>
                  </a:lnTo>
                  <a:lnTo>
                    <a:pt x="289" y="528"/>
                  </a:lnTo>
                  <a:lnTo>
                    <a:pt x="291" y="518"/>
                  </a:lnTo>
                  <a:lnTo>
                    <a:pt x="291" y="513"/>
                  </a:lnTo>
                  <a:lnTo>
                    <a:pt x="291" y="511"/>
                  </a:lnTo>
                  <a:lnTo>
                    <a:pt x="291" y="511"/>
                  </a:lnTo>
                  <a:lnTo>
                    <a:pt x="296" y="504"/>
                  </a:lnTo>
                  <a:lnTo>
                    <a:pt x="296" y="502"/>
                  </a:lnTo>
                  <a:lnTo>
                    <a:pt x="296" y="502"/>
                  </a:lnTo>
                  <a:lnTo>
                    <a:pt x="296" y="494"/>
                  </a:lnTo>
                  <a:lnTo>
                    <a:pt x="296" y="490"/>
                  </a:lnTo>
                  <a:lnTo>
                    <a:pt x="296" y="487"/>
                  </a:lnTo>
                  <a:lnTo>
                    <a:pt x="296" y="487"/>
                  </a:lnTo>
                  <a:lnTo>
                    <a:pt x="296" y="483"/>
                  </a:lnTo>
                  <a:lnTo>
                    <a:pt x="298" y="476"/>
                  </a:lnTo>
                  <a:lnTo>
                    <a:pt x="298" y="473"/>
                  </a:lnTo>
                  <a:lnTo>
                    <a:pt x="296" y="468"/>
                  </a:lnTo>
                  <a:lnTo>
                    <a:pt x="296" y="468"/>
                  </a:lnTo>
                  <a:lnTo>
                    <a:pt x="296" y="466"/>
                  </a:lnTo>
                  <a:lnTo>
                    <a:pt x="296" y="466"/>
                  </a:lnTo>
                  <a:lnTo>
                    <a:pt x="293" y="464"/>
                  </a:lnTo>
                  <a:lnTo>
                    <a:pt x="293" y="457"/>
                  </a:lnTo>
                  <a:lnTo>
                    <a:pt x="298" y="442"/>
                  </a:lnTo>
                  <a:lnTo>
                    <a:pt x="303" y="431"/>
                  </a:lnTo>
                  <a:lnTo>
                    <a:pt x="303" y="428"/>
                  </a:lnTo>
                  <a:lnTo>
                    <a:pt x="300" y="419"/>
                  </a:lnTo>
                  <a:lnTo>
                    <a:pt x="300" y="419"/>
                  </a:lnTo>
                  <a:lnTo>
                    <a:pt x="300" y="414"/>
                  </a:lnTo>
                  <a:lnTo>
                    <a:pt x="298" y="405"/>
                  </a:lnTo>
                  <a:lnTo>
                    <a:pt x="296" y="397"/>
                  </a:lnTo>
                  <a:lnTo>
                    <a:pt x="296" y="397"/>
                  </a:lnTo>
                  <a:lnTo>
                    <a:pt x="293" y="397"/>
                  </a:lnTo>
                  <a:lnTo>
                    <a:pt x="286" y="395"/>
                  </a:lnTo>
                  <a:lnTo>
                    <a:pt x="286" y="395"/>
                  </a:lnTo>
                  <a:lnTo>
                    <a:pt x="289" y="388"/>
                  </a:lnTo>
                  <a:lnTo>
                    <a:pt x="286" y="381"/>
                  </a:lnTo>
                  <a:lnTo>
                    <a:pt x="281" y="374"/>
                  </a:lnTo>
                  <a:lnTo>
                    <a:pt x="279" y="371"/>
                  </a:lnTo>
                  <a:lnTo>
                    <a:pt x="277" y="369"/>
                  </a:lnTo>
                  <a:lnTo>
                    <a:pt x="279" y="364"/>
                  </a:lnTo>
                  <a:lnTo>
                    <a:pt x="277" y="364"/>
                  </a:lnTo>
                  <a:lnTo>
                    <a:pt x="277" y="357"/>
                  </a:lnTo>
                  <a:lnTo>
                    <a:pt x="272" y="357"/>
                  </a:lnTo>
                  <a:lnTo>
                    <a:pt x="270" y="353"/>
                  </a:lnTo>
                  <a:lnTo>
                    <a:pt x="270" y="338"/>
                  </a:lnTo>
                  <a:lnTo>
                    <a:pt x="270" y="336"/>
                  </a:lnTo>
                  <a:lnTo>
                    <a:pt x="277" y="322"/>
                  </a:lnTo>
                  <a:lnTo>
                    <a:pt x="279" y="310"/>
                  </a:lnTo>
                  <a:lnTo>
                    <a:pt x="279" y="300"/>
                  </a:lnTo>
                  <a:lnTo>
                    <a:pt x="277" y="296"/>
                  </a:lnTo>
                  <a:lnTo>
                    <a:pt x="277" y="296"/>
                  </a:lnTo>
                  <a:lnTo>
                    <a:pt x="277" y="296"/>
                  </a:lnTo>
                  <a:lnTo>
                    <a:pt x="274" y="291"/>
                  </a:lnTo>
                  <a:lnTo>
                    <a:pt x="277" y="286"/>
                  </a:lnTo>
                  <a:lnTo>
                    <a:pt x="277" y="284"/>
                  </a:lnTo>
                  <a:lnTo>
                    <a:pt x="277" y="279"/>
                  </a:lnTo>
                  <a:lnTo>
                    <a:pt x="277" y="277"/>
                  </a:lnTo>
                  <a:lnTo>
                    <a:pt x="277" y="274"/>
                  </a:lnTo>
                  <a:lnTo>
                    <a:pt x="279" y="272"/>
                  </a:lnTo>
                  <a:lnTo>
                    <a:pt x="281" y="272"/>
                  </a:lnTo>
                  <a:lnTo>
                    <a:pt x="284" y="272"/>
                  </a:lnTo>
                  <a:lnTo>
                    <a:pt x="293" y="270"/>
                  </a:lnTo>
                  <a:lnTo>
                    <a:pt x="296" y="265"/>
                  </a:lnTo>
                  <a:lnTo>
                    <a:pt x="298" y="263"/>
                  </a:lnTo>
                  <a:lnTo>
                    <a:pt x="293" y="251"/>
                  </a:lnTo>
                  <a:lnTo>
                    <a:pt x="289" y="246"/>
                  </a:lnTo>
                  <a:lnTo>
                    <a:pt x="289" y="244"/>
                  </a:lnTo>
                  <a:lnTo>
                    <a:pt x="289" y="241"/>
                  </a:lnTo>
                  <a:lnTo>
                    <a:pt x="289" y="241"/>
                  </a:lnTo>
                  <a:lnTo>
                    <a:pt x="289" y="241"/>
                  </a:lnTo>
                  <a:lnTo>
                    <a:pt x="293" y="239"/>
                  </a:lnTo>
                  <a:lnTo>
                    <a:pt x="300" y="237"/>
                  </a:lnTo>
                  <a:lnTo>
                    <a:pt x="303" y="239"/>
                  </a:lnTo>
                  <a:lnTo>
                    <a:pt x="310" y="244"/>
                  </a:lnTo>
                  <a:lnTo>
                    <a:pt x="312" y="246"/>
                  </a:lnTo>
                  <a:lnTo>
                    <a:pt x="315" y="248"/>
                  </a:lnTo>
                  <a:lnTo>
                    <a:pt x="319" y="251"/>
                  </a:lnTo>
                  <a:lnTo>
                    <a:pt x="319" y="251"/>
                  </a:lnTo>
                  <a:lnTo>
                    <a:pt x="322" y="251"/>
                  </a:lnTo>
                  <a:lnTo>
                    <a:pt x="324" y="248"/>
                  </a:lnTo>
                  <a:lnTo>
                    <a:pt x="326" y="246"/>
                  </a:lnTo>
                  <a:lnTo>
                    <a:pt x="331" y="234"/>
                  </a:lnTo>
                  <a:lnTo>
                    <a:pt x="334" y="232"/>
                  </a:lnTo>
                  <a:lnTo>
                    <a:pt x="331" y="225"/>
                  </a:lnTo>
                  <a:lnTo>
                    <a:pt x="331" y="220"/>
                  </a:lnTo>
                  <a:lnTo>
                    <a:pt x="331" y="215"/>
                  </a:lnTo>
                  <a:lnTo>
                    <a:pt x="334" y="213"/>
                  </a:lnTo>
                  <a:lnTo>
                    <a:pt x="341" y="208"/>
                  </a:lnTo>
                  <a:lnTo>
                    <a:pt x="345" y="208"/>
                  </a:lnTo>
                  <a:lnTo>
                    <a:pt x="348" y="208"/>
                  </a:lnTo>
                  <a:lnTo>
                    <a:pt x="350" y="208"/>
                  </a:lnTo>
                  <a:lnTo>
                    <a:pt x="352" y="213"/>
                  </a:lnTo>
                  <a:lnTo>
                    <a:pt x="352" y="213"/>
                  </a:lnTo>
                  <a:lnTo>
                    <a:pt x="360" y="215"/>
                  </a:lnTo>
                  <a:lnTo>
                    <a:pt x="369" y="218"/>
                  </a:lnTo>
                  <a:lnTo>
                    <a:pt x="369" y="218"/>
                  </a:lnTo>
                  <a:lnTo>
                    <a:pt x="374" y="215"/>
                  </a:lnTo>
                  <a:lnTo>
                    <a:pt x="374" y="215"/>
                  </a:lnTo>
                  <a:lnTo>
                    <a:pt x="374" y="213"/>
                  </a:lnTo>
                  <a:lnTo>
                    <a:pt x="374" y="213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6" name="Freeform 108"/>
            <p:cNvSpPr>
              <a:spLocks/>
            </p:cNvSpPr>
            <p:nvPr/>
          </p:nvSpPr>
          <p:spPr bwMode="auto">
            <a:xfrm>
              <a:off x="5597943" y="5666791"/>
              <a:ext cx="563563" cy="544513"/>
            </a:xfrm>
            <a:custGeom>
              <a:avLst/>
              <a:gdLst>
                <a:gd name="T0" fmla="*/ 339 w 355"/>
                <a:gd name="T1" fmla="*/ 73 h 343"/>
                <a:gd name="T2" fmla="*/ 322 w 355"/>
                <a:gd name="T3" fmla="*/ 57 h 343"/>
                <a:gd name="T4" fmla="*/ 299 w 355"/>
                <a:gd name="T5" fmla="*/ 45 h 343"/>
                <a:gd name="T6" fmla="*/ 280 w 355"/>
                <a:gd name="T7" fmla="*/ 38 h 343"/>
                <a:gd name="T8" fmla="*/ 254 w 355"/>
                <a:gd name="T9" fmla="*/ 33 h 343"/>
                <a:gd name="T10" fmla="*/ 242 w 355"/>
                <a:gd name="T11" fmla="*/ 38 h 343"/>
                <a:gd name="T12" fmla="*/ 223 w 355"/>
                <a:gd name="T13" fmla="*/ 36 h 343"/>
                <a:gd name="T14" fmla="*/ 211 w 355"/>
                <a:gd name="T15" fmla="*/ 43 h 343"/>
                <a:gd name="T16" fmla="*/ 211 w 355"/>
                <a:gd name="T17" fmla="*/ 38 h 343"/>
                <a:gd name="T18" fmla="*/ 204 w 355"/>
                <a:gd name="T19" fmla="*/ 43 h 343"/>
                <a:gd name="T20" fmla="*/ 185 w 355"/>
                <a:gd name="T21" fmla="*/ 43 h 343"/>
                <a:gd name="T22" fmla="*/ 180 w 355"/>
                <a:gd name="T23" fmla="*/ 40 h 343"/>
                <a:gd name="T24" fmla="*/ 171 w 355"/>
                <a:gd name="T25" fmla="*/ 50 h 343"/>
                <a:gd name="T26" fmla="*/ 161 w 355"/>
                <a:gd name="T27" fmla="*/ 38 h 343"/>
                <a:gd name="T28" fmla="*/ 147 w 355"/>
                <a:gd name="T29" fmla="*/ 21 h 343"/>
                <a:gd name="T30" fmla="*/ 147 w 355"/>
                <a:gd name="T31" fmla="*/ 14 h 343"/>
                <a:gd name="T32" fmla="*/ 126 w 355"/>
                <a:gd name="T33" fmla="*/ 0 h 343"/>
                <a:gd name="T34" fmla="*/ 5 w 355"/>
                <a:gd name="T35" fmla="*/ 137 h 343"/>
                <a:gd name="T36" fmla="*/ 5 w 355"/>
                <a:gd name="T37" fmla="*/ 147 h 343"/>
                <a:gd name="T38" fmla="*/ 10 w 355"/>
                <a:gd name="T39" fmla="*/ 149 h 343"/>
                <a:gd name="T40" fmla="*/ 12 w 355"/>
                <a:gd name="T41" fmla="*/ 166 h 343"/>
                <a:gd name="T42" fmla="*/ 19 w 355"/>
                <a:gd name="T43" fmla="*/ 177 h 343"/>
                <a:gd name="T44" fmla="*/ 33 w 355"/>
                <a:gd name="T45" fmla="*/ 182 h 343"/>
                <a:gd name="T46" fmla="*/ 38 w 355"/>
                <a:gd name="T47" fmla="*/ 201 h 343"/>
                <a:gd name="T48" fmla="*/ 33 w 355"/>
                <a:gd name="T49" fmla="*/ 211 h 343"/>
                <a:gd name="T50" fmla="*/ 45 w 355"/>
                <a:gd name="T51" fmla="*/ 220 h 343"/>
                <a:gd name="T52" fmla="*/ 50 w 355"/>
                <a:gd name="T53" fmla="*/ 232 h 343"/>
                <a:gd name="T54" fmla="*/ 62 w 355"/>
                <a:gd name="T55" fmla="*/ 246 h 343"/>
                <a:gd name="T56" fmla="*/ 81 w 355"/>
                <a:gd name="T57" fmla="*/ 263 h 343"/>
                <a:gd name="T58" fmla="*/ 90 w 355"/>
                <a:gd name="T59" fmla="*/ 267 h 343"/>
                <a:gd name="T60" fmla="*/ 88 w 355"/>
                <a:gd name="T61" fmla="*/ 272 h 343"/>
                <a:gd name="T62" fmla="*/ 97 w 355"/>
                <a:gd name="T63" fmla="*/ 277 h 343"/>
                <a:gd name="T64" fmla="*/ 107 w 355"/>
                <a:gd name="T65" fmla="*/ 284 h 343"/>
                <a:gd name="T66" fmla="*/ 121 w 355"/>
                <a:gd name="T67" fmla="*/ 291 h 343"/>
                <a:gd name="T68" fmla="*/ 137 w 355"/>
                <a:gd name="T69" fmla="*/ 305 h 343"/>
                <a:gd name="T70" fmla="*/ 145 w 355"/>
                <a:gd name="T71" fmla="*/ 308 h 343"/>
                <a:gd name="T72" fmla="*/ 147 w 355"/>
                <a:gd name="T73" fmla="*/ 303 h 343"/>
                <a:gd name="T74" fmla="*/ 161 w 355"/>
                <a:gd name="T75" fmla="*/ 312 h 343"/>
                <a:gd name="T76" fmla="*/ 171 w 355"/>
                <a:gd name="T77" fmla="*/ 312 h 343"/>
                <a:gd name="T78" fmla="*/ 178 w 355"/>
                <a:gd name="T79" fmla="*/ 327 h 343"/>
                <a:gd name="T80" fmla="*/ 187 w 355"/>
                <a:gd name="T81" fmla="*/ 329 h 343"/>
                <a:gd name="T82" fmla="*/ 194 w 355"/>
                <a:gd name="T83" fmla="*/ 329 h 343"/>
                <a:gd name="T84" fmla="*/ 190 w 355"/>
                <a:gd name="T85" fmla="*/ 343 h 343"/>
                <a:gd name="T86" fmla="*/ 199 w 355"/>
                <a:gd name="T87" fmla="*/ 331 h 343"/>
                <a:gd name="T88" fmla="*/ 218 w 355"/>
                <a:gd name="T89" fmla="*/ 319 h 343"/>
                <a:gd name="T90" fmla="*/ 242 w 355"/>
                <a:gd name="T91" fmla="*/ 324 h 343"/>
                <a:gd name="T92" fmla="*/ 258 w 355"/>
                <a:gd name="T93" fmla="*/ 327 h 343"/>
                <a:gd name="T94" fmla="*/ 275 w 355"/>
                <a:gd name="T95" fmla="*/ 341 h 343"/>
                <a:gd name="T96" fmla="*/ 301 w 355"/>
                <a:gd name="T97" fmla="*/ 319 h 343"/>
                <a:gd name="T98" fmla="*/ 284 w 355"/>
                <a:gd name="T99" fmla="*/ 277 h 343"/>
                <a:gd name="T100" fmla="*/ 308 w 355"/>
                <a:gd name="T101" fmla="*/ 227 h 343"/>
                <a:gd name="T102" fmla="*/ 353 w 355"/>
                <a:gd name="T103" fmla="*/ 144 h 343"/>
                <a:gd name="T104" fmla="*/ 325 w 355"/>
                <a:gd name="T105" fmla="*/ 142 h 343"/>
                <a:gd name="T106" fmla="*/ 291 w 355"/>
                <a:gd name="T107" fmla="*/ 133 h 343"/>
                <a:gd name="T108" fmla="*/ 334 w 355"/>
                <a:gd name="T109" fmla="*/ 107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55" h="343">
                  <a:moveTo>
                    <a:pt x="343" y="97"/>
                  </a:moveTo>
                  <a:lnTo>
                    <a:pt x="343" y="85"/>
                  </a:lnTo>
                  <a:lnTo>
                    <a:pt x="343" y="83"/>
                  </a:lnTo>
                  <a:lnTo>
                    <a:pt x="341" y="78"/>
                  </a:lnTo>
                  <a:lnTo>
                    <a:pt x="339" y="73"/>
                  </a:lnTo>
                  <a:lnTo>
                    <a:pt x="334" y="71"/>
                  </a:lnTo>
                  <a:lnTo>
                    <a:pt x="327" y="66"/>
                  </a:lnTo>
                  <a:lnTo>
                    <a:pt x="325" y="64"/>
                  </a:lnTo>
                  <a:lnTo>
                    <a:pt x="322" y="62"/>
                  </a:lnTo>
                  <a:lnTo>
                    <a:pt x="322" y="57"/>
                  </a:lnTo>
                  <a:lnTo>
                    <a:pt x="322" y="54"/>
                  </a:lnTo>
                  <a:lnTo>
                    <a:pt x="308" y="47"/>
                  </a:lnTo>
                  <a:lnTo>
                    <a:pt x="306" y="47"/>
                  </a:lnTo>
                  <a:lnTo>
                    <a:pt x="301" y="45"/>
                  </a:lnTo>
                  <a:lnTo>
                    <a:pt x="299" y="45"/>
                  </a:lnTo>
                  <a:lnTo>
                    <a:pt x="294" y="40"/>
                  </a:lnTo>
                  <a:lnTo>
                    <a:pt x="291" y="38"/>
                  </a:lnTo>
                  <a:lnTo>
                    <a:pt x="289" y="38"/>
                  </a:lnTo>
                  <a:lnTo>
                    <a:pt x="287" y="38"/>
                  </a:lnTo>
                  <a:lnTo>
                    <a:pt x="280" y="38"/>
                  </a:lnTo>
                  <a:lnTo>
                    <a:pt x="268" y="40"/>
                  </a:lnTo>
                  <a:lnTo>
                    <a:pt x="265" y="40"/>
                  </a:lnTo>
                  <a:lnTo>
                    <a:pt x="263" y="38"/>
                  </a:lnTo>
                  <a:lnTo>
                    <a:pt x="256" y="33"/>
                  </a:lnTo>
                  <a:lnTo>
                    <a:pt x="254" y="33"/>
                  </a:lnTo>
                  <a:lnTo>
                    <a:pt x="254" y="31"/>
                  </a:lnTo>
                  <a:lnTo>
                    <a:pt x="251" y="31"/>
                  </a:lnTo>
                  <a:lnTo>
                    <a:pt x="249" y="33"/>
                  </a:lnTo>
                  <a:lnTo>
                    <a:pt x="246" y="36"/>
                  </a:lnTo>
                  <a:lnTo>
                    <a:pt x="242" y="38"/>
                  </a:lnTo>
                  <a:lnTo>
                    <a:pt x="237" y="43"/>
                  </a:lnTo>
                  <a:lnTo>
                    <a:pt x="235" y="43"/>
                  </a:lnTo>
                  <a:lnTo>
                    <a:pt x="232" y="38"/>
                  </a:lnTo>
                  <a:lnTo>
                    <a:pt x="227" y="38"/>
                  </a:lnTo>
                  <a:lnTo>
                    <a:pt x="223" y="36"/>
                  </a:lnTo>
                  <a:lnTo>
                    <a:pt x="218" y="36"/>
                  </a:lnTo>
                  <a:lnTo>
                    <a:pt x="218" y="38"/>
                  </a:lnTo>
                  <a:lnTo>
                    <a:pt x="218" y="40"/>
                  </a:lnTo>
                  <a:lnTo>
                    <a:pt x="216" y="40"/>
                  </a:lnTo>
                  <a:lnTo>
                    <a:pt x="211" y="43"/>
                  </a:lnTo>
                  <a:lnTo>
                    <a:pt x="209" y="43"/>
                  </a:lnTo>
                  <a:lnTo>
                    <a:pt x="209" y="43"/>
                  </a:lnTo>
                  <a:lnTo>
                    <a:pt x="211" y="40"/>
                  </a:lnTo>
                  <a:lnTo>
                    <a:pt x="211" y="40"/>
                  </a:lnTo>
                  <a:lnTo>
                    <a:pt x="211" y="38"/>
                  </a:lnTo>
                  <a:lnTo>
                    <a:pt x="209" y="36"/>
                  </a:lnTo>
                  <a:lnTo>
                    <a:pt x="209" y="38"/>
                  </a:lnTo>
                  <a:lnTo>
                    <a:pt x="209" y="38"/>
                  </a:lnTo>
                  <a:lnTo>
                    <a:pt x="209" y="40"/>
                  </a:lnTo>
                  <a:lnTo>
                    <a:pt x="204" y="43"/>
                  </a:lnTo>
                  <a:lnTo>
                    <a:pt x="199" y="45"/>
                  </a:lnTo>
                  <a:lnTo>
                    <a:pt x="197" y="45"/>
                  </a:lnTo>
                  <a:lnTo>
                    <a:pt x="192" y="45"/>
                  </a:lnTo>
                  <a:lnTo>
                    <a:pt x="187" y="43"/>
                  </a:lnTo>
                  <a:lnTo>
                    <a:pt x="185" y="43"/>
                  </a:lnTo>
                  <a:lnTo>
                    <a:pt x="185" y="43"/>
                  </a:lnTo>
                  <a:lnTo>
                    <a:pt x="182" y="40"/>
                  </a:lnTo>
                  <a:lnTo>
                    <a:pt x="180" y="40"/>
                  </a:lnTo>
                  <a:lnTo>
                    <a:pt x="180" y="38"/>
                  </a:lnTo>
                  <a:lnTo>
                    <a:pt x="180" y="40"/>
                  </a:lnTo>
                  <a:lnTo>
                    <a:pt x="173" y="43"/>
                  </a:lnTo>
                  <a:lnTo>
                    <a:pt x="173" y="45"/>
                  </a:lnTo>
                  <a:lnTo>
                    <a:pt x="173" y="47"/>
                  </a:lnTo>
                  <a:lnTo>
                    <a:pt x="171" y="50"/>
                  </a:lnTo>
                  <a:lnTo>
                    <a:pt x="171" y="50"/>
                  </a:lnTo>
                  <a:lnTo>
                    <a:pt x="168" y="47"/>
                  </a:lnTo>
                  <a:lnTo>
                    <a:pt x="166" y="47"/>
                  </a:lnTo>
                  <a:lnTo>
                    <a:pt x="166" y="47"/>
                  </a:lnTo>
                  <a:lnTo>
                    <a:pt x="164" y="43"/>
                  </a:lnTo>
                  <a:lnTo>
                    <a:pt x="161" y="38"/>
                  </a:lnTo>
                  <a:lnTo>
                    <a:pt x="161" y="38"/>
                  </a:lnTo>
                  <a:lnTo>
                    <a:pt x="159" y="36"/>
                  </a:lnTo>
                  <a:lnTo>
                    <a:pt x="154" y="36"/>
                  </a:lnTo>
                  <a:lnTo>
                    <a:pt x="152" y="31"/>
                  </a:lnTo>
                  <a:lnTo>
                    <a:pt x="147" y="21"/>
                  </a:lnTo>
                  <a:lnTo>
                    <a:pt x="142" y="17"/>
                  </a:lnTo>
                  <a:lnTo>
                    <a:pt x="142" y="17"/>
                  </a:lnTo>
                  <a:lnTo>
                    <a:pt x="142" y="17"/>
                  </a:lnTo>
                  <a:lnTo>
                    <a:pt x="147" y="14"/>
                  </a:lnTo>
                  <a:lnTo>
                    <a:pt x="147" y="14"/>
                  </a:lnTo>
                  <a:lnTo>
                    <a:pt x="147" y="10"/>
                  </a:lnTo>
                  <a:lnTo>
                    <a:pt x="145" y="5"/>
                  </a:lnTo>
                  <a:lnTo>
                    <a:pt x="135" y="0"/>
                  </a:lnTo>
                  <a:lnTo>
                    <a:pt x="133" y="0"/>
                  </a:lnTo>
                  <a:lnTo>
                    <a:pt x="126" y="0"/>
                  </a:lnTo>
                  <a:lnTo>
                    <a:pt x="111" y="26"/>
                  </a:lnTo>
                  <a:lnTo>
                    <a:pt x="100" y="47"/>
                  </a:lnTo>
                  <a:lnTo>
                    <a:pt x="74" y="104"/>
                  </a:lnTo>
                  <a:lnTo>
                    <a:pt x="31" y="128"/>
                  </a:lnTo>
                  <a:lnTo>
                    <a:pt x="5" y="137"/>
                  </a:lnTo>
                  <a:lnTo>
                    <a:pt x="0" y="140"/>
                  </a:lnTo>
                  <a:lnTo>
                    <a:pt x="0" y="140"/>
                  </a:lnTo>
                  <a:lnTo>
                    <a:pt x="0" y="142"/>
                  </a:lnTo>
                  <a:lnTo>
                    <a:pt x="5" y="147"/>
                  </a:lnTo>
                  <a:lnTo>
                    <a:pt x="5" y="147"/>
                  </a:lnTo>
                  <a:lnTo>
                    <a:pt x="7" y="147"/>
                  </a:lnTo>
                  <a:lnTo>
                    <a:pt x="10" y="144"/>
                  </a:lnTo>
                  <a:lnTo>
                    <a:pt x="12" y="144"/>
                  </a:lnTo>
                  <a:lnTo>
                    <a:pt x="12" y="147"/>
                  </a:lnTo>
                  <a:lnTo>
                    <a:pt x="10" y="149"/>
                  </a:lnTo>
                  <a:lnTo>
                    <a:pt x="10" y="149"/>
                  </a:lnTo>
                  <a:lnTo>
                    <a:pt x="7" y="161"/>
                  </a:lnTo>
                  <a:lnTo>
                    <a:pt x="7" y="161"/>
                  </a:lnTo>
                  <a:lnTo>
                    <a:pt x="10" y="163"/>
                  </a:lnTo>
                  <a:lnTo>
                    <a:pt x="12" y="166"/>
                  </a:lnTo>
                  <a:lnTo>
                    <a:pt x="14" y="168"/>
                  </a:lnTo>
                  <a:lnTo>
                    <a:pt x="17" y="168"/>
                  </a:lnTo>
                  <a:lnTo>
                    <a:pt x="17" y="170"/>
                  </a:lnTo>
                  <a:lnTo>
                    <a:pt x="14" y="173"/>
                  </a:lnTo>
                  <a:lnTo>
                    <a:pt x="19" y="177"/>
                  </a:lnTo>
                  <a:lnTo>
                    <a:pt x="21" y="180"/>
                  </a:lnTo>
                  <a:lnTo>
                    <a:pt x="29" y="182"/>
                  </a:lnTo>
                  <a:lnTo>
                    <a:pt x="31" y="182"/>
                  </a:lnTo>
                  <a:lnTo>
                    <a:pt x="33" y="182"/>
                  </a:lnTo>
                  <a:lnTo>
                    <a:pt x="33" y="182"/>
                  </a:lnTo>
                  <a:lnTo>
                    <a:pt x="36" y="187"/>
                  </a:lnTo>
                  <a:lnTo>
                    <a:pt x="40" y="194"/>
                  </a:lnTo>
                  <a:lnTo>
                    <a:pt x="40" y="194"/>
                  </a:lnTo>
                  <a:lnTo>
                    <a:pt x="40" y="196"/>
                  </a:lnTo>
                  <a:lnTo>
                    <a:pt x="38" y="201"/>
                  </a:lnTo>
                  <a:lnTo>
                    <a:pt x="38" y="204"/>
                  </a:lnTo>
                  <a:lnTo>
                    <a:pt x="36" y="206"/>
                  </a:lnTo>
                  <a:lnTo>
                    <a:pt x="33" y="208"/>
                  </a:lnTo>
                  <a:lnTo>
                    <a:pt x="33" y="211"/>
                  </a:lnTo>
                  <a:lnTo>
                    <a:pt x="33" y="211"/>
                  </a:lnTo>
                  <a:lnTo>
                    <a:pt x="38" y="215"/>
                  </a:lnTo>
                  <a:lnTo>
                    <a:pt x="43" y="213"/>
                  </a:lnTo>
                  <a:lnTo>
                    <a:pt x="43" y="218"/>
                  </a:lnTo>
                  <a:lnTo>
                    <a:pt x="45" y="220"/>
                  </a:lnTo>
                  <a:lnTo>
                    <a:pt x="45" y="220"/>
                  </a:lnTo>
                  <a:lnTo>
                    <a:pt x="43" y="222"/>
                  </a:lnTo>
                  <a:lnTo>
                    <a:pt x="43" y="225"/>
                  </a:lnTo>
                  <a:lnTo>
                    <a:pt x="48" y="227"/>
                  </a:lnTo>
                  <a:lnTo>
                    <a:pt x="48" y="232"/>
                  </a:lnTo>
                  <a:lnTo>
                    <a:pt x="50" y="232"/>
                  </a:lnTo>
                  <a:lnTo>
                    <a:pt x="52" y="234"/>
                  </a:lnTo>
                  <a:lnTo>
                    <a:pt x="55" y="237"/>
                  </a:lnTo>
                  <a:lnTo>
                    <a:pt x="55" y="239"/>
                  </a:lnTo>
                  <a:lnTo>
                    <a:pt x="59" y="244"/>
                  </a:lnTo>
                  <a:lnTo>
                    <a:pt x="62" y="246"/>
                  </a:lnTo>
                  <a:lnTo>
                    <a:pt x="64" y="248"/>
                  </a:lnTo>
                  <a:lnTo>
                    <a:pt x="66" y="248"/>
                  </a:lnTo>
                  <a:lnTo>
                    <a:pt x="66" y="253"/>
                  </a:lnTo>
                  <a:lnTo>
                    <a:pt x="69" y="253"/>
                  </a:lnTo>
                  <a:lnTo>
                    <a:pt x="81" y="263"/>
                  </a:lnTo>
                  <a:lnTo>
                    <a:pt x="88" y="263"/>
                  </a:lnTo>
                  <a:lnTo>
                    <a:pt x="88" y="265"/>
                  </a:lnTo>
                  <a:lnTo>
                    <a:pt x="90" y="265"/>
                  </a:lnTo>
                  <a:lnTo>
                    <a:pt x="90" y="267"/>
                  </a:lnTo>
                  <a:lnTo>
                    <a:pt x="90" y="267"/>
                  </a:lnTo>
                  <a:lnTo>
                    <a:pt x="90" y="270"/>
                  </a:lnTo>
                  <a:lnTo>
                    <a:pt x="85" y="272"/>
                  </a:lnTo>
                  <a:lnTo>
                    <a:pt x="85" y="272"/>
                  </a:lnTo>
                  <a:lnTo>
                    <a:pt x="85" y="272"/>
                  </a:lnTo>
                  <a:lnTo>
                    <a:pt x="88" y="272"/>
                  </a:lnTo>
                  <a:lnTo>
                    <a:pt x="92" y="272"/>
                  </a:lnTo>
                  <a:lnTo>
                    <a:pt x="95" y="272"/>
                  </a:lnTo>
                  <a:lnTo>
                    <a:pt x="97" y="272"/>
                  </a:lnTo>
                  <a:lnTo>
                    <a:pt x="97" y="274"/>
                  </a:lnTo>
                  <a:lnTo>
                    <a:pt x="97" y="277"/>
                  </a:lnTo>
                  <a:lnTo>
                    <a:pt x="97" y="279"/>
                  </a:lnTo>
                  <a:lnTo>
                    <a:pt x="100" y="279"/>
                  </a:lnTo>
                  <a:lnTo>
                    <a:pt x="104" y="279"/>
                  </a:lnTo>
                  <a:lnTo>
                    <a:pt x="107" y="282"/>
                  </a:lnTo>
                  <a:lnTo>
                    <a:pt x="107" y="284"/>
                  </a:lnTo>
                  <a:lnTo>
                    <a:pt x="109" y="286"/>
                  </a:lnTo>
                  <a:lnTo>
                    <a:pt x="111" y="289"/>
                  </a:lnTo>
                  <a:lnTo>
                    <a:pt x="114" y="289"/>
                  </a:lnTo>
                  <a:lnTo>
                    <a:pt x="119" y="289"/>
                  </a:lnTo>
                  <a:lnTo>
                    <a:pt x="121" y="291"/>
                  </a:lnTo>
                  <a:lnTo>
                    <a:pt x="123" y="293"/>
                  </a:lnTo>
                  <a:lnTo>
                    <a:pt x="130" y="296"/>
                  </a:lnTo>
                  <a:lnTo>
                    <a:pt x="130" y="298"/>
                  </a:lnTo>
                  <a:lnTo>
                    <a:pt x="133" y="301"/>
                  </a:lnTo>
                  <a:lnTo>
                    <a:pt x="137" y="305"/>
                  </a:lnTo>
                  <a:lnTo>
                    <a:pt x="140" y="303"/>
                  </a:lnTo>
                  <a:lnTo>
                    <a:pt x="142" y="305"/>
                  </a:lnTo>
                  <a:lnTo>
                    <a:pt x="142" y="308"/>
                  </a:lnTo>
                  <a:lnTo>
                    <a:pt x="145" y="308"/>
                  </a:lnTo>
                  <a:lnTo>
                    <a:pt x="145" y="308"/>
                  </a:lnTo>
                  <a:lnTo>
                    <a:pt x="145" y="308"/>
                  </a:lnTo>
                  <a:lnTo>
                    <a:pt x="145" y="305"/>
                  </a:lnTo>
                  <a:lnTo>
                    <a:pt x="145" y="303"/>
                  </a:lnTo>
                  <a:lnTo>
                    <a:pt x="147" y="303"/>
                  </a:lnTo>
                  <a:lnTo>
                    <a:pt x="147" y="303"/>
                  </a:lnTo>
                  <a:lnTo>
                    <a:pt x="147" y="305"/>
                  </a:lnTo>
                  <a:lnTo>
                    <a:pt x="154" y="310"/>
                  </a:lnTo>
                  <a:lnTo>
                    <a:pt x="156" y="312"/>
                  </a:lnTo>
                  <a:lnTo>
                    <a:pt x="159" y="312"/>
                  </a:lnTo>
                  <a:lnTo>
                    <a:pt x="161" y="312"/>
                  </a:lnTo>
                  <a:lnTo>
                    <a:pt x="166" y="308"/>
                  </a:lnTo>
                  <a:lnTo>
                    <a:pt x="168" y="308"/>
                  </a:lnTo>
                  <a:lnTo>
                    <a:pt x="168" y="308"/>
                  </a:lnTo>
                  <a:lnTo>
                    <a:pt x="171" y="310"/>
                  </a:lnTo>
                  <a:lnTo>
                    <a:pt x="171" y="312"/>
                  </a:lnTo>
                  <a:lnTo>
                    <a:pt x="171" y="315"/>
                  </a:lnTo>
                  <a:lnTo>
                    <a:pt x="168" y="322"/>
                  </a:lnTo>
                  <a:lnTo>
                    <a:pt x="171" y="324"/>
                  </a:lnTo>
                  <a:lnTo>
                    <a:pt x="171" y="324"/>
                  </a:lnTo>
                  <a:lnTo>
                    <a:pt x="178" y="327"/>
                  </a:lnTo>
                  <a:lnTo>
                    <a:pt x="180" y="327"/>
                  </a:lnTo>
                  <a:lnTo>
                    <a:pt x="185" y="329"/>
                  </a:lnTo>
                  <a:lnTo>
                    <a:pt x="185" y="331"/>
                  </a:lnTo>
                  <a:lnTo>
                    <a:pt x="187" y="329"/>
                  </a:lnTo>
                  <a:lnTo>
                    <a:pt x="187" y="329"/>
                  </a:lnTo>
                  <a:lnTo>
                    <a:pt x="190" y="327"/>
                  </a:lnTo>
                  <a:lnTo>
                    <a:pt x="190" y="327"/>
                  </a:lnTo>
                  <a:lnTo>
                    <a:pt x="192" y="327"/>
                  </a:lnTo>
                  <a:lnTo>
                    <a:pt x="192" y="327"/>
                  </a:lnTo>
                  <a:lnTo>
                    <a:pt x="194" y="329"/>
                  </a:lnTo>
                  <a:lnTo>
                    <a:pt x="194" y="329"/>
                  </a:lnTo>
                  <a:lnTo>
                    <a:pt x="190" y="336"/>
                  </a:lnTo>
                  <a:lnTo>
                    <a:pt x="190" y="338"/>
                  </a:lnTo>
                  <a:lnTo>
                    <a:pt x="190" y="341"/>
                  </a:lnTo>
                  <a:lnTo>
                    <a:pt x="190" y="343"/>
                  </a:lnTo>
                  <a:lnTo>
                    <a:pt x="192" y="343"/>
                  </a:lnTo>
                  <a:lnTo>
                    <a:pt x="192" y="343"/>
                  </a:lnTo>
                  <a:lnTo>
                    <a:pt x="194" y="341"/>
                  </a:lnTo>
                  <a:lnTo>
                    <a:pt x="197" y="341"/>
                  </a:lnTo>
                  <a:lnTo>
                    <a:pt x="199" y="331"/>
                  </a:lnTo>
                  <a:lnTo>
                    <a:pt x="204" y="327"/>
                  </a:lnTo>
                  <a:lnTo>
                    <a:pt x="206" y="324"/>
                  </a:lnTo>
                  <a:lnTo>
                    <a:pt x="209" y="322"/>
                  </a:lnTo>
                  <a:lnTo>
                    <a:pt x="216" y="319"/>
                  </a:lnTo>
                  <a:lnTo>
                    <a:pt x="218" y="319"/>
                  </a:lnTo>
                  <a:lnTo>
                    <a:pt x="220" y="319"/>
                  </a:lnTo>
                  <a:lnTo>
                    <a:pt x="225" y="322"/>
                  </a:lnTo>
                  <a:lnTo>
                    <a:pt x="227" y="322"/>
                  </a:lnTo>
                  <a:lnTo>
                    <a:pt x="242" y="324"/>
                  </a:lnTo>
                  <a:lnTo>
                    <a:pt x="242" y="324"/>
                  </a:lnTo>
                  <a:lnTo>
                    <a:pt x="244" y="329"/>
                  </a:lnTo>
                  <a:lnTo>
                    <a:pt x="246" y="329"/>
                  </a:lnTo>
                  <a:lnTo>
                    <a:pt x="254" y="327"/>
                  </a:lnTo>
                  <a:lnTo>
                    <a:pt x="254" y="327"/>
                  </a:lnTo>
                  <a:lnTo>
                    <a:pt x="258" y="327"/>
                  </a:lnTo>
                  <a:lnTo>
                    <a:pt x="263" y="334"/>
                  </a:lnTo>
                  <a:lnTo>
                    <a:pt x="265" y="336"/>
                  </a:lnTo>
                  <a:lnTo>
                    <a:pt x="268" y="338"/>
                  </a:lnTo>
                  <a:lnTo>
                    <a:pt x="272" y="341"/>
                  </a:lnTo>
                  <a:lnTo>
                    <a:pt x="275" y="341"/>
                  </a:lnTo>
                  <a:lnTo>
                    <a:pt x="277" y="341"/>
                  </a:lnTo>
                  <a:lnTo>
                    <a:pt x="284" y="338"/>
                  </a:lnTo>
                  <a:lnTo>
                    <a:pt x="291" y="338"/>
                  </a:lnTo>
                  <a:lnTo>
                    <a:pt x="296" y="329"/>
                  </a:lnTo>
                  <a:lnTo>
                    <a:pt x="301" y="319"/>
                  </a:lnTo>
                  <a:lnTo>
                    <a:pt x="291" y="312"/>
                  </a:lnTo>
                  <a:lnTo>
                    <a:pt x="287" y="312"/>
                  </a:lnTo>
                  <a:lnTo>
                    <a:pt x="282" y="312"/>
                  </a:lnTo>
                  <a:lnTo>
                    <a:pt x="284" y="291"/>
                  </a:lnTo>
                  <a:lnTo>
                    <a:pt x="284" y="277"/>
                  </a:lnTo>
                  <a:lnTo>
                    <a:pt x="284" y="274"/>
                  </a:lnTo>
                  <a:lnTo>
                    <a:pt x="299" y="246"/>
                  </a:lnTo>
                  <a:lnTo>
                    <a:pt x="306" y="230"/>
                  </a:lnTo>
                  <a:lnTo>
                    <a:pt x="306" y="230"/>
                  </a:lnTo>
                  <a:lnTo>
                    <a:pt x="308" y="227"/>
                  </a:lnTo>
                  <a:lnTo>
                    <a:pt x="320" y="211"/>
                  </a:lnTo>
                  <a:lnTo>
                    <a:pt x="334" y="187"/>
                  </a:lnTo>
                  <a:lnTo>
                    <a:pt x="346" y="161"/>
                  </a:lnTo>
                  <a:lnTo>
                    <a:pt x="355" y="149"/>
                  </a:lnTo>
                  <a:lnTo>
                    <a:pt x="353" y="144"/>
                  </a:lnTo>
                  <a:lnTo>
                    <a:pt x="351" y="142"/>
                  </a:lnTo>
                  <a:lnTo>
                    <a:pt x="343" y="135"/>
                  </a:lnTo>
                  <a:lnTo>
                    <a:pt x="339" y="133"/>
                  </a:lnTo>
                  <a:lnTo>
                    <a:pt x="329" y="142"/>
                  </a:lnTo>
                  <a:lnTo>
                    <a:pt x="325" y="142"/>
                  </a:lnTo>
                  <a:lnTo>
                    <a:pt x="301" y="142"/>
                  </a:lnTo>
                  <a:lnTo>
                    <a:pt x="296" y="140"/>
                  </a:lnTo>
                  <a:lnTo>
                    <a:pt x="291" y="140"/>
                  </a:lnTo>
                  <a:lnTo>
                    <a:pt x="291" y="137"/>
                  </a:lnTo>
                  <a:lnTo>
                    <a:pt x="291" y="133"/>
                  </a:lnTo>
                  <a:lnTo>
                    <a:pt x="294" y="125"/>
                  </a:lnTo>
                  <a:lnTo>
                    <a:pt x="299" y="118"/>
                  </a:lnTo>
                  <a:lnTo>
                    <a:pt x="308" y="121"/>
                  </a:lnTo>
                  <a:lnTo>
                    <a:pt x="327" y="116"/>
                  </a:lnTo>
                  <a:lnTo>
                    <a:pt x="334" y="107"/>
                  </a:lnTo>
                  <a:lnTo>
                    <a:pt x="341" y="107"/>
                  </a:lnTo>
                  <a:lnTo>
                    <a:pt x="341" y="104"/>
                  </a:lnTo>
                  <a:lnTo>
                    <a:pt x="343" y="97"/>
                  </a:lnTo>
                  <a:close/>
                </a:path>
              </a:pathLst>
            </a:custGeom>
            <a:solidFill>
              <a:srgbClr val="FDAB9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7" name="Freeform 109"/>
            <p:cNvSpPr>
              <a:spLocks/>
            </p:cNvSpPr>
            <p:nvPr/>
          </p:nvSpPr>
          <p:spPr bwMode="auto">
            <a:xfrm>
              <a:off x="4418431" y="5985879"/>
              <a:ext cx="657225" cy="1201738"/>
            </a:xfrm>
            <a:custGeom>
              <a:avLst/>
              <a:gdLst>
                <a:gd name="T0" fmla="*/ 395 w 414"/>
                <a:gd name="T1" fmla="*/ 603 h 757"/>
                <a:gd name="T2" fmla="*/ 381 w 414"/>
                <a:gd name="T3" fmla="*/ 570 h 757"/>
                <a:gd name="T4" fmla="*/ 206 w 414"/>
                <a:gd name="T5" fmla="*/ 568 h 757"/>
                <a:gd name="T6" fmla="*/ 208 w 414"/>
                <a:gd name="T7" fmla="*/ 395 h 757"/>
                <a:gd name="T8" fmla="*/ 260 w 414"/>
                <a:gd name="T9" fmla="*/ 383 h 757"/>
                <a:gd name="T10" fmla="*/ 395 w 414"/>
                <a:gd name="T11" fmla="*/ 383 h 757"/>
                <a:gd name="T12" fmla="*/ 390 w 414"/>
                <a:gd name="T13" fmla="*/ 353 h 757"/>
                <a:gd name="T14" fmla="*/ 357 w 414"/>
                <a:gd name="T15" fmla="*/ 279 h 757"/>
                <a:gd name="T16" fmla="*/ 357 w 414"/>
                <a:gd name="T17" fmla="*/ 251 h 757"/>
                <a:gd name="T18" fmla="*/ 341 w 414"/>
                <a:gd name="T19" fmla="*/ 251 h 757"/>
                <a:gd name="T20" fmla="*/ 303 w 414"/>
                <a:gd name="T21" fmla="*/ 232 h 757"/>
                <a:gd name="T22" fmla="*/ 300 w 414"/>
                <a:gd name="T23" fmla="*/ 206 h 757"/>
                <a:gd name="T24" fmla="*/ 298 w 414"/>
                <a:gd name="T25" fmla="*/ 204 h 757"/>
                <a:gd name="T26" fmla="*/ 289 w 414"/>
                <a:gd name="T27" fmla="*/ 206 h 757"/>
                <a:gd name="T28" fmla="*/ 277 w 414"/>
                <a:gd name="T29" fmla="*/ 197 h 757"/>
                <a:gd name="T30" fmla="*/ 274 w 414"/>
                <a:gd name="T31" fmla="*/ 194 h 757"/>
                <a:gd name="T32" fmla="*/ 270 w 414"/>
                <a:gd name="T33" fmla="*/ 192 h 757"/>
                <a:gd name="T34" fmla="*/ 262 w 414"/>
                <a:gd name="T35" fmla="*/ 187 h 757"/>
                <a:gd name="T36" fmla="*/ 248 w 414"/>
                <a:gd name="T37" fmla="*/ 173 h 757"/>
                <a:gd name="T38" fmla="*/ 248 w 414"/>
                <a:gd name="T39" fmla="*/ 170 h 757"/>
                <a:gd name="T40" fmla="*/ 239 w 414"/>
                <a:gd name="T41" fmla="*/ 159 h 757"/>
                <a:gd name="T42" fmla="*/ 236 w 414"/>
                <a:gd name="T43" fmla="*/ 152 h 757"/>
                <a:gd name="T44" fmla="*/ 227 w 414"/>
                <a:gd name="T45" fmla="*/ 147 h 757"/>
                <a:gd name="T46" fmla="*/ 227 w 414"/>
                <a:gd name="T47" fmla="*/ 144 h 757"/>
                <a:gd name="T48" fmla="*/ 225 w 414"/>
                <a:gd name="T49" fmla="*/ 126 h 757"/>
                <a:gd name="T50" fmla="*/ 215 w 414"/>
                <a:gd name="T51" fmla="*/ 92 h 757"/>
                <a:gd name="T52" fmla="*/ 201 w 414"/>
                <a:gd name="T53" fmla="*/ 66 h 757"/>
                <a:gd name="T54" fmla="*/ 215 w 414"/>
                <a:gd name="T55" fmla="*/ 57 h 757"/>
                <a:gd name="T56" fmla="*/ 189 w 414"/>
                <a:gd name="T57" fmla="*/ 45 h 757"/>
                <a:gd name="T58" fmla="*/ 158 w 414"/>
                <a:gd name="T59" fmla="*/ 45 h 757"/>
                <a:gd name="T60" fmla="*/ 149 w 414"/>
                <a:gd name="T61" fmla="*/ 7 h 757"/>
                <a:gd name="T62" fmla="*/ 52 w 414"/>
                <a:gd name="T63" fmla="*/ 0 h 757"/>
                <a:gd name="T64" fmla="*/ 52 w 414"/>
                <a:gd name="T65" fmla="*/ 92 h 757"/>
                <a:gd name="T66" fmla="*/ 52 w 414"/>
                <a:gd name="T67" fmla="*/ 166 h 757"/>
                <a:gd name="T68" fmla="*/ 45 w 414"/>
                <a:gd name="T69" fmla="*/ 166 h 757"/>
                <a:gd name="T70" fmla="*/ 42 w 414"/>
                <a:gd name="T71" fmla="*/ 161 h 757"/>
                <a:gd name="T72" fmla="*/ 38 w 414"/>
                <a:gd name="T73" fmla="*/ 159 h 757"/>
                <a:gd name="T74" fmla="*/ 28 w 414"/>
                <a:gd name="T75" fmla="*/ 156 h 757"/>
                <a:gd name="T76" fmla="*/ 23 w 414"/>
                <a:gd name="T77" fmla="*/ 154 h 757"/>
                <a:gd name="T78" fmla="*/ 16 w 414"/>
                <a:gd name="T79" fmla="*/ 156 h 757"/>
                <a:gd name="T80" fmla="*/ 4 w 414"/>
                <a:gd name="T81" fmla="*/ 161 h 757"/>
                <a:gd name="T82" fmla="*/ 0 w 414"/>
                <a:gd name="T83" fmla="*/ 187 h 757"/>
                <a:gd name="T84" fmla="*/ 21 w 414"/>
                <a:gd name="T85" fmla="*/ 241 h 757"/>
                <a:gd name="T86" fmla="*/ 47 w 414"/>
                <a:gd name="T87" fmla="*/ 303 h 757"/>
                <a:gd name="T88" fmla="*/ 80 w 414"/>
                <a:gd name="T89" fmla="*/ 381 h 757"/>
                <a:gd name="T90" fmla="*/ 87 w 414"/>
                <a:gd name="T91" fmla="*/ 386 h 757"/>
                <a:gd name="T92" fmla="*/ 94 w 414"/>
                <a:gd name="T93" fmla="*/ 386 h 757"/>
                <a:gd name="T94" fmla="*/ 109 w 414"/>
                <a:gd name="T95" fmla="*/ 395 h 757"/>
                <a:gd name="T96" fmla="*/ 111 w 414"/>
                <a:gd name="T97" fmla="*/ 400 h 757"/>
                <a:gd name="T98" fmla="*/ 120 w 414"/>
                <a:gd name="T99" fmla="*/ 407 h 757"/>
                <a:gd name="T100" fmla="*/ 128 w 414"/>
                <a:gd name="T101" fmla="*/ 421 h 757"/>
                <a:gd name="T102" fmla="*/ 154 w 414"/>
                <a:gd name="T103" fmla="*/ 426 h 757"/>
                <a:gd name="T104" fmla="*/ 194 w 414"/>
                <a:gd name="T105" fmla="*/ 547 h 757"/>
                <a:gd name="T106" fmla="*/ 206 w 414"/>
                <a:gd name="T107" fmla="*/ 634 h 757"/>
                <a:gd name="T108" fmla="*/ 201 w 414"/>
                <a:gd name="T109" fmla="*/ 656 h 757"/>
                <a:gd name="T110" fmla="*/ 199 w 414"/>
                <a:gd name="T111" fmla="*/ 710 h 757"/>
                <a:gd name="T112" fmla="*/ 208 w 414"/>
                <a:gd name="T113" fmla="*/ 745 h 757"/>
                <a:gd name="T114" fmla="*/ 326 w 414"/>
                <a:gd name="T115" fmla="*/ 755 h 757"/>
                <a:gd name="T116" fmla="*/ 369 w 414"/>
                <a:gd name="T117" fmla="*/ 708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14" h="757">
                  <a:moveTo>
                    <a:pt x="371" y="698"/>
                  </a:moveTo>
                  <a:lnTo>
                    <a:pt x="374" y="686"/>
                  </a:lnTo>
                  <a:lnTo>
                    <a:pt x="395" y="603"/>
                  </a:lnTo>
                  <a:lnTo>
                    <a:pt x="402" y="575"/>
                  </a:lnTo>
                  <a:lnTo>
                    <a:pt x="395" y="573"/>
                  </a:lnTo>
                  <a:lnTo>
                    <a:pt x="381" y="570"/>
                  </a:lnTo>
                  <a:lnTo>
                    <a:pt x="334" y="568"/>
                  </a:lnTo>
                  <a:lnTo>
                    <a:pt x="329" y="570"/>
                  </a:lnTo>
                  <a:lnTo>
                    <a:pt x="206" y="568"/>
                  </a:lnTo>
                  <a:lnTo>
                    <a:pt x="208" y="499"/>
                  </a:lnTo>
                  <a:lnTo>
                    <a:pt x="208" y="485"/>
                  </a:lnTo>
                  <a:lnTo>
                    <a:pt x="208" y="395"/>
                  </a:lnTo>
                  <a:lnTo>
                    <a:pt x="208" y="393"/>
                  </a:lnTo>
                  <a:lnTo>
                    <a:pt x="208" y="383"/>
                  </a:lnTo>
                  <a:lnTo>
                    <a:pt x="260" y="383"/>
                  </a:lnTo>
                  <a:lnTo>
                    <a:pt x="343" y="383"/>
                  </a:lnTo>
                  <a:lnTo>
                    <a:pt x="393" y="383"/>
                  </a:lnTo>
                  <a:lnTo>
                    <a:pt x="395" y="383"/>
                  </a:lnTo>
                  <a:lnTo>
                    <a:pt x="412" y="383"/>
                  </a:lnTo>
                  <a:lnTo>
                    <a:pt x="414" y="383"/>
                  </a:lnTo>
                  <a:lnTo>
                    <a:pt x="390" y="353"/>
                  </a:lnTo>
                  <a:lnTo>
                    <a:pt x="374" y="338"/>
                  </a:lnTo>
                  <a:lnTo>
                    <a:pt x="357" y="322"/>
                  </a:lnTo>
                  <a:lnTo>
                    <a:pt x="357" y="279"/>
                  </a:lnTo>
                  <a:lnTo>
                    <a:pt x="357" y="275"/>
                  </a:lnTo>
                  <a:lnTo>
                    <a:pt x="357" y="263"/>
                  </a:lnTo>
                  <a:lnTo>
                    <a:pt x="357" y="251"/>
                  </a:lnTo>
                  <a:lnTo>
                    <a:pt x="357" y="251"/>
                  </a:lnTo>
                  <a:lnTo>
                    <a:pt x="343" y="253"/>
                  </a:lnTo>
                  <a:lnTo>
                    <a:pt x="341" y="251"/>
                  </a:lnTo>
                  <a:lnTo>
                    <a:pt x="338" y="249"/>
                  </a:lnTo>
                  <a:lnTo>
                    <a:pt x="326" y="241"/>
                  </a:lnTo>
                  <a:lnTo>
                    <a:pt x="303" y="232"/>
                  </a:lnTo>
                  <a:lnTo>
                    <a:pt x="303" y="215"/>
                  </a:lnTo>
                  <a:lnTo>
                    <a:pt x="300" y="206"/>
                  </a:lnTo>
                  <a:lnTo>
                    <a:pt x="300" y="206"/>
                  </a:lnTo>
                  <a:lnTo>
                    <a:pt x="298" y="206"/>
                  </a:lnTo>
                  <a:lnTo>
                    <a:pt x="298" y="206"/>
                  </a:lnTo>
                  <a:lnTo>
                    <a:pt x="298" y="204"/>
                  </a:lnTo>
                  <a:lnTo>
                    <a:pt x="296" y="204"/>
                  </a:lnTo>
                  <a:lnTo>
                    <a:pt x="293" y="204"/>
                  </a:lnTo>
                  <a:lnTo>
                    <a:pt x="289" y="206"/>
                  </a:lnTo>
                  <a:lnTo>
                    <a:pt x="279" y="204"/>
                  </a:lnTo>
                  <a:lnTo>
                    <a:pt x="277" y="199"/>
                  </a:lnTo>
                  <a:lnTo>
                    <a:pt x="277" y="197"/>
                  </a:lnTo>
                  <a:lnTo>
                    <a:pt x="277" y="197"/>
                  </a:lnTo>
                  <a:lnTo>
                    <a:pt x="274" y="194"/>
                  </a:lnTo>
                  <a:lnTo>
                    <a:pt x="274" y="194"/>
                  </a:lnTo>
                  <a:lnTo>
                    <a:pt x="274" y="194"/>
                  </a:lnTo>
                  <a:lnTo>
                    <a:pt x="274" y="194"/>
                  </a:lnTo>
                  <a:lnTo>
                    <a:pt x="270" y="192"/>
                  </a:lnTo>
                  <a:lnTo>
                    <a:pt x="267" y="192"/>
                  </a:lnTo>
                  <a:lnTo>
                    <a:pt x="265" y="187"/>
                  </a:lnTo>
                  <a:lnTo>
                    <a:pt x="262" y="187"/>
                  </a:lnTo>
                  <a:lnTo>
                    <a:pt x="260" y="182"/>
                  </a:lnTo>
                  <a:lnTo>
                    <a:pt x="253" y="178"/>
                  </a:lnTo>
                  <a:lnTo>
                    <a:pt x="248" y="173"/>
                  </a:lnTo>
                  <a:lnTo>
                    <a:pt x="248" y="173"/>
                  </a:lnTo>
                  <a:lnTo>
                    <a:pt x="248" y="173"/>
                  </a:lnTo>
                  <a:lnTo>
                    <a:pt x="248" y="170"/>
                  </a:lnTo>
                  <a:lnTo>
                    <a:pt x="246" y="168"/>
                  </a:lnTo>
                  <a:lnTo>
                    <a:pt x="239" y="161"/>
                  </a:lnTo>
                  <a:lnTo>
                    <a:pt x="239" y="159"/>
                  </a:lnTo>
                  <a:lnTo>
                    <a:pt x="241" y="156"/>
                  </a:lnTo>
                  <a:lnTo>
                    <a:pt x="241" y="154"/>
                  </a:lnTo>
                  <a:lnTo>
                    <a:pt x="236" y="152"/>
                  </a:lnTo>
                  <a:lnTo>
                    <a:pt x="234" y="149"/>
                  </a:lnTo>
                  <a:lnTo>
                    <a:pt x="229" y="149"/>
                  </a:lnTo>
                  <a:lnTo>
                    <a:pt x="227" y="147"/>
                  </a:lnTo>
                  <a:lnTo>
                    <a:pt x="227" y="144"/>
                  </a:lnTo>
                  <a:lnTo>
                    <a:pt x="227" y="144"/>
                  </a:lnTo>
                  <a:lnTo>
                    <a:pt x="227" y="144"/>
                  </a:lnTo>
                  <a:lnTo>
                    <a:pt x="227" y="133"/>
                  </a:lnTo>
                  <a:lnTo>
                    <a:pt x="225" y="133"/>
                  </a:lnTo>
                  <a:lnTo>
                    <a:pt x="225" y="126"/>
                  </a:lnTo>
                  <a:lnTo>
                    <a:pt x="225" y="92"/>
                  </a:lnTo>
                  <a:lnTo>
                    <a:pt x="222" y="92"/>
                  </a:lnTo>
                  <a:lnTo>
                    <a:pt x="215" y="92"/>
                  </a:lnTo>
                  <a:lnTo>
                    <a:pt x="215" y="76"/>
                  </a:lnTo>
                  <a:lnTo>
                    <a:pt x="201" y="76"/>
                  </a:lnTo>
                  <a:lnTo>
                    <a:pt x="201" y="66"/>
                  </a:lnTo>
                  <a:lnTo>
                    <a:pt x="215" y="66"/>
                  </a:lnTo>
                  <a:lnTo>
                    <a:pt x="215" y="57"/>
                  </a:lnTo>
                  <a:lnTo>
                    <a:pt x="215" y="57"/>
                  </a:lnTo>
                  <a:lnTo>
                    <a:pt x="201" y="57"/>
                  </a:lnTo>
                  <a:lnTo>
                    <a:pt x="201" y="45"/>
                  </a:lnTo>
                  <a:lnTo>
                    <a:pt x="189" y="45"/>
                  </a:lnTo>
                  <a:lnTo>
                    <a:pt x="189" y="45"/>
                  </a:lnTo>
                  <a:lnTo>
                    <a:pt x="163" y="45"/>
                  </a:lnTo>
                  <a:lnTo>
                    <a:pt x="158" y="45"/>
                  </a:lnTo>
                  <a:lnTo>
                    <a:pt x="158" y="24"/>
                  </a:lnTo>
                  <a:lnTo>
                    <a:pt x="149" y="24"/>
                  </a:lnTo>
                  <a:lnTo>
                    <a:pt x="149" y="7"/>
                  </a:lnTo>
                  <a:lnTo>
                    <a:pt x="149" y="0"/>
                  </a:lnTo>
                  <a:lnTo>
                    <a:pt x="73" y="0"/>
                  </a:lnTo>
                  <a:lnTo>
                    <a:pt x="52" y="0"/>
                  </a:lnTo>
                  <a:lnTo>
                    <a:pt x="52" y="3"/>
                  </a:lnTo>
                  <a:lnTo>
                    <a:pt x="52" y="90"/>
                  </a:lnTo>
                  <a:lnTo>
                    <a:pt x="52" y="92"/>
                  </a:lnTo>
                  <a:lnTo>
                    <a:pt x="52" y="111"/>
                  </a:lnTo>
                  <a:lnTo>
                    <a:pt x="52" y="166"/>
                  </a:lnTo>
                  <a:lnTo>
                    <a:pt x="52" y="166"/>
                  </a:lnTo>
                  <a:lnTo>
                    <a:pt x="49" y="166"/>
                  </a:lnTo>
                  <a:lnTo>
                    <a:pt x="47" y="166"/>
                  </a:lnTo>
                  <a:lnTo>
                    <a:pt x="45" y="166"/>
                  </a:lnTo>
                  <a:lnTo>
                    <a:pt x="45" y="163"/>
                  </a:lnTo>
                  <a:lnTo>
                    <a:pt x="45" y="163"/>
                  </a:lnTo>
                  <a:lnTo>
                    <a:pt x="42" y="161"/>
                  </a:lnTo>
                  <a:lnTo>
                    <a:pt x="40" y="161"/>
                  </a:lnTo>
                  <a:lnTo>
                    <a:pt x="40" y="161"/>
                  </a:lnTo>
                  <a:lnTo>
                    <a:pt x="38" y="159"/>
                  </a:lnTo>
                  <a:lnTo>
                    <a:pt x="38" y="159"/>
                  </a:lnTo>
                  <a:lnTo>
                    <a:pt x="33" y="156"/>
                  </a:lnTo>
                  <a:lnTo>
                    <a:pt x="28" y="156"/>
                  </a:lnTo>
                  <a:lnTo>
                    <a:pt x="28" y="154"/>
                  </a:lnTo>
                  <a:lnTo>
                    <a:pt x="23" y="154"/>
                  </a:lnTo>
                  <a:lnTo>
                    <a:pt x="23" y="154"/>
                  </a:lnTo>
                  <a:lnTo>
                    <a:pt x="21" y="156"/>
                  </a:lnTo>
                  <a:lnTo>
                    <a:pt x="19" y="156"/>
                  </a:lnTo>
                  <a:lnTo>
                    <a:pt x="16" y="156"/>
                  </a:lnTo>
                  <a:lnTo>
                    <a:pt x="14" y="156"/>
                  </a:lnTo>
                  <a:lnTo>
                    <a:pt x="4" y="161"/>
                  </a:lnTo>
                  <a:lnTo>
                    <a:pt x="4" y="161"/>
                  </a:lnTo>
                  <a:lnTo>
                    <a:pt x="2" y="163"/>
                  </a:lnTo>
                  <a:lnTo>
                    <a:pt x="2" y="163"/>
                  </a:lnTo>
                  <a:lnTo>
                    <a:pt x="0" y="187"/>
                  </a:lnTo>
                  <a:lnTo>
                    <a:pt x="0" y="208"/>
                  </a:lnTo>
                  <a:lnTo>
                    <a:pt x="7" y="208"/>
                  </a:lnTo>
                  <a:lnTo>
                    <a:pt x="21" y="241"/>
                  </a:lnTo>
                  <a:lnTo>
                    <a:pt x="26" y="251"/>
                  </a:lnTo>
                  <a:lnTo>
                    <a:pt x="26" y="251"/>
                  </a:lnTo>
                  <a:lnTo>
                    <a:pt x="47" y="303"/>
                  </a:lnTo>
                  <a:lnTo>
                    <a:pt x="73" y="367"/>
                  </a:lnTo>
                  <a:lnTo>
                    <a:pt x="78" y="379"/>
                  </a:lnTo>
                  <a:lnTo>
                    <a:pt x="80" y="381"/>
                  </a:lnTo>
                  <a:lnTo>
                    <a:pt x="83" y="381"/>
                  </a:lnTo>
                  <a:lnTo>
                    <a:pt x="85" y="383"/>
                  </a:lnTo>
                  <a:lnTo>
                    <a:pt x="87" y="386"/>
                  </a:lnTo>
                  <a:lnTo>
                    <a:pt x="90" y="386"/>
                  </a:lnTo>
                  <a:lnTo>
                    <a:pt x="92" y="388"/>
                  </a:lnTo>
                  <a:lnTo>
                    <a:pt x="94" y="386"/>
                  </a:lnTo>
                  <a:lnTo>
                    <a:pt x="104" y="393"/>
                  </a:lnTo>
                  <a:lnTo>
                    <a:pt x="106" y="395"/>
                  </a:lnTo>
                  <a:lnTo>
                    <a:pt x="109" y="395"/>
                  </a:lnTo>
                  <a:lnTo>
                    <a:pt x="111" y="395"/>
                  </a:lnTo>
                  <a:lnTo>
                    <a:pt x="111" y="398"/>
                  </a:lnTo>
                  <a:lnTo>
                    <a:pt x="111" y="400"/>
                  </a:lnTo>
                  <a:lnTo>
                    <a:pt x="113" y="405"/>
                  </a:lnTo>
                  <a:lnTo>
                    <a:pt x="118" y="405"/>
                  </a:lnTo>
                  <a:lnTo>
                    <a:pt x="120" y="407"/>
                  </a:lnTo>
                  <a:lnTo>
                    <a:pt x="123" y="412"/>
                  </a:lnTo>
                  <a:lnTo>
                    <a:pt x="128" y="421"/>
                  </a:lnTo>
                  <a:lnTo>
                    <a:pt x="128" y="421"/>
                  </a:lnTo>
                  <a:lnTo>
                    <a:pt x="132" y="424"/>
                  </a:lnTo>
                  <a:lnTo>
                    <a:pt x="132" y="426"/>
                  </a:lnTo>
                  <a:lnTo>
                    <a:pt x="154" y="426"/>
                  </a:lnTo>
                  <a:lnTo>
                    <a:pt x="154" y="537"/>
                  </a:lnTo>
                  <a:lnTo>
                    <a:pt x="151" y="547"/>
                  </a:lnTo>
                  <a:lnTo>
                    <a:pt x="194" y="547"/>
                  </a:lnTo>
                  <a:lnTo>
                    <a:pt x="196" y="622"/>
                  </a:lnTo>
                  <a:lnTo>
                    <a:pt x="206" y="622"/>
                  </a:lnTo>
                  <a:lnTo>
                    <a:pt x="206" y="634"/>
                  </a:lnTo>
                  <a:lnTo>
                    <a:pt x="196" y="634"/>
                  </a:lnTo>
                  <a:lnTo>
                    <a:pt x="196" y="644"/>
                  </a:lnTo>
                  <a:lnTo>
                    <a:pt x="201" y="656"/>
                  </a:lnTo>
                  <a:lnTo>
                    <a:pt x="201" y="677"/>
                  </a:lnTo>
                  <a:lnTo>
                    <a:pt x="199" y="689"/>
                  </a:lnTo>
                  <a:lnTo>
                    <a:pt x="199" y="710"/>
                  </a:lnTo>
                  <a:lnTo>
                    <a:pt x="199" y="719"/>
                  </a:lnTo>
                  <a:lnTo>
                    <a:pt x="208" y="719"/>
                  </a:lnTo>
                  <a:lnTo>
                    <a:pt x="208" y="745"/>
                  </a:lnTo>
                  <a:lnTo>
                    <a:pt x="241" y="748"/>
                  </a:lnTo>
                  <a:lnTo>
                    <a:pt x="305" y="753"/>
                  </a:lnTo>
                  <a:lnTo>
                    <a:pt x="326" y="755"/>
                  </a:lnTo>
                  <a:lnTo>
                    <a:pt x="331" y="755"/>
                  </a:lnTo>
                  <a:lnTo>
                    <a:pt x="357" y="757"/>
                  </a:lnTo>
                  <a:lnTo>
                    <a:pt x="369" y="708"/>
                  </a:lnTo>
                  <a:lnTo>
                    <a:pt x="371" y="698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8" name="Freeform 110"/>
            <p:cNvSpPr>
              <a:spLocks/>
            </p:cNvSpPr>
            <p:nvPr/>
          </p:nvSpPr>
          <p:spPr bwMode="auto">
            <a:xfrm>
              <a:off x="5902743" y="4941304"/>
              <a:ext cx="627063" cy="692150"/>
            </a:xfrm>
            <a:custGeom>
              <a:avLst/>
              <a:gdLst>
                <a:gd name="T0" fmla="*/ 388 w 395"/>
                <a:gd name="T1" fmla="*/ 173 h 436"/>
                <a:gd name="T2" fmla="*/ 346 w 395"/>
                <a:gd name="T3" fmla="*/ 166 h 436"/>
                <a:gd name="T4" fmla="*/ 313 w 395"/>
                <a:gd name="T5" fmla="*/ 140 h 436"/>
                <a:gd name="T6" fmla="*/ 286 w 395"/>
                <a:gd name="T7" fmla="*/ 121 h 436"/>
                <a:gd name="T8" fmla="*/ 270 w 395"/>
                <a:gd name="T9" fmla="*/ 116 h 436"/>
                <a:gd name="T10" fmla="*/ 251 w 395"/>
                <a:gd name="T11" fmla="*/ 128 h 436"/>
                <a:gd name="T12" fmla="*/ 237 w 395"/>
                <a:gd name="T13" fmla="*/ 126 h 436"/>
                <a:gd name="T14" fmla="*/ 218 w 395"/>
                <a:gd name="T15" fmla="*/ 112 h 436"/>
                <a:gd name="T16" fmla="*/ 199 w 395"/>
                <a:gd name="T17" fmla="*/ 105 h 436"/>
                <a:gd name="T18" fmla="*/ 194 w 395"/>
                <a:gd name="T19" fmla="*/ 71 h 436"/>
                <a:gd name="T20" fmla="*/ 187 w 395"/>
                <a:gd name="T21" fmla="*/ 60 h 436"/>
                <a:gd name="T22" fmla="*/ 192 w 395"/>
                <a:gd name="T23" fmla="*/ 50 h 436"/>
                <a:gd name="T24" fmla="*/ 189 w 395"/>
                <a:gd name="T25" fmla="*/ 31 h 436"/>
                <a:gd name="T26" fmla="*/ 173 w 395"/>
                <a:gd name="T27" fmla="*/ 10 h 436"/>
                <a:gd name="T28" fmla="*/ 140 w 395"/>
                <a:gd name="T29" fmla="*/ 3 h 436"/>
                <a:gd name="T30" fmla="*/ 104 w 395"/>
                <a:gd name="T31" fmla="*/ 31 h 436"/>
                <a:gd name="T32" fmla="*/ 66 w 395"/>
                <a:gd name="T33" fmla="*/ 64 h 436"/>
                <a:gd name="T34" fmla="*/ 0 w 395"/>
                <a:gd name="T35" fmla="*/ 123 h 436"/>
                <a:gd name="T36" fmla="*/ 12 w 395"/>
                <a:gd name="T37" fmla="*/ 142 h 436"/>
                <a:gd name="T38" fmla="*/ 12 w 395"/>
                <a:gd name="T39" fmla="*/ 147 h 436"/>
                <a:gd name="T40" fmla="*/ 17 w 395"/>
                <a:gd name="T41" fmla="*/ 149 h 436"/>
                <a:gd name="T42" fmla="*/ 24 w 395"/>
                <a:gd name="T43" fmla="*/ 164 h 436"/>
                <a:gd name="T44" fmla="*/ 40 w 395"/>
                <a:gd name="T45" fmla="*/ 178 h 436"/>
                <a:gd name="T46" fmla="*/ 45 w 395"/>
                <a:gd name="T47" fmla="*/ 187 h 436"/>
                <a:gd name="T48" fmla="*/ 52 w 395"/>
                <a:gd name="T49" fmla="*/ 197 h 436"/>
                <a:gd name="T50" fmla="*/ 64 w 395"/>
                <a:gd name="T51" fmla="*/ 202 h 436"/>
                <a:gd name="T52" fmla="*/ 62 w 395"/>
                <a:gd name="T53" fmla="*/ 211 h 436"/>
                <a:gd name="T54" fmla="*/ 66 w 395"/>
                <a:gd name="T55" fmla="*/ 220 h 436"/>
                <a:gd name="T56" fmla="*/ 73 w 395"/>
                <a:gd name="T57" fmla="*/ 235 h 436"/>
                <a:gd name="T58" fmla="*/ 78 w 395"/>
                <a:gd name="T59" fmla="*/ 249 h 436"/>
                <a:gd name="T60" fmla="*/ 88 w 395"/>
                <a:gd name="T61" fmla="*/ 251 h 436"/>
                <a:gd name="T62" fmla="*/ 88 w 395"/>
                <a:gd name="T63" fmla="*/ 265 h 436"/>
                <a:gd name="T64" fmla="*/ 99 w 395"/>
                <a:gd name="T65" fmla="*/ 265 h 436"/>
                <a:gd name="T66" fmla="*/ 95 w 395"/>
                <a:gd name="T67" fmla="*/ 280 h 436"/>
                <a:gd name="T68" fmla="*/ 104 w 395"/>
                <a:gd name="T69" fmla="*/ 277 h 436"/>
                <a:gd name="T70" fmla="*/ 116 w 395"/>
                <a:gd name="T71" fmla="*/ 284 h 436"/>
                <a:gd name="T72" fmla="*/ 114 w 395"/>
                <a:gd name="T73" fmla="*/ 296 h 436"/>
                <a:gd name="T74" fmla="*/ 130 w 395"/>
                <a:gd name="T75" fmla="*/ 270 h 436"/>
                <a:gd name="T76" fmla="*/ 147 w 395"/>
                <a:gd name="T77" fmla="*/ 270 h 436"/>
                <a:gd name="T78" fmla="*/ 125 w 395"/>
                <a:gd name="T79" fmla="*/ 289 h 436"/>
                <a:gd name="T80" fmla="*/ 133 w 395"/>
                <a:gd name="T81" fmla="*/ 296 h 436"/>
                <a:gd name="T82" fmla="*/ 159 w 395"/>
                <a:gd name="T83" fmla="*/ 284 h 436"/>
                <a:gd name="T84" fmla="*/ 168 w 395"/>
                <a:gd name="T85" fmla="*/ 303 h 436"/>
                <a:gd name="T86" fmla="*/ 185 w 395"/>
                <a:gd name="T87" fmla="*/ 322 h 436"/>
                <a:gd name="T88" fmla="*/ 170 w 395"/>
                <a:gd name="T89" fmla="*/ 348 h 436"/>
                <a:gd name="T90" fmla="*/ 159 w 395"/>
                <a:gd name="T91" fmla="*/ 355 h 436"/>
                <a:gd name="T92" fmla="*/ 161 w 395"/>
                <a:gd name="T93" fmla="*/ 377 h 436"/>
                <a:gd name="T94" fmla="*/ 163 w 395"/>
                <a:gd name="T95" fmla="*/ 391 h 436"/>
                <a:gd name="T96" fmla="*/ 170 w 395"/>
                <a:gd name="T97" fmla="*/ 414 h 436"/>
                <a:gd name="T98" fmla="*/ 192 w 395"/>
                <a:gd name="T99" fmla="*/ 433 h 436"/>
                <a:gd name="T100" fmla="*/ 237 w 395"/>
                <a:gd name="T101" fmla="*/ 393 h 436"/>
                <a:gd name="T102" fmla="*/ 256 w 395"/>
                <a:gd name="T103" fmla="*/ 348 h 436"/>
                <a:gd name="T104" fmla="*/ 239 w 395"/>
                <a:gd name="T105" fmla="*/ 329 h 436"/>
                <a:gd name="T106" fmla="*/ 244 w 395"/>
                <a:gd name="T107" fmla="*/ 303 h 436"/>
                <a:gd name="T108" fmla="*/ 289 w 395"/>
                <a:gd name="T109" fmla="*/ 317 h 436"/>
                <a:gd name="T110" fmla="*/ 322 w 395"/>
                <a:gd name="T111" fmla="*/ 284 h 436"/>
                <a:gd name="T112" fmla="*/ 301 w 395"/>
                <a:gd name="T113" fmla="*/ 254 h 436"/>
                <a:gd name="T114" fmla="*/ 346 w 395"/>
                <a:gd name="T115" fmla="*/ 244 h 436"/>
                <a:gd name="T116" fmla="*/ 388 w 395"/>
                <a:gd name="T117" fmla="*/ 209 h 436"/>
                <a:gd name="T118" fmla="*/ 395 w 395"/>
                <a:gd name="T119" fmla="*/ 194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95" h="436">
                  <a:moveTo>
                    <a:pt x="395" y="185"/>
                  </a:moveTo>
                  <a:lnTo>
                    <a:pt x="395" y="185"/>
                  </a:lnTo>
                  <a:lnTo>
                    <a:pt x="393" y="175"/>
                  </a:lnTo>
                  <a:lnTo>
                    <a:pt x="388" y="173"/>
                  </a:lnTo>
                  <a:lnTo>
                    <a:pt x="388" y="173"/>
                  </a:lnTo>
                  <a:lnTo>
                    <a:pt x="388" y="173"/>
                  </a:lnTo>
                  <a:lnTo>
                    <a:pt x="384" y="175"/>
                  </a:lnTo>
                  <a:lnTo>
                    <a:pt x="374" y="173"/>
                  </a:lnTo>
                  <a:lnTo>
                    <a:pt x="374" y="173"/>
                  </a:lnTo>
                  <a:lnTo>
                    <a:pt x="362" y="166"/>
                  </a:lnTo>
                  <a:lnTo>
                    <a:pt x="357" y="166"/>
                  </a:lnTo>
                  <a:lnTo>
                    <a:pt x="346" y="166"/>
                  </a:lnTo>
                  <a:lnTo>
                    <a:pt x="341" y="166"/>
                  </a:lnTo>
                  <a:lnTo>
                    <a:pt x="336" y="164"/>
                  </a:lnTo>
                  <a:lnTo>
                    <a:pt x="334" y="161"/>
                  </a:lnTo>
                  <a:lnTo>
                    <a:pt x="329" y="157"/>
                  </a:lnTo>
                  <a:lnTo>
                    <a:pt x="322" y="149"/>
                  </a:lnTo>
                  <a:lnTo>
                    <a:pt x="313" y="140"/>
                  </a:lnTo>
                  <a:lnTo>
                    <a:pt x="310" y="138"/>
                  </a:lnTo>
                  <a:lnTo>
                    <a:pt x="303" y="135"/>
                  </a:lnTo>
                  <a:lnTo>
                    <a:pt x="296" y="133"/>
                  </a:lnTo>
                  <a:lnTo>
                    <a:pt x="294" y="131"/>
                  </a:lnTo>
                  <a:lnTo>
                    <a:pt x="289" y="128"/>
                  </a:lnTo>
                  <a:lnTo>
                    <a:pt x="286" y="121"/>
                  </a:lnTo>
                  <a:lnTo>
                    <a:pt x="284" y="119"/>
                  </a:lnTo>
                  <a:lnTo>
                    <a:pt x="279" y="114"/>
                  </a:lnTo>
                  <a:lnTo>
                    <a:pt x="279" y="114"/>
                  </a:lnTo>
                  <a:lnTo>
                    <a:pt x="275" y="114"/>
                  </a:lnTo>
                  <a:lnTo>
                    <a:pt x="272" y="114"/>
                  </a:lnTo>
                  <a:lnTo>
                    <a:pt x="270" y="116"/>
                  </a:lnTo>
                  <a:lnTo>
                    <a:pt x="265" y="121"/>
                  </a:lnTo>
                  <a:lnTo>
                    <a:pt x="265" y="121"/>
                  </a:lnTo>
                  <a:lnTo>
                    <a:pt x="258" y="126"/>
                  </a:lnTo>
                  <a:lnTo>
                    <a:pt x="253" y="128"/>
                  </a:lnTo>
                  <a:lnTo>
                    <a:pt x="251" y="128"/>
                  </a:lnTo>
                  <a:lnTo>
                    <a:pt x="251" y="128"/>
                  </a:lnTo>
                  <a:lnTo>
                    <a:pt x="246" y="128"/>
                  </a:lnTo>
                  <a:lnTo>
                    <a:pt x="244" y="126"/>
                  </a:lnTo>
                  <a:lnTo>
                    <a:pt x="244" y="126"/>
                  </a:lnTo>
                  <a:lnTo>
                    <a:pt x="239" y="126"/>
                  </a:lnTo>
                  <a:lnTo>
                    <a:pt x="237" y="126"/>
                  </a:lnTo>
                  <a:lnTo>
                    <a:pt x="237" y="126"/>
                  </a:lnTo>
                  <a:lnTo>
                    <a:pt x="234" y="123"/>
                  </a:lnTo>
                  <a:lnTo>
                    <a:pt x="232" y="123"/>
                  </a:lnTo>
                  <a:lnTo>
                    <a:pt x="220" y="114"/>
                  </a:lnTo>
                  <a:lnTo>
                    <a:pt x="218" y="112"/>
                  </a:lnTo>
                  <a:lnTo>
                    <a:pt x="218" y="112"/>
                  </a:lnTo>
                  <a:lnTo>
                    <a:pt x="218" y="112"/>
                  </a:lnTo>
                  <a:lnTo>
                    <a:pt x="215" y="109"/>
                  </a:lnTo>
                  <a:lnTo>
                    <a:pt x="215" y="107"/>
                  </a:lnTo>
                  <a:lnTo>
                    <a:pt x="213" y="107"/>
                  </a:lnTo>
                  <a:lnTo>
                    <a:pt x="208" y="107"/>
                  </a:lnTo>
                  <a:lnTo>
                    <a:pt x="201" y="105"/>
                  </a:lnTo>
                  <a:lnTo>
                    <a:pt x="199" y="105"/>
                  </a:lnTo>
                  <a:lnTo>
                    <a:pt x="196" y="100"/>
                  </a:lnTo>
                  <a:lnTo>
                    <a:pt x="194" y="90"/>
                  </a:lnTo>
                  <a:lnTo>
                    <a:pt x="194" y="86"/>
                  </a:lnTo>
                  <a:lnTo>
                    <a:pt x="194" y="81"/>
                  </a:lnTo>
                  <a:lnTo>
                    <a:pt x="194" y="78"/>
                  </a:lnTo>
                  <a:lnTo>
                    <a:pt x="194" y="71"/>
                  </a:lnTo>
                  <a:lnTo>
                    <a:pt x="194" y="69"/>
                  </a:lnTo>
                  <a:lnTo>
                    <a:pt x="192" y="64"/>
                  </a:lnTo>
                  <a:lnTo>
                    <a:pt x="192" y="62"/>
                  </a:lnTo>
                  <a:lnTo>
                    <a:pt x="187" y="62"/>
                  </a:lnTo>
                  <a:lnTo>
                    <a:pt x="187" y="60"/>
                  </a:lnTo>
                  <a:lnTo>
                    <a:pt x="187" y="60"/>
                  </a:lnTo>
                  <a:lnTo>
                    <a:pt x="187" y="60"/>
                  </a:lnTo>
                  <a:lnTo>
                    <a:pt x="187" y="57"/>
                  </a:lnTo>
                  <a:lnTo>
                    <a:pt x="192" y="52"/>
                  </a:lnTo>
                  <a:lnTo>
                    <a:pt x="194" y="52"/>
                  </a:lnTo>
                  <a:lnTo>
                    <a:pt x="194" y="50"/>
                  </a:lnTo>
                  <a:lnTo>
                    <a:pt x="192" y="50"/>
                  </a:lnTo>
                  <a:lnTo>
                    <a:pt x="194" y="48"/>
                  </a:lnTo>
                  <a:lnTo>
                    <a:pt x="194" y="43"/>
                  </a:lnTo>
                  <a:lnTo>
                    <a:pt x="194" y="41"/>
                  </a:lnTo>
                  <a:lnTo>
                    <a:pt x="194" y="38"/>
                  </a:lnTo>
                  <a:lnTo>
                    <a:pt x="192" y="36"/>
                  </a:lnTo>
                  <a:lnTo>
                    <a:pt x="189" y="31"/>
                  </a:lnTo>
                  <a:lnTo>
                    <a:pt x="187" y="24"/>
                  </a:lnTo>
                  <a:lnTo>
                    <a:pt x="180" y="22"/>
                  </a:lnTo>
                  <a:lnTo>
                    <a:pt x="180" y="19"/>
                  </a:lnTo>
                  <a:lnTo>
                    <a:pt x="175" y="15"/>
                  </a:lnTo>
                  <a:lnTo>
                    <a:pt x="173" y="10"/>
                  </a:lnTo>
                  <a:lnTo>
                    <a:pt x="173" y="10"/>
                  </a:lnTo>
                  <a:lnTo>
                    <a:pt x="170" y="10"/>
                  </a:lnTo>
                  <a:lnTo>
                    <a:pt x="170" y="8"/>
                  </a:lnTo>
                  <a:lnTo>
                    <a:pt x="163" y="8"/>
                  </a:lnTo>
                  <a:lnTo>
                    <a:pt x="161" y="8"/>
                  </a:lnTo>
                  <a:lnTo>
                    <a:pt x="140" y="0"/>
                  </a:lnTo>
                  <a:lnTo>
                    <a:pt x="140" y="3"/>
                  </a:lnTo>
                  <a:lnTo>
                    <a:pt x="137" y="0"/>
                  </a:lnTo>
                  <a:lnTo>
                    <a:pt x="135" y="5"/>
                  </a:lnTo>
                  <a:lnTo>
                    <a:pt x="123" y="15"/>
                  </a:lnTo>
                  <a:lnTo>
                    <a:pt x="118" y="19"/>
                  </a:lnTo>
                  <a:lnTo>
                    <a:pt x="114" y="22"/>
                  </a:lnTo>
                  <a:lnTo>
                    <a:pt x="104" y="31"/>
                  </a:lnTo>
                  <a:lnTo>
                    <a:pt x="97" y="36"/>
                  </a:lnTo>
                  <a:lnTo>
                    <a:pt x="97" y="36"/>
                  </a:lnTo>
                  <a:lnTo>
                    <a:pt x="80" y="52"/>
                  </a:lnTo>
                  <a:lnTo>
                    <a:pt x="76" y="57"/>
                  </a:lnTo>
                  <a:lnTo>
                    <a:pt x="69" y="62"/>
                  </a:lnTo>
                  <a:lnTo>
                    <a:pt x="66" y="64"/>
                  </a:lnTo>
                  <a:lnTo>
                    <a:pt x="45" y="83"/>
                  </a:lnTo>
                  <a:lnTo>
                    <a:pt x="35" y="90"/>
                  </a:lnTo>
                  <a:lnTo>
                    <a:pt x="33" y="93"/>
                  </a:lnTo>
                  <a:lnTo>
                    <a:pt x="19" y="107"/>
                  </a:lnTo>
                  <a:lnTo>
                    <a:pt x="17" y="109"/>
                  </a:lnTo>
                  <a:lnTo>
                    <a:pt x="0" y="123"/>
                  </a:lnTo>
                  <a:lnTo>
                    <a:pt x="2" y="128"/>
                  </a:lnTo>
                  <a:lnTo>
                    <a:pt x="2" y="131"/>
                  </a:lnTo>
                  <a:lnTo>
                    <a:pt x="2" y="135"/>
                  </a:lnTo>
                  <a:lnTo>
                    <a:pt x="5" y="135"/>
                  </a:lnTo>
                  <a:lnTo>
                    <a:pt x="9" y="140"/>
                  </a:lnTo>
                  <a:lnTo>
                    <a:pt x="12" y="142"/>
                  </a:lnTo>
                  <a:lnTo>
                    <a:pt x="17" y="145"/>
                  </a:lnTo>
                  <a:lnTo>
                    <a:pt x="17" y="145"/>
                  </a:lnTo>
                  <a:lnTo>
                    <a:pt x="17" y="145"/>
                  </a:lnTo>
                  <a:lnTo>
                    <a:pt x="14" y="147"/>
                  </a:lnTo>
                  <a:lnTo>
                    <a:pt x="14" y="145"/>
                  </a:lnTo>
                  <a:lnTo>
                    <a:pt x="12" y="147"/>
                  </a:lnTo>
                  <a:lnTo>
                    <a:pt x="12" y="147"/>
                  </a:lnTo>
                  <a:lnTo>
                    <a:pt x="12" y="149"/>
                  </a:lnTo>
                  <a:lnTo>
                    <a:pt x="14" y="147"/>
                  </a:lnTo>
                  <a:lnTo>
                    <a:pt x="17" y="149"/>
                  </a:lnTo>
                  <a:lnTo>
                    <a:pt x="17" y="149"/>
                  </a:lnTo>
                  <a:lnTo>
                    <a:pt x="17" y="149"/>
                  </a:lnTo>
                  <a:lnTo>
                    <a:pt x="17" y="152"/>
                  </a:lnTo>
                  <a:lnTo>
                    <a:pt x="17" y="159"/>
                  </a:lnTo>
                  <a:lnTo>
                    <a:pt x="17" y="161"/>
                  </a:lnTo>
                  <a:lnTo>
                    <a:pt x="19" y="164"/>
                  </a:lnTo>
                  <a:lnTo>
                    <a:pt x="24" y="161"/>
                  </a:lnTo>
                  <a:lnTo>
                    <a:pt x="24" y="164"/>
                  </a:lnTo>
                  <a:lnTo>
                    <a:pt x="21" y="164"/>
                  </a:lnTo>
                  <a:lnTo>
                    <a:pt x="28" y="173"/>
                  </a:lnTo>
                  <a:lnTo>
                    <a:pt x="38" y="175"/>
                  </a:lnTo>
                  <a:lnTo>
                    <a:pt x="40" y="175"/>
                  </a:lnTo>
                  <a:lnTo>
                    <a:pt x="40" y="178"/>
                  </a:lnTo>
                  <a:lnTo>
                    <a:pt x="40" y="178"/>
                  </a:lnTo>
                  <a:lnTo>
                    <a:pt x="43" y="180"/>
                  </a:lnTo>
                  <a:lnTo>
                    <a:pt x="40" y="180"/>
                  </a:lnTo>
                  <a:lnTo>
                    <a:pt x="40" y="183"/>
                  </a:lnTo>
                  <a:lnTo>
                    <a:pt x="40" y="185"/>
                  </a:lnTo>
                  <a:lnTo>
                    <a:pt x="45" y="185"/>
                  </a:lnTo>
                  <a:lnTo>
                    <a:pt x="45" y="187"/>
                  </a:lnTo>
                  <a:lnTo>
                    <a:pt x="47" y="185"/>
                  </a:lnTo>
                  <a:lnTo>
                    <a:pt x="50" y="185"/>
                  </a:lnTo>
                  <a:lnTo>
                    <a:pt x="50" y="185"/>
                  </a:lnTo>
                  <a:lnTo>
                    <a:pt x="50" y="187"/>
                  </a:lnTo>
                  <a:lnTo>
                    <a:pt x="50" y="194"/>
                  </a:lnTo>
                  <a:lnTo>
                    <a:pt x="52" y="197"/>
                  </a:lnTo>
                  <a:lnTo>
                    <a:pt x="52" y="197"/>
                  </a:lnTo>
                  <a:lnTo>
                    <a:pt x="54" y="197"/>
                  </a:lnTo>
                  <a:lnTo>
                    <a:pt x="57" y="197"/>
                  </a:lnTo>
                  <a:lnTo>
                    <a:pt x="62" y="199"/>
                  </a:lnTo>
                  <a:lnTo>
                    <a:pt x="64" y="202"/>
                  </a:lnTo>
                  <a:lnTo>
                    <a:pt x="64" y="202"/>
                  </a:lnTo>
                  <a:lnTo>
                    <a:pt x="64" y="204"/>
                  </a:lnTo>
                  <a:lnTo>
                    <a:pt x="64" y="204"/>
                  </a:lnTo>
                  <a:lnTo>
                    <a:pt x="62" y="204"/>
                  </a:lnTo>
                  <a:lnTo>
                    <a:pt x="59" y="206"/>
                  </a:lnTo>
                  <a:lnTo>
                    <a:pt x="59" y="209"/>
                  </a:lnTo>
                  <a:lnTo>
                    <a:pt x="62" y="211"/>
                  </a:lnTo>
                  <a:lnTo>
                    <a:pt x="62" y="211"/>
                  </a:lnTo>
                  <a:lnTo>
                    <a:pt x="59" y="216"/>
                  </a:lnTo>
                  <a:lnTo>
                    <a:pt x="59" y="216"/>
                  </a:lnTo>
                  <a:lnTo>
                    <a:pt x="62" y="218"/>
                  </a:lnTo>
                  <a:lnTo>
                    <a:pt x="62" y="218"/>
                  </a:lnTo>
                  <a:lnTo>
                    <a:pt x="66" y="220"/>
                  </a:lnTo>
                  <a:lnTo>
                    <a:pt x="71" y="218"/>
                  </a:lnTo>
                  <a:lnTo>
                    <a:pt x="73" y="220"/>
                  </a:lnTo>
                  <a:lnTo>
                    <a:pt x="73" y="220"/>
                  </a:lnTo>
                  <a:lnTo>
                    <a:pt x="76" y="220"/>
                  </a:lnTo>
                  <a:lnTo>
                    <a:pt x="76" y="223"/>
                  </a:lnTo>
                  <a:lnTo>
                    <a:pt x="73" y="235"/>
                  </a:lnTo>
                  <a:lnTo>
                    <a:pt x="76" y="237"/>
                  </a:lnTo>
                  <a:lnTo>
                    <a:pt x="76" y="239"/>
                  </a:lnTo>
                  <a:lnTo>
                    <a:pt x="76" y="244"/>
                  </a:lnTo>
                  <a:lnTo>
                    <a:pt x="76" y="246"/>
                  </a:lnTo>
                  <a:lnTo>
                    <a:pt x="76" y="249"/>
                  </a:lnTo>
                  <a:lnTo>
                    <a:pt x="78" y="249"/>
                  </a:lnTo>
                  <a:lnTo>
                    <a:pt x="78" y="249"/>
                  </a:lnTo>
                  <a:lnTo>
                    <a:pt x="80" y="249"/>
                  </a:lnTo>
                  <a:lnTo>
                    <a:pt x="80" y="249"/>
                  </a:lnTo>
                  <a:lnTo>
                    <a:pt x="83" y="249"/>
                  </a:lnTo>
                  <a:lnTo>
                    <a:pt x="85" y="251"/>
                  </a:lnTo>
                  <a:lnTo>
                    <a:pt x="88" y="251"/>
                  </a:lnTo>
                  <a:lnTo>
                    <a:pt x="88" y="254"/>
                  </a:lnTo>
                  <a:lnTo>
                    <a:pt x="85" y="258"/>
                  </a:lnTo>
                  <a:lnTo>
                    <a:pt x="85" y="261"/>
                  </a:lnTo>
                  <a:lnTo>
                    <a:pt x="85" y="263"/>
                  </a:lnTo>
                  <a:lnTo>
                    <a:pt x="85" y="263"/>
                  </a:lnTo>
                  <a:lnTo>
                    <a:pt x="88" y="265"/>
                  </a:lnTo>
                  <a:lnTo>
                    <a:pt x="90" y="265"/>
                  </a:lnTo>
                  <a:lnTo>
                    <a:pt x="95" y="263"/>
                  </a:lnTo>
                  <a:lnTo>
                    <a:pt x="97" y="263"/>
                  </a:lnTo>
                  <a:lnTo>
                    <a:pt x="97" y="263"/>
                  </a:lnTo>
                  <a:lnTo>
                    <a:pt x="99" y="265"/>
                  </a:lnTo>
                  <a:lnTo>
                    <a:pt x="99" y="265"/>
                  </a:lnTo>
                  <a:lnTo>
                    <a:pt x="97" y="268"/>
                  </a:lnTo>
                  <a:lnTo>
                    <a:pt x="95" y="270"/>
                  </a:lnTo>
                  <a:lnTo>
                    <a:pt x="92" y="270"/>
                  </a:lnTo>
                  <a:lnTo>
                    <a:pt x="92" y="275"/>
                  </a:lnTo>
                  <a:lnTo>
                    <a:pt x="92" y="277"/>
                  </a:lnTo>
                  <a:lnTo>
                    <a:pt x="95" y="280"/>
                  </a:lnTo>
                  <a:lnTo>
                    <a:pt x="97" y="280"/>
                  </a:lnTo>
                  <a:lnTo>
                    <a:pt x="97" y="282"/>
                  </a:lnTo>
                  <a:lnTo>
                    <a:pt x="99" y="282"/>
                  </a:lnTo>
                  <a:lnTo>
                    <a:pt x="102" y="280"/>
                  </a:lnTo>
                  <a:lnTo>
                    <a:pt x="102" y="277"/>
                  </a:lnTo>
                  <a:lnTo>
                    <a:pt x="104" y="277"/>
                  </a:lnTo>
                  <a:lnTo>
                    <a:pt x="109" y="275"/>
                  </a:lnTo>
                  <a:lnTo>
                    <a:pt x="111" y="275"/>
                  </a:lnTo>
                  <a:lnTo>
                    <a:pt x="114" y="277"/>
                  </a:lnTo>
                  <a:lnTo>
                    <a:pt x="116" y="280"/>
                  </a:lnTo>
                  <a:lnTo>
                    <a:pt x="116" y="282"/>
                  </a:lnTo>
                  <a:lnTo>
                    <a:pt x="116" y="284"/>
                  </a:lnTo>
                  <a:lnTo>
                    <a:pt x="114" y="284"/>
                  </a:lnTo>
                  <a:lnTo>
                    <a:pt x="111" y="289"/>
                  </a:lnTo>
                  <a:lnTo>
                    <a:pt x="109" y="291"/>
                  </a:lnTo>
                  <a:lnTo>
                    <a:pt x="109" y="294"/>
                  </a:lnTo>
                  <a:lnTo>
                    <a:pt x="111" y="296"/>
                  </a:lnTo>
                  <a:lnTo>
                    <a:pt x="114" y="296"/>
                  </a:lnTo>
                  <a:lnTo>
                    <a:pt x="114" y="296"/>
                  </a:lnTo>
                  <a:lnTo>
                    <a:pt x="118" y="289"/>
                  </a:lnTo>
                  <a:lnTo>
                    <a:pt x="121" y="282"/>
                  </a:lnTo>
                  <a:lnTo>
                    <a:pt x="123" y="282"/>
                  </a:lnTo>
                  <a:lnTo>
                    <a:pt x="128" y="275"/>
                  </a:lnTo>
                  <a:lnTo>
                    <a:pt x="130" y="270"/>
                  </a:lnTo>
                  <a:lnTo>
                    <a:pt x="133" y="268"/>
                  </a:lnTo>
                  <a:lnTo>
                    <a:pt x="137" y="265"/>
                  </a:lnTo>
                  <a:lnTo>
                    <a:pt x="140" y="265"/>
                  </a:lnTo>
                  <a:lnTo>
                    <a:pt x="142" y="265"/>
                  </a:lnTo>
                  <a:lnTo>
                    <a:pt x="144" y="268"/>
                  </a:lnTo>
                  <a:lnTo>
                    <a:pt x="147" y="270"/>
                  </a:lnTo>
                  <a:lnTo>
                    <a:pt x="147" y="272"/>
                  </a:lnTo>
                  <a:lnTo>
                    <a:pt x="144" y="277"/>
                  </a:lnTo>
                  <a:lnTo>
                    <a:pt x="142" y="280"/>
                  </a:lnTo>
                  <a:lnTo>
                    <a:pt x="137" y="282"/>
                  </a:lnTo>
                  <a:lnTo>
                    <a:pt x="128" y="287"/>
                  </a:lnTo>
                  <a:lnTo>
                    <a:pt x="125" y="289"/>
                  </a:lnTo>
                  <a:lnTo>
                    <a:pt x="123" y="291"/>
                  </a:lnTo>
                  <a:lnTo>
                    <a:pt x="123" y="294"/>
                  </a:lnTo>
                  <a:lnTo>
                    <a:pt x="125" y="294"/>
                  </a:lnTo>
                  <a:lnTo>
                    <a:pt x="128" y="296"/>
                  </a:lnTo>
                  <a:lnTo>
                    <a:pt x="133" y="296"/>
                  </a:lnTo>
                  <a:lnTo>
                    <a:pt x="133" y="296"/>
                  </a:lnTo>
                  <a:lnTo>
                    <a:pt x="137" y="291"/>
                  </a:lnTo>
                  <a:lnTo>
                    <a:pt x="142" y="289"/>
                  </a:lnTo>
                  <a:lnTo>
                    <a:pt x="147" y="287"/>
                  </a:lnTo>
                  <a:lnTo>
                    <a:pt x="151" y="284"/>
                  </a:lnTo>
                  <a:lnTo>
                    <a:pt x="154" y="284"/>
                  </a:lnTo>
                  <a:lnTo>
                    <a:pt x="159" y="284"/>
                  </a:lnTo>
                  <a:lnTo>
                    <a:pt x="161" y="284"/>
                  </a:lnTo>
                  <a:lnTo>
                    <a:pt x="163" y="287"/>
                  </a:lnTo>
                  <a:lnTo>
                    <a:pt x="168" y="296"/>
                  </a:lnTo>
                  <a:lnTo>
                    <a:pt x="168" y="299"/>
                  </a:lnTo>
                  <a:lnTo>
                    <a:pt x="168" y="301"/>
                  </a:lnTo>
                  <a:lnTo>
                    <a:pt x="168" y="303"/>
                  </a:lnTo>
                  <a:lnTo>
                    <a:pt x="170" y="313"/>
                  </a:lnTo>
                  <a:lnTo>
                    <a:pt x="173" y="315"/>
                  </a:lnTo>
                  <a:lnTo>
                    <a:pt x="175" y="315"/>
                  </a:lnTo>
                  <a:lnTo>
                    <a:pt x="178" y="317"/>
                  </a:lnTo>
                  <a:lnTo>
                    <a:pt x="185" y="320"/>
                  </a:lnTo>
                  <a:lnTo>
                    <a:pt x="185" y="322"/>
                  </a:lnTo>
                  <a:lnTo>
                    <a:pt x="185" y="322"/>
                  </a:lnTo>
                  <a:lnTo>
                    <a:pt x="185" y="325"/>
                  </a:lnTo>
                  <a:lnTo>
                    <a:pt x="178" y="332"/>
                  </a:lnTo>
                  <a:lnTo>
                    <a:pt x="173" y="336"/>
                  </a:lnTo>
                  <a:lnTo>
                    <a:pt x="170" y="339"/>
                  </a:lnTo>
                  <a:lnTo>
                    <a:pt x="170" y="348"/>
                  </a:lnTo>
                  <a:lnTo>
                    <a:pt x="170" y="351"/>
                  </a:lnTo>
                  <a:lnTo>
                    <a:pt x="168" y="351"/>
                  </a:lnTo>
                  <a:lnTo>
                    <a:pt x="163" y="351"/>
                  </a:lnTo>
                  <a:lnTo>
                    <a:pt x="161" y="353"/>
                  </a:lnTo>
                  <a:lnTo>
                    <a:pt x="159" y="355"/>
                  </a:lnTo>
                  <a:lnTo>
                    <a:pt x="159" y="355"/>
                  </a:lnTo>
                  <a:lnTo>
                    <a:pt x="159" y="362"/>
                  </a:lnTo>
                  <a:lnTo>
                    <a:pt x="156" y="367"/>
                  </a:lnTo>
                  <a:lnTo>
                    <a:pt x="156" y="369"/>
                  </a:lnTo>
                  <a:lnTo>
                    <a:pt x="156" y="374"/>
                  </a:lnTo>
                  <a:lnTo>
                    <a:pt x="156" y="377"/>
                  </a:lnTo>
                  <a:lnTo>
                    <a:pt x="161" y="377"/>
                  </a:lnTo>
                  <a:lnTo>
                    <a:pt x="168" y="379"/>
                  </a:lnTo>
                  <a:lnTo>
                    <a:pt x="168" y="379"/>
                  </a:lnTo>
                  <a:lnTo>
                    <a:pt x="170" y="381"/>
                  </a:lnTo>
                  <a:lnTo>
                    <a:pt x="170" y="384"/>
                  </a:lnTo>
                  <a:lnTo>
                    <a:pt x="170" y="386"/>
                  </a:lnTo>
                  <a:lnTo>
                    <a:pt x="163" y="391"/>
                  </a:lnTo>
                  <a:lnTo>
                    <a:pt x="163" y="393"/>
                  </a:lnTo>
                  <a:lnTo>
                    <a:pt x="161" y="398"/>
                  </a:lnTo>
                  <a:lnTo>
                    <a:pt x="161" y="403"/>
                  </a:lnTo>
                  <a:lnTo>
                    <a:pt x="161" y="405"/>
                  </a:lnTo>
                  <a:lnTo>
                    <a:pt x="163" y="407"/>
                  </a:lnTo>
                  <a:lnTo>
                    <a:pt x="170" y="414"/>
                  </a:lnTo>
                  <a:lnTo>
                    <a:pt x="173" y="417"/>
                  </a:lnTo>
                  <a:lnTo>
                    <a:pt x="175" y="422"/>
                  </a:lnTo>
                  <a:lnTo>
                    <a:pt x="175" y="431"/>
                  </a:lnTo>
                  <a:lnTo>
                    <a:pt x="187" y="436"/>
                  </a:lnTo>
                  <a:lnTo>
                    <a:pt x="189" y="433"/>
                  </a:lnTo>
                  <a:lnTo>
                    <a:pt x="192" y="433"/>
                  </a:lnTo>
                  <a:lnTo>
                    <a:pt x="208" y="417"/>
                  </a:lnTo>
                  <a:lnTo>
                    <a:pt x="215" y="407"/>
                  </a:lnTo>
                  <a:lnTo>
                    <a:pt x="218" y="407"/>
                  </a:lnTo>
                  <a:lnTo>
                    <a:pt x="218" y="407"/>
                  </a:lnTo>
                  <a:lnTo>
                    <a:pt x="230" y="400"/>
                  </a:lnTo>
                  <a:lnTo>
                    <a:pt x="237" y="393"/>
                  </a:lnTo>
                  <a:lnTo>
                    <a:pt x="251" y="365"/>
                  </a:lnTo>
                  <a:lnTo>
                    <a:pt x="256" y="360"/>
                  </a:lnTo>
                  <a:lnTo>
                    <a:pt x="258" y="355"/>
                  </a:lnTo>
                  <a:lnTo>
                    <a:pt x="258" y="351"/>
                  </a:lnTo>
                  <a:lnTo>
                    <a:pt x="258" y="351"/>
                  </a:lnTo>
                  <a:lnTo>
                    <a:pt x="256" y="348"/>
                  </a:lnTo>
                  <a:lnTo>
                    <a:pt x="251" y="346"/>
                  </a:lnTo>
                  <a:lnTo>
                    <a:pt x="249" y="348"/>
                  </a:lnTo>
                  <a:lnTo>
                    <a:pt x="244" y="348"/>
                  </a:lnTo>
                  <a:lnTo>
                    <a:pt x="230" y="343"/>
                  </a:lnTo>
                  <a:lnTo>
                    <a:pt x="230" y="336"/>
                  </a:lnTo>
                  <a:lnTo>
                    <a:pt x="239" y="329"/>
                  </a:lnTo>
                  <a:lnTo>
                    <a:pt x="241" y="325"/>
                  </a:lnTo>
                  <a:lnTo>
                    <a:pt x="241" y="317"/>
                  </a:lnTo>
                  <a:lnTo>
                    <a:pt x="239" y="313"/>
                  </a:lnTo>
                  <a:lnTo>
                    <a:pt x="237" y="303"/>
                  </a:lnTo>
                  <a:lnTo>
                    <a:pt x="241" y="303"/>
                  </a:lnTo>
                  <a:lnTo>
                    <a:pt x="244" y="303"/>
                  </a:lnTo>
                  <a:lnTo>
                    <a:pt x="253" y="303"/>
                  </a:lnTo>
                  <a:lnTo>
                    <a:pt x="260" y="306"/>
                  </a:lnTo>
                  <a:lnTo>
                    <a:pt x="272" y="310"/>
                  </a:lnTo>
                  <a:lnTo>
                    <a:pt x="275" y="310"/>
                  </a:lnTo>
                  <a:lnTo>
                    <a:pt x="284" y="317"/>
                  </a:lnTo>
                  <a:lnTo>
                    <a:pt x="289" y="317"/>
                  </a:lnTo>
                  <a:lnTo>
                    <a:pt x="289" y="317"/>
                  </a:lnTo>
                  <a:lnTo>
                    <a:pt x="289" y="317"/>
                  </a:lnTo>
                  <a:lnTo>
                    <a:pt x="305" y="301"/>
                  </a:lnTo>
                  <a:lnTo>
                    <a:pt x="322" y="284"/>
                  </a:lnTo>
                  <a:lnTo>
                    <a:pt x="322" y="284"/>
                  </a:lnTo>
                  <a:lnTo>
                    <a:pt x="322" y="284"/>
                  </a:lnTo>
                  <a:lnTo>
                    <a:pt x="331" y="272"/>
                  </a:lnTo>
                  <a:lnTo>
                    <a:pt x="324" y="270"/>
                  </a:lnTo>
                  <a:lnTo>
                    <a:pt x="315" y="272"/>
                  </a:lnTo>
                  <a:lnTo>
                    <a:pt x="305" y="268"/>
                  </a:lnTo>
                  <a:lnTo>
                    <a:pt x="301" y="263"/>
                  </a:lnTo>
                  <a:lnTo>
                    <a:pt x="301" y="254"/>
                  </a:lnTo>
                  <a:lnTo>
                    <a:pt x="303" y="246"/>
                  </a:lnTo>
                  <a:lnTo>
                    <a:pt x="320" y="232"/>
                  </a:lnTo>
                  <a:lnTo>
                    <a:pt x="324" y="232"/>
                  </a:lnTo>
                  <a:lnTo>
                    <a:pt x="331" y="235"/>
                  </a:lnTo>
                  <a:lnTo>
                    <a:pt x="334" y="244"/>
                  </a:lnTo>
                  <a:lnTo>
                    <a:pt x="346" y="244"/>
                  </a:lnTo>
                  <a:lnTo>
                    <a:pt x="355" y="239"/>
                  </a:lnTo>
                  <a:lnTo>
                    <a:pt x="367" y="230"/>
                  </a:lnTo>
                  <a:lnTo>
                    <a:pt x="372" y="228"/>
                  </a:lnTo>
                  <a:lnTo>
                    <a:pt x="381" y="223"/>
                  </a:lnTo>
                  <a:lnTo>
                    <a:pt x="388" y="209"/>
                  </a:lnTo>
                  <a:lnTo>
                    <a:pt x="388" y="209"/>
                  </a:lnTo>
                  <a:lnTo>
                    <a:pt x="391" y="206"/>
                  </a:lnTo>
                  <a:lnTo>
                    <a:pt x="391" y="206"/>
                  </a:lnTo>
                  <a:lnTo>
                    <a:pt x="391" y="206"/>
                  </a:lnTo>
                  <a:lnTo>
                    <a:pt x="391" y="206"/>
                  </a:lnTo>
                  <a:lnTo>
                    <a:pt x="393" y="199"/>
                  </a:lnTo>
                  <a:lnTo>
                    <a:pt x="395" y="194"/>
                  </a:lnTo>
                  <a:lnTo>
                    <a:pt x="395" y="187"/>
                  </a:lnTo>
                  <a:lnTo>
                    <a:pt x="395" y="185"/>
                  </a:lnTo>
                  <a:lnTo>
                    <a:pt x="395" y="185"/>
                  </a:lnTo>
                  <a:close/>
                </a:path>
              </a:pathLst>
            </a:custGeom>
            <a:solidFill>
              <a:srgbClr val="FDAB9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69" name="Freeform 111"/>
            <p:cNvSpPr>
              <a:spLocks/>
            </p:cNvSpPr>
            <p:nvPr/>
          </p:nvSpPr>
          <p:spPr bwMode="auto">
            <a:xfrm>
              <a:off x="5459831" y="4941304"/>
              <a:ext cx="736600" cy="684213"/>
            </a:xfrm>
            <a:custGeom>
              <a:avLst/>
              <a:gdLst>
                <a:gd name="T0" fmla="*/ 449 w 464"/>
                <a:gd name="T1" fmla="*/ 386 h 431"/>
                <a:gd name="T2" fmla="*/ 435 w 464"/>
                <a:gd name="T3" fmla="*/ 367 h 431"/>
                <a:gd name="T4" fmla="*/ 449 w 464"/>
                <a:gd name="T5" fmla="*/ 339 h 431"/>
                <a:gd name="T6" fmla="*/ 452 w 464"/>
                <a:gd name="T7" fmla="*/ 315 h 431"/>
                <a:gd name="T8" fmla="*/ 433 w 464"/>
                <a:gd name="T9" fmla="*/ 284 h 431"/>
                <a:gd name="T10" fmla="*/ 402 w 464"/>
                <a:gd name="T11" fmla="*/ 294 h 431"/>
                <a:gd name="T12" fmla="*/ 423 w 464"/>
                <a:gd name="T13" fmla="*/ 268 h 431"/>
                <a:gd name="T14" fmla="*/ 397 w 464"/>
                <a:gd name="T15" fmla="*/ 289 h 431"/>
                <a:gd name="T16" fmla="*/ 395 w 464"/>
                <a:gd name="T17" fmla="*/ 282 h 431"/>
                <a:gd name="T18" fmla="*/ 376 w 464"/>
                <a:gd name="T19" fmla="*/ 282 h 431"/>
                <a:gd name="T20" fmla="*/ 378 w 464"/>
                <a:gd name="T21" fmla="*/ 265 h 431"/>
                <a:gd name="T22" fmla="*/ 364 w 464"/>
                <a:gd name="T23" fmla="*/ 258 h 431"/>
                <a:gd name="T24" fmla="*/ 355 w 464"/>
                <a:gd name="T25" fmla="*/ 249 h 431"/>
                <a:gd name="T26" fmla="*/ 352 w 464"/>
                <a:gd name="T27" fmla="*/ 220 h 431"/>
                <a:gd name="T28" fmla="*/ 338 w 464"/>
                <a:gd name="T29" fmla="*/ 209 h 431"/>
                <a:gd name="T30" fmla="*/ 333 w 464"/>
                <a:gd name="T31" fmla="*/ 197 h 431"/>
                <a:gd name="T32" fmla="*/ 324 w 464"/>
                <a:gd name="T33" fmla="*/ 185 h 431"/>
                <a:gd name="T34" fmla="*/ 307 w 464"/>
                <a:gd name="T35" fmla="*/ 173 h 431"/>
                <a:gd name="T36" fmla="*/ 296 w 464"/>
                <a:gd name="T37" fmla="*/ 149 h 431"/>
                <a:gd name="T38" fmla="*/ 296 w 464"/>
                <a:gd name="T39" fmla="*/ 145 h 431"/>
                <a:gd name="T40" fmla="*/ 279 w 464"/>
                <a:gd name="T41" fmla="*/ 119 h 431"/>
                <a:gd name="T42" fmla="*/ 269 w 464"/>
                <a:gd name="T43" fmla="*/ 102 h 431"/>
                <a:gd name="T44" fmla="*/ 272 w 464"/>
                <a:gd name="T45" fmla="*/ 83 h 431"/>
                <a:gd name="T46" fmla="*/ 262 w 464"/>
                <a:gd name="T47" fmla="*/ 55 h 431"/>
                <a:gd name="T48" fmla="*/ 260 w 464"/>
                <a:gd name="T49" fmla="*/ 43 h 431"/>
                <a:gd name="T50" fmla="*/ 251 w 464"/>
                <a:gd name="T51" fmla="*/ 22 h 431"/>
                <a:gd name="T52" fmla="*/ 246 w 464"/>
                <a:gd name="T53" fmla="*/ 0 h 431"/>
                <a:gd name="T54" fmla="*/ 2 w 464"/>
                <a:gd name="T55" fmla="*/ 88 h 431"/>
                <a:gd name="T56" fmla="*/ 9 w 464"/>
                <a:gd name="T57" fmla="*/ 102 h 431"/>
                <a:gd name="T58" fmla="*/ 11 w 464"/>
                <a:gd name="T59" fmla="*/ 109 h 431"/>
                <a:gd name="T60" fmla="*/ 23 w 464"/>
                <a:gd name="T61" fmla="*/ 121 h 431"/>
                <a:gd name="T62" fmla="*/ 42 w 464"/>
                <a:gd name="T63" fmla="*/ 131 h 431"/>
                <a:gd name="T64" fmla="*/ 54 w 464"/>
                <a:gd name="T65" fmla="*/ 133 h 431"/>
                <a:gd name="T66" fmla="*/ 75 w 464"/>
                <a:gd name="T67" fmla="*/ 142 h 431"/>
                <a:gd name="T68" fmla="*/ 101 w 464"/>
                <a:gd name="T69" fmla="*/ 168 h 431"/>
                <a:gd name="T70" fmla="*/ 113 w 464"/>
                <a:gd name="T71" fmla="*/ 178 h 431"/>
                <a:gd name="T72" fmla="*/ 127 w 464"/>
                <a:gd name="T73" fmla="*/ 202 h 431"/>
                <a:gd name="T74" fmla="*/ 153 w 464"/>
                <a:gd name="T75" fmla="*/ 232 h 431"/>
                <a:gd name="T76" fmla="*/ 179 w 464"/>
                <a:gd name="T77" fmla="*/ 237 h 431"/>
                <a:gd name="T78" fmla="*/ 196 w 464"/>
                <a:gd name="T79" fmla="*/ 232 h 431"/>
                <a:gd name="T80" fmla="*/ 213 w 464"/>
                <a:gd name="T81" fmla="*/ 235 h 431"/>
                <a:gd name="T82" fmla="*/ 224 w 464"/>
                <a:gd name="T83" fmla="*/ 232 h 431"/>
                <a:gd name="T84" fmla="*/ 269 w 464"/>
                <a:gd name="T85" fmla="*/ 251 h 431"/>
                <a:gd name="T86" fmla="*/ 272 w 464"/>
                <a:gd name="T87" fmla="*/ 272 h 431"/>
                <a:gd name="T88" fmla="*/ 281 w 464"/>
                <a:gd name="T89" fmla="*/ 303 h 431"/>
                <a:gd name="T90" fmla="*/ 288 w 464"/>
                <a:gd name="T91" fmla="*/ 317 h 431"/>
                <a:gd name="T92" fmla="*/ 296 w 464"/>
                <a:gd name="T93" fmla="*/ 334 h 431"/>
                <a:gd name="T94" fmla="*/ 303 w 464"/>
                <a:gd name="T95" fmla="*/ 334 h 431"/>
                <a:gd name="T96" fmla="*/ 307 w 464"/>
                <a:gd name="T97" fmla="*/ 341 h 431"/>
                <a:gd name="T98" fmla="*/ 314 w 464"/>
                <a:gd name="T99" fmla="*/ 355 h 431"/>
                <a:gd name="T100" fmla="*/ 317 w 464"/>
                <a:gd name="T101" fmla="*/ 358 h 431"/>
                <a:gd name="T102" fmla="*/ 324 w 464"/>
                <a:gd name="T103" fmla="*/ 341 h 431"/>
                <a:gd name="T104" fmla="*/ 324 w 464"/>
                <a:gd name="T105" fmla="*/ 336 h 431"/>
                <a:gd name="T106" fmla="*/ 336 w 464"/>
                <a:gd name="T107" fmla="*/ 355 h 431"/>
                <a:gd name="T108" fmla="*/ 341 w 464"/>
                <a:gd name="T109" fmla="*/ 374 h 431"/>
                <a:gd name="T110" fmla="*/ 369 w 464"/>
                <a:gd name="T111" fmla="*/ 379 h 431"/>
                <a:gd name="T112" fmla="*/ 381 w 464"/>
                <a:gd name="T113" fmla="*/ 410 h 431"/>
                <a:gd name="T114" fmla="*/ 419 w 464"/>
                <a:gd name="T115" fmla="*/ 42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4" h="431">
                  <a:moveTo>
                    <a:pt x="452" y="417"/>
                  </a:moveTo>
                  <a:lnTo>
                    <a:pt x="449" y="414"/>
                  </a:lnTo>
                  <a:lnTo>
                    <a:pt x="442" y="407"/>
                  </a:lnTo>
                  <a:lnTo>
                    <a:pt x="440" y="405"/>
                  </a:lnTo>
                  <a:lnTo>
                    <a:pt x="440" y="403"/>
                  </a:lnTo>
                  <a:lnTo>
                    <a:pt x="440" y="398"/>
                  </a:lnTo>
                  <a:lnTo>
                    <a:pt x="442" y="393"/>
                  </a:lnTo>
                  <a:lnTo>
                    <a:pt x="442" y="391"/>
                  </a:lnTo>
                  <a:lnTo>
                    <a:pt x="449" y="386"/>
                  </a:lnTo>
                  <a:lnTo>
                    <a:pt x="449" y="384"/>
                  </a:lnTo>
                  <a:lnTo>
                    <a:pt x="449" y="381"/>
                  </a:lnTo>
                  <a:lnTo>
                    <a:pt x="447" y="379"/>
                  </a:lnTo>
                  <a:lnTo>
                    <a:pt x="447" y="379"/>
                  </a:lnTo>
                  <a:lnTo>
                    <a:pt x="440" y="377"/>
                  </a:lnTo>
                  <a:lnTo>
                    <a:pt x="435" y="377"/>
                  </a:lnTo>
                  <a:lnTo>
                    <a:pt x="435" y="374"/>
                  </a:lnTo>
                  <a:lnTo>
                    <a:pt x="435" y="369"/>
                  </a:lnTo>
                  <a:lnTo>
                    <a:pt x="435" y="367"/>
                  </a:lnTo>
                  <a:lnTo>
                    <a:pt x="438" y="362"/>
                  </a:lnTo>
                  <a:lnTo>
                    <a:pt x="438" y="355"/>
                  </a:lnTo>
                  <a:lnTo>
                    <a:pt x="438" y="355"/>
                  </a:lnTo>
                  <a:lnTo>
                    <a:pt x="440" y="353"/>
                  </a:lnTo>
                  <a:lnTo>
                    <a:pt x="442" y="351"/>
                  </a:lnTo>
                  <a:lnTo>
                    <a:pt x="447" y="351"/>
                  </a:lnTo>
                  <a:lnTo>
                    <a:pt x="449" y="351"/>
                  </a:lnTo>
                  <a:lnTo>
                    <a:pt x="449" y="348"/>
                  </a:lnTo>
                  <a:lnTo>
                    <a:pt x="449" y="339"/>
                  </a:lnTo>
                  <a:lnTo>
                    <a:pt x="452" y="336"/>
                  </a:lnTo>
                  <a:lnTo>
                    <a:pt x="457" y="332"/>
                  </a:lnTo>
                  <a:lnTo>
                    <a:pt x="464" y="325"/>
                  </a:lnTo>
                  <a:lnTo>
                    <a:pt x="464" y="322"/>
                  </a:lnTo>
                  <a:lnTo>
                    <a:pt x="464" y="322"/>
                  </a:lnTo>
                  <a:lnTo>
                    <a:pt x="464" y="320"/>
                  </a:lnTo>
                  <a:lnTo>
                    <a:pt x="457" y="317"/>
                  </a:lnTo>
                  <a:lnTo>
                    <a:pt x="454" y="315"/>
                  </a:lnTo>
                  <a:lnTo>
                    <a:pt x="452" y="315"/>
                  </a:lnTo>
                  <a:lnTo>
                    <a:pt x="449" y="313"/>
                  </a:lnTo>
                  <a:lnTo>
                    <a:pt x="447" y="303"/>
                  </a:lnTo>
                  <a:lnTo>
                    <a:pt x="447" y="301"/>
                  </a:lnTo>
                  <a:lnTo>
                    <a:pt x="447" y="299"/>
                  </a:lnTo>
                  <a:lnTo>
                    <a:pt x="447" y="296"/>
                  </a:lnTo>
                  <a:lnTo>
                    <a:pt x="442" y="287"/>
                  </a:lnTo>
                  <a:lnTo>
                    <a:pt x="440" y="284"/>
                  </a:lnTo>
                  <a:lnTo>
                    <a:pt x="438" y="284"/>
                  </a:lnTo>
                  <a:lnTo>
                    <a:pt x="433" y="284"/>
                  </a:lnTo>
                  <a:lnTo>
                    <a:pt x="430" y="284"/>
                  </a:lnTo>
                  <a:lnTo>
                    <a:pt x="426" y="287"/>
                  </a:lnTo>
                  <a:lnTo>
                    <a:pt x="421" y="289"/>
                  </a:lnTo>
                  <a:lnTo>
                    <a:pt x="416" y="291"/>
                  </a:lnTo>
                  <a:lnTo>
                    <a:pt x="412" y="296"/>
                  </a:lnTo>
                  <a:lnTo>
                    <a:pt x="412" y="296"/>
                  </a:lnTo>
                  <a:lnTo>
                    <a:pt x="407" y="296"/>
                  </a:lnTo>
                  <a:lnTo>
                    <a:pt x="404" y="294"/>
                  </a:lnTo>
                  <a:lnTo>
                    <a:pt x="402" y="294"/>
                  </a:lnTo>
                  <a:lnTo>
                    <a:pt x="402" y="291"/>
                  </a:lnTo>
                  <a:lnTo>
                    <a:pt x="404" y="289"/>
                  </a:lnTo>
                  <a:lnTo>
                    <a:pt x="407" y="287"/>
                  </a:lnTo>
                  <a:lnTo>
                    <a:pt x="416" y="282"/>
                  </a:lnTo>
                  <a:lnTo>
                    <a:pt x="421" y="280"/>
                  </a:lnTo>
                  <a:lnTo>
                    <a:pt x="423" y="277"/>
                  </a:lnTo>
                  <a:lnTo>
                    <a:pt x="426" y="272"/>
                  </a:lnTo>
                  <a:lnTo>
                    <a:pt x="426" y="270"/>
                  </a:lnTo>
                  <a:lnTo>
                    <a:pt x="423" y="268"/>
                  </a:lnTo>
                  <a:lnTo>
                    <a:pt x="421" y="265"/>
                  </a:lnTo>
                  <a:lnTo>
                    <a:pt x="419" y="265"/>
                  </a:lnTo>
                  <a:lnTo>
                    <a:pt x="416" y="265"/>
                  </a:lnTo>
                  <a:lnTo>
                    <a:pt x="412" y="268"/>
                  </a:lnTo>
                  <a:lnTo>
                    <a:pt x="409" y="270"/>
                  </a:lnTo>
                  <a:lnTo>
                    <a:pt x="407" y="275"/>
                  </a:lnTo>
                  <a:lnTo>
                    <a:pt x="402" y="282"/>
                  </a:lnTo>
                  <a:lnTo>
                    <a:pt x="400" y="282"/>
                  </a:lnTo>
                  <a:lnTo>
                    <a:pt x="397" y="289"/>
                  </a:lnTo>
                  <a:lnTo>
                    <a:pt x="393" y="296"/>
                  </a:lnTo>
                  <a:lnTo>
                    <a:pt x="393" y="296"/>
                  </a:lnTo>
                  <a:lnTo>
                    <a:pt x="390" y="296"/>
                  </a:lnTo>
                  <a:lnTo>
                    <a:pt x="388" y="294"/>
                  </a:lnTo>
                  <a:lnTo>
                    <a:pt x="388" y="291"/>
                  </a:lnTo>
                  <a:lnTo>
                    <a:pt x="390" y="289"/>
                  </a:lnTo>
                  <a:lnTo>
                    <a:pt x="393" y="284"/>
                  </a:lnTo>
                  <a:lnTo>
                    <a:pt x="395" y="284"/>
                  </a:lnTo>
                  <a:lnTo>
                    <a:pt x="395" y="282"/>
                  </a:lnTo>
                  <a:lnTo>
                    <a:pt x="395" y="280"/>
                  </a:lnTo>
                  <a:lnTo>
                    <a:pt x="393" y="277"/>
                  </a:lnTo>
                  <a:lnTo>
                    <a:pt x="390" y="275"/>
                  </a:lnTo>
                  <a:lnTo>
                    <a:pt x="388" y="275"/>
                  </a:lnTo>
                  <a:lnTo>
                    <a:pt x="383" y="277"/>
                  </a:lnTo>
                  <a:lnTo>
                    <a:pt x="381" y="277"/>
                  </a:lnTo>
                  <a:lnTo>
                    <a:pt x="381" y="280"/>
                  </a:lnTo>
                  <a:lnTo>
                    <a:pt x="378" y="282"/>
                  </a:lnTo>
                  <a:lnTo>
                    <a:pt x="376" y="282"/>
                  </a:lnTo>
                  <a:lnTo>
                    <a:pt x="376" y="280"/>
                  </a:lnTo>
                  <a:lnTo>
                    <a:pt x="374" y="280"/>
                  </a:lnTo>
                  <a:lnTo>
                    <a:pt x="371" y="277"/>
                  </a:lnTo>
                  <a:lnTo>
                    <a:pt x="371" y="275"/>
                  </a:lnTo>
                  <a:lnTo>
                    <a:pt x="371" y="270"/>
                  </a:lnTo>
                  <a:lnTo>
                    <a:pt x="374" y="270"/>
                  </a:lnTo>
                  <a:lnTo>
                    <a:pt x="376" y="268"/>
                  </a:lnTo>
                  <a:lnTo>
                    <a:pt x="378" y="265"/>
                  </a:lnTo>
                  <a:lnTo>
                    <a:pt x="378" y="265"/>
                  </a:lnTo>
                  <a:lnTo>
                    <a:pt x="376" y="263"/>
                  </a:lnTo>
                  <a:lnTo>
                    <a:pt x="376" y="263"/>
                  </a:lnTo>
                  <a:lnTo>
                    <a:pt x="374" y="263"/>
                  </a:lnTo>
                  <a:lnTo>
                    <a:pt x="369" y="265"/>
                  </a:lnTo>
                  <a:lnTo>
                    <a:pt x="367" y="265"/>
                  </a:lnTo>
                  <a:lnTo>
                    <a:pt x="364" y="263"/>
                  </a:lnTo>
                  <a:lnTo>
                    <a:pt x="364" y="263"/>
                  </a:lnTo>
                  <a:lnTo>
                    <a:pt x="364" y="261"/>
                  </a:lnTo>
                  <a:lnTo>
                    <a:pt x="364" y="258"/>
                  </a:lnTo>
                  <a:lnTo>
                    <a:pt x="367" y="254"/>
                  </a:lnTo>
                  <a:lnTo>
                    <a:pt x="367" y="251"/>
                  </a:lnTo>
                  <a:lnTo>
                    <a:pt x="364" y="251"/>
                  </a:lnTo>
                  <a:lnTo>
                    <a:pt x="362" y="249"/>
                  </a:lnTo>
                  <a:lnTo>
                    <a:pt x="359" y="249"/>
                  </a:lnTo>
                  <a:lnTo>
                    <a:pt x="359" y="249"/>
                  </a:lnTo>
                  <a:lnTo>
                    <a:pt x="357" y="249"/>
                  </a:lnTo>
                  <a:lnTo>
                    <a:pt x="357" y="249"/>
                  </a:lnTo>
                  <a:lnTo>
                    <a:pt x="355" y="249"/>
                  </a:lnTo>
                  <a:lnTo>
                    <a:pt x="355" y="246"/>
                  </a:lnTo>
                  <a:lnTo>
                    <a:pt x="355" y="244"/>
                  </a:lnTo>
                  <a:lnTo>
                    <a:pt x="355" y="239"/>
                  </a:lnTo>
                  <a:lnTo>
                    <a:pt x="355" y="237"/>
                  </a:lnTo>
                  <a:lnTo>
                    <a:pt x="352" y="235"/>
                  </a:lnTo>
                  <a:lnTo>
                    <a:pt x="355" y="223"/>
                  </a:lnTo>
                  <a:lnTo>
                    <a:pt x="355" y="220"/>
                  </a:lnTo>
                  <a:lnTo>
                    <a:pt x="352" y="220"/>
                  </a:lnTo>
                  <a:lnTo>
                    <a:pt x="352" y="220"/>
                  </a:lnTo>
                  <a:lnTo>
                    <a:pt x="350" y="218"/>
                  </a:lnTo>
                  <a:lnTo>
                    <a:pt x="345" y="220"/>
                  </a:lnTo>
                  <a:lnTo>
                    <a:pt x="341" y="218"/>
                  </a:lnTo>
                  <a:lnTo>
                    <a:pt x="341" y="218"/>
                  </a:lnTo>
                  <a:lnTo>
                    <a:pt x="338" y="216"/>
                  </a:lnTo>
                  <a:lnTo>
                    <a:pt x="338" y="216"/>
                  </a:lnTo>
                  <a:lnTo>
                    <a:pt x="341" y="211"/>
                  </a:lnTo>
                  <a:lnTo>
                    <a:pt x="341" y="211"/>
                  </a:lnTo>
                  <a:lnTo>
                    <a:pt x="338" y="209"/>
                  </a:lnTo>
                  <a:lnTo>
                    <a:pt x="338" y="206"/>
                  </a:lnTo>
                  <a:lnTo>
                    <a:pt x="341" y="204"/>
                  </a:lnTo>
                  <a:lnTo>
                    <a:pt x="343" y="204"/>
                  </a:lnTo>
                  <a:lnTo>
                    <a:pt x="343" y="204"/>
                  </a:lnTo>
                  <a:lnTo>
                    <a:pt x="343" y="202"/>
                  </a:lnTo>
                  <a:lnTo>
                    <a:pt x="343" y="202"/>
                  </a:lnTo>
                  <a:lnTo>
                    <a:pt x="341" y="199"/>
                  </a:lnTo>
                  <a:lnTo>
                    <a:pt x="336" y="197"/>
                  </a:lnTo>
                  <a:lnTo>
                    <a:pt x="333" y="197"/>
                  </a:lnTo>
                  <a:lnTo>
                    <a:pt x="331" y="197"/>
                  </a:lnTo>
                  <a:lnTo>
                    <a:pt x="331" y="197"/>
                  </a:lnTo>
                  <a:lnTo>
                    <a:pt x="329" y="194"/>
                  </a:lnTo>
                  <a:lnTo>
                    <a:pt x="329" y="187"/>
                  </a:lnTo>
                  <a:lnTo>
                    <a:pt x="329" y="185"/>
                  </a:lnTo>
                  <a:lnTo>
                    <a:pt x="329" y="185"/>
                  </a:lnTo>
                  <a:lnTo>
                    <a:pt x="326" y="185"/>
                  </a:lnTo>
                  <a:lnTo>
                    <a:pt x="324" y="187"/>
                  </a:lnTo>
                  <a:lnTo>
                    <a:pt x="324" y="185"/>
                  </a:lnTo>
                  <a:lnTo>
                    <a:pt x="319" y="185"/>
                  </a:lnTo>
                  <a:lnTo>
                    <a:pt x="319" y="183"/>
                  </a:lnTo>
                  <a:lnTo>
                    <a:pt x="319" y="180"/>
                  </a:lnTo>
                  <a:lnTo>
                    <a:pt x="322" y="180"/>
                  </a:lnTo>
                  <a:lnTo>
                    <a:pt x="319" y="178"/>
                  </a:lnTo>
                  <a:lnTo>
                    <a:pt x="319" y="178"/>
                  </a:lnTo>
                  <a:lnTo>
                    <a:pt x="319" y="175"/>
                  </a:lnTo>
                  <a:lnTo>
                    <a:pt x="317" y="175"/>
                  </a:lnTo>
                  <a:lnTo>
                    <a:pt x="307" y="173"/>
                  </a:lnTo>
                  <a:lnTo>
                    <a:pt x="300" y="164"/>
                  </a:lnTo>
                  <a:lnTo>
                    <a:pt x="303" y="164"/>
                  </a:lnTo>
                  <a:lnTo>
                    <a:pt x="303" y="161"/>
                  </a:lnTo>
                  <a:lnTo>
                    <a:pt x="298" y="164"/>
                  </a:lnTo>
                  <a:lnTo>
                    <a:pt x="296" y="161"/>
                  </a:lnTo>
                  <a:lnTo>
                    <a:pt x="296" y="159"/>
                  </a:lnTo>
                  <a:lnTo>
                    <a:pt x="296" y="152"/>
                  </a:lnTo>
                  <a:lnTo>
                    <a:pt x="296" y="149"/>
                  </a:lnTo>
                  <a:lnTo>
                    <a:pt x="296" y="149"/>
                  </a:lnTo>
                  <a:lnTo>
                    <a:pt x="296" y="149"/>
                  </a:lnTo>
                  <a:lnTo>
                    <a:pt x="293" y="147"/>
                  </a:lnTo>
                  <a:lnTo>
                    <a:pt x="291" y="149"/>
                  </a:lnTo>
                  <a:lnTo>
                    <a:pt x="291" y="147"/>
                  </a:lnTo>
                  <a:lnTo>
                    <a:pt x="291" y="147"/>
                  </a:lnTo>
                  <a:lnTo>
                    <a:pt x="293" y="145"/>
                  </a:lnTo>
                  <a:lnTo>
                    <a:pt x="293" y="147"/>
                  </a:lnTo>
                  <a:lnTo>
                    <a:pt x="296" y="145"/>
                  </a:lnTo>
                  <a:lnTo>
                    <a:pt x="296" y="145"/>
                  </a:lnTo>
                  <a:lnTo>
                    <a:pt x="296" y="145"/>
                  </a:lnTo>
                  <a:lnTo>
                    <a:pt x="291" y="142"/>
                  </a:lnTo>
                  <a:lnTo>
                    <a:pt x="288" y="140"/>
                  </a:lnTo>
                  <a:lnTo>
                    <a:pt x="284" y="135"/>
                  </a:lnTo>
                  <a:lnTo>
                    <a:pt x="281" y="135"/>
                  </a:lnTo>
                  <a:lnTo>
                    <a:pt x="281" y="131"/>
                  </a:lnTo>
                  <a:lnTo>
                    <a:pt x="281" y="128"/>
                  </a:lnTo>
                  <a:lnTo>
                    <a:pt x="279" y="123"/>
                  </a:lnTo>
                  <a:lnTo>
                    <a:pt x="279" y="119"/>
                  </a:lnTo>
                  <a:lnTo>
                    <a:pt x="279" y="119"/>
                  </a:lnTo>
                  <a:lnTo>
                    <a:pt x="279" y="119"/>
                  </a:lnTo>
                  <a:lnTo>
                    <a:pt x="281" y="119"/>
                  </a:lnTo>
                  <a:lnTo>
                    <a:pt x="281" y="116"/>
                  </a:lnTo>
                  <a:lnTo>
                    <a:pt x="279" y="114"/>
                  </a:lnTo>
                  <a:lnTo>
                    <a:pt x="272" y="116"/>
                  </a:lnTo>
                  <a:lnTo>
                    <a:pt x="272" y="114"/>
                  </a:lnTo>
                  <a:lnTo>
                    <a:pt x="269" y="107"/>
                  </a:lnTo>
                  <a:lnTo>
                    <a:pt x="269" y="102"/>
                  </a:lnTo>
                  <a:lnTo>
                    <a:pt x="269" y="102"/>
                  </a:lnTo>
                  <a:lnTo>
                    <a:pt x="267" y="97"/>
                  </a:lnTo>
                  <a:lnTo>
                    <a:pt x="267" y="95"/>
                  </a:lnTo>
                  <a:lnTo>
                    <a:pt x="267" y="95"/>
                  </a:lnTo>
                  <a:lnTo>
                    <a:pt x="267" y="95"/>
                  </a:lnTo>
                  <a:lnTo>
                    <a:pt x="267" y="90"/>
                  </a:lnTo>
                  <a:lnTo>
                    <a:pt x="267" y="88"/>
                  </a:lnTo>
                  <a:lnTo>
                    <a:pt x="267" y="86"/>
                  </a:lnTo>
                  <a:lnTo>
                    <a:pt x="272" y="83"/>
                  </a:lnTo>
                  <a:lnTo>
                    <a:pt x="272" y="81"/>
                  </a:lnTo>
                  <a:lnTo>
                    <a:pt x="269" y="78"/>
                  </a:lnTo>
                  <a:lnTo>
                    <a:pt x="269" y="78"/>
                  </a:lnTo>
                  <a:lnTo>
                    <a:pt x="272" y="76"/>
                  </a:lnTo>
                  <a:lnTo>
                    <a:pt x="267" y="76"/>
                  </a:lnTo>
                  <a:lnTo>
                    <a:pt x="262" y="67"/>
                  </a:lnTo>
                  <a:lnTo>
                    <a:pt x="265" y="60"/>
                  </a:lnTo>
                  <a:lnTo>
                    <a:pt x="262" y="60"/>
                  </a:lnTo>
                  <a:lnTo>
                    <a:pt x="262" y="55"/>
                  </a:lnTo>
                  <a:lnTo>
                    <a:pt x="260" y="50"/>
                  </a:lnTo>
                  <a:lnTo>
                    <a:pt x="260" y="48"/>
                  </a:lnTo>
                  <a:lnTo>
                    <a:pt x="262" y="48"/>
                  </a:lnTo>
                  <a:lnTo>
                    <a:pt x="262" y="50"/>
                  </a:lnTo>
                  <a:lnTo>
                    <a:pt x="265" y="48"/>
                  </a:lnTo>
                  <a:lnTo>
                    <a:pt x="265" y="48"/>
                  </a:lnTo>
                  <a:lnTo>
                    <a:pt x="262" y="48"/>
                  </a:lnTo>
                  <a:lnTo>
                    <a:pt x="260" y="45"/>
                  </a:lnTo>
                  <a:lnTo>
                    <a:pt x="260" y="43"/>
                  </a:lnTo>
                  <a:lnTo>
                    <a:pt x="258" y="41"/>
                  </a:lnTo>
                  <a:lnTo>
                    <a:pt x="258" y="38"/>
                  </a:lnTo>
                  <a:lnTo>
                    <a:pt x="258" y="38"/>
                  </a:lnTo>
                  <a:lnTo>
                    <a:pt x="260" y="34"/>
                  </a:lnTo>
                  <a:lnTo>
                    <a:pt x="262" y="29"/>
                  </a:lnTo>
                  <a:lnTo>
                    <a:pt x="260" y="29"/>
                  </a:lnTo>
                  <a:lnTo>
                    <a:pt x="255" y="26"/>
                  </a:lnTo>
                  <a:lnTo>
                    <a:pt x="255" y="24"/>
                  </a:lnTo>
                  <a:lnTo>
                    <a:pt x="251" y="22"/>
                  </a:lnTo>
                  <a:lnTo>
                    <a:pt x="251" y="22"/>
                  </a:lnTo>
                  <a:lnTo>
                    <a:pt x="251" y="19"/>
                  </a:lnTo>
                  <a:lnTo>
                    <a:pt x="253" y="12"/>
                  </a:lnTo>
                  <a:lnTo>
                    <a:pt x="253" y="10"/>
                  </a:lnTo>
                  <a:lnTo>
                    <a:pt x="251" y="10"/>
                  </a:lnTo>
                  <a:lnTo>
                    <a:pt x="251" y="8"/>
                  </a:lnTo>
                  <a:lnTo>
                    <a:pt x="251" y="8"/>
                  </a:lnTo>
                  <a:lnTo>
                    <a:pt x="248" y="5"/>
                  </a:lnTo>
                  <a:lnTo>
                    <a:pt x="246" y="0"/>
                  </a:lnTo>
                  <a:lnTo>
                    <a:pt x="187" y="22"/>
                  </a:lnTo>
                  <a:lnTo>
                    <a:pt x="151" y="31"/>
                  </a:lnTo>
                  <a:lnTo>
                    <a:pt x="111" y="45"/>
                  </a:lnTo>
                  <a:lnTo>
                    <a:pt x="80" y="55"/>
                  </a:lnTo>
                  <a:lnTo>
                    <a:pt x="35" y="69"/>
                  </a:lnTo>
                  <a:lnTo>
                    <a:pt x="0" y="78"/>
                  </a:lnTo>
                  <a:lnTo>
                    <a:pt x="0" y="83"/>
                  </a:lnTo>
                  <a:lnTo>
                    <a:pt x="0" y="86"/>
                  </a:lnTo>
                  <a:lnTo>
                    <a:pt x="2" y="88"/>
                  </a:lnTo>
                  <a:lnTo>
                    <a:pt x="2" y="88"/>
                  </a:lnTo>
                  <a:lnTo>
                    <a:pt x="2" y="97"/>
                  </a:lnTo>
                  <a:lnTo>
                    <a:pt x="2" y="97"/>
                  </a:lnTo>
                  <a:lnTo>
                    <a:pt x="4" y="97"/>
                  </a:lnTo>
                  <a:lnTo>
                    <a:pt x="4" y="97"/>
                  </a:lnTo>
                  <a:lnTo>
                    <a:pt x="7" y="97"/>
                  </a:lnTo>
                  <a:lnTo>
                    <a:pt x="9" y="100"/>
                  </a:lnTo>
                  <a:lnTo>
                    <a:pt x="9" y="102"/>
                  </a:lnTo>
                  <a:lnTo>
                    <a:pt x="9" y="102"/>
                  </a:lnTo>
                  <a:lnTo>
                    <a:pt x="9" y="102"/>
                  </a:lnTo>
                  <a:lnTo>
                    <a:pt x="9" y="105"/>
                  </a:lnTo>
                  <a:lnTo>
                    <a:pt x="9" y="107"/>
                  </a:lnTo>
                  <a:lnTo>
                    <a:pt x="11" y="107"/>
                  </a:lnTo>
                  <a:lnTo>
                    <a:pt x="11" y="105"/>
                  </a:lnTo>
                  <a:lnTo>
                    <a:pt x="14" y="107"/>
                  </a:lnTo>
                  <a:lnTo>
                    <a:pt x="14" y="107"/>
                  </a:lnTo>
                  <a:lnTo>
                    <a:pt x="11" y="109"/>
                  </a:lnTo>
                  <a:lnTo>
                    <a:pt x="11" y="109"/>
                  </a:lnTo>
                  <a:lnTo>
                    <a:pt x="11" y="109"/>
                  </a:lnTo>
                  <a:lnTo>
                    <a:pt x="16" y="112"/>
                  </a:lnTo>
                  <a:lnTo>
                    <a:pt x="16" y="116"/>
                  </a:lnTo>
                  <a:lnTo>
                    <a:pt x="16" y="116"/>
                  </a:lnTo>
                  <a:lnTo>
                    <a:pt x="16" y="119"/>
                  </a:lnTo>
                  <a:lnTo>
                    <a:pt x="21" y="119"/>
                  </a:lnTo>
                  <a:lnTo>
                    <a:pt x="21" y="119"/>
                  </a:lnTo>
                  <a:lnTo>
                    <a:pt x="23" y="119"/>
                  </a:lnTo>
                  <a:lnTo>
                    <a:pt x="23" y="121"/>
                  </a:lnTo>
                  <a:lnTo>
                    <a:pt x="26" y="119"/>
                  </a:lnTo>
                  <a:lnTo>
                    <a:pt x="28" y="119"/>
                  </a:lnTo>
                  <a:lnTo>
                    <a:pt x="33" y="121"/>
                  </a:lnTo>
                  <a:lnTo>
                    <a:pt x="33" y="121"/>
                  </a:lnTo>
                  <a:lnTo>
                    <a:pt x="33" y="123"/>
                  </a:lnTo>
                  <a:lnTo>
                    <a:pt x="37" y="123"/>
                  </a:lnTo>
                  <a:lnTo>
                    <a:pt x="40" y="126"/>
                  </a:lnTo>
                  <a:lnTo>
                    <a:pt x="37" y="126"/>
                  </a:lnTo>
                  <a:lnTo>
                    <a:pt x="42" y="131"/>
                  </a:lnTo>
                  <a:lnTo>
                    <a:pt x="45" y="131"/>
                  </a:lnTo>
                  <a:lnTo>
                    <a:pt x="47" y="133"/>
                  </a:lnTo>
                  <a:lnTo>
                    <a:pt x="47" y="131"/>
                  </a:lnTo>
                  <a:lnTo>
                    <a:pt x="47" y="128"/>
                  </a:lnTo>
                  <a:lnTo>
                    <a:pt x="49" y="128"/>
                  </a:lnTo>
                  <a:lnTo>
                    <a:pt x="52" y="131"/>
                  </a:lnTo>
                  <a:lnTo>
                    <a:pt x="54" y="131"/>
                  </a:lnTo>
                  <a:lnTo>
                    <a:pt x="54" y="133"/>
                  </a:lnTo>
                  <a:lnTo>
                    <a:pt x="54" y="133"/>
                  </a:lnTo>
                  <a:lnTo>
                    <a:pt x="59" y="131"/>
                  </a:lnTo>
                  <a:lnTo>
                    <a:pt x="63" y="133"/>
                  </a:lnTo>
                  <a:lnTo>
                    <a:pt x="66" y="135"/>
                  </a:lnTo>
                  <a:lnTo>
                    <a:pt x="66" y="138"/>
                  </a:lnTo>
                  <a:lnTo>
                    <a:pt x="68" y="142"/>
                  </a:lnTo>
                  <a:lnTo>
                    <a:pt x="71" y="142"/>
                  </a:lnTo>
                  <a:lnTo>
                    <a:pt x="73" y="142"/>
                  </a:lnTo>
                  <a:lnTo>
                    <a:pt x="73" y="142"/>
                  </a:lnTo>
                  <a:lnTo>
                    <a:pt x="75" y="142"/>
                  </a:lnTo>
                  <a:lnTo>
                    <a:pt x="78" y="149"/>
                  </a:lnTo>
                  <a:lnTo>
                    <a:pt x="78" y="152"/>
                  </a:lnTo>
                  <a:lnTo>
                    <a:pt x="82" y="157"/>
                  </a:lnTo>
                  <a:lnTo>
                    <a:pt x="87" y="159"/>
                  </a:lnTo>
                  <a:lnTo>
                    <a:pt x="92" y="157"/>
                  </a:lnTo>
                  <a:lnTo>
                    <a:pt x="92" y="157"/>
                  </a:lnTo>
                  <a:lnTo>
                    <a:pt x="97" y="161"/>
                  </a:lnTo>
                  <a:lnTo>
                    <a:pt x="101" y="166"/>
                  </a:lnTo>
                  <a:lnTo>
                    <a:pt x="101" y="168"/>
                  </a:lnTo>
                  <a:lnTo>
                    <a:pt x="104" y="168"/>
                  </a:lnTo>
                  <a:lnTo>
                    <a:pt x="101" y="168"/>
                  </a:lnTo>
                  <a:lnTo>
                    <a:pt x="104" y="168"/>
                  </a:lnTo>
                  <a:lnTo>
                    <a:pt x="104" y="168"/>
                  </a:lnTo>
                  <a:lnTo>
                    <a:pt x="106" y="173"/>
                  </a:lnTo>
                  <a:lnTo>
                    <a:pt x="108" y="175"/>
                  </a:lnTo>
                  <a:lnTo>
                    <a:pt x="111" y="175"/>
                  </a:lnTo>
                  <a:lnTo>
                    <a:pt x="113" y="178"/>
                  </a:lnTo>
                  <a:lnTo>
                    <a:pt x="113" y="178"/>
                  </a:lnTo>
                  <a:lnTo>
                    <a:pt x="113" y="180"/>
                  </a:lnTo>
                  <a:lnTo>
                    <a:pt x="116" y="180"/>
                  </a:lnTo>
                  <a:lnTo>
                    <a:pt x="116" y="178"/>
                  </a:lnTo>
                  <a:lnTo>
                    <a:pt x="116" y="178"/>
                  </a:lnTo>
                  <a:lnTo>
                    <a:pt x="120" y="187"/>
                  </a:lnTo>
                  <a:lnTo>
                    <a:pt x="127" y="197"/>
                  </a:lnTo>
                  <a:lnTo>
                    <a:pt x="127" y="199"/>
                  </a:lnTo>
                  <a:lnTo>
                    <a:pt x="127" y="199"/>
                  </a:lnTo>
                  <a:lnTo>
                    <a:pt x="127" y="202"/>
                  </a:lnTo>
                  <a:lnTo>
                    <a:pt x="127" y="204"/>
                  </a:lnTo>
                  <a:lnTo>
                    <a:pt x="130" y="204"/>
                  </a:lnTo>
                  <a:lnTo>
                    <a:pt x="130" y="206"/>
                  </a:lnTo>
                  <a:lnTo>
                    <a:pt x="132" y="209"/>
                  </a:lnTo>
                  <a:lnTo>
                    <a:pt x="135" y="216"/>
                  </a:lnTo>
                  <a:lnTo>
                    <a:pt x="137" y="228"/>
                  </a:lnTo>
                  <a:lnTo>
                    <a:pt x="142" y="230"/>
                  </a:lnTo>
                  <a:lnTo>
                    <a:pt x="146" y="228"/>
                  </a:lnTo>
                  <a:lnTo>
                    <a:pt x="153" y="232"/>
                  </a:lnTo>
                  <a:lnTo>
                    <a:pt x="156" y="235"/>
                  </a:lnTo>
                  <a:lnTo>
                    <a:pt x="156" y="237"/>
                  </a:lnTo>
                  <a:lnTo>
                    <a:pt x="156" y="239"/>
                  </a:lnTo>
                  <a:lnTo>
                    <a:pt x="158" y="239"/>
                  </a:lnTo>
                  <a:lnTo>
                    <a:pt x="170" y="239"/>
                  </a:lnTo>
                  <a:lnTo>
                    <a:pt x="175" y="237"/>
                  </a:lnTo>
                  <a:lnTo>
                    <a:pt x="177" y="239"/>
                  </a:lnTo>
                  <a:lnTo>
                    <a:pt x="179" y="235"/>
                  </a:lnTo>
                  <a:lnTo>
                    <a:pt x="179" y="237"/>
                  </a:lnTo>
                  <a:lnTo>
                    <a:pt x="182" y="237"/>
                  </a:lnTo>
                  <a:lnTo>
                    <a:pt x="184" y="237"/>
                  </a:lnTo>
                  <a:lnTo>
                    <a:pt x="187" y="237"/>
                  </a:lnTo>
                  <a:lnTo>
                    <a:pt x="187" y="239"/>
                  </a:lnTo>
                  <a:lnTo>
                    <a:pt x="189" y="239"/>
                  </a:lnTo>
                  <a:lnTo>
                    <a:pt x="191" y="237"/>
                  </a:lnTo>
                  <a:lnTo>
                    <a:pt x="191" y="237"/>
                  </a:lnTo>
                  <a:lnTo>
                    <a:pt x="194" y="230"/>
                  </a:lnTo>
                  <a:lnTo>
                    <a:pt x="196" y="232"/>
                  </a:lnTo>
                  <a:lnTo>
                    <a:pt x="198" y="235"/>
                  </a:lnTo>
                  <a:lnTo>
                    <a:pt x="203" y="232"/>
                  </a:lnTo>
                  <a:lnTo>
                    <a:pt x="206" y="230"/>
                  </a:lnTo>
                  <a:lnTo>
                    <a:pt x="206" y="230"/>
                  </a:lnTo>
                  <a:lnTo>
                    <a:pt x="208" y="232"/>
                  </a:lnTo>
                  <a:lnTo>
                    <a:pt x="213" y="232"/>
                  </a:lnTo>
                  <a:lnTo>
                    <a:pt x="213" y="232"/>
                  </a:lnTo>
                  <a:lnTo>
                    <a:pt x="213" y="235"/>
                  </a:lnTo>
                  <a:lnTo>
                    <a:pt x="213" y="235"/>
                  </a:lnTo>
                  <a:lnTo>
                    <a:pt x="213" y="235"/>
                  </a:lnTo>
                  <a:lnTo>
                    <a:pt x="215" y="232"/>
                  </a:lnTo>
                  <a:lnTo>
                    <a:pt x="215" y="232"/>
                  </a:lnTo>
                  <a:lnTo>
                    <a:pt x="213" y="230"/>
                  </a:lnTo>
                  <a:lnTo>
                    <a:pt x="215" y="230"/>
                  </a:lnTo>
                  <a:lnTo>
                    <a:pt x="215" y="228"/>
                  </a:lnTo>
                  <a:lnTo>
                    <a:pt x="217" y="228"/>
                  </a:lnTo>
                  <a:lnTo>
                    <a:pt x="222" y="228"/>
                  </a:lnTo>
                  <a:lnTo>
                    <a:pt x="224" y="232"/>
                  </a:lnTo>
                  <a:lnTo>
                    <a:pt x="224" y="232"/>
                  </a:lnTo>
                  <a:lnTo>
                    <a:pt x="224" y="235"/>
                  </a:lnTo>
                  <a:lnTo>
                    <a:pt x="229" y="246"/>
                  </a:lnTo>
                  <a:lnTo>
                    <a:pt x="255" y="256"/>
                  </a:lnTo>
                  <a:lnTo>
                    <a:pt x="258" y="256"/>
                  </a:lnTo>
                  <a:lnTo>
                    <a:pt x="260" y="256"/>
                  </a:lnTo>
                  <a:lnTo>
                    <a:pt x="262" y="254"/>
                  </a:lnTo>
                  <a:lnTo>
                    <a:pt x="267" y="251"/>
                  </a:lnTo>
                  <a:lnTo>
                    <a:pt x="269" y="251"/>
                  </a:lnTo>
                  <a:lnTo>
                    <a:pt x="272" y="256"/>
                  </a:lnTo>
                  <a:lnTo>
                    <a:pt x="272" y="256"/>
                  </a:lnTo>
                  <a:lnTo>
                    <a:pt x="272" y="256"/>
                  </a:lnTo>
                  <a:lnTo>
                    <a:pt x="274" y="261"/>
                  </a:lnTo>
                  <a:lnTo>
                    <a:pt x="274" y="263"/>
                  </a:lnTo>
                  <a:lnTo>
                    <a:pt x="274" y="268"/>
                  </a:lnTo>
                  <a:lnTo>
                    <a:pt x="274" y="270"/>
                  </a:lnTo>
                  <a:lnTo>
                    <a:pt x="272" y="270"/>
                  </a:lnTo>
                  <a:lnTo>
                    <a:pt x="272" y="272"/>
                  </a:lnTo>
                  <a:lnTo>
                    <a:pt x="274" y="277"/>
                  </a:lnTo>
                  <a:lnTo>
                    <a:pt x="277" y="280"/>
                  </a:lnTo>
                  <a:lnTo>
                    <a:pt x="279" y="284"/>
                  </a:lnTo>
                  <a:lnTo>
                    <a:pt x="281" y="294"/>
                  </a:lnTo>
                  <a:lnTo>
                    <a:pt x="281" y="296"/>
                  </a:lnTo>
                  <a:lnTo>
                    <a:pt x="279" y="299"/>
                  </a:lnTo>
                  <a:lnTo>
                    <a:pt x="279" y="301"/>
                  </a:lnTo>
                  <a:lnTo>
                    <a:pt x="279" y="303"/>
                  </a:lnTo>
                  <a:lnTo>
                    <a:pt x="281" y="303"/>
                  </a:lnTo>
                  <a:lnTo>
                    <a:pt x="281" y="303"/>
                  </a:lnTo>
                  <a:lnTo>
                    <a:pt x="284" y="306"/>
                  </a:lnTo>
                  <a:lnTo>
                    <a:pt x="286" y="303"/>
                  </a:lnTo>
                  <a:lnTo>
                    <a:pt x="286" y="306"/>
                  </a:lnTo>
                  <a:lnTo>
                    <a:pt x="288" y="308"/>
                  </a:lnTo>
                  <a:lnTo>
                    <a:pt x="288" y="310"/>
                  </a:lnTo>
                  <a:lnTo>
                    <a:pt x="288" y="310"/>
                  </a:lnTo>
                  <a:lnTo>
                    <a:pt x="288" y="313"/>
                  </a:lnTo>
                  <a:lnTo>
                    <a:pt x="288" y="317"/>
                  </a:lnTo>
                  <a:lnTo>
                    <a:pt x="288" y="320"/>
                  </a:lnTo>
                  <a:lnTo>
                    <a:pt x="288" y="322"/>
                  </a:lnTo>
                  <a:lnTo>
                    <a:pt x="288" y="325"/>
                  </a:lnTo>
                  <a:lnTo>
                    <a:pt x="291" y="325"/>
                  </a:lnTo>
                  <a:lnTo>
                    <a:pt x="288" y="325"/>
                  </a:lnTo>
                  <a:lnTo>
                    <a:pt x="291" y="329"/>
                  </a:lnTo>
                  <a:lnTo>
                    <a:pt x="293" y="332"/>
                  </a:lnTo>
                  <a:lnTo>
                    <a:pt x="293" y="332"/>
                  </a:lnTo>
                  <a:lnTo>
                    <a:pt x="296" y="334"/>
                  </a:lnTo>
                  <a:lnTo>
                    <a:pt x="296" y="334"/>
                  </a:lnTo>
                  <a:lnTo>
                    <a:pt x="296" y="336"/>
                  </a:lnTo>
                  <a:lnTo>
                    <a:pt x="298" y="336"/>
                  </a:lnTo>
                  <a:lnTo>
                    <a:pt x="298" y="336"/>
                  </a:lnTo>
                  <a:lnTo>
                    <a:pt x="298" y="334"/>
                  </a:lnTo>
                  <a:lnTo>
                    <a:pt x="298" y="334"/>
                  </a:lnTo>
                  <a:lnTo>
                    <a:pt x="300" y="332"/>
                  </a:lnTo>
                  <a:lnTo>
                    <a:pt x="300" y="332"/>
                  </a:lnTo>
                  <a:lnTo>
                    <a:pt x="303" y="334"/>
                  </a:lnTo>
                  <a:lnTo>
                    <a:pt x="300" y="336"/>
                  </a:lnTo>
                  <a:lnTo>
                    <a:pt x="303" y="339"/>
                  </a:lnTo>
                  <a:lnTo>
                    <a:pt x="305" y="341"/>
                  </a:lnTo>
                  <a:lnTo>
                    <a:pt x="307" y="339"/>
                  </a:lnTo>
                  <a:lnTo>
                    <a:pt x="310" y="339"/>
                  </a:lnTo>
                  <a:lnTo>
                    <a:pt x="310" y="339"/>
                  </a:lnTo>
                  <a:lnTo>
                    <a:pt x="310" y="341"/>
                  </a:lnTo>
                  <a:lnTo>
                    <a:pt x="310" y="341"/>
                  </a:lnTo>
                  <a:lnTo>
                    <a:pt x="307" y="341"/>
                  </a:lnTo>
                  <a:lnTo>
                    <a:pt x="307" y="343"/>
                  </a:lnTo>
                  <a:lnTo>
                    <a:pt x="307" y="346"/>
                  </a:lnTo>
                  <a:lnTo>
                    <a:pt x="310" y="346"/>
                  </a:lnTo>
                  <a:lnTo>
                    <a:pt x="312" y="348"/>
                  </a:lnTo>
                  <a:lnTo>
                    <a:pt x="317" y="351"/>
                  </a:lnTo>
                  <a:lnTo>
                    <a:pt x="317" y="351"/>
                  </a:lnTo>
                  <a:lnTo>
                    <a:pt x="317" y="353"/>
                  </a:lnTo>
                  <a:lnTo>
                    <a:pt x="314" y="355"/>
                  </a:lnTo>
                  <a:lnTo>
                    <a:pt x="314" y="355"/>
                  </a:lnTo>
                  <a:lnTo>
                    <a:pt x="312" y="355"/>
                  </a:lnTo>
                  <a:lnTo>
                    <a:pt x="310" y="355"/>
                  </a:lnTo>
                  <a:lnTo>
                    <a:pt x="310" y="355"/>
                  </a:lnTo>
                  <a:lnTo>
                    <a:pt x="307" y="355"/>
                  </a:lnTo>
                  <a:lnTo>
                    <a:pt x="307" y="358"/>
                  </a:lnTo>
                  <a:lnTo>
                    <a:pt x="307" y="358"/>
                  </a:lnTo>
                  <a:lnTo>
                    <a:pt x="310" y="360"/>
                  </a:lnTo>
                  <a:lnTo>
                    <a:pt x="312" y="360"/>
                  </a:lnTo>
                  <a:lnTo>
                    <a:pt x="317" y="358"/>
                  </a:lnTo>
                  <a:lnTo>
                    <a:pt x="319" y="355"/>
                  </a:lnTo>
                  <a:lnTo>
                    <a:pt x="319" y="355"/>
                  </a:lnTo>
                  <a:lnTo>
                    <a:pt x="319" y="353"/>
                  </a:lnTo>
                  <a:lnTo>
                    <a:pt x="317" y="348"/>
                  </a:lnTo>
                  <a:lnTo>
                    <a:pt x="317" y="346"/>
                  </a:lnTo>
                  <a:lnTo>
                    <a:pt x="319" y="346"/>
                  </a:lnTo>
                  <a:lnTo>
                    <a:pt x="324" y="343"/>
                  </a:lnTo>
                  <a:lnTo>
                    <a:pt x="324" y="343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19" y="341"/>
                  </a:lnTo>
                  <a:lnTo>
                    <a:pt x="317" y="341"/>
                  </a:lnTo>
                  <a:lnTo>
                    <a:pt x="314" y="341"/>
                  </a:lnTo>
                  <a:lnTo>
                    <a:pt x="317" y="339"/>
                  </a:lnTo>
                  <a:lnTo>
                    <a:pt x="317" y="339"/>
                  </a:lnTo>
                  <a:lnTo>
                    <a:pt x="319" y="336"/>
                  </a:lnTo>
                  <a:lnTo>
                    <a:pt x="324" y="336"/>
                  </a:lnTo>
                  <a:lnTo>
                    <a:pt x="326" y="339"/>
                  </a:lnTo>
                  <a:lnTo>
                    <a:pt x="326" y="339"/>
                  </a:lnTo>
                  <a:lnTo>
                    <a:pt x="329" y="346"/>
                  </a:lnTo>
                  <a:lnTo>
                    <a:pt x="329" y="348"/>
                  </a:lnTo>
                  <a:lnTo>
                    <a:pt x="329" y="351"/>
                  </a:lnTo>
                  <a:lnTo>
                    <a:pt x="329" y="351"/>
                  </a:lnTo>
                  <a:lnTo>
                    <a:pt x="329" y="353"/>
                  </a:lnTo>
                  <a:lnTo>
                    <a:pt x="331" y="353"/>
                  </a:lnTo>
                  <a:lnTo>
                    <a:pt x="336" y="355"/>
                  </a:lnTo>
                  <a:lnTo>
                    <a:pt x="338" y="355"/>
                  </a:lnTo>
                  <a:lnTo>
                    <a:pt x="338" y="358"/>
                  </a:lnTo>
                  <a:lnTo>
                    <a:pt x="333" y="362"/>
                  </a:lnTo>
                  <a:lnTo>
                    <a:pt x="333" y="362"/>
                  </a:lnTo>
                  <a:lnTo>
                    <a:pt x="336" y="365"/>
                  </a:lnTo>
                  <a:lnTo>
                    <a:pt x="341" y="369"/>
                  </a:lnTo>
                  <a:lnTo>
                    <a:pt x="341" y="372"/>
                  </a:lnTo>
                  <a:lnTo>
                    <a:pt x="341" y="372"/>
                  </a:lnTo>
                  <a:lnTo>
                    <a:pt x="341" y="374"/>
                  </a:lnTo>
                  <a:lnTo>
                    <a:pt x="341" y="377"/>
                  </a:lnTo>
                  <a:lnTo>
                    <a:pt x="341" y="379"/>
                  </a:lnTo>
                  <a:lnTo>
                    <a:pt x="345" y="379"/>
                  </a:lnTo>
                  <a:lnTo>
                    <a:pt x="348" y="379"/>
                  </a:lnTo>
                  <a:lnTo>
                    <a:pt x="359" y="374"/>
                  </a:lnTo>
                  <a:lnTo>
                    <a:pt x="364" y="374"/>
                  </a:lnTo>
                  <a:lnTo>
                    <a:pt x="364" y="374"/>
                  </a:lnTo>
                  <a:lnTo>
                    <a:pt x="369" y="377"/>
                  </a:lnTo>
                  <a:lnTo>
                    <a:pt x="369" y="379"/>
                  </a:lnTo>
                  <a:lnTo>
                    <a:pt x="371" y="384"/>
                  </a:lnTo>
                  <a:lnTo>
                    <a:pt x="371" y="384"/>
                  </a:lnTo>
                  <a:lnTo>
                    <a:pt x="371" y="388"/>
                  </a:lnTo>
                  <a:lnTo>
                    <a:pt x="371" y="393"/>
                  </a:lnTo>
                  <a:lnTo>
                    <a:pt x="369" y="398"/>
                  </a:lnTo>
                  <a:lnTo>
                    <a:pt x="371" y="403"/>
                  </a:lnTo>
                  <a:lnTo>
                    <a:pt x="374" y="405"/>
                  </a:lnTo>
                  <a:lnTo>
                    <a:pt x="376" y="407"/>
                  </a:lnTo>
                  <a:lnTo>
                    <a:pt x="381" y="410"/>
                  </a:lnTo>
                  <a:lnTo>
                    <a:pt x="388" y="410"/>
                  </a:lnTo>
                  <a:lnTo>
                    <a:pt x="397" y="414"/>
                  </a:lnTo>
                  <a:lnTo>
                    <a:pt x="400" y="414"/>
                  </a:lnTo>
                  <a:lnTo>
                    <a:pt x="407" y="417"/>
                  </a:lnTo>
                  <a:lnTo>
                    <a:pt x="409" y="419"/>
                  </a:lnTo>
                  <a:lnTo>
                    <a:pt x="412" y="422"/>
                  </a:lnTo>
                  <a:lnTo>
                    <a:pt x="414" y="424"/>
                  </a:lnTo>
                  <a:lnTo>
                    <a:pt x="416" y="426"/>
                  </a:lnTo>
                  <a:lnTo>
                    <a:pt x="419" y="429"/>
                  </a:lnTo>
                  <a:lnTo>
                    <a:pt x="423" y="431"/>
                  </a:lnTo>
                  <a:lnTo>
                    <a:pt x="426" y="426"/>
                  </a:lnTo>
                  <a:lnTo>
                    <a:pt x="449" y="429"/>
                  </a:lnTo>
                  <a:lnTo>
                    <a:pt x="454" y="431"/>
                  </a:lnTo>
                  <a:lnTo>
                    <a:pt x="454" y="422"/>
                  </a:lnTo>
                  <a:lnTo>
                    <a:pt x="452" y="417"/>
                  </a:lnTo>
                  <a:close/>
                </a:path>
              </a:pathLst>
            </a:custGeom>
            <a:solidFill>
              <a:srgbClr val="FDAB9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0" name="Freeform 112"/>
            <p:cNvSpPr>
              <a:spLocks/>
            </p:cNvSpPr>
            <p:nvPr/>
          </p:nvSpPr>
          <p:spPr bwMode="auto">
            <a:xfrm>
              <a:off x="5410618" y="5144504"/>
              <a:ext cx="800100" cy="709613"/>
            </a:xfrm>
            <a:custGeom>
              <a:avLst/>
              <a:gdLst>
                <a:gd name="T0" fmla="*/ 428 w 504"/>
                <a:gd name="T1" fmla="*/ 286 h 447"/>
                <a:gd name="T2" fmla="*/ 402 w 504"/>
                <a:gd name="T3" fmla="*/ 265 h 447"/>
                <a:gd name="T4" fmla="*/ 395 w 504"/>
                <a:gd name="T5" fmla="*/ 246 h 447"/>
                <a:gd name="T6" fmla="*/ 372 w 504"/>
                <a:gd name="T7" fmla="*/ 244 h 447"/>
                <a:gd name="T8" fmla="*/ 369 w 504"/>
                <a:gd name="T9" fmla="*/ 227 h 447"/>
                <a:gd name="T10" fmla="*/ 360 w 504"/>
                <a:gd name="T11" fmla="*/ 218 h 447"/>
                <a:gd name="T12" fmla="*/ 345 w 504"/>
                <a:gd name="T13" fmla="*/ 213 h 447"/>
                <a:gd name="T14" fmla="*/ 355 w 504"/>
                <a:gd name="T15" fmla="*/ 215 h 447"/>
                <a:gd name="T16" fmla="*/ 348 w 504"/>
                <a:gd name="T17" fmla="*/ 230 h 447"/>
                <a:gd name="T18" fmla="*/ 341 w 504"/>
                <a:gd name="T19" fmla="*/ 227 h 447"/>
                <a:gd name="T20" fmla="*/ 343 w 504"/>
                <a:gd name="T21" fmla="*/ 220 h 447"/>
                <a:gd name="T22" fmla="*/ 341 w 504"/>
                <a:gd name="T23" fmla="*/ 211 h 447"/>
                <a:gd name="T24" fmla="*/ 331 w 504"/>
                <a:gd name="T25" fmla="*/ 204 h 447"/>
                <a:gd name="T26" fmla="*/ 327 w 504"/>
                <a:gd name="T27" fmla="*/ 206 h 447"/>
                <a:gd name="T28" fmla="*/ 319 w 504"/>
                <a:gd name="T29" fmla="*/ 197 h 447"/>
                <a:gd name="T30" fmla="*/ 319 w 504"/>
                <a:gd name="T31" fmla="*/ 180 h 447"/>
                <a:gd name="T32" fmla="*/ 310 w 504"/>
                <a:gd name="T33" fmla="*/ 173 h 447"/>
                <a:gd name="T34" fmla="*/ 303 w 504"/>
                <a:gd name="T35" fmla="*/ 144 h 447"/>
                <a:gd name="T36" fmla="*/ 303 w 504"/>
                <a:gd name="T37" fmla="*/ 128 h 447"/>
                <a:gd name="T38" fmla="*/ 286 w 504"/>
                <a:gd name="T39" fmla="*/ 128 h 447"/>
                <a:gd name="T40" fmla="*/ 246 w 504"/>
                <a:gd name="T41" fmla="*/ 100 h 447"/>
                <a:gd name="T42" fmla="*/ 244 w 504"/>
                <a:gd name="T43" fmla="*/ 107 h 447"/>
                <a:gd name="T44" fmla="*/ 229 w 504"/>
                <a:gd name="T45" fmla="*/ 107 h 447"/>
                <a:gd name="T46" fmla="*/ 218 w 504"/>
                <a:gd name="T47" fmla="*/ 109 h 447"/>
                <a:gd name="T48" fmla="*/ 201 w 504"/>
                <a:gd name="T49" fmla="*/ 111 h 447"/>
                <a:gd name="T50" fmla="*/ 173 w 504"/>
                <a:gd name="T51" fmla="*/ 102 h 447"/>
                <a:gd name="T52" fmla="*/ 158 w 504"/>
                <a:gd name="T53" fmla="*/ 74 h 447"/>
                <a:gd name="T54" fmla="*/ 147 w 504"/>
                <a:gd name="T55" fmla="*/ 52 h 447"/>
                <a:gd name="T56" fmla="*/ 135 w 504"/>
                <a:gd name="T57" fmla="*/ 40 h 447"/>
                <a:gd name="T58" fmla="*/ 123 w 504"/>
                <a:gd name="T59" fmla="*/ 29 h 447"/>
                <a:gd name="T60" fmla="*/ 104 w 504"/>
                <a:gd name="T61" fmla="*/ 14 h 447"/>
                <a:gd name="T62" fmla="*/ 90 w 504"/>
                <a:gd name="T63" fmla="*/ 3 h 447"/>
                <a:gd name="T64" fmla="*/ 78 w 504"/>
                <a:gd name="T65" fmla="*/ 3 h 447"/>
                <a:gd name="T66" fmla="*/ 2 w 504"/>
                <a:gd name="T67" fmla="*/ 74 h 447"/>
                <a:gd name="T68" fmla="*/ 16 w 504"/>
                <a:gd name="T69" fmla="*/ 92 h 447"/>
                <a:gd name="T70" fmla="*/ 23 w 504"/>
                <a:gd name="T71" fmla="*/ 97 h 447"/>
                <a:gd name="T72" fmla="*/ 38 w 504"/>
                <a:gd name="T73" fmla="*/ 95 h 447"/>
                <a:gd name="T74" fmla="*/ 59 w 504"/>
                <a:gd name="T75" fmla="*/ 116 h 447"/>
                <a:gd name="T76" fmla="*/ 57 w 504"/>
                <a:gd name="T77" fmla="*/ 126 h 447"/>
                <a:gd name="T78" fmla="*/ 52 w 504"/>
                <a:gd name="T79" fmla="*/ 152 h 447"/>
                <a:gd name="T80" fmla="*/ 45 w 504"/>
                <a:gd name="T81" fmla="*/ 175 h 447"/>
                <a:gd name="T82" fmla="*/ 57 w 504"/>
                <a:gd name="T83" fmla="*/ 197 h 447"/>
                <a:gd name="T84" fmla="*/ 94 w 504"/>
                <a:gd name="T85" fmla="*/ 232 h 447"/>
                <a:gd name="T86" fmla="*/ 132 w 504"/>
                <a:gd name="T87" fmla="*/ 256 h 447"/>
                <a:gd name="T88" fmla="*/ 156 w 504"/>
                <a:gd name="T89" fmla="*/ 286 h 447"/>
                <a:gd name="T90" fmla="*/ 265 w 504"/>
                <a:gd name="T91" fmla="*/ 343 h 447"/>
                <a:gd name="T92" fmla="*/ 272 w 504"/>
                <a:gd name="T93" fmla="*/ 365 h 447"/>
                <a:gd name="T94" fmla="*/ 286 w 504"/>
                <a:gd name="T95" fmla="*/ 376 h 447"/>
                <a:gd name="T96" fmla="*/ 298 w 504"/>
                <a:gd name="T97" fmla="*/ 367 h 447"/>
                <a:gd name="T98" fmla="*/ 315 w 504"/>
                <a:gd name="T99" fmla="*/ 374 h 447"/>
                <a:gd name="T100" fmla="*/ 329 w 504"/>
                <a:gd name="T101" fmla="*/ 367 h 447"/>
                <a:gd name="T102" fmla="*/ 336 w 504"/>
                <a:gd name="T103" fmla="*/ 369 h 447"/>
                <a:gd name="T104" fmla="*/ 355 w 504"/>
                <a:gd name="T105" fmla="*/ 372 h 447"/>
                <a:gd name="T106" fmla="*/ 374 w 504"/>
                <a:gd name="T107" fmla="*/ 362 h 447"/>
                <a:gd name="T108" fmla="*/ 409 w 504"/>
                <a:gd name="T109" fmla="*/ 367 h 447"/>
                <a:gd name="T110" fmla="*/ 440 w 504"/>
                <a:gd name="T111" fmla="*/ 386 h 447"/>
                <a:gd name="T112" fmla="*/ 461 w 504"/>
                <a:gd name="T113" fmla="*/ 412 h 447"/>
                <a:gd name="T114" fmla="*/ 471 w 504"/>
                <a:gd name="T115" fmla="*/ 447 h 447"/>
                <a:gd name="T116" fmla="*/ 499 w 504"/>
                <a:gd name="T117" fmla="*/ 339 h 447"/>
                <a:gd name="T118" fmla="*/ 464 w 504"/>
                <a:gd name="T119" fmla="*/ 32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04" h="447">
                  <a:moveTo>
                    <a:pt x="447" y="298"/>
                  </a:moveTo>
                  <a:lnTo>
                    <a:pt x="445" y="296"/>
                  </a:lnTo>
                  <a:lnTo>
                    <a:pt x="443" y="294"/>
                  </a:lnTo>
                  <a:lnTo>
                    <a:pt x="440" y="291"/>
                  </a:lnTo>
                  <a:lnTo>
                    <a:pt x="438" y="289"/>
                  </a:lnTo>
                  <a:lnTo>
                    <a:pt x="431" y="286"/>
                  </a:lnTo>
                  <a:lnTo>
                    <a:pt x="428" y="286"/>
                  </a:lnTo>
                  <a:lnTo>
                    <a:pt x="419" y="282"/>
                  </a:lnTo>
                  <a:lnTo>
                    <a:pt x="412" y="282"/>
                  </a:lnTo>
                  <a:lnTo>
                    <a:pt x="407" y="279"/>
                  </a:lnTo>
                  <a:lnTo>
                    <a:pt x="405" y="277"/>
                  </a:lnTo>
                  <a:lnTo>
                    <a:pt x="402" y="275"/>
                  </a:lnTo>
                  <a:lnTo>
                    <a:pt x="400" y="270"/>
                  </a:lnTo>
                  <a:lnTo>
                    <a:pt x="402" y="265"/>
                  </a:lnTo>
                  <a:lnTo>
                    <a:pt x="402" y="260"/>
                  </a:lnTo>
                  <a:lnTo>
                    <a:pt x="402" y="256"/>
                  </a:lnTo>
                  <a:lnTo>
                    <a:pt x="402" y="256"/>
                  </a:lnTo>
                  <a:lnTo>
                    <a:pt x="400" y="251"/>
                  </a:lnTo>
                  <a:lnTo>
                    <a:pt x="400" y="249"/>
                  </a:lnTo>
                  <a:lnTo>
                    <a:pt x="395" y="246"/>
                  </a:lnTo>
                  <a:lnTo>
                    <a:pt x="395" y="246"/>
                  </a:lnTo>
                  <a:lnTo>
                    <a:pt x="390" y="246"/>
                  </a:lnTo>
                  <a:lnTo>
                    <a:pt x="379" y="251"/>
                  </a:lnTo>
                  <a:lnTo>
                    <a:pt x="376" y="251"/>
                  </a:lnTo>
                  <a:lnTo>
                    <a:pt x="372" y="251"/>
                  </a:lnTo>
                  <a:lnTo>
                    <a:pt x="372" y="249"/>
                  </a:lnTo>
                  <a:lnTo>
                    <a:pt x="372" y="246"/>
                  </a:lnTo>
                  <a:lnTo>
                    <a:pt x="372" y="244"/>
                  </a:lnTo>
                  <a:lnTo>
                    <a:pt x="372" y="244"/>
                  </a:lnTo>
                  <a:lnTo>
                    <a:pt x="372" y="241"/>
                  </a:lnTo>
                  <a:lnTo>
                    <a:pt x="367" y="237"/>
                  </a:lnTo>
                  <a:lnTo>
                    <a:pt x="364" y="234"/>
                  </a:lnTo>
                  <a:lnTo>
                    <a:pt x="364" y="234"/>
                  </a:lnTo>
                  <a:lnTo>
                    <a:pt x="369" y="230"/>
                  </a:lnTo>
                  <a:lnTo>
                    <a:pt x="369" y="227"/>
                  </a:lnTo>
                  <a:lnTo>
                    <a:pt x="367" y="227"/>
                  </a:lnTo>
                  <a:lnTo>
                    <a:pt x="362" y="225"/>
                  </a:lnTo>
                  <a:lnTo>
                    <a:pt x="360" y="225"/>
                  </a:lnTo>
                  <a:lnTo>
                    <a:pt x="360" y="223"/>
                  </a:lnTo>
                  <a:lnTo>
                    <a:pt x="360" y="223"/>
                  </a:lnTo>
                  <a:lnTo>
                    <a:pt x="360" y="220"/>
                  </a:lnTo>
                  <a:lnTo>
                    <a:pt x="360" y="218"/>
                  </a:lnTo>
                  <a:lnTo>
                    <a:pt x="357" y="211"/>
                  </a:lnTo>
                  <a:lnTo>
                    <a:pt x="357" y="211"/>
                  </a:lnTo>
                  <a:lnTo>
                    <a:pt x="355" y="208"/>
                  </a:lnTo>
                  <a:lnTo>
                    <a:pt x="350" y="208"/>
                  </a:lnTo>
                  <a:lnTo>
                    <a:pt x="348" y="211"/>
                  </a:lnTo>
                  <a:lnTo>
                    <a:pt x="348" y="211"/>
                  </a:lnTo>
                  <a:lnTo>
                    <a:pt x="345" y="213"/>
                  </a:lnTo>
                  <a:lnTo>
                    <a:pt x="348" y="213"/>
                  </a:lnTo>
                  <a:lnTo>
                    <a:pt x="350" y="213"/>
                  </a:lnTo>
                  <a:lnTo>
                    <a:pt x="355" y="213"/>
                  </a:lnTo>
                  <a:lnTo>
                    <a:pt x="355" y="213"/>
                  </a:lnTo>
                  <a:lnTo>
                    <a:pt x="355" y="213"/>
                  </a:lnTo>
                  <a:lnTo>
                    <a:pt x="355" y="215"/>
                  </a:lnTo>
                  <a:lnTo>
                    <a:pt x="355" y="215"/>
                  </a:lnTo>
                  <a:lnTo>
                    <a:pt x="350" y="218"/>
                  </a:lnTo>
                  <a:lnTo>
                    <a:pt x="348" y="218"/>
                  </a:lnTo>
                  <a:lnTo>
                    <a:pt x="348" y="220"/>
                  </a:lnTo>
                  <a:lnTo>
                    <a:pt x="350" y="225"/>
                  </a:lnTo>
                  <a:lnTo>
                    <a:pt x="350" y="227"/>
                  </a:lnTo>
                  <a:lnTo>
                    <a:pt x="350" y="227"/>
                  </a:lnTo>
                  <a:lnTo>
                    <a:pt x="348" y="230"/>
                  </a:lnTo>
                  <a:lnTo>
                    <a:pt x="343" y="232"/>
                  </a:lnTo>
                  <a:lnTo>
                    <a:pt x="341" y="232"/>
                  </a:lnTo>
                  <a:lnTo>
                    <a:pt x="338" y="230"/>
                  </a:lnTo>
                  <a:lnTo>
                    <a:pt x="338" y="230"/>
                  </a:lnTo>
                  <a:lnTo>
                    <a:pt x="338" y="227"/>
                  </a:lnTo>
                  <a:lnTo>
                    <a:pt x="341" y="227"/>
                  </a:lnTo>
                  <a:lnTo>
                    <a:pt x="341" y="227"/>
                  </a:lnTo>
                  <a:lnTo>
                    <a:pt x="343" y="227"/>
                  </a:lnTo>
                  <a:lnTo>
                    <a:pt x="345" y="227"/>
                  </a:lnTo>
                  <a:lnTo>
                    <a:pt x="345" y="227"/>
                  </a:lnTo>
                  <a:lnTo>
                    <a:pt x="348" y="225"/>
                  </a:lnTo>
                  <a:lnTo>
                    <a:pt x="348" y="223"/>
                  </a:lnTo>
                  <a:lnTo>
                    <a:pt x="348" y="223"/>
                  </a:lnTo>
                  <a:lnTo>
                    <a:pt x="343" y="220"/>
                  </a:lnTo>
                  <a:lnTo>
                    <a:pt x="341" y="218"/>
                  </a:lnTo>
                  <a:lnTo>
                    <a:pt x="338" y="218"/>
                  </a:lnTo>
                  <a:lnTo>
                    <a:pt x="338" y="215"/>
                  </a:lnTo>
                  <a:lnTo>
                    <a:pt x="338" y="213"/>
                  </a:lnTo>
                  <a:lnTo>
                    <a:pt x="341" y="213"/>
                  </a:lnTo>
                  <a:lnTo>
                    <a:pt x="341" y="213"/>
                  </a:lnTo>
                  <a:lnTo>
                    <a:pt x="341" y="211"/>
                  </a:lnTo>
                  <a:lnTo>
                    <a:pt x="341" y="211"/>
                  </a:lnTo>
                  <a:lnTo>
                    <a:pt x="338" y="211"/>
                  </a:lnTo>
                  <a:lnTo>
                    <a:pt x="336" y="213"/>
                  </a:lnTo>
                  <a:lnTo>
                    <a:pt x="334" y="211"/>
                  </a:lnTo>
                  <a:lnTo>
                    <a:pt x="331" y="208"/>
                  </a:lnTo>
                  <a:lnTo>
                    <a:pt x="334" y="206"/>
                  </a:lnTo>
                  <a:lnTo>
                    <a:pt x="331" y="204"/>
                  </a:lnTo>
                  <a:lnTo>
                    <a:pt x="331" y="204"/>
                  </a:lnTo>
                  <a:lnTo>
                    <a:pt x="329" y="206"/>
                  </a:lnTo>
                  <a:lnTo>
                    <a:pt x="329" y="206"/>
                  </a:lnTo>
                  <a:lnTo>
                    <a:pt x="329" y="208"/>
                  </a:lnTo>
                  <a:lnTo>
                    <a:pt x="329" y="208"/>
                  </a:lnTo>
                  <a:lnTo>
                    <a:pt x="327" y="208"/>
                  </a:lnTo>
                  <a:lnTo>
                    <a:pt x="327" y="206"/>
                  </a:lnTo>
                  <a:lnTo>
                    <a:pt x="327" y="206"/>
                  </a:lnTo>
                  <a:lnTo>
                    <a:pt x="324" y="204"/>
                  </a:lnTo>
                  <a:lnTo>
                    <a:pt x="324" y="204"/>
                  </a:lnTo>
                  <a:lnTo>
                    <a:pt x="322" y="201"/>
                  </a:lnTo>
                  <a:lnTo>
                    <a:pt x="319" y="197"/>
                  </a:lnTo>
                  <a:lnTo>
                    <a:pt x="322" y="197"/>
                  </a:lnTo>
                  <a:lnTo>
                    <a:pt x="319" y="197"/>
                  </a:lnTo>
                  <a:lnTo>
                    <a:pt x="319" y="194"/>
                  </a:lnTo>
                  <a:lnTo>
                    <a:pt x="319" y="192"/>
                  </a:lnTo>
                  <a:lnTo>
                    <a:pt x="319" y="189"/>
                  </a:lnTo>
                  <a:lnTo>
                    <a:pt x="319" y="185"/>
                  </a:lnTo>
                  <a:lnTo>
                    <a:pt x="319" y="182"/>
                  </a:lnTo>
                  <a:lnTo>
                    <a:pt x="319" y="182"/>
                  </a:lnTo>
                  <a:lnTo>
                    <a:pt x="319" y="180"/>
                  </a:lnTo>
                  <a:lnTo>
                    <a:pt x="317" y="178"/>
                  </a:lnTo>
                  <a:lnTo>
                    <a:pt x="317" y="175"/>
                  </a:lnTo>
                  <a:lnTo>
                    <a:pt x="315" y="178"/>
                  </a:lnTo>
                  <a:lnTo>
                    <a:pt x="312" y="175"/>
                  </a:lnTo>
                  <a:lnTo>
                    <a:pt x="312" y="175"/>
                  </a:lnTo>
                  <a:lnTo>
                    <a:pt x="310" y="175"/>
                  </a:lnTo>
                  <a:lnTo>
                    <a:pt x="310" y="173"/>
                  </a:lnTo>
                  <a:lnTo>
                    <a:pt x="310" y="171"/>
                  </a:lnTo>
                  <a:lnTo>
                    <a:pt x="312" y="168"/>
                  </a:lnTo>
                  <a:lnTo>
                    <a:pt x="312" y="166"/>
                  </a:lnTo>
                  <a:lnTo>
                    <a:pt x="310" y="156"/>
                  </a:lnTo>
                  <a:lnTo>
                    <a:pt x="308" y="152"/>
                  </a:lnTo>
                  <a:lnTo>
                    <a:pt x="305" y="149"/>
                  </a:lnTo>
                  <a:lnTo>
                    <a:pt x="303" y="144"/>
                  </a:lnTo>
                  <a:lnTo>
                    <a:pt x="303" y="142"/>
                  </a:lnTo>
                  <a:lnTo>
                    <a:pt x="305" y="142"/>
                  </a:lnTo>
                  <a:lnTo>
                    <a:pt x="305" y="140"/>
                  </a:lnTo>
                  <a:lnTo>
                    <a:pt x="305" y="135"/>
                  </a:lnTo>
                  <a:lnTo>
                    <a:pt x="305" y="133"/>
                  </a:lnTo>
                  <a:lnTo>
                    <a:pt x="303" y="128"/>
                  </a:lnTo>
                  <a:lnTo>
                    <a:pt x="303" y="128"/>
                  </a:lnTo>
                  <a:lnTo>
                    <a:pt x="303" y="128"/>
                  </a:lnTo>
                  <a:lnTo>
                    <a:pt x="300" y="123"/>
                  </a:lnTo>
                  <a:lnTo>
                    <a:pt x="298" y="123"/>
                  </a:lnTo>
                  <a:lnTo>
                    <a:pt x="293" y="126"/>
                  </a:lnTo>
                  <a:lnTo>
                    <a:pt x="291" y="128"/>
                  </a:lnTo>
                  <a:lnTo>
                    <a:pt x="289" y="128"/>
                  </a:lnTo>
                  <a:lnTo>
                    <a:pt x="286" y="128"/>
                  </a:lnTo>
                  <a:lnTo>
                    <a:pt x="260" y="118"/>
                  </a:lnTo>
                  <a:lnTo>
                    <a:pt x="255" y="107"/>
                  </a:lnTo>
                  <a:lnTo>
                    <a:pt x="255" y="104"/>
                  </a:lnTo>
                  <a:lnTo>
                    <a:pt x="255" y="104"/>
                  </a:lnTo>
                  <a:lnTo>
                    <a:pt x="253" y="100"/>
                  </a:lnTo>
                  <a:lnTo>
                    <a:pt x="248" y="100"/>
                  </a:lnTo>
                  <a:lnTo>
                    <a:pt x="246" y="100"/>
                  </a:lnTo>
                  <a:lnTo>
                    <a:pt x="246" y="102"/>
                  </a:lnTo>
                  <a:lnTo>
                    <a:pt x="244" y="102"/>
                  </a:lnTo>
                  <a:lnTo>
                    <a:pt x="246" y="104"/>
                  </a:lnTo>
                  <a:lnTo>
                    <a:pt x="246" y="104"/>
                  </a:lnTo>
                  <a:lnTo>
                    <a:pt x="244" y="107"/>
                  </a:lnTo>
                  <a:lnTo>
                    <a:pt x="244" y="107"/>
                  </a:lnTo>
                  <a:lnTo>
                    <a:pt x="244" y="107"/>
                  </a:lnTo>
                  <a:lnTo>
                    <a:pt x="244" y="104"/>
                  </a:lnTo>
                  <a:lnTo>
                    <a:pt x="244" y="104"/>
                  </a:lnTo>
                  <a:lnTo>
                    <a:pt x="239" y="104"/>
                  </a:lnTo>
                  <a:lnTo>
                    <a:pt x="237" y="102"/>
                  </a:lnTo>
                  <a:lnTo>
                    <a:pt x="237" y="102"/>
                  </a:lnTo>
                  <a:lnTo>
                    <a:pt x="234" y="104"/>
                  </a:lnTo>
                  <a:lnTo>
                    <a:pt x="229" y="107"/>
                  </a:lnTo>
                  <a:lnTo>
                    <a:pt x="227" y="104"/>
                  </a:lnTo>
                  <a:lnTo>
                    <a:pt x="225" y="102"/>
                  </a:lnTo>
                  <a:lnTo>
                    <a:pt x="222" y="109"/>
                  </a:lnTo>
                  <a:lnTo>
                    <a:pt x="222" y="109"/>
                  </a:lnTo>
                  <a:lnTo>
                    <a:pt x="220" y="111"/>
                  </a:lnTo>
                  <a:lnTo>
                    <a:pt x="218" y="111"/>
                  </a:lnTo>
                  <a:lnTo>
                    <a:pt x="218" y="109"/>
                  </a:lnTo>
                  <a:lnTo>
                    <a:pt x="215" y="109"/>
                  </a:lnTo>
                  <a:lnTo>
                    <a:pt x="213" y="109"/>
                  </a:lnTo>
                  <a:lnTo>
                    <a:pt x="210" y="109"/>
                  </a:lnTo>
                  <a:lnTo>
                    <a:pt x="210" y="107"/>
                  </a:lnTo>
                  <a:lnTo>
                    <a:pt x="208" y="111"/>
                  </a:lnTo>
                  <a:lnTo>
                    <a:pt x="206" y="109"/>
                  </a:lnTo>
                  <a:lnTo>
                    <a:pt x="201" y="111"/>
                  </a:lnTo>
                  <a:lnTo>
                    <a:pt x="189" y="111"/>
                  </a:lnTo>
                  <a:lnTo>
                    <a:pt x="187" y="111"/>
                  </a:lnTo>
                  <a:lnTo>
                    <a:pt x="187" y="109"/>
                  </a:lnTo>
                  <a:lnTo>
                    <a:pt x="187" y="107"/>
                  </a:lnTo>
                  <a:lnTo>
                    <a:pt x="184" y="104"/>
                  </a:lnTo>
                  <a:lnTo>
                    <a:pt x="177" y="100"/>
                  </a:lnTo>
                  <a:lnTo>
                    <a:pt x="173" y="102"/>
                  </a:lnTo>
                  <a:lnTo>
                    <a:pt x="168" y="100"/>
                  </a:lnTo>
                  <a:lnTo>
                    <a:pt x="166" y="88"/>
                  </a:lnTo>
                  <a:lnTo>
                    <a:pt x="163" y="81"/>
                  </a:lnTo>
                  <a:lnTo>
                    <a:pt x="161" y="78"/>
                  </a:lnTo>
                  <a:lnTo>
                    <a:pt x="161" y="76"/>
                  </a:lnTo>
                  <a:lnTo>
                    <a:pt x="158" y="76"/>
                  </a:lnTo>
                  <a:lnTo>
                    <a:pt x="158" y="74"/>
                  </a:lnTo>
                  <a:lnTo>
                    <a:pt x="158" y="71"/>
                  </a:lnTo>
                  <a:lnTo>
                    <a:pt x="158" y="71"/>
                  </a:lnTo>
                  <a:lnTo>
                    <a:pt x="158" y="69"/>
                  </a:lnTo>
                  <a:lnTo>
                    <a:pt x="151" y="59"/>
                  </a:lnTo>
                  <a:lnTo>
                    <a:pt x="147" y="50"/>
                  </a:lnTo>
                  <a:lnTo>
                    <a:pt x="147" y="50"/>
                  </a:lnTo>
                  <a:lnTo>
                    <a:pt x="147" y="52"/>
                  </a:lnTo>
                  <a:lnTo>
                    <a:pt x="144" y="52"/>
                  </a:lnTo>
                  <a:lnTo>
                    <a:pt x="144" y="50"/>
                  </a:lnTo>
                  <a:lnTo>
                    <a:pt x="144" y="50"/>
                  </a:lnTo>
                  <a:lnTo>
                    <a:pt x="142" y="47"/>
                  </a:lnTo>
                  <a:lnTo>
                    <a:pt x="139" y="47"/>
                  </a:lnTo>
                  <a:lnTo>
                    <a:pt x="137" y="45"/>
                  </a:lnTo>
                  <a:lnTo>
                    <a:pt x="135" y="40"/>
                  </a:lnTo>
                  <a:lnTo>
                    <a:pt x="135" y="40"/>
                  </a:lnTo>
                  <a:lnTo>
                    <a:pt x="132" y="40"/>
                  </a:lnTo>
                  <a:lnTo>
                    <a:pt x="135" y="40"/>
                  </a:lnTo>
                  <a:lnTo>
                    <a:pt x="132" y="40"/>
                  </a:lnTo>
                  <a:lnTo>
                    <a:pt x="132" y="38"/>
                  </a:lnTo>
                  <a:lnTo>
                    <a:pt x="128" y="33"/>
                  </a:lnTo>
                  <a:lnTo>
                    <a:pt x="123" y="29"/>
                  </a:lnTo>
                  <a:lnTo>
                    <a:pt x="123" y="29"/>
                  </a:lnTo>
                  <a:lnTo>
                    <a:pt x="118" y="31"/>
                  </a:lnTo>
                  <a:lnTo>
                    <a:pt x="113" y="29"/>
                  </a:lnTo>
                  <a:lnTo>
                    <a:pt x="109" y="24"/>
                  </a:lnTo>
                  <a:lnTo>
                    <a:pt x="109" y="21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99" y="14"/>
                  </a:lnTo>
                  <a:lnTo>
                    <a:pt x="97" y="10"/>
                  </a:lnTo>
                  <a:lnTo>
                    <a:pt x="97" y="7"/>
                  </a:lnTo>
                  <a:lnTo>
                    <a:pt x="94" y="5"/>
                  </a:lnTo>
                  <a:lnTo>
                    <a:pt x="90" y="3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85" y="3"/>
                  </a:lnTo>
                  <a:lnTo>
                    <a:pt x="83" y="3"/>
                  </a:lnTo>
                  <a:lnTo>
                    <a:pt x="80" y="0"/>
                  </a:lnTo>
                  <a:lnTo>
                    <a:pt x="78" y="0"/>
                  </a:lnTo>
                  <a:lnTo>
                    <a:pt x="78" y="3"/>
                  </a:lnTo>
                  <a:lnTo>
                    <a:pt x="78" y="5"/>
                  </a:lnTo>
                  <a:lnTo>
                    <a:pt x="76" y="3"/>
                  </a:lnTo>
                  <a:lnTo>
                    <a:pt x="45" y="38"/>
                  </a:lnTo>
                  <a:lnTo>
                    <a:pt x="12" y="64"/>
                  </a:lnTo>
                  <a:lnTo>
                    <a:pt x="9" y="66"/>
                  </a:lnTo>
                  <a:lnTo>
                    <a:pt x="0" y="66"/>
                  </a:lnTo>
                  <a:lnTo>
                    <a:pt x="2" y="74"/>
                  </a:lnTo>
                  <a:lnTo>
                    <a:pt x="4" y="76"/>
                  </a:lnTo>
                  <a:lnTo>
                    <a:pt x="9" y="78"/>
                  </a:lnTo>
                  <a:lnTo>
                    <a:pt x="9" y="81"/>
                  </a:lnTo>
                  <a:lnTo>
                    <a:pt x="12" y="83"/>
                  </a:lnTo>
                  <a:lnTo>
                    <a:pt x="14" y="85"/>
                  </a:lnTo>
                  <a:lnTo>
                    <a:pt x="14" y="88"/>
                  </a:lnTo>
                  <a:lnTo>
                    <a:pt x="16" y="92"/>
                  </a:lnTo>
                  <a:lnTo>
                    <a:pt x="16" y="92"/>
                  </a:lnTo>
                  <a:lnTo>
                    <a:pt x="19" y="95"/>
                  </a:lnTo>
                  <a:lnTo>
                    <a:pt x="19" y="95"/>
                  </a:lnTo>
                  <a:lnTo>
                    <a:pt x="21" y="95"/>
                  </a:lnTo>
                  <a:lnTo>
                    <a:pt x="23" y="97"/>
                  </a:lnTo>
                  <a:lnTo>
                    <a:pt x="23" y="97"/>
                  </a:lnTo>
                  <a:lnTo>
                    <a:pt x="23" y="97"/>
                  </a:lnTo>
                  <a:lnTo>
                    <a:pt x="26" y="97"/>
                  </a:lnTo>
                  <a:lnTo>
                    <a:pt x="28" y="97"/>
                  </a:lnTo>
                  <a:lnTo>
                    <a:pt x="28" y="97"/>
                  </a:lnTo>
                  <a:lnTo>
                    <a:pt x="31" y="97"/>
                  </a:lnTo>
                  <a:lnTo>
                    <a:pt x="33" y="95"/>
                  </a:lnTo>
                  <a:lnTo>
                    <a:pt x="35" y="95"/>
                  </a:lnTo>
                  <a:lnTo>
                    <a:pt x="38" y="95"/>
                  </a:lnTo>
                  <a:lnTo>
                    <a:pt x="40" y="100"/>
                  </a:lnTo>
                  <a:lnTo>
                    <a:pt x="52" y="100"/>
                  </a:lnTo>
                  <a:lnTo>
                    <a:pt x="54" y="102"/>
                  </a:lnTo>
                  <a:lnTo>
                    <a:pt x="54" y="102"/>
                  </a:lnTo>
                  <a:lnTo>
                    <a:pt x="57" y="104"/>
                  </a:lnTo>
                  <a:lnTo>
                    <a:pt x="59" y="109"/>
                  </a:lnTo>
                  <a:lnTo>
                    <a:pt x="59" y="116"/>
                  </a:lnTo>
                  <a:lnTo>
                    <a:pt x="59" y="118"/>
                  </a:lnTo>
                  <a:lnTo>
                    <a:pt x="59" y="121"/>
                  </a:lnTo>
                  <a:lnTo>
                    <a:pt x="59" y="121"/>
                  </a:lnTo>
                  <a:lnTo>
                    <a:pt x="59" y="121"/>
                  </a:lnTo>
                  <a:lnTo>
                    <a:pt x="57" y="126"/>
                  </a:lnTo>
                  <a:lnTo>
                    <a:pt x="57" y="126"/>
                  </a:lnTo>
                  <a:lnTo>
                    <a:pt x="57" y="126"/>
                  </a:lnTo>
                  <a:lnTo>
                    <a:pt x="59" y="128"/>
                  </a:lnTo>
                  <a:lnTo>
                    <a:pt x="59" y="133"/>
                  </a:lnTo>
                  <a:lnTo>
                    <a:pt x="57" y="137"/>
                  </a:lnTo>
                  <a:lnTo>
                    <a:pt x="57" y="140"/>
                  </a:lnTo>
                  <a:lnTo>
                    <a:pt x="54" y="142"/>
                  </a:lnTo>
                  <a:lnTo>
                    <a:pt x="54" y="147"/>
                  </a:lnTo>
                  <a:lnTo>
                    <a:pt x="52" y="152"/>
                  </a:lnTo>
                  <a:lnTo>
                    <a:pt x="49" y="159"/>
                  </a:lnTo>
                  <a:lnTo>
                    <a:pt x="49" y="161"/>
                  </a:lnTo>
                  <a:lnTo>
                    <a:pt x="49" y="163"/>
                  </a:lnTo>
                  <a:lnTo>
                    <a:pt x="49" y="163"/>
                  </a:lnTo>
                  <a:lnTo>
                    <a:pt x="47" y="168"/>
                  </a:lnTo>
                  <a:lnTo>
                    <a:pt x="45" y="173"/>
                  </a:lnTo>
                  <a:lnTo>
                    <a:pt x="45" y="175"/>
                  </a:lnTo>
                  <a:lnTo>
                    <a:pt x="45" y="180"/>
                  </a:lnTo>
                  <a:lnTo>
                    <a:pt x="45" y="180"/>
                  </a:lnTo>
                  <a:lnTo>
                    <a:pt x="45" y="180"/>
                  </a:lnTo>
                  <a:lnTo>
                    <a:pt x="45" y="185"/>
                  </a:lnTo>
                  <a:lnTo>
                    <a:pt x="52" y="192"/>
                  </a:lnTo>
                  <a:lnTo>
                    <a:pt x="54" y="197"/>
                  </a:lnTo>
                  <a:lnTo>
                    <a:pt x="57" y="197"/>
                  </a:lnTo>
                  <a:lnTo>
                    <a:pt x="66" y="201"/>
                  </a:lnTo>
                  <a:lnTo>
                    <a:pt x="71" y="213"/>
                  </a:lnTo>
                  <a:lnTo>
                    <a:pt x="78" y="215"/>
                  </a:lnTo>
                  <a:lnTo>
                    <a:pt x="83" y="218"/>
                  </a:lnTo>
                  <a:lnTo>
                    <a:pt x="87" y="223"/>
                  </a:lnTo>
                  <a:lnTo>
                    <a:pt x="92" y="230"/>
                  </a:lnTo>
                  <a:lnTo>
                    <a:pt x="94" y="232"/>
                  </a:lnTo>
                  <a:lnTo>
                    <a:pt x="97" y="237"/>
                  </a:lnTo>
                  <a:lnTo>
                    <a:pt x="99" y="239"/>
                  </a:lnTo>
                  <a:lnTo>
                    <a:pt x="102" y="239"/>
                  </a:lnTo>
                  <a:lnTo>
                    <a:pt x="102" y="239"/>
                  </a:lnTo>
                  <a:lnTo>
                    <a:pt x="118" y="246"/>
                  </a:lnTo>
                  <a:lnTo>
                    <a:pt x="123" y="249"/>
                  </a:lnTo>
                  <a:lnTo>
                    <a:pt x="132" y="256"/>
                  </a:lnTo>
                  <a:lnTo>
                    <a:pt x="132" y="258"/>
                  </a:lnTo>
                  <a:lnTo>
                    <a:pt x="132" y="258"/>
                  </a:lnTo>
                  <a:lnTo>
                    <a:pt x="135" y="272"/>
                  </a:lnTo>
                  <a:lnTo>
                    <a:pt x="135" y="275"/>
                  </a:lnTo>
                  <a:lnTo>
                    <a:pt x="144" y="279"/>
                  </a:lnTo>
                  <a:lnTo>
                    <a:pt x="147" y="282"/>
                  </a:lnTo>
                  <a:lnTo>
                    <a:pt x="156" y="286"/>
                  </a:lnTo>
                  <a:lnTo>
                    <a:pt x="237" y="329"/>
                  </a:lnTo>
                  <a:lnTo>
                    <a:pt x="244" y="329"/>
                  </a:lnTo>
                  <a:lnTo>
                    <a:pt x="251" y="329"/>
                  </a:lnTo>
                  <a:lnTo>
                    <a:pt x="253" y="329"/>
                  </a:lnTo>
                  <a:lnTo>
                    <a:pt x="263" y="334"/>
                  </a:lnTo>
                  <a:lnTo>
                    <a:pt x="265" y="339"/>
                  </a:lnTo>
                  <a:lnTo>
                    <a:pt x="265" y="343"/>
                  </a:lnTo>
                  <a:lnTo>
                    <a:pt x="265" y="343"/>
                  </a:lnTo>
                  <a:lnTo>
                    <a:pt x="260" y="346"/>
                  </a:lnTo>
                  <a:lnTo>
                    <a:pt x="260" y="346"/>
                  </a:lnTo>
                  <a:lnTo>
                    <a:pt x="260" y="346"/>
                  </a:lnTo>
                  <a:lnTo>
                    <a:pt x="265" y="350"/>
                  </a:lnTo>
                  <a:lnTo>
                    <a:pt x="270" y="360"/>
                  </a:lnTo>
                  <a:lnTo>
                    <a:pt x="272" y="365"/>
                  </a:lnTo>
                  <a:lnTo>
                    <a:pt x="277" y="365"/>
                  </a:lnTo>
                  <a:lnTo>
                    <a:pt x="279" y="367"/>
                  </a:lnTo>
                  <a:lnTo>
                    <a:pt x="279" y="367"/>
                  </a:lnTo>
                  <a:lnTo>
                    <a:pt x="282" y="372"/>
                  </a:lnTo>
                  <a:lnTo>
                    <a:pt x="284" y="376"/>
                  </a:lnTo>
                  <a:lnTo>
                    <a:pt x="284" y="376"/>
                  </a:lnTo>
                  <a:lnTo>
                    <a:pt x="286" y="376"/>
                  </a:lnTo>
                  <a:lnTo>
                    <a:pt x="289" y="379"/>
                  </a:lnTo>
                  <a:lnTo>
                    <a:pt x="289" y="379"/>
                  </a:lnTo>
                  <a:lnTo>
                    <a:pt x="291" y="376"/>
                  </a:lnTo>
                  <a:lnTo>
                    <a:pt x="291" y="374"/>
                  </a:lnTo>
                  <a:lnTo>
                    <a:pt x="291" y="372"/>
                  </a:lnTo>
                  <a:lnTo>
                    <a:pt x="298" y="369"/>
                  </a:lnTo>
                  <a:lnTo>
                    <a:pt x="298" y="367"/>
                  </a:lnTo>
                  <a:lnTo>
                    <a:pt x="298" y="369"/>
                  </a:lnTo>
                  <a:lnTo>
                    <a:pt x="300" y="369"/>
                  </a:lnTo>
                  <a:lnTo>
                    <a:pt x="303" y="372"/>
                  </a:lnTo>
                  <a:lnTo>
                    <a:pt x="303" y="372"/>
                  </a:lnTo>
                  <a:lnTo>
                    <a:pt x="305" y="372"/>
                  </a:lnTo>
                  <a:lnTo>
                    <a:pt x="310" y="374"/>
                  </a:lnTo>
                  <a:lnTo>
                    <a:pt x="315" y="374"/>
                  </a:lnTo>
                  <a:lnTo>
                    <a:pt x="317" y="374"/>
                  </a:lnTo>
                  <a:lnTo>
                    <a:pt x="322" y="372"/>
                  </a:lnTo>
                  <a:lnTo>
                    <a:pt x="327" y="369"/>
                  </a:lnTo>
                  <a:lnTo>
                    <a:pt x="327" y="367"/>
                  </a:lnTo>
                  <a:lnTo>
                    <a:pt x="327" y="367"/>
                  </a:lnTo>
                  <a:lnTo>
                    <a:pt x="327" y="365"/>
                  </a:lnTo>
                  <a:lnTo>
                    <a:pt x="329" y="367"/>
                  </a:lnTo>
                  <a:lnTo>
                    <a:pt x="329" y="369"/>
                  </a:lnTo>
                  <a:lnTo>
                    <a:pt x="329" y="369"/>
                  </a:lnTo>
                  <a:lnTo>
                    <a:pt x="327" y="372"/>
                  </a:lnTo>
                  <a:lnTo>
                    <a:pt x="327" y="372"/>
                  </a:lnTo>
                  <a:lnTo>
                    <a:pt x="329" y="372"/>
                  </a:lnTo>
                  <a:lnTo>
                    <a:pt x="334" y="369"/>
                  </a:lnTo>
                  <a:lnTo>
                    <a:pt x="336" y="369"/>
                  </a:lnTo>
                  <a:lnTo>
                    <a:pt x="336" y="367"/>
                  </a:lnTo>
                  <a:lnTo>
                    <a:pt x="336" y="365"/>
                  </a:lnTo>
                  <a:lnTo>
                    <a:pt x="341" y="365"/>
                  </a:lnTo>
                  <a:lnTo>
                    <a:pt x="345" y="367"/>
                  </a:lnTo>
                  <a:lnTo>
                    <a:pt x="350" y="367"/>
                  </a:lnTo>
                  <a:lnTo>
                    <a:pt x="353" y="372"/>
                  </a:lnTo>
                  <a:lnTo>
                    <a:pt x="355" y="372"/>
                  </a:lnTo>
                  <a:lnTo>
                    <a:pt x="360" y="367"/>
                  </a:lnTo>
                  <a:lnTo>
                    <a:pt x="364" y="365"/>
                  </a:lnTo>
                  <a:lnTo>
                    <a:pt x="367" y="362"/>
                  </a:lnTo>
                  <a:lnTo>
                    <a:pt x="369" y="360"/>
                  </a:lnTo>
                  <a:lnTo>
                    <a:pt x="372" y="360"/>
                  </a:lnTo>
                  <a:lnTo>
                    <a:pt x="372" y="362"/>
                  </a:lnTo>
                  <a:lnTo>
                    <a:pt x="374" y="362"/>
                  </a:lnTo>
                  <a:lnTo>
                    <a:pt x="381" y="367"/>
                  </a:lnTo>
                  <a:lnTo>
                    <a:pt x="383" y="369"/>
                  </a:lnTo>
                  <a:lnTo>
                    <a:pt x="386" y="369"/>
                  </a:lnTo>
                  <a:lnTo>
                    <a:pt x="398" y="367"/>
                  </a:lnTo>
                  <a:lnTo>
                    <a:pt x="405" y="367"/>
                  </a:lnTo>
                  <a:lnTo>
                    <a:pt x="407" y="367"/>
                  </a:lnTo>
                  <a:lnTo>
                    <a:pt x="409" y="367"/>
                  </a:lnTo>
                  <a:lnTo>
                    <a:pt x="412" y="369"/>
                  </a:lnTo>
                  <a:lnTo>
                    <a:pt x="417" y="374"/>
                  </a:lnTo>
                  <a:lnTo>
                    <a:pt x="419" y="374"/>
                  </a:lnTo>
                  <a:lnTo>
                    <a:pt x="424" y="376"/>
                  </a:lnTo>
                  <a:lnTo>
                    <a:pt x="426" y="376"/>
                  </a:lnTo>
                  <a:lnTo>
                    <a:pt x="440" y="383"/>
                  </a:lnTo>
                  <a:lnTo>
                    <a:pt x="440" y="386"/>
                  </a:lnTo>
                  <a:lnTo>
                    <a:pt x="440" y="391"/>
                  </a:lnTo>
                  <a:lnTo>
                    <a:pt x="443" y="393"/>
                  </a:lnTo>
                  <a:lnTo>
                    <a:pt x="445" y="395"/>
                  </a:lnTo>
                  <a:lnTo>
                    <a:pt x="452" y="400"/>
                  </a:lnTo>
                  <a:lnTo>
                    <a:pt x="457" y="402"/>
                  </a:lnTo>
                  <a:lnTo>
                    <a:pt x="459" y="407"/>
                  </a:lnTo>
                  <a:lnTo>
                    <a:pt x="461" y="412"/>
                  </a:lnTo>
                  <a:lnTo>
                    <a:pt x="461" y="414"/>
                  </a:lnTo>
                  <a:lnTo>
                    <a:pt x="461" y="426"/>
                  </a:lnTo>
                  <a:lnTo>
                    <a:pt x="459" y="433"/>
                  </a:lnTo>
                  <a:lnTo>
                    <a:pt x="459" y="436"/>
                  </a:lnTo>
                  <a:lnTo>
                    <a:pt x="466" y="436"/>
                  </a:lnTo>
                  <a:lnTo>
                    <a:pt x="466" y="443"/>
                  </a:lnTo>
                  <a:lnTo>
                    <a:pt x="471" y="447"/>
                  </a:lnTo>
                  <a:lnTo>
                    <a:pt x="476" y="445"/>
                  </a:lnTo>
                  <a:lnTo>
                    <a:pt x="483" y="433"/>
                  </a:lnTo>
                  <a:lnTo>
                    <a:pt x="490" y="414"/>
                  </a:lnTo>
                  <a:lnTo>
                    <a:pt x="502" y="388"/>
                  </a:lnTo>
                  <a:lnTo>
                    <a:pt x="504" y="362"/>
                  </a:lnTo>
                  <a:lnTo>
                    <a:pt x="499" y="346"/>
                  </a:lnTo>
                  <a:lnTo>
                    <a:pt x="499" y="339"/>
                  </a:lnTo>
                  <a:lnTo>
                    <a:pt x="502" y="327"/>
                  </a:lnTo>
                  <a:lnTo>
                    <a:pt x="497" y="324"/>
                  </a:lnTo>
                  <a:lnTo>
                    <a:pt x="490" y="324"/>
                  </a:lnTo>
                  <a:lnTo>
                    <a:pt x="488" y="327"/>
                  </a:lnTo>
                  <a:lnTo>
                    <a:pt x="485" y="329"/>
                  </a:lnTo>
                  <a:lnTo>
                    <a:pt x="480" y="331"/>
                  </a:lnTo>
                  <a:lnTo>
                    <a:pt x="464" y="324"/>
                  </a:lnTo>
                  <a:lnTo>
                    <a:pt x="450" y="308"/>
                  </a:lnTo>
                  <a:lnTo>
                    <a:pt x="454" y="303"/>
                  </a:lnTo>
                  <a:lnTo>
                    <a:pt x="450" y="301"/>
                  </a:lnTo>
                  <a:lnTo>
                    <a:pt x="447" y="298"/>
                  </a:lnTo>
                  <a:close/>
                </a:path>
              </a:pathLst>
            </a:custGeom>
            <a:solidFill>
              <a:srgbClr val="FDAB9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1" name="Freeform 113"/>
            <p:cNvSpPr>
              <a:spLocks/>
            </p:cNvSpPr>
            <p:nvPr/>
          </p:nvSpPr>
          <p:spPr bwMode="auto">
            <a:xfrm>
              <a:off x="1745081" y="6497054"/>
              <a:ext cx="342900" cy="487363"/>
            </a:xfrm>
            <a:custGeom>
              <a:avLst/>
              <a:gdLst>
                <a:gd name="T0" fmla="*/ 109 w 216"/>
                <a:gd name="T1" fmla="*/ 281 h 307"/>
                <a:gd name="T2" fmla="*/ 116 w 216"/>
                <a:gd name="T3" fmla="*/ 274 h 307"/>
                <a:gd name="T4" fmla="*/ 116 w 216"/>
                <a:gd name="T5" fmla="*/ 265 h 307"/>
                <a:gd name="T6" fmla="*/ 123 w 216"/>
                <a:gd name="T7" fmla="*/ 265 h 307"/>
                <a:gd name="T8" fmla="*/ 126 w 216"/>
                <a:gd name="T9" fmla="*/ 258 h 307"/>
                <a:gd name="T10" fmla="*/ 137 w 216"/>
                <a:gd name="T11" fmla="*/ 251 h 307"/>
                <a:gd name="T12" fmla="*/ 147 w 216"/>
                <a:gd name="T13" fmla="*/ 248 h 307"/>
                <a:gd name="T14" fmla="*/ 161 w 216"/>
                <a:gd name="T15" fmla="*/ 232 h 307"/>
                <a:gd name="T16" fmla="*/ 171 w 216"/>
                <a:gd name="T17" fmla="*/ 234 h 307"/>
                <a:gd name="T18" fmla="*/ 173 w 216"/>
                <a:gd name="T19" fmla="*/ 213 h 307"/>
                <a:gd name="T20" fmla="*/ 185 w 216"/>
                <a:gd name="T21" fmla="*/ 203 h 307"/>
                <a:gd name="T22" fmla="*/ 187 w 216"/>
                <a:gd name="T23" fmla="*/ 170 h 307"/>
                <a:gd name="T24" fmla="*/ 194 w 216"/>
                <a:gd name="T25" fmla="*/ 154 h 307"/>
                <a:gd name="T26" fmla="*/ 197 w 216"/>
                <a:gd name="T27" fmla="*/ 109 h 307"/>
                <a:gd name="T28" fmla="*/ 199 w 216"/>
                <a:gd name="T29" fmla="*/ 38 h 307"/>
                <a:gd name="T30" fmla="*/ 206 w 216"/>
                <a:gd name="T31" fmla="*/ 24 h 307"/>
                <a:gd name="T32" fmla="*/ 199 w 216"/>
                <a:gd name="T33" fmla="*/ 7 h 307"/>
                <a:gd name="T34" fmla="*/ 116 w 216"/>
                <a:gd name="T35" fmla="*/ 5 h 307"/>
                <a:gd name="T36" fmla="*/ 81 w 216"/>
                <a:gd name="T37" fmla="*/ 2 h 307"/>
                <a:gd name="T38" fmla="*/ 52 w 216"/>
                <a:gd name="T39" fmla="*/ 2 h 307"/>
                <a:gd name="T40" fmla="*/ 0 w 216"/>
                <a:gd name="T41" fmla="*/ 0 h 307"/>
                <a:gd name="T42" fmla="*/ 10 w 216"/>
                <a:gd name="T43" fmla="*/ 16 h 307"/>
                <a:gd name="T44" fmla="*/ 12 w 216"/>
                <a:gd name="T45" fmla="*/ 26 h 307"/>
                <a:gd name="T46" fmla="*/ 17 w 216"/>
                <a:gd name="T47" fmla="*/ 47 h 307"/>
                <a:gd name="T48" fmla="*/ 17 w 216"/>
                <a:gd name="T49" fmla="*/ 59 h 307"/>
                <a:gd name="T50" fmla="*/ 17 w 216"/>
                <a:gd name="T51" fmla="*/ 73 h 307"/>
                <a:gd name="T52" fmla="*/ 14 w 216"/>
                <a:gd name="T53" fmla="*/ 85 h 307"/>
                <a:gd name="T54" fmla="*/ 19 w 216"/>
                <a:gd name="T55" fmla="*/ 87 h 307"/>
                <a:gd name="T56" fmla="*/ 28 w 216"/>
                <a:gd name="T57" fmla="*/ 90 h 307"/>
                <a:gd name="T58" fmla="*/ 33 w 216"/>
                <a:gd name="T59" fmla="*/ 97 h 307"/>
                <a:gd name="T60" fmla="*/ 31 w 216"/>
                <a:gd name="T61" fmla="*/ 111 h 307"/>
                <a:gd name="T62" fmla="*/ 36 w 216"/>
                <a:gd name="T63" fmla="*/ 123 h 307"/>
                <a:gd name="T64" fmla="*/ 50 w 216"/>
                <a:gd name="T65" fmla="*/ 142 h 307"/>
                <a:gd name="T66" fmla="*/ 59 w 216"/>
                <a:gd name="T67" fmla="*/ 158 h 307"/>
                <a:gd name="T68" fmla="*/ 64 w 216"/>
                <a:gd name="T69" fmla="*/ 163 h 307"/>
                <a:gd name="T70" fmla="*/ 62 w 216"/>
                <a:gd name="T71" fmla="*/ 173 h 307"/>
                <a:gd name="T72" fmla="*/ 64 w 216"/>
                <a:gd name="T73" fmla="*/ 184 h 307"/>
                <a:gd name="T74" fmla="*/ 69 w 216"/>
                <a:gd name="T75" fmla="*/ 194 h 307"/>
                <a:gd name="T76" fmla="*/ 66 w 216"/>
                <a:gd name="T77" fmla="*/ 201 h 307"/>
                <a:gd name="T78" fmla="*/ 64 w 216"/>
                <a:gd name="T79" fmla="*/ 213 h 307"/>
                <a:gd name="T80" fmla="*/ 69 w 216"/>
                <a:gd name="T81" fmla="*/ 229 h 307"/>
                <a:gd name="T82" fmla="*/ 69 w 216"/>
                <a:gd name="T83" fmla="*/ 239 h 307"/>
                <a:gd name="T84" fmla="*/ 76 w 216"/>
                <a:gd name="T85" fmla="*/ 255 h 307"/>
                <a:gd name="T86" fmla="*/ 78 w 216"/>
                <a:gd name="T87" fmla="*/ 272 h 307"/>
                <a:gd name="T88" fmla="*/ 83 w 216"/>
                <a:gd name="T89" fmla="*/ 274 h 307"/>
                <a:gd name="T90" fmla="*/ 90 w 216"/>
                <a:gd name="T91" fmla="*/ 274 h 307"/>
                <a:gd name="T92" fmla="*/ 100 w 216"/>
                <a:gd name="T93" fmla="*/ 289 h 307"/>
                <a:gd name="T94" fmla="*/ 114 w 216"/>
                <a:gd name="T95" fmla="*/ 307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16" h="307">
                  <a:moveTo>
                    <a:pt x="114" y="303"/>
                  </a:moveTo>
                  <a:lnTo>
                    <a:pt x="109" y="293"/>
                  </a:lnTo>
                  <a:lnTo>
                    <a:pt x="109" y="291"/>
                  </a:lnTo>
                  <a:lnTo>
                    <a:pt x="109" y="281"/>
                  </a:lnTo>
                  <a:lnTo>
                    <a:pt x="111" y="277"/>
                  </a:lnTo>
                  <a:lnTo>
                    <a:pt x="114" y="274"/>
                  </a:lnTo>
                  <a:lnTo>
                    <a:pt x="114" y="274"/>
                  </a:lnTo>
                  <a:lnTo>
                    <a:pt x="116" y="274"/>
                  </a:lnTo>
                  <a:lnTo>
                    <a:pt x="116" y="272"/>
                  </a:lnTo>
                  <a:lnTo>
                    <a:pt x="116" y="270"/>
                  </a:lnTo>
                  <a:lnTo>
                    <a:pt x="116" y="267"/>
                  </a:lnTo>
                  <a:lnTo>
                    <a:pt x="116" y="265"/>
                  </a:lnTo>
                  <a:lnTo>
                    <a:pt x="118" y="265"/>
                  </a:lnTo>
                  <a:lnTo>
                    <a:pt x="118" y="265"/>
                  </a:lnTo>
                  <a:lnTo>
                    <a:pt x="121" y="265"/>
                  </a:lnTo>
                  <a:lnTo>
                    <a:pt x="123" y="265"/>
                  </a:lnTo>
                  <a:lnTo>
                    <a:pt x="126" y="263"/>
                  </a:lnTo>
                  <a:lnTo>
                    <a:pt x="126" y="260"/>
                  </a:lnTo>
                  <a:lnTo>
                    <a:pt x="123" y="260"/>
                  </a:lnTo>
                  <a:lnTo>
                    <a:pt x="126" y="258"/>
                  </a:lnTo>
                  <a:lnTo>
                    <a:pt x="133" y="255"/>
                  </a:lnTo>
                  <a:lnTo>
                    <a:pt x="133" y="253"/>
                  </a:lnTo>
                  <a:lnTo>
                    <a:pt x="135" y="251"/>
                  </a:lnTo>
                  <a:lnTo>
                    <a:pt x="137" y="251"/>
                  </a:lnTo>
                  <a:lnTo>
                    <a:pt x="140" y="253"/>
                  </a:lnTo>
                  <a:lnTo>
                    <a:pt x="145" y="251"/>
                  </a:lnTo>
                  <a:lnTo>
                    <a:pt x="145" y="248"/>
                  </a:lnTo>
                  <a:lnTo>
                    <a:pt x="147" y="248"/>
                  </a:lnTo>
                  <a:lnTo>
                    <a:pt x="154" y="246"/>
                  </a:lnTo>
                  <a:lnTo>
                    <a:pt x="156" y="244"/>
                  </a:lnTo>
                  <a:lnTo>
                    <a:pt x="156" y="237"/>
                  </a:lnTo>
                  <a:lnTo>
                    <a:pt x="161" y="232"/>
                  </a:lnTo>
                  <a:lnTo>
                    <a:pt x="161" y="232"/>
                  </a:lnTo>
                  <a:lnTo>
                    <a:pt x="163" y="234"/>
                  </a:lnTo>
                  <a:lnTo>
                    <a:pt x="171" y="234"/>
                  </a:lnTo>
                  <a:lnTo>
                    <a:pt x="171" y="234"/>
                  </a:lnTo>
                  <a:lnTo>
                    <a:pt x="171" y="225"/>
                  </a:lnTo>
                  <a:lnTo>
                    <a:pt x="168" y="222"/>
                  </a:lnTo>
                  <a:lnTo>
                    <a:pt x="168" y="220"/>
                  </a:lnTo>
                  <a:lnTo>
                    <a:pt x="173" y="213"/>
                  </a:lnTo>
                  <a:lnTo>
                    <a:pt x="173" y="210"/>
                  </a:lnTo>
                  <a:lnTo>
                    <a:pt x="178" y="208"/>
                  </a:lnTo>
                  <a:lnTo>
                    <a:pt x="182" y="206"/>
                  </a:lnTo>
                  <a:lnTo>
                    <a:pt x="185" y="203"/>
                  </a:lnTo>
                  <a:lnTo>
                    <a:pt x="182" y="201"/>
                  </a:lnTo>
                  <a:lnTo>
                    <a:pt x="185" y="177"/>
                  </a:lnTo>
                  <a:lnTo>
                    <a:pt x="185" y="170"/>
                  </a:lnTo>
                  <a:lnTo>
                    <a:pt x="187" y="170"/>
                  </a:lnTo>
                  <a:lnTo>
                    <a:pt x="187" y="163"/>
                  </a:lnTo>
                  <a:lnTo>
                    <a:pt x="192" y="163"/>
                  </a:lnTo>
                  <a:lnTo>
                    <a:pt x="194" y="163"/>
                  </a:lnTo>
                  <a:lnTo>
                    <a:pt x="194" y="154"/>
                  </a:lnTo>
                  <a:lnTo>
                    <a:pt x="194" y="121"/>
                  </a:lnTo>
                  <a:lnTo>
                    <a:pt x="194" y="116"/>
                  </a:lnTo>
                  <a:lnTo>
                    <a:pt x="197" y="113"/>
                  </a:lnTo>
                  <a:lnTo>
                    <a:pt x="197" y="109"/>
                  </a:lnTo>
                  <a:lnTo>
                    <a:pt x="197" y="95"/>
                  </a:lnTo>
                  <a:lnTo>
                    <a:pt x="197" y="85"/>
                  </a:lnTo>
                  <a:lnTo>
                    <a:pt x="197" y="59"/>
                  </a:lnTo>
                  <a:lnTo>
                    <a:pt x="199" y="38"/>
                  </a:lnTo>
                  <a:lnTo>
                    <a:pt x="199" y="33"/>
                  </a:lnTo>
                  <a:lnTo>
                    <a:pt x="199" y="33"/>
                  </a:lnTo>
                  <a:lnTo>
                    <a:pt x="206" y="33"/>
                  </a:lnTo>
                  <a:lnTo>
                    <a:pt x="206" y="24"/>
                  </a:lnTo>
                  <a:lnTo>
                    <a:pt x="213" y="24"/>
                  </a:lnTo>
                  <a:lnTo>
                    <a:pt x="216" y="9"/>
                  </a:lnTo>
                  <a:lnTo>
                    <a:pt x="206" y="9"/>
                  </a:lnTo>
                  <a:lnTo>
                    <a:pt x="199" y="7"/>
                  </a:lnTo>
                  <a:lnTo>
                    <a:pt x="149" y="7"/>
                  </a:lnTo>
                  <a:lnTo>
                    <a:pt x="130" y="5"/>
                  </a:lnTo>
                  <a:lnTo>
                    <a:pt x="118" y="5"/>
                  </a:lnTo>
                  <a:lnTo>
                    <a:pt x="116" y="5"/>
                  </a:lnTo>
                  <a:lnTo>
                    <a:pt x="109" y="5"/>
                  </a:lnTo>
                  <a:lnTo>
                    <a:pt x="90" y="5"/>
                  </a:lnTo>
                  <a:lnTo>
                    <a:pt x="88" y="5"/>
                  </a:lnTo>
                  <a:lnTo>
                    <a:pt x="81" y="2"/>
                  </a:lnTo>
                  <a:lnTo>
                    <a:pt x="76" y="2"/>
                  </a:lnTo>
                  <a:lnTo>
                    <a:pt x="66" y="2"/>
                  </a:lnTo>
                  <a:lnTo>
                    <a:pt x="59" y="2"/>
                  </a:lnTo>
                  <a:lnTo>
                    <a:pt x="52" y="2"/>
                  </a:lnTo>
                  <a:lnTo>
                    <a:pt x="47" y="2"/>
                  </a:lnTo>
                  <a:lnTo>
                    <a:pt x="31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7" y="14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12" y="19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12" y="28"/>
                  </a:lnTo>
                  <a:lnTo>
                    <a:pt x="12" y="35"/>
                  </a:lnTo>
                  <a:lnTo>
                    <a:pt x="14" y="42"/>
                  </a:lnTo>
                  <a:lnTo>
                    <a:pt x="17" y="47"/>
                  </a:lnTo>
                  <a:lnTo>
                    <a:pt x="19" y="52"/>
                  </a:lnTo>
                  <a:lnTo>
                    <a:pt x="19" y="52"/>
                  </a:lnTo>
                  <a:lnTo>
                    <a:pt x="19" y="57"/>
                  </a:lnTo>
                  <a:lnTo>
                    <a:pt x="17" y="59"/>
                  </a:lnTo>
                  <a:lnTo>
                    <a:pt x="17" y="64"/>
                  </a:lnTo>
                  <a:lnTo>
                    <a:pt x="17" y="64"/>
                  </a:lnTo>
                  <a:lnTo>
                    <a:pt x="17" y="66"/>
                  </a:lnTo>
                  <a:lnTo>
                    <a:pt x="17" y="73"/>
                  </a:lnTo>
                  <a:lnTo>
                    <a:pt x="17" y="76"/>
                  </a:lnTo>
                  <a:lnTo>
                    <a:pt x="14" y="80"/>
                  </a:lnTo>
                  <a:lnTo>
                    <a:pt x="14" y="83"/>
                  </a:lnTo>
                  <a:lnTo>
                    <a:pt x="14" y="85"/>
                  </a:lnTo>
                  <a:lnTo>
                    <a:pt x="14" y="85"/>
                  </a:lnTo>
                  <a:lnTo>
                    <a:pt x="14" y="85"/>
                  </a:lnTo>
                  <a:lnTo>
                    <a:pt x="19" y="87"/>
                  </a:lnTo>
                  <a:lnTo>
                    <a:pt x="19" y="87"/>
                  </a:lnTo>
                  <a:lnTo>
                    <a:pt x="19" y="87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8" y="90"/>
                  </a:lnTo>
                  <a:lnTo>
                    <a:pt x="28" y="92"/>
                  </a:lnTo>
                  <a:lnTo>
                    <a:pt x="28" y="92"/>
                  </a:lnTo>
                  <a:lnTo>
                    <a:pt x="31" y="92"/>
                  </a:lnTo>
                  <a:lnTo>
                    <a:pt x="33" y="97"/>
                  </a:lnTo>
                  <a:lnTo>
                    <a:pt x="33" y="99"/>
                  </a:lnTo>
                  <a:lnTo>
                    <a:pt x="33" y="102"/>
                  </a:lnTo>
                  <a:lnTo>
                    <a:pt x="31" y="109"/>
                  </a:lnTo>
                  <a:lnTo>
                    <a:pt x="31" y="111"/>
                  </a:lnTo>
                  <a:lnTo>
                    <a:pt x="31" y="116"/>
                  </a:lnTo>
                  <a:lnTo>
                    <a:pt x="31" y="118"/>
                  </a:lnTo>
                  <a:lnTo>
                    <a:pt x="31" y="121"/>
                  </a:lnTo>
                  <a:lnTo>
                    <a:pt x="36" y="123"/>
                  </a:lnTo>
                  <a:lnTo>
                    <a:pt x="38" y="125"/>
                  </a:lnTo>
                  <a:lnTo>
                    <a:pt x="40" y="130"/>
                  </a:lnTo>
                  <a:lnTo>
                    <a:pt x="43" y="135"/>
                  </a:lnTo>
                  <a:lnTo>
                    <a:pt x="50" y="142"/>
                  </a:lnTo>
                  <a:lnTo>
                    <a:pt x="52" y="147"/>
                  </a:lnTo>
                  <a:lnTo>
                    <a:pt x="55" y="151"/>
                  </a:lnTo>
                  <a:lnTo>
                    <a:pt x="59" y="158"/>
                  </a:lnTo>
                  <a:lnTo>
                    <a:pt x="59" y="158"/>
                  </a:lnTo>
                  <a:lnTo>
                    <a:pt x="62" y="158"/>
                  </a:lnTo>
                  <a:lnTo>
                    <a:pt x="62" y="161"/>
                  </a:lnTo>
                  <a:lnTo>
                    <a:pt x="64" y="161"/>
                  </a:lnTo>
                  <a:lnTo>
                    <a:pt x="64" y="163"/>
                  </a:lnTo>
                  <a:lnTo>
                    <a:pt x="64" y="166"/>
                  </a:lnTo>
                  <a:lnTo>
                    <a:pt x="62" y="168"/>
                  </a:lnTo>
                  <a:lnTo>
                    <a:pt x="62" y="170"/>
                  </a:lnTo>
                  <a:lnTo>
                    <a:pt x="62" y="173"/>
                  </a:lnTo>
                  <a:lnTo>
                    <a:pt x="64" y="177"/>
                  </a:lnTo>
                  <a:lnTo>
                    <a:pt x="64" y="180"/>
                  </a:lnTo>
                  <a:lnTo>
                    <a:pt x="64" y="182"/>
                  </a:lnTo>
                  <a:lnTo>
                    <a:pt x="64" y="184"/>
                  </a:lnTo>
                  <a:lnTo>
                    <a:pt x="64" y="187"/>
                  </a:lnTo>
                  <a:lnTo>
                    <a:pt x="64" y="189"/>
                  </a:lnTo>
                  <a:lnTo>
                    <a:pt x="66" y="192"/>
                  </a:lnTo>
                  <a:lnTo>
                    <a:pt x="69" y="194"/>
                  </a:lnTo>
                  <a:lnTo>
                    <a:pt x="69" y="196"/>
                  </a:lnTo>
                  <a:lnTo>
                    <a:pt x="69" y="196"/>
                  </a:lnTo>
                  <a:lnTo>
                    <a:pt x="69" y="199"/>
                  </a:lnTo>
                  <a:lnTo>
                    <a:pt x="66" y="201"/>
                  </a:lnTo>
                  <a:lnTo>
                    <a:pt x="66" y="201"/>
                  </a:lnTo>
                  <a:lnTo>
                    <a:pt x="64" y="203"/>
                  </a:lnTo>
                  <a:lnTo>
                    <a:pt x="64" y="206"/>
                  </a:lnTo>
                  <a:lnTo>
                    <a:pt x="64" y="213"/>
                  </a:lnTo>
                  <a:lnTo>
                    <a:pt x="62" y="215"/>
                  </a:lnTo>
                  <a:lnTo>
                    <a:pt x="64" y="218"/>
                  </a:lnTo>
                  <a:lnTo>
                    <a:pt x="66" y="225"/>
                  </a:lnTo>
                  <a:lnTo>
                    <a:pt x="69" y="229"/>
                  </a:lnTo>
                  <a:lnTo>
                    <a:pt x="69" y="229"/>
                  </a:lnTo>
                  <a:lnTo>
                    <a:pt x="66" y="234"/>
                  </a:lnTo>
                  <a:lnTo>
                    <a:pt x="66" y="237"/>
                  </a:lnTo>
                  <a:lnTo>
                    <a:pt x="69" y="239"/>
                  </a:lnTo>
                  <a:lnTo>
                    <a:pt x="69" y="241"/>
                  </a:lnTo>
                  <a:lnTo>
                    <a:pt x="76" y="251"/>
                  </a:lnTo>
                  <a:lnTo>
                    <a:pt x="76" y="253"/>
                  </a:lnTo>
                  <a:lnTo>
                    <a:pt x="76" y="255"/>
                  </a:lnTo>
                  <a:lnTo>
                    <a:pt x="73" y="260"/>
                  </a:lnTo>
                  <a:lnTo>
                    <a:pt x="76" y="263"/>
                  </a:lnTo>
                  <a:lnTo>
                    <a:pt x="76" y="265"/>
                  </a:lnTo>
                  <a:lnTo>
                    <a:pt x="78" y="272"/>
                  </a:lnTo>
                  <a:lnTo>
                    <a:pt x="78" y="272"/>
                  </a:lnTo>
                  <a:lnTo>
                    <a:pt x="78" y="272"/>
                  </a:lnTo>
                  <a:lnTo>
                    <a:pt x="81" y="274"/>
                  </a:lnTo>
                  <a:lnTo>
                    <a:pt x="83" y="274"/>
                  </a:lnTo>
                  <a:lnTo>
                    <a:pt x="83" y="274"/>
                  </a:lnTo>
                  <a:lnTo>
                    <a:pt x="85" y="274"/>
                  </a:lnTo>
                  <a:lnTo>
                    <a:pt x="88" y="274"/>
                  </a:lnTo>
                  <a:lnTo>
                    <a:pt x="90" y="274"/>
                  </a:lnTo>
                  <a:lnTo>
                    <a:pt x="90" y="274"/>
                  </a:lnTo>
                  <a:lnTo>
                    <a:pt x="97" y="281"/>
                  </a:lnTo>
                  <a:lnTo>
                    <a:pt x="97" y="289"/>
                  </a:lnTo>
                  <a:lnTo>
                    <a:pt x="100" y="289"/>
                  </a:lnTo>
                  <a:lnTo>
                    <a:pt x="104" y="293"/>
                  </a:lnTo>
                  <a:lnTo>
                    <a:pt x="109" y="298"/>
                  </a:lnTo>
                  <a:lnTo>
                    <a:pt x="114" y="307"/>
                  </a:lnTo>
                  <a:lnTo>
                    <a:pt x="114" y="307"/>
                  </a:lnTo>
                  <a:lnTo>
                    <a:pt x="114" y="305"/>
                  </a:lnTo>
                  <a:lnTo>
                    <a:pt x="114" y="303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2" name="Freeform 114"/>
            <p:cNvSpPr>
              <a:spLocks/>
            </p:cNvSpPr>
            <p:nvPr/>
          </p:nvSpPr>
          <p:spPr bwMode="auto">
            <a:xfrm>
              <a:off x="1632368" y="5554079"/>
              <a:ext cx="384175" cy="393700"/>
            </a:xfrm>
            <a:custGeom>
              <a:avLst/>
              <a:gdLst>
                <a:gd name="T0" fmla="*/ 76 w 242"/>
                <a:gd name="T1" fmla="*/ 220 h 248"/>
                <a:gd name="T2" fmla="*/ 83 w 242"/>
                <a:gd name="T3" fmla="*/ 248 h 248"/>
                <a:gd name="T4" fmla="*/ 95 w 242"/>
                <a:gd name="T5" fmla="*/ 248 h 248"/>
                <a:gd name="T6" fmla="*/ 99 w 242"/>
                <a:gd name="T7" fmla="*/ 248 h 248"/>
                <a:gd name="T8" fmla="*/ 109 w 242"/>
                <a:gd name="T9" fmla="*/ 246 h 248"/>
                <a:gd name="T10" fmla="*/ 116 w 242"/>
                <a:gd name="T11" fmla="*/ 241 h 248"/>
                <a:gd name="T12" fmla="*/ 121 w 242"/>
                <a:gd name="T13" fmla="*/ 241 h 248"/>
                <a:gd name="T14" fmla="*/ 126 w 242"/>
                <a:gd name="T15" fmla="*/ 241 h 248"/>
                <a:gd name="T16" fmla="*/ 137 w 242"/>
                <a:gd name="T17" fmla="*/ 239 h 248"/>
                <a:gd name="T18" fmla="*/ 173 w 242"/>
                <a:gd name="T19" fmla="*/ 237 h 248"/>
                <a:gd name="T20" fmla="*/ 227 w 242"/>
                <a:gd name="T21" fmla="*/ 222 h 248"/>
                <a:gd name="T22" fmla="*/ 234 w 242"/>
                <a:gd name="T23" fmla="*/ 213 h 248"/>
                <a:gd name="T24" fmla="*/ 227 w 242"/>
                <a:gd name="T25" fmla="*/ 199 h 248"/>
                <a:gd name="T26" fmla="*/ 242 w 242"/>
                <a:gd name="T27" fmla="*/ 185 h 248"/>
                <a:gd name="T28" fmla="*/ 230 w 242"/>
                <a:gd name="T29" fmla="*/ 170 h 248"/>
                <a:gd name="T30" fmla="*/ 223 w 242"/>
                <a:gd name="T31" fmla="*/ 161 h 248"/>
                <a:gd name="T32" fmla="*/ 230 w 242"/>
                <a:gd name="T33" fmla="*/ 154 h 248"/>
                <a:gd name="T34" fmla="*/ 208 w 242"/>
                <a:gd name="T35" fmla="*/ 140 h 248"/>
                <a:gd name="T36" fmla="*/ 154 w 242"/>
                <a:gd name="T37" fmla="*/ 137 h 248"/>
                <a:gd name="T38" fmla="*/ 140 w 242"/>
                <a:gd name="T39" fmla="*/ 107 h 248"/>
                <a:gd name="T40" fmla="*/ 142 w 242"/>
                <a:gd name="T41" fmla="*/ 92 h 248"/>
                <a:gd name="T42" fmla="*/ 137 w 242"/>
                <a:gd name="T43" fmla="*/ 59 h 248"/>
                <a:gd name="T44" fmla="*/ 130 w 242"/>
                <a:gd name="T45" fmla="*/ 28 h 248"/>
                <a:gd name="T46" fmla="*/ 102 w 242"/>
                <a:gd name="T47" fmla="*/ 2 h 248"/>
                <a:gd name="T48" fmla="*/ 88 w 242"/>
                <a:gd name="T49" fmla="*/ 2 h 248"/>
                <a:gd name="T50" fmla="*/ 62 w 242"/>
                <a:gd name="T51" fmla="*/ 7 h 248"/>
                <a:gd name="T52" fmla="*/ 47 w 242"/>
                <a:gd name="T53" fmla="*/ 2 h 248"/>
                <a:gd name="T54" fmla="*/ 31 w 242"/>
                <a:gd name="T55" fmla="*/ 0 h 248"/>
                <a:gd name="T56" fmla="*/ 26 w 242"/>
                <a:gd name="T57" fmla="*/ 0 h 248"/>
                <a:gd name="T58" fmla="*/ 0 w 242"/>
                <a:gd name="T59" fmla="*/ 0 h 248"/>
                <a:gd name="T60" fmla="*/ 7 w 242"/>
                <a:gd name="T61" fmla="*/ 7 h 248"/>
                <a:gd name="T62" fmla="*/ 12 w 242"/>
                <a:gd name="T63" fmla="*/ 12 h 248"/>
                <a:gd name="T64" fmla="*/ 7 w 242"/>
                <a:gd name="T65" fmla="*/ 19 h 248"/>
                <a:gd name="T66" fmla="*/ 10 w 242"/>
                <a:gd name="T67" fmla="*/ 24 h 248"/>
                <a:gd name="T68" fmla="*/ 14 w 242"/>
                <a:gd name="T69" fmla="*/ 43 h 248"/>
                <a:gd name="T70" fmla="*/ 10 w 242"/>
                <a:gd name="T71" fmla="*/ 52 h 248"/>
                <a:gd name="T72" fmla="*/ 10 w 242"/>
                <a:gd name="T73" fmla="*/ 59 h 248"/>
                <a:gd name="T74" fmla="*/ 10 w 242"/>
                <a:gd name="T75" fmla="*/ 71 h 248"/>
                <a:gd name="T76" fmla="*/ 17 w 242"/>
                <a:gd name="T77" fmla="*/ 78 h 248"/>
                <a:gd name="T78" fmla="*/ 33 w 242"/>
                <a:gd name="T79" fmla="*/ 102 h 248"/>
                <a:gd name="T80" fmla="*/ 36 w 242"/>
                <a:gd name="T81" fmla="*/ 104 h 248"/>
                <a:gd name="T82" fmla="*/ 38 w 242"/>
                <a:gd name="T83" fmla="*/ 104 h 248"/>
                <a:gd name="T84" fmla="*/ 40 w 242"/>
                <a:gd name="T85" fmla="*/ 109 h 248"/>
                <a:gd name="T86" fmla="*/ 40 w 242"/>
                <a:gd name="T87" fmla="*/ 111 h 248"/>
                <a:gd name="T88" fmla="*/ 38 w 242"/>
                <a:gd name="T89" fmla="*/ 118 h 248"/>
                <a:gd name="T90" fmla="*/ 40 w 242"/>
                <a:gd name="T91" fmla="*/ 121 h 248"/>
                <a:gd name="T92" fmla="*/ 52 w 242"/>
                <a:gd name="T93" fmla="*/ 133 h 248"/>
                <a:gd name="T94" fmla="*/ 57 w 242"/>
                <a:gd name="T95" fmla="*/ 135 h 248"/>
                <a:gd name="T96" fmla="*/ 57 w 242"/>
                <a:gd name="T97" fmla="*/ 137 h 248"/>
                <a:gd name="T98" fmla="*/ 55 w 242"/>
                <a:gd name="T99" fmla="*/ 144 h 248"/>
                <a:gd name="T100" fmla="*/ 57 w 242"/>
                <a:gd name="T101" fmla="*/ 147 h 248"/>
                <a:gd name="T102" fmla="*/ 59 w 242"/>
                <a:gd name="T103" fmla="*/ 149 h 248"/>
                <a:gd name="T104" fmla="*/ 57 w 242"/>
                <a:gd name="T105" fmla="*/ 163 h 248"/>
                <a:gd name="T106" fmla="*/ 59 w 242"/>
                <a:gd name="T107" fmla="*/ 173 h 248"/>
                <a:gd name="T108" fmla="*/ 59 w 242"/>
                <a:gd name="T109" fmla="*/ 185 h 248"/>
                <a:gd name="T110" fmla="*/ 64 w 242"/>
                <a:gd name="T111" fmla="*/ 196 h 248"/>
                <a:gd name="T112" fmla="*/ 66 w 242"/>
                <a:gd name="T113" fmla="*/ 201 h 248"/>
                <a:gd name="T114" fmla="*/ 66 w 242"/>
                <a:gd name="T115" fmla="*/ 206 h 248"/>
                <a:gd name="T116" fmla="*/ 64 w 242"/>
                <a:gd name="T117" fmla="*/ 213 h 248"/>
                <a:gd name="T118" fmla="*/ 64 w 242"/>
                <a:gd name="T119" fmla="*/ 218 h 248"/>
                <a:gd name="T120" fmla="*/ 64 w 242"/>
                <a:gd name="T121" fmla="*/ 222 h 248"/>
                <a:gd name="T122" fmla="*/ 71 w 242"/>
                <a:gd name="T123" fmla="*/ 22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42" h="248">
                  <a:moveTo>
                    <a:pt x="71" y="222"/>
                  </a:moveTo>
                  <a:lnTo>
                    <a:pt x="73" y="222"/>
                  </a:lnTo>
                  <a:lnTo>
                    <a:pt x="76" y="220"/>
                  </a:lnTo>
                  <a:lnTo>
                    <a:pt x="76" y="241"/>
                  </a:lnTo>
                  <a:lnTo>
                    <a:pt x="76" y="248"/>
                  </a:lnTo>
                  <a:lnTo>
                    <a:pt x="83" y="248"/>
                  </a:lnTo>
                  <a:lnTo>
                    <a:pt x="85" y="248"/>
                  </a:lnTo>
                  <a:lnTo>
                    <a:pt x="92" y="248"/>
                  </a:lnTo>
                  <a:lnTo>
                    <a:pt x="95" y="248"/>
                  </a:lnTo>
                  <a:lnTo>
                    <a:pt x="95" y="248"/>
                  </a:lnTo>
                  <a:lnTo>
                    <a:pt x="97" y="248"/>
                  </a:lnTo>
                  <a:lnTo>
                    <a:pt x="99" y="248"/>
                  </a:lnTo>
                  <a:lnTo>
                    <a:pt x="104" y="246"/>
                  </a:lnTo>
                  <a:lnTo>
                    <a:pt x="107" y="246"/>
                  </a:lnTo>
                  <a:lnTo>
                    <a:pt x="109" y="246"/>
                  </a:lnTo>
                  <a:lnTo>
                    <a:pt x="114" y="244"/>
                  </a:lnTo>
                  <a:lnTo>
                    <a:pt x="116" y="241"/>
                  </a:lnTo>
                  <a:lnTo>
                    <a:pt x="116" y="241"/>
                  </a:lnTo>
                  <a:lnTo>
                    <a:pt x="116" y="239"/>
                  </a:lnTo>
                  <a:lnTo>
                    <a:pt x="118" y="239"/>
                  </a:lnTo>
                  <a:lnTo>
                    <a:pt x="121" y="241"/>
                  </a:lnTo>
                  <a:lnTo>
                    <a:pt x="123" y="244"/>
                  </a:lnTo>
                  <a:lnTo>
                    <a:pt x="126" y="244"/>
                  </a:lnTo>
                  <a:lnTo>
                    <a:pt x="126" y="241"/>
                  </a:lnTo>
                  <a:lnTo>
                    <a:pt x="128" y="241"/>
                  </a:lnTo>
                  <a:lnTo>
                    <a:pt x="133" y="239"/>
                  </a:lnTo>
                  <a:lnTo>
                    <a:pt x="137" y="239"/>
                  </a:lnTo>
                  <a:lnTo>
                    <a:pt x="137" y="237"/>
                  </a:lnTo>
                  <a:lnTo>
                    <a:pt x="142" y="237"/>
                  </a:lnTo>
                  <a:lnTo>
                    <a:pt x="173" y="237"/>
                  </a:lnTo>
                  <a:lnTo>
                    <a:pt x="185" y="237"/>
                  </a:lnTo>
                  <a:lnTo>
                    <a:pt x="227" y="239"/>
                  </a:lnTo>
                  <a:lnTo>
                    <a:pt x="227" y="222"/>
                  </a:lnTo>
                  <a:lnTo>
                    <a:pt x="234" y="222"/>
                  </a:lnTo>
                  <a:lnTo>
                    <a:pt x="234" y="222"/>
                  </a:lnTo>
                  <a:lnTo>
                    <a:pt x="234" y="213"/>
                  </a:lnTo>
                  <a:lnTo>
                    <a:pt x="227" y="213"/>
                  </a:lnTo>
                  <a:lnTo>
                    <a:pt x="227" y="206"/>
                  </a:lnTo>
                  <a:lnTo>
                    <a:pt x="227" y="199"/>
                  </a:lnTo>
                  <a:lnTo>
                    <a:pt x="234" y="199"/>
                  </a:lnTo>
                  <a:lnTo>
                    <a:pt x="234" y="192"/>
                  </a:lnTo>
                  <a:lnTo>
                    <a:pt x="242" y="185"/>
                  </a:lnTo>
                  <a:lnTo>
                    <a:pt x="242" y="185"/>
                  </a:lnTo>
                  <a:lnTo>
                    <a:pt x="230" y="185"/>
                  </a:lnTo>
                  <a:lnTo>
                    <a:pt x="230" y="170"/>
                  </a:lnTo>
                  <a:lnTo>
                    <a:pt x="230" y="163"/>
                  </a:lnTo>
                  <a:lnTo>
                    <a:pt x="230" y="161"/>
                  </a:lnTo>
                  <a:lnTo>
                    <a:pt x="223" y="161"/>
                  </a:lnTo>
                  <a:lnTo>
                    <a:pt x="223" y="154"/>
                  </a:lnTo>
                  <a:lnTo>
                    <a:pt x="223" y="154"/>
                  </a:lnTo>
                  <a:lnTo>
                    <a:pt x="230" y="154"/>
                  </a:lnTo>
                  <a:lnTo>
                    <a:pt x="230" y="140"/>
                  </a:lnTo>
                  <a:lnTo>
                    <a:pt x="220" y="140"/>
                  </a:lnTo>
                  <a:lnTo>
                    <a:pt x="208" y="140"/>
                  </a:lnTo>
                  <a:lnTo>
                    <a:pt x="189" y="140"/>
                  </a:lnTo>
                  <a:lnTo>
                    <a:pt x="163" y="140"/>
                  </a:lnTo>
                  <a:lnTo>
                    <a:pt x="154" y="137"/>
                  </a:lnTo>
                  <a:lnTo>
                    <a:pt x="140" y="137"/>
                  </a:lnTo>
                  <a:lnTo>
                    <a:pt x="140" y="123"/>
                  </a:lnTo>
                  <a:lnTo>
                    <a:pt x="140" y="107"/>
                  </a:lnTo>
                  <a:lnTo>
                    <a:pt x="149" y="107"/>
                  </a:lnTo>
                  <a:lnTo>
                    <a:pt x="149" y="92"/>
                  </a:lnTo>
                  <a:lnTo>
                    <a:pt x="142" y="92"/>
                  </a:lnTo>
                  <a:lnTo>
                    <a:pt x="142" y="88"/>
                  </a:lnTo>
                  <a:lnTo>
                    <a:pt x="135" y="88"/>
                  </a:lnTo>
                  <a:lnTo>
                    <a:pt x="137" y="59"/>
                  </a:lnTo>
                  <a:lnTo>
                    <a:pt x="130" y="59"/>
                  </a:lnTo>
                  <a:lnTo>
                    <a:pt x="130" y="40"/>
                  </a:lnTo>
                  <a:lnTo>
                    <a:pt x="130" y="28"/>
                  </a:lnTo>
                  <a:lnTo>
                    <a:pt x="130" y="5"/>
                  </a:lnTo>
                  <a:lnTo>
                    <a:pt x="130" y="5"/>
                  </a:lnTo>
                  <a:lnTo>
                    <a:pt x="102" y="2"/>
                  </a:lnTo>
                  <a:lnTo>
                    <a:pt x="99" y="2"/>
                  </a:lnTo>
                  <a:lnTo>
                    <a:pt x="97" y="2"/>
                  </a:lnTo>
                  <a:lnTo>
                    <a:pt x="88" y="2"/>
                  </a:lnTo>
                  <a:lnTo>
                    <a:pt x="83" y="2"/>
                  </a:lnTo>
                  <a:lnTo>
                    <a:pt x="83" y="10"/>
                  </a:lnTo>
                  <a:lnTo>
                    <a:pt x="62" y="7"/>
                  </a:lnTo>
                  <a:lnTo>
                    <a:pt x="57" y="7"/>
                  </a:lnTo>
                  <a:lnTo>
                    <a:pt x="47" y="7"/>
                  </a:lnTo>
                  <a:lnTo>
                    <a:pt x="47" y="2"/>
                  </a:lnTo>
                  <a:lnTo>
                    <a:pt x="43" y="2"/>
                  </a:lnTo>
                  <a:lnTo>
                    <a:pt x="38" y="2"/>
                  </a:lnTo>
                  <a:lnTo>
                    <a:pt x="31" y="0"/>
                  </a:lnTo>
                  <a:lnTo>
                    <a:pt x="2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" y="5"/>
                  </a:lnTo>
                  <a:lnTo>
                    <a:pt x="7" y="7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7" y="19"/>
                  </a:lnTo>
                  <a:lnTo>
                    <a:pt x="7" y="19"/>
                  </a:lnTo>
                  <a:lnTo>
                    <a:pt x="7" y="19"/>
                  </a:lnTo>
                  <a:lnTo>
                    <a:pt x="10" y="24"/>
                  </a:lnTo>
                  <a:lnTo>
                    <a:pt x="12" y="28"/>
                  </a:lnTo>
                  <a:lnTo>
                    <a:pt x="14" y="40"/>
                  </a:lnTo>
                  <a:lnTo>
                    <a:pt x="14" y="43"/>
                  </a:lnTo>
                  <a:lnTo>
                    <a:pt x="12" y="47"/>
                  </a:lnTo>
                  <a:lnTo>
                    <a:pt x="10" y="50"/>
                  </a:lnTo>
                  <a:lnTo>
                    <a:pt x="10" y="52"/>
                  </a:lnTo>
                  <a:lnTo>
                    <a:pt x="10" y="54"/>
                  </a:lnTo>
                  <a:lnTo>
                    <a:pt x="10" y="59"/>
                  </a:lnTo>
                  <a:lnTo>
                    <a:pt x="10" y="59"/>
                  </a:lnTo>
                  <a:lnTo>
                    <a:pt x="10" y="66"/>
                  </a:lnTo>
                  <a:lnTo>
                    <a:pt x="10" y="69"/>
                  </a:lnTo>
                  <a:lnTo>
                    <a:pt x="10" y="71"/>
                  </a:lnTo>
                  <a:lnTo>
                    <a:pt x="10" y="71"/>
                  </a:lnTo>
                  <a:lnTo>
                    <a:pt x="12" y="76"/>
                  </a:lnTo>
                  <a:lnTo>
                    <a:pt x="17" y="78"/>
                  </a:lnTo>
                  <a:lnTo>
                    <a:pt x="19" y="81"/>
                  </a:lnTo>
                  <a:lnTo>
                    <a:pt x="21" y="88"/>
                  </a:lnTo>
                  <a:lnTo>
                    <a:pt x="33" y="102"/>
                  </a:lnTo>
                  <a:lnTo>
                    <a:pt x="33" y="102"/>
                  </a:lnTo>
                  <a:lnTo>
                    <a:pt x="33" y="102"/>
                  </a:lnTo>
                  <a:lnTo>
                    <a:pt x="36" y="104"/>
                  </a:lnTo>
                  <a:lnTo>
                    <a:pt x="36" y="104"/>
                  </a:lnTo>
                  <a:lnTo>
                    <a:pt x="38" y="104"/>
                  </a:lnTo>
                  <a:lnTo>
                    <a:pt x="38" y="104"/>
                  </a:lnTo>
                  <a:lnTo>
                    <a:pt x="40" y="107"/>
                  </a:lnTo>
                  <a:lnTo>
                    <a:pt x="40" y="107"/>
                  </a:lnTo>
                  <a:lnTo>
                    <a:pt x="40" y="109"/>
                  </a:lnTo>
                  <a:lnTo>
                    <a:pt x="40" y="109"/>
                  </a:lnTo>
                  <a:lnTo>
                    <a:pt x="40" y="111"/>
                  </a:lnTo>
                  <a:lnTo>
                    <a:pt x="40" y="111"/>
                  </a:lnTo>
                  <a:lnTo>
                    <a:pt x="38" y="116"/>
                  </a:lnTo>
                  <a:lnTo>
                    <a:pt x="38" y="116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0" y="121"/>
                  </a:lnTo>
                  <a:lnTo>
                    <a:pt x="40" y="121"/>
                  </a:lnTo>
                  <a:lnTo>
                    <a:pt x="45" y="128"/>
                  </a:lnTo>
                  <a:lnTo>
                    <a:pt x="50" y="130"/>
                  </a:lnTo>
                  <a:lnTo>
                    <a:pt x="52" y="133"/>
                  </a:lnTo>
                  <a:lnTo>
                    <a:pt x="57" y="135"/>
                  </a:lnTo>
                  <a:lnTo>
                    <a:pt x="57" y="135"/>
                  </a:lnTo>
                  <a:lnTo>
                    <a:pt x="57" y="135"/>
                  </a:lnTo>
                  <a:lnTo>
                    <a:pt x="57" y="135"/>
                  </a:lnTo>
                  <a:lnTo>
                    <a:pt x="57" y="137"/>
                  </a:lnTo>
                  <a:lnTo>
                    <a:pt x="57" y="137"/>
                  </a:lnTo>
                  <a:lnTo>
                    <a:pt x="57" y="140"/>
                  </a:lnTo>
                  <a:lnTo>
                    <a:pt x="55" y="142"/>
                  </a:lnTo>
                  <a:lnTo>
                    <a:pt x="55" y="144"/>
                  </a:lnTo>
                  <a:lnTo>
                    <a:pt x="55" y="147"/>
                  </a:lnTo>
                  <a:lnTo>
                    <a:pt x="57" y="147"/>
                  </a:lnTo>
                  <a:lnTo>
                    <a:pt x="57" y="147"/>
                  </a:lnTo>
                  <a:lnTo>
                    <a:pt x="57" y="147"/>
                  </a:lnTo>
                  <a:lnTo>
                    <a:pt x="59" y="149"/>
                  </a:lnTo>
                  <a:lnTo>
                    <a:pt x="59" y="149"/>
                  </a:lnTo>
                  <a:lnTo>
                    <a:pt x="57" y="151"/>
                  </a:lnTo>
                  <a:lnTo>
                    <a:pt x="57" y="159"/>
                  </a:lnTo>
                  <a:lnTo>
                    <a:pt x="57" y="163"/>
                  </a:lnTo>
                  <a:lnTo>
                    <a:pt x="57" y="166"/>
                  </a:lnTo>
                  <a:lnTo>
                    <a:pt x="59" y="170"/>
                  </a:lnTo>
                  <a:lnTo>
                    <a:pt x="59" y="173"/>
                  </a:lnTo>
                  <a:lnTo>
                    <a:pt x="57" y="175"/>
                  </a:lnTo>
                  <a:lnTo>
                    <a:pt x="57" y="178"/>
                  </a:lnTo>
                  <a:lnTo>
                    <a:pt x="59" y="185"/>
                  </a:lnTo>
                  <a:lnTo>
                    <a:pt x="62" y="187"/>
                  </a:lnTo>
                  <a:lnTo>
                    <a:pt x="62" y="189"/>
                  </a:lnTo>
                  <a:lnTo>
                    <a:pt x="64" y="196"/>
                  </a:lnTo>
                  <a:lnTo>
                    <a:pt x="66" y="199"/>
                  </a:lnTo>
                  <a:lnTo>
                    <a:pt x="66" y="199"/>
                  </a:lnTo>
                  <a:lnTo>
                    <a:pt x="66" y="201"/>
                  </a:lnTo>
                  <a:lnTo>
                    <a:pt x="69" y="201"/>
                  </a:lnTo>
                  <a:lnTo>
                    <a:pt x="69" y="201"/>
                  </a:lnTo>
                  <a:lnTo>
                    <a:pt x="66" y="206"/>
                  </a:lnTo>
                  <a:lnTo>
                    <a:pt x="66" y="208"/>
                  </a:lnTo>
                  <a:lnTo>
                    <a:pt x="66" y="208"/>
                  </a:lnTo>
                  <a:lnTo>
                    <a:pt x="64" y="213"/>
                  </a:lnTo>
                  <a:lnTo>
                    <a:pt x="64" y="213"/>
                  </a:lnTo>
                  <a:lnTo>
                    <a:pt x="62" y="215"/>
                  </a:lnTo>
                  <a:lnTo>
                    <a:pt x="64" y="218"/>
                  </a:lnTo>
                  <a:lnTo>
                    <a:pt x="64" y="220"/>
                  </a:lnTo>
                  <a:lnTo>
                    <a:pt x="64" y="220"/>
                  </a:lnTo>
                  <a:lnTo>
                    <a:pt x="64" y="222"/>
                  </a:lnTo>
                  <a:lnTo>
                    <a:pt x="64" y="222"/>
                  </a:lnTo>
                  <a:lnTo>
                    <a:pt x="66" y="222"/>
                  </a:lnTo>
                  <a:lnTo>
                    <a:pt x="71" y="222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3" name="Freeform 115"/>
            <p:cNvSpPr>
              <a:spLocks/>
            </p:cNvSpPr>
            <p:nvPr/>
          </p:nvSpPr>
          <p:spPr bwMode="auto">
            <a:xfrm>
              <a:off x="4108868" y="6368466"/>
              <a:ext cx="639763" cy="800100"/>
            </a:xfrm>
            <a:custGeom>
              <a:avLst/>
              <a:gdLst>
                <a:gd name="T0" fmla="*/ 394 w 403"/>
                <a:gd name="T1" fmla="*/ 448 h 504"/>
                <a:gd name="T2" fmla="*/ 391 w 403"/>
                <a:gd name="T3" fmla="*/ 403 h 504"/>
                <a:gd name="T4" fmla="*/ 401 w 403"/>
                <a:gd name="T5" fmla="*/ 381 h 504"/>
                <a:gd name="T6" fmla="*/ 346 w 403"/>
                <a:gd name="T7" fmla="*/ 306 h 504"/>
                <a:gd name="T8" fmla="*/ 327 w 403"/>
                <a:gd name="T9" fmla="*/ 185 h 504"/>
                <a:gd name="T10" fmla="*/ 323 w 403"/>
                <a:gd name="T11" fmla="*/ 180 h 504"/>
                <a:gd name="T12" fmla="*/ 313 w 403"/>
                <a:gd name="T13" fmla="*/ 164 h 504"/>
                <a:gd name="T14" fmla="*/ 306 w 403"/>
                <a:gd name="T15" fmla="*/ 157 h 504"/>
                <a:gd name="T16" fmla="*/ 301 w 403"/>
                <a:gd name="T17" fmla="*/ 154 h 504"/>
                <a:gd name="T18" fmla="*/ 287 w 403"/>
                <a:gd name="T19" fmla="*/ 147 h 504"/>
                <a:gd name="T20" fmla="*/ 280 w 403"/>
                <a:gd name="T21" fmla="*/ 142 h 504"/>
                <a:gd name="T22" fmla="*/ 273 w 403"/>
                <a:gd name="T23" fmla="*/ 138 h 504"/>
                <a:gd name="T24" fmla="*/ 221 w 403"/>
                <a:gd name="T25" fmla="*/ 10 h 504"/>
                <a:gd name="T26" fmla="*/ 166 w 403"/>
                <a:gd name="T27" fmla="*/ 0 h 504"/>
                <a:gd name="T28" fmla="*/ 90 w 403"/>
                <a:gd name="T29" fmla="*/ 0 h 504"/>
                <a:gd name="T30" fmla="*/ 3 w 403"/>
                <a:gd name="T31" fmla="*/ 0 h 504"/>
                <a:gd name="T32" fmla="*/ 0 w 403"/>
                <a:gd name="T33" fmla="*/ 36 h 504"/>
                <a:gd name="T34" fmla="*/ 0 w 403"/>
                <a:gd name="T35" fmla="*/ 133 h 504"/>
                <a:gd name="T36" fmla="*/ 0 w 403"/>
                <a:gd name="T37" fmla="*/ 152 h 504"/>
                <a:gd name="T38" fmla="*/ 0 w 403"/>
                <a:gd name="T39" fmla="*/ 204 h 504"/>
                <a:gd name="T40" fmla="*/ 90 w 403"/>
                <a:gd name="T41" fmla="*/ 294 h 504"/>
                <a:gd name="T42" fmla="*/ 95 w 403"/>
                <a:gd name="T43" fmla="*/ 303 h 504"/>
                <a:gd name="T44" fmla="*/ 98 w 403"/>
                <a:gd name="T45" fmla="*/ 308 h 504"/>
                <a:gd name="T46" fmla="*/ 102 w 403"/>
                <a:gd name="T47" fmla="*/ 315 h 504"/>
                <a:gd name="T48" fmla="*/ 100 w 403"/>
                <a:gd name="T49" fmla="*/ 329 h 504"/>
                <a:gd name="T50" fmla="*/ 102 w 403"/>
                <a:gd name="T51" fmla="*/ 339 h 504"/>
                <a:gd name="T52" fmla="*/ 116 w 403"/>
                <a:gd name="T53" fmla="*/ 348 h 504"/>
                <a:gd name="T54" fmla="*/ 119 w 403"/>
                <a:gd name="T55" fmla="*/ 358 h 504"/>
                <a:gd name="T56" fmla="*/ 124 w 403"/>
                <a:gd name="T57" fmla="*/ 367 h 504"/>
                <a:gd name="T58" fmla="*/ 150 w 403"/>
                <a:gd name="T59" fmla="*/ 381 h 504"/>
                <a:gd name="T60" fmla="*/ 154 w 403"/>
                <a:gd name="T61" fmla="*/ 379 h 504"/>
                <a:gd name="T62" fmla="*/ 166 w 403"/>
                <a:gd name="T63" fmla="*/ 379 h 504"/>
                <a:gd name="T64" fmla="*/ 185 w 403"/>
                <a:gd name="T65" fmla="*/ 381 h 504"/>
                <a:gd name="T66" fmla="*/ 199 w 403"/>
                <a:gd name="T67" fmla="*/ 379 h 504"/>
                <a:gd name="T68" fmla="*/ 216 w 403"/>
                <a:gd name="T69" fmla="*/ 386 h 504"/>
                <a:gd name="T70" fmla="*/ 237 w 403"/>
                <a:gd name="T71" fmla="*/ 391 h 504"/>
                <a:gd name="T72" fmla="*/ 251 w 403"/>
                <a:gd name="T73" fmla="*/ 391 h 504"/>
                <a:gd name="T74" fmla="*/ 263 w 403"/>
                <a:gd name="T75" fmla="*/ 396 h 504"/>
                <a:gd name="T76" fmla="*/ 278 w 403"/>
                <a:gd name="T77" fmla="*/ 403 h 504"/>
                <a:gd name="T78" fmla="*/ 287 w 403"/>
                <a:gd name="T79" fmla="*/ 412 h 504"/>
                <a:gd name="T80" fmla="*/ 285 w 403"/>
                <a:gd name="T81" fmla="*/ 417 h 504"/>
                <a:gd name="T82" fmla="*/ 282 w 403"/>
                <a:gd name="T83" fmla="*/ 426 h 504"/>
                <a:gd name="T84" fmla="*/ 280 w 403"/>
                <a:gd name="T85" fmla="*/ 433 h 504"/>
                <a:gd name="T86" fmla="*/ 285 w 403"/>
                <a:gd name="T87" fmla="*/ 441 h 504"/>
                <a:gd name="T88" fmla="*/ 282 w 403"/>
                <a:gd name="T89" fmla="*/ 448 h 504"/>
                <a:gd name="T90" fmla="*/ 282 w 403"/>
                <a:gd name="T91" fmla="*/ 478 h 504"/>
                <a:gd name="T92" fmla="*/ 296 w 403"/>
                <a:gd name="T93" fmla="*/ 500 h 504"/>
                <a:gd name="T94" fmla="*/ 318 w 403"/>
                <a:gd name="T95" fmla="*/ 500 h 504"/>
                <a:gd name="T96" fmla="*/ 403 w 403"/>
                <a:gd name="T97" fmla="*/ 50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03" h="504">
                  <a:moveTo>
                    <a:pt x="394" y="478"/>
                  </a:moveTo>
                  <a:lnTo>
                    <a:pt x="394" y="469"/>
                  </a:lnTo>
                  <a:lnTo>
                    <a:pt x="394" y="448"/>
                  </a:lnTo>
                  <a:lnTo>
                    <a:pt x="396" y="436"/>
                  </a:lnTo>
                  <a:lnTo>
                    <a:pt x="396" y="415"/>
                  </a:lnTo>
                  <a:lnTo>
                    <a:pt x="391" y="403"/>
                  </a:lnTo>
                  <a:lnTo>
                    <a:pt x="391" y="393"/>
                  </a:lnTo>
                  <a:lnTo>
                    <a:pt x="401" y="393"/>
                  </a:lnTo>
                  <a:lnTo>
                    <a:pt x="401" y="381"/>
                  </a:lnTo>
                  <a:lnTo>
                    <a:pt x="391" y="381"/>
                  </a:lnTo>
                  <a:lnTo>
                    <a:pt x="389" y="306"/>
                  </a:lnTo>
                  <a:lnTo>
                    <a:pt x="346" y="306"/>
                  </a:lnTo>
                  <a:lnTo>
                    <a:pt x="349" y="296"/>
                  </a:lnTo>
                  <a:lnTo>
                    <a:pt x="349" y="185"/>
                  </a:lnTo>
                  <a:lnTo>
                    <a:pt x="327" y="185"/>
                  </a:lnTo>
                  <a:lnTo>
                    <a:pt x="327" y="183"/>
                  </a:lnTo>
                  <a:lnTo>
                    <a:pt x="323" y="180"/>
                  </a:lnTo>
                  <a:lnTo>
                    <a:pt x="323" y="180"/>
                  </a:lnTo>
                  <a:lnTo>
                    <a:pt x="318" y="171"/>
                  </a:lnTo>
                  <a:lnTo>
                    <a:pt x="315" y="166"/>
                  </a:lnTo>
                  <a:lnTo>
                    <a:pt x="313" y="164"/>
                  </a:lnTo>
                  <a:lnTo>
                    <a:pt x="308" y="164"/>
                  </a:lnTo>
                  <a:lnTo>
                    <a:pt x="306" y="159"/>
                  </a:lnTo>
                  <a:lnTo>
                    <a:pt x="306" y="157"/>
                  </a:lnTo>
                  <a:lnTo>
                    <a:pt x="306" y="154"/>
                  </a:lnTo>
                  <a:lnTo>
                    <a:pt x="304" y="154"/>
                  </a:lnTo>
                  <a:lnTo>
                    <a:pt x="301" y="154"/>
                  </a:lnTo>
                  <a:lnTo>
                    <a:pt x="299" y="152"/>
                  </a:lnTo>
                  <a:lnTo>
                    <a:pt x="289" y="145"/>
                  </a:lnTo>
                  <a:lnTo>
                    <a:pt x="287" y="147"/>
                  </a:lnTo>
                  <a:lnTo>
                    <a:pt x="285" y="145"/>
                  </a:lnTo>
                  <a:lnTo>
                    <a:pt x="282" y="145"/>
                  </a:lnTo>
                  <a:lnTo>
                    <a:pt x="280" y="142"/>
                  </a:lnTo>
                  <a:lnTo>
                    <a:pt x="278" y="140"/>
                  </a:lnTo>
                  <a:lnTo>
                    <a:pt x="275" y="140"/>
                  </a:lnTo>
                  <a:lnTo>
                    <a:pt x="273" y="138"/>
                  </a:lnTo>
                  <a:lnTo>
                    <a:pt x="268" y="126"/>
                  </a:lnTo>
                  <a:lnTo>
                    <a:pt x="242" y="62"/>
                  </a:lnTo>
                  <a:lnTo>
                    <a:pt x="221" y="10"/>
                  </a:lnTo>
                  <a:lnTo>
                    <a:pt x="221" y="10"/>
                  </a:lnTo>
                  <a:lnTo>
                    <a:pt x="216" y="0"/>
                  </a:lnTo>
                  <a:lnTo>
                    <a:pt x="166" y="0"/>
                  </a:lnTo>
                  <a:lnTo>
                    <a:pt x="161" y="0"/>
                  </a:lnTo>
                  <a:lnTo>
                    <a:pt x="135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69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0" y="36"/>
                  </a:lnTo>
                  <a:lnTo>
                    <a:pt x="0" y="74"/>
                  </a:lnTo>
                  <a:lnTo>
                    <a:pt x="0" y="119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0" y="142"/>
                  </a:lnTo>
                  <a:lnTo>
                    <a:pt x="0" y="152"/>
                  </a:lnTo>
                  <a:lnTo>
                    <a:pt x="0" y="161"/>
                  </a:lnTo>
                  <a:lnTo>
                    <a:pt x="0" y="197"/>
                  </a:lnTo>
                  <a:lnTo>
                    <a:pt x="0" y="204"/>
                  </a:lnTo>
                  <a:lnTo>
                    <a:pt x="0" y="211"/>
                  </a:lnTo>
                  <a:lnTo>
                    <a:pt x="0" y="265"/>
                  </a:lnTo>
                  <a:lnTo>
                    <a:pt x="90" y="294"/>
                  </a:lnTo>
                  <a:lnTo>
                    <a:pt x="90" y="296"/>
                  </a:lnTo>
                  <a:lnTo>
                    <a:pt x="90" y="301"/>
                  </a:lnTo>
                  <a:lnTo>
                    <a:pt x="95" y="303"/>
                  </a:lnTo>
                  <a:lnTo>
                    <a:pt x="95" y="306"/>
                  </a:lnTo>
                  <a:lnTo>
                    <a:pt x="95" y="308"/>
                  </a:lnTo>
                  <a:lnTo>
                    <a:pt x="98" y="308"/>
                  </a:lnTo>
                  <a:lnTo>
                    <a:pt x="98" y="310"/>
                  </a:lnTo>
                  <a:lnTo>
                    <a:pt x="102" y="313"/>
                  </a:lnTo>
                  <a:lnTo>
                    <a:pt x="102" y="315"/>
                  </a:lnTo>
                  <a:lnTo>
                    <a:pt x="102" y="315"/>
                  </a:lnTo>
                  <a:lnTo>
                    <a:pt x="100" y="325"/>
                  </a:lnTo>
                  <a:lnTo>
                    <a:pt x="100" y="329"/>
                  </a:lnTo>
                  <a:lnTo>
                    <a:pt x="100" y="336"/>
                  </a:lnTo>
                  <a:lnTo>
                    <a:pt x="102" y="339"/>
                  </a:lnTo>
                  <a:lnTo>
                    <a:pt x="102" y="339"/>
                  </a:lnTo>
                  <a:lnTo>
                    <a:pt x="105" y="339"/>
                  </a:lnTo>
                  <a:lnTo>
                    <a:pt x="114" y="344"/>
                  </a:lnTo>
                  <a:lnTo>
                    <a:pt x="116" y="348"/>
                  </a:lnTo>
                  <a:lnTo>
                    <a:pt x="116" y="353"/>
                  </a:lnTo>
                  <a:lnTo>
                    <a:pt x="121" y="355"/>
                  </a:lnTo>
                  <a:lnTo>
                    <a:pt x="119" y="358"/>
                  </a:lnTo>
                  <a:lnTo>
                    <a:pt x="119" y="362"/>
                  </a:lnTo>
                  <a:lnTo>
                    <a:pt x="121" y="365"/>
                  </a:lnTo>
                  <a:lnTo>
                    <a:pt x="124" y="367"/>
                  </a:lnTo>
                  <a:lnTo>
                    <a:pt x="128" y="372"/>
                  </a:lnTo>
                  <a:lnTo>
                    <a:pt x="138" y="374"/>
                  </a:lnTo>
                  <a:lnTo>
                    <a:pt x="150" y="381"/>
                  </a:lnTo>
                  <a:lnTo>
                    <a:pt x="150" y="379"/>
                  </a:lnTo>
                  <a:lnTo>
                    <a:pt x="150" y="379"/>
                  </a:lnTo>
                  <a:lnTo>
                    <a:pt x="154" y="379"/>
                  </a:lnTo>
                  <a:lnTo>
                    <a:pt x="157" y="381"/>
                  </a:lnTo>
                  <a:lnTo>
                    <a:pt x="159" y="381"/>
                  </a:lnTo>
                  <a:lnTo>
                    <a:pt x="166" y="379"/>
                  </a:lnTo>
                  <a:lnTo>
                    <a:pt x="173" y="381"/>
                  </a:lnTo>
                  <a:lnTo>
                    <a:pt x="176" y="384"/>
                  </a:lnTo>
                  <a:lnTo>
                    <a:pt x="185" y="381"/>
                  </a:lnTo>
                  <a:lnTo>
                    <a:pt x="188" y="384"/>
                  </a:lnTo>
                  <a:lnTo>
                    <a:pt x="190" y="384"/>
                  </a:lnTo>
                  <a:lnTo>
                    <a:pt x="199" y="379"/>
                  </a:lnTo>
                  <a:lnTo>
                    <a:pt x="204" y="379"/>
                  </a:lnTo>
                  <a:lnTo>
                    <a:pt x="209" y="381"/>
                  </a:lnTo>
                  <a:lnTo>
                    <a:pt x="216" y="386"/>
                  </a:lnTo>
                  <a:lnTo>
                    <a:pt x="218" y="386"/>
                  </a:lnTo>
                  <a:lnTo>
                    <a:pt x="233" y="388"/>
                  </a:lnTo>
                  <a:lnTo>
                    <a:pt x="237" y="391"/>
                  </a:lnTo>
                  <a:lnTo>
                    <a:pt x="244" y="393"/>
                  </a:lnTo>
                  <a:lnTo>
                    <a:pt x="249" y="393"/>
                  </a:lnTo>
                  <a:lnTo>
                    <a:pt x="251" y="391"/>
                  </a:lnTo>
                  <a:lnTo>
                    <a:pt x="251" y="391"/>
                  </a:lnTo>
                  <a:lnTo>
                    <a:pt x="259" y="396"/>
                  </a:lnTo>
                  <a:lnTo>
                    <a:pt x="263" y="396"/>
                  </a:lnTo>
                  <a:lnTo>
                    <a:pt x="266" y="396"/>
                  </a:lnTo>
                  <a:lnTo>
                    <a:pt x="273" y="398"/>
                  </a:lnTo>
                  <a:lnTo>
                    <a:pt x="278" y="403"/>
                  </a:lnTo>
                  <a:lnTo>
                    <a:pt x="280" y="407"/>
                  </a:lnTo>
                  <a:lnTo>
                    <a:pt x="285" y="410"/>
                  </a:lnTo>
                  <a:lnTo>
                    <a:pt x="287" y="412"/>
                  </a:lnTo>
                  <a:lnTo>
                    <a:pt x="287" y="415"/>
                  </a:lnTo>
                  <a:lnTo>
                    <a:pt x="285" y="415"/>
                  </a:lnTo>
                  <a:lnTo>
                    <a:pt x="285" y="417"/>
                  </a:lnTo>
                  <a:lnTo>
                    <a:pt x="285" y="417"/>
                  </a:lnTo>
                  <a:lnTo>
                    <a:pt x="282" y="424"/>
                  </a:lnTo>
                  <a:lnTo>
                    <a:pt x="282" y="426"/>
                  </a:lnTo>
                  <a:lnTo>
                    <a:pt x="280" y="426"/>
                  </a:lnTo>
                  <a:lnTo>
                    <a:pt x="280" y="429"/>
                  </a:lnTo>
                  <a:lnTo>
                    <a:pt x="280" y="433"/>
                  </a:lnTo>
                  <a:lnTo>
                    <a:pt x="282" y="438"/>
                  </a:lnTo>
                  <a:lnTo>
                    <a:pt x="285" y="441"/>
                  </a:lnTo>
                  <a:lnTo>
                    <a:pt x="285" y="441"/>
                  </a:lnTo>
                  <a:lnTo>
                    <a:pt x="285" y="443"/>
                  </a:lnTo>
                  <a:lnTo>
                    <a:pt x="282" y="443"/>
                  </a:lnTo>
                  <a:lnTo>
                    <a:pt x="282" y="448"/>
                  </a:lnTo>
                  <a:lnTo>
                    <a:pt x="282" y="459"/>
                  </a:lnTo>
                  <a:lnTo>
                    <a:pt x="282" y="471"/>
                  </a:lnTo>
                  <a:lnTo>
                    <a:pt x="282" y="478"/>
                  </a:lnTo>
                  <a:lnTo>
                    <a:pt x="282" y="497"/>
                  </a:lnTo>
                  <a:lnTo>
                    <a:pt x="294" y="500"/>
                  </a:lnTo>
                  <a:lnTo>
                    <a:pt x="296" y="500"/>
                  </a:lnTo>
                  <a:lnTo>
                    <a:pt x="306" y="500"/>
                  </a:lnTo>
                  <a:lnTo>
                    <a:pt x="311" y="500"/>
                  </a:lnTo>
                  <a:lnTo>
                    <a:pt x="318" y="500"/>
                  </a:lnTo>
                  <a:lnTo>
                    <a:pt x="325" y="500"/>
                  </a:lnTo>
                  <a:lnTo>
                    <a:pt x="375" y="504"/>
                  </a:lnTo>
                  <a:lnTo>
                    <a:pt x="403" y="504"/>
                  </a:lnTo>
                  <a:lnTo>
                    <a:pt x="403" y="478"/>
                  </a:lnTo>
                  <a:lnTo>
                    <a:pt x="394" y="478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4" name="Freeform 116"/>
            <p:cNvSpPr>
              <a:spLocks/>
            </p:cNvSpPr>
            <p:nvPr/>
          </p:nvSpPr>
          <p:spPr bwMode="auto">
            <a:xfrm>
              <a:off x="1918118" y="6497054"/>
              <a:ext cx="574675" cy="525463"/>
            </a:xfrm>
            <a:custGeom>
              <a:avLst/>
              <a:gdLst>
                <a:gd name="T0" fmla="*/ 358 w 362"/>
                <a:gd name="T1" fmla="*/ 244 h 331"/>
                <a:gd name="T2" fmla="*/ 358 w 362"/>
                <a:gd name="T3" fmla="*/ 225 h 331"/>
                <a:gd name="T4" fmla="*/ 360 w 362"/>
                <a:gd name="T5" fmla="*/ 201 h 331"/>
                <a:gd name="T6" fmla="*/ 360 w 362"/>
                <a:gd name="T7" fmla="*/ 182 h 331"/>
                <a:gd name="T8" fmla="*/ 360 w 362"/>
                <a:gd name="T9" fmla="*/ 142 h 331"/>
                <a:gd name="T10" fmla="*/ 362 w 362"/>
                <a:gd name="T11" fmla="*/ 80 h 331"/>
                <a:gd name="T12" fmla="*/ 362 w 362"/>
                <a:gd name="T13" fmla="*/ 5 h 331"/>
                <a:gd name="T14" fmla="*/ 346 w 362"/>
                <a:gd name="T15" fmla="*/ 5 h 331"/>
                <a:gd name="T16" fmla="*/ 317 w 362"/>
                <a:gd name="T17" fmla="*/ 2 h 331"/>
                <a:gd name="T18" fmla="*/ 268 w 362"/>
                <a:gd name="T19" fmla="*/ 2 h 331"/>
                <a:gd name="T20" fmla="*/ 258 w 362"/>
                <a:gd name="T21" fmla="*/ 2 h 331"/>
                <a:gd name="T22" fmla="*/ 239 w 362"/>
                <a:gd name="T23" fmla="*/ 2 h 331"/>
                <a:gd name="T24" fmla="*/ 218 w 362"/>
                <a:gd name="T25" fmla="*/ 2 h 331"/>
                <a:gd name="T26" fmla="*/ 208 w 362"/>
                <a:gd name="T27" fmla="*/ 2 h 331"/>
                <a:gd name="T28" fmla="*/ 168 w 362"/>
                <a:gd name="T29" fmla="*/ 0 h 331"/>
                <a:gd name="T30" fmla="*/ 154 w 362"/>
                <a:gd name="T31" fmla="*/ 9 h 331"/>
                <a:gd name="T32" fmla="*/ 130 w 362"/>
                <a:gd name="T33" fmla="*/ 9 h 331"/>
                <a:gd name="T34" fmla="*/ 123 w 362"/>
                <a:gd name="T35" fmla="*/ 9 h 331"/>
                <a:gd name="T36" fmla="*/ 107 w 362"/>
                <a:gd name="T37" fmla="*/ 9 h 331"/>
                <a:gd name="T38" fmla="*/ 97 w 362"/>
                <a:gd name="T39" fmla="*/ 24 h 331"/>
                <a:gd name="T40" fmla="*/ 90 w 362"/>
                <a:gd name="T41" fmla="*/ 33 h 331"/>
                <a:gd name="T42" fmla="*/ 90 w 362"/>
                <a:gd name="T43" fmla="*/ 38 h 331"/>
                <a:gd name="T44" fmla="*/ 88 w 362"/>
                <a:gd name="T45" fmla="*/ 85 h 331"/>
                <a:gd name="T46" fmla="*/ 88 w 362"/>
                <a:gd name="T47" fmla="*/ 109 h 331"/>
                <a:gd name="T48" fmla="*/ 85 w 362"/>
                <a:gd name="T49" fmla="*/ 116 h 331"/>
                <a:gd name="T50" fmla="*/ 85 w 362"/>
                <a:gd name="T51" fmla="*/ 154 h 331"/>
                <a:gd name="T52" fmla="*/ 83 w 362"/>
                <a:gd name="T53" fmla="*/ 163 h 331"/>
                <a:gd name="T54" fmla="*/ 78 w 362"/>
                <a:gd name="T55" fmla="*/ 170 h 331"/>
                <a:gd name="T56" fmla="*/ 76 w 362"/>
                <a:gd name="T57" fmla="*/ 177 h 331"/>
                <a:gd name="T58" fmla="*/ 76 w 362"/>
                <a:gd name="T59" fmla="*/ 203 h 331"/>
                <a:gd name="T60" fmla="*/ 69 w 362"/>
                <a:gd name="T61" fmla="*/ 208 h 331"/>
                <a:gd name="T62" fmla="*/ 64 w 362"/>
                <a:gd name="T63" fmla="*/ 213 h 331"/>
                <a:gd name="T64" fmla="*/ 59 w 362"/>
                <a:gd name="T65" fmla="*/ 222 h 331"/>
                <a:gd name="T66" fmla="*/ 62 w 362"/>
                <a:gd name="T67" fmla="*/ 234 h 331"/>
                <a:gd name="T68" fmla="*/ 54 w 362"/>
                <a:gd name="T69" fmla="*/ 234 h 331"/>
                <a:gd name="T70" fmla="*/ 52 w 362"/>
                <a:gd name="T71" fmla="*/ 232 h 331"/>
                <a:gd name="T72" fmla="*/ 47 w 362"/>
                <a:gd name="T73" fmla="*/ 244 h 331"/>
                <a:gd name="T74" fmla="*/ 38 w 362"/>
                <a:gd name="T75" fmla="*/ 248 h 331"/>
                <a:gd name="T76" fmla="*/ 36 w 362"/>
                <a:gd name="T77" fmla="*/ 251 h 331"/>
                <a:gd name="T78" fmla="*/ 28 w 362"/>
                <a:gd name="T79" fmla="*/ 251 h 331"/>
                <a:gd name="T80" fmla="*/ 24 w 362"/>
                <a:gd name="T81" fmla="*/ 253 h 331"/>
                <a:gd name="T82" fmla="*/ 17 w 362"/>
                <a:gd name="T83" fmla="*/ 258 h 331"/>
                <a:gd name="T84" fmla="*/ 17 w 362"/>
                <a:gd name="T85" fmla="*/ 260 h 331"/>
                <a:gd name="T86" fmla="*/ 14 w 362"/>
                <a:gd name="T87" fmla="*/ 265 h 331"/>
                <a:gd name="T88" fmla="*/ 9 w 362"/>
                <a:gd name="T89" fmla="*/ 265 h 331"/>
                <a:gd name="T90" fmla="*/ 7 w 362"/>
                <a:gd name="T91" fmla="*/ 265 h 331"/>
                <a:gd name="T92" fmla="*/ 7 w 362"/>
                <a:gd name="T93" fmla="*/ 270 h 331"/>
                <a:gd name="T94" fmla="*/ 7 w 362"/>
                <a:gd name="T95" fmla="*/ 274 h 331"/>
                <a:gd name="T96" fmla="*/ 5 w 362"/>
                <a:gd name="T97" fmla="*/ 274 h 331"/>
                <a:gd name="T98" fmla="*/ 0 w 362"/>
                <a:gd name="T99" fmla="*/ 281 h 331"/>
                <a:gd name="T100" fmla="*/ 0 w 362"/>
                <a:gd name="T101" fmla="*/ 293 h 331"/>
                <a:gd name="T102" fmla="*/ 5 w 362"/>
                <a:gd name="T103" fmla="*/ 305 h 331"/>
                <a:gd name="T104" fmla="*/ 24 w 362"/>
                <a:gd name="T105" fmla="*/ 307 h 331"/>
                <a:gd name="T106" fmla="*/ 107 w 362"/>
                <a:gd name="T107" fmla="*/ 315 h 331"/>
                <a:gd name="T108" fmla="*/ 149 w 362"/>
                <a:gd name="T109" fmla="*/ 317 h 331"/>
                <a:gd name="T110" fmla="*/ 178 w 362"/>
                <a:gd name="T111" fmla="*/ 319 h 331"/>
                <a:gd name="T112" fmla="*/ 232 w 362"/>
                <a:gd name="T113" fmla="*/ 324 h 331"/>
                <a:gd name="T114" fmla="*/ 244 w 362"/>
                <a:gd name="T115" fmla="*/ 324 h 331"/>
                <a:gd name="T116" fmla="*/ 287 w 362"/>
                <a:gd name="T117" fmla="*/ 326 h 331"/>
                <a:gd name="T118" fmla="*/ 355 w 362"/>
                <a:gd name="T119" fmla="*/ 331 h 331"/>
                <a:gd name="T120" fmla="*/ 358 w 362"/>
                <a:gd name="T121" fmla="*/ 244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62" h="331">
                  <a:moveTo>
                    <a:pt x="358" y="244"/>
                  </a:moveTo>
                  <a:lnTo>
                    <a:pt x="358" y="244"/>
                  </a:lnTo>
                  <a:lnTo>
                    <a:pt x="358" y="237"/>
                  </a:lnTo>
                  <a:lnTo>
                    <a:pt x="358" y="225"/>
                  </a:lnTo>
                  <a:lnTo>
                    <a:pt x="358" y="210"/>
                  </a:lnTo>
                  <a:lnTo>
                    <a:pt x="360" y="201"/>
                  </a:lnTo>
                  <a:lnTo>
                    <a:pt x="360" y="199"/>
                  </a:lnTo>
                  <a:lnTo>
                    <a:pt x="360" y="182"/>
                  </a:lnTo>
                  <a:lnTo>
                    <a:pt x="360" y="170"/>
                  </a:lnTo>
                  <a:lnTo>
                    <a:pt x="360" y="142"/>
                  </a:lnTo>
                  <a:lnTo>
                    <a:pt x="362" y="109"/>
                  </a:lnTo>
                  <a:lnTo>
                    <a:pt x="362" y="80"/>
                  </a:lnTo>
                  <a:lnTo>
                    <a:pt x="362" y="78"/>
                  </a:lnTo>
                  <a:lnTo>
                    <a:pt x="362" y="5"/>
                  </a:lnTo>
                  <a:lnTo>
                    <a:pt x="358" y="5"/>
                  </a:lnTo>
                  <a:lnTo>
                    <a:pt x="346" y="5"/>
                  </a:lnTo>
                  <a:lnTo>
                    <a:pt x="336" y="2"/>
                  </a:lnTo>
                  <a:lnTo>
                    <a:pt x="317" y="2"/>
                  </a:lnTo>
                  <a:lnTo>
                    <a:pt x="268" y="2"/>
                  </a:lnTo>
                  <a:lnTo>
                    <a:pt x="268" y="2"/>
                  </a:lnTo>
                  <a:lnTo>
                    <a:pt x="265" y="2"/>
                  </a:lnTo>
                  <a:lnTo>
                    <a:pt x="258" y="2"/>
                  </a:lnTo>
                  <a:lnTo>
                    <a:pt x="242" y="2"/>
                  </a:lnTo>
                  <a:lnTo>
                    <a:pt x="239" y="2"/>
                  </a:lnTo>
                  <a:lnTo>
                    <a:pt x="227" y="2"/>
                  </a:lnTo>
                  <a:lnTo>
                    <a:pt x="218" y="2"/>
                  </a:lnTo>
                  <a:lnTo>
                    <a:pt x="215" y="2"/>
                  </a:lnTo>
                  <a:lnTo>
                    <a:pt x="208" y="2"/>
                  </a:lnTo>
                  <a:lnTo>
                    <a:pt x="180" y="0"/>
                  </a:lnTo>
                  <a:lnTo>
                    <a:pt x="168" y="0"/>
                  </a:lnTo>
                  <a:lnTo>
                    <a:pt x="168" y="9"/>
                  </a:lnTo>
                  <a:lnTo>
                    <a:pt x="154" y="9"/>
                  </a:lnTo>
                  <a:lnTo>
                    <a:pt x="152" y="9"/>
                  </a:lnTo>
                  <a:lnTo>
                    <a:pt x="130" y="9"/>
                  </a:lnTo>
                  <a:lnTo>
                    <a:pt x="126" y="9"/>
                  </a:lnTo>
                  <a:lnTo>
                    <a:pt x="123" y="9"/>
                  </a:lnTo>
                  <a:lnTo>
                    <a:pt x="121" y="9"/>
                  </a:lnTo>
                  <a:lnTo>
                    <a:pt x="107" y="9"/>
                  </a:lnTo>
                  <a:lnTo>
                    <a:pt x="104" y="24"/>
                  </a:lnTo>
                  <a:lnTo>
                    <a:pt x="97" y="24"/>
                  </a:lnTo>
                  <a:lnTo>
                    <a:pt x="97" y="33"/>
                  </a:lnTo>
                  <a:lnTo>
                    <a:pt x="90" y="33"/>
                  </a:lnTo>
                  <a:lnTo>
                    <a:pt x="90" y="33"/>
                  </a:lnTo>
                  <a:lnTo>
                    <a:pt x="90" y="38"/>
                  </a:lnTo>
                  <a:lnTo>
                    <a:pt x="88" y="59"/>
                  </a:lnTo>
                  <a:lnTo>
                    <a:pt x="88" y="85"/>
                  </a:lnTo>
                  <a:lnTo>
                    <a:pt x="88" y="95"/>
                  </a:lnTo>
                  <a:lnTo>
                    <a:pt x="88" y="109"/>
                  </a:lnTo>
                  <a:lnTo>
                    <a:pt x="88" y="113"/>
                  </a:lnTo>
                  <a:lnTo>
                    <a:pt x="85" y="116"/>
                  </a:lnTo>
                  <a:lnTo>
                    <a:pt x="85" y="121"/>
                  </a:lnTo>
                  <a:lnTo>
                    <a:pt x="85" y="154"/>
                  </a:lnTo>
                  <a:lnTo>
                    <a:pt x="85" y="163"/>
                  </a:lnTo>
                  <a:lnTo>
                    <a:pt x="83" y="163"/>
                  </a:lnTo>
                  <a:lnTo>
                    <a:pt x="78" y="163"/>
                  </a:lnTo>
                  <a:lnTo>
                    <a:pt x="78" y="170"/>
                  </a:lnTo>
                  <a:lnTo>
                    <a:pt x="76" y="170"/>
                  </a:lnTo>
                  <a:lnTo>
                    <a:pt x="76" y="177"/>
                  </a:lnTo>
                  <a:lnTo>
                    <a:pt x="73" y="201"/>
                  </a:lnTo>
                  <a:lnTo>
                    <a:pt x="76" y="203"/>
                  </a:lnTo>
                  <a:lnTo>
                    <a:pt x="73" y="206"/>
                  </a:lnTo>
                  <a:lnTo>
                    <a:pt x="69" y="208"/>
                  </a:lnTo>
                  <a:lnTo>
                    <a:pt x="64" y="210"/>
                  </a:lnTo>
                  <a:lnTo>
                    <a:pt x="64" y="213"/>
                  </a:lnTo>
                  <a:lnTo>
                    <a:pt x="59" y="220"/>
                  </a:lnTo>
                  <a:lnTo>
                    <a:pt x="59" y="222"/>
                  </a:lnTo>
                  <a:lnTo>
                    <a:pt x="62" y="225"/>
                  </a:lnTo>
                  <a:lnTo>
                    <a:pt x="62" y="234"/>
                  </a:lnTo>
                  <a:lnTo>
                    <a:pt x="62" y="234"/>
                  </a:lnTo>
                  <a:lnTo>
                    <a:pt x="54" y="234"/>
                  </a:lnTo>
                  <a:lnTo>
                    <a:pt x="52" y="232"/>
                  </a:lnTo>
                  <a:lnTo>
                    <a:pt x="52" y="232"/>
                  </a:lnTo>
                  <a:lnTo>
                    <a:pt x="47" y="237"/>
                  </a:lnTo>
                  <a:lnTo>
                    <a:pt x="47" y="244"/>
                  </a:lnTo>
                  <a:lnTo>
                    <a:pt x="45" y="246"/>
                  </a:lnTo>
                  <a:lnTo>
                    <a:pt x="38" y="248"/>
                  </a:lnTo>
                  <a:lnTo>
                    <a:pt x="36" y="248"/>
                  </a:lnTo>
                  <a:lnTo>
                    <a:pt x="36" y="251"/>
                  </a:lnTo>
                  <a:lnTo>
                    <a:pt x="31" y="253"/>
                  </a:lnTo>
                  <a:lnTo>
                    <a:pt x="28" y="251"/>
                  </a:lnTo>
                  <a:lnTo>
                    <a:pt x="26" y="251"/>
                  </a:lnTo>
                  <a:lnTo>
                    <a:pt x="24" y="253"/>
                  </a:lnTo>
                  <a:lnTo>
                    <a:pt x="24" y="255"/>
                  </a:lnTo>
                  <a:lnTo>
                    <a:pt x="17" y="258"/>
                  </a:lnTo>
                  <a:lnTo>
                    <a:pt x="14" y="260"/>
                  </a:lnTo>
                  <a:lnTo>
                    <a:pt x="17" y="260"/>
                  </a:lnTo>
                  <a:lnTo>
                    <a:pt x="17" y="263"/>
                  </a:lnTo>
                  <a:lnTo>
                    <a:pt x="14" y="265"/>
                  </a:lnTo>
                  <a:lnTo>
                    <a:pt x="12" y="265"/>
                  </a:lnTo>
                  <a:lnTo>
                    <a:pt x="9" y="265"/>
                  </a:lnTo>
                  <a:lnTo>
                    <a:pt x="9" y="265"/>
                  </a:lnTo>
                  <a:lnTo>
                    <a:pt x="7" y="265"/>
                  </a:lnTo>
                  <a:lnTo>
                    <a:pt x="7" y="267"/>
                  </a:lnTo>
                  <a:lnTo>
                    <a:pt x="7" y="270"/>
                  </a:lnTo>
                  <a:lnTo>
                    <a:pt x="7" y="272"/>
                  </a:lnTo>
                  <a:lnTo>
                    <a:pt x="7" y="274"/>
                  </a:lnTo>
                  <a:lnTo>
                    <a:pt x="5" y="274"/>
                  </a:lnTo>
                  <a:lnTo>
                    <a:pt x="5" y="274"/>
                  </a:lnTo>
                  <a:lnTo>
                    <a:pt x="2" y="277"/>
                  </a:lnTo>
                  <a:lnTo>
                    <a:pt x="0" y="281"/>
                  </a:lnTo>
                  <a:lnTo>
                    <a:pt x="0" y="291"/>
                  </a:lnTo>
                  <a:lnTo>
                    <a:pt x="0" y="293"/>
                  </a:lnTo>
                  <a:lnTo>
                    <a:pt x="5" y="303"/>
                  </a:lnTo>
                  <a:lnTo>
                    <a:pt x="5" y="305"/>
                  </a:lnTo>
                  <a:lnTo>
                    <a:pt x="5" y="307"/>
                  </a:lnTo>
                  <a:lnTo>
                    <a:pt x="24" y="307"/>
                  </a:lnTo>
                  <a:lnTo>
                    <a:pt x="59" y="310"/>
                  </a:lnTo>
                  <a:lnTo>
                    <a:pt x="107" y="315"/>
                  </a:lnTo>
                  <a:lnTo>
                    <a:pt x="149" y="317"/>
                  </a:lnTo>
                  <a:lnTo>
                    <a:pt x="149" y="317"/>
                  </a:lnTo>
                  <a:lnTo>
                    <a:pt x="163" y="317"/>
                  </a:lnTo>
                  <a:lnTo>
                    <a:pt x="178" y="319"/>
                  </a:lnTo>
                  <a:lnTo>
                    <a:pt x="192" y="319"/>
                  </a:lnTo>
                  <a:lnTo>
                    <a:pt x="232" y="324"/>
                  </a:lnTo>
                  <a:lnTo>
                    <a:pt x="239" y="324"/>
                  </a:lnTo>
                  <a:lnTo>
                    <a:pt x="244" y="324"/>
                  </a:lnTo>
                  <a:lnTo>
                    <a:pt x="251" y="324"/>
                  </a:lnTo>
                  <a:lnTo>
                    <a:pt x="287" y="326"/>
                  </a:lnTo>
                  <a:lnTo>
                    <a:pt x="355" y="331"/>
                  </a:lnTo>
                  <a:lnTo>
                    <a:pt x="355" y="331"/>
                  </a:lnTo>
                  <a:lnTo>
                    <a:pt x="358" y="246"/>
                  </a:lnTo>
                  <a:lnTo>
                    <a:pt x="358" y="244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5" name="Freeform 117"/>
            <p:cNvSpPr>
              <a:spLocks/>
            </p:cNvSpPr>
            <p:nvPr/>
          </p:nvSpPr>
          <p:spPr bwMode="auto">
            <a:xfrm>
              <a:off x="1651418" y="5903329"/>
              <a:ext cx="560388" cy="596900"/>
            </a:xfrm>
            <a:custGeom>
              <a:avLst/>
              <a:gdLst>
                <a:gd name="T0" fmla="*/ 135 w 353"/>
                <a:gd name="T1" fmla="*/ 376 h 376"/>
                <a:gd name="T2" fmla="*/ 137 w 353"/>
                <a:gd name="T3" fmla="*/ 334 h 376"/>
                <a:gd name="T4" fmla="*/ 140 w 353"/>
                <a:gd name="T5" fmla="*/ 260 h 376"/>
                <a:gd name="T6" fmla="*/ 215 w 353"/>
                <a:gd name="T7" fmla="*/ 227 h 376"/>
                <a:gd name="T8" fmla="*/ 263 w 353"/>
                <a:gd name="T9" fmla="*/ 222 h 376"/>
                <a:gd name="T10" fmla="*/ 282 w 353"/>
                <a:gd name="T11" fmla="*/ 230 h 376"/>
                <a:gd name="T12" fmla="*/ 294 w 353"/>
                <a:gd name="T13" fmla="*/ 225 h 376"/>
                <a:gd name="T14" fmla="*/ 310 w 353"/>
                <a:gd name="T15" fmla="*/ 225 h 376"/>
                <a:gd name="T16" fmla="*/ 327 w 353"/>
                <a:gd name="T17" fmla="*/ 222 h 376"/>
                <a:gd name="T18" fmla="*/ 341 w 353"/>
                <a:gd name="T19" fmla="*/ 189 h 376"/>
                <a:gd name="T20" fmla="*/ 343 w 353"/>
                <a:gd name="T21" fmla="*/ 168 h 376"/>
                <a:gd name="T22" fmla="*/ 350 w 353"/>
                <a:gd name="T23" fmla="*/ 159 h 376"/>
                <a:gd name="T24" fmla="*/ 343 w 353"/>
                <a:gd name="T25" fmla="*/ 130 h 376"/>
                <a:gd name="T26" fmla="*/ 346 w 353"/>
                <a:gd name="T27" fmla="*/ 85 h 376"/>
                <a:gd name="T28" fmla="*/ 327 w 353"/>
                <a:gd name="T29" fmla="*/ 76 h 376"/>
                <a:gd name="T30" fmla="*/ 291 w 353"/>
                <a:gd name="T31" fmla="*/ 76 h 376"/>
                <a:gd name="T32" fmla="*/ 277 w 353"/>
                <a:gd name="T33" fmla="*/ 73 h 376"/>
                <a:gd name="T34" fmla="*/ 234 w 353"/>
                <a:gd name="T35" fmla="*/ 66 h 376"/>
                <a:gd name="T36" fmla="*/ 237 w 353"/>
                <a:gd name="T37" fmla="*/ 59 h 376"/>
                <a:gd name="T38" fmla="*/ 225 w 353"/>
                <a:gd name="T39" fmla="*/ 43 h 376"/>
                <a:gd name="T40" fmla="*/ 215 w 353"/>
                <a:gd name="T41" fmla="*/ 26 h 376"/>
                <a:gd name="T42" fmla="*/ 125 w 353"/>
                <a:gd name="T43" fmla="*/ 17 h 376"/>
                <a:gd name="T44" fmla="*/ 114 w 353"/>
                <a:gd name="T45" fmla="*/ 24 h 376"/>
                <a:gd name="T46" fmla="*/ 104 w 353"/>
                <a:gd name="T47" fmla="*/ 21 h 376"/>
                <a:gd name="T48" fmla="*/ 92 w 353"/>
                <a:gd name="T49" fmla="*/ 26 h 376"/>
                <a:gd name="T50" fmla="*/ 80 w 353"/>
                <a:gd name="T51" fmla="*/ 28 h 376"/>
                <a:gd name="T52" fmla="*/ 64 w 353"/>
                <a:gd name="T53" fmla="*/ 0 h 376"/>
                <a:gd name="T54" fmla="*/ 52 w 353"/>
                <a:gd name="T55" fmla="*/ 2 h 376"/>
                <a:gd name="T56" fmla="*/ 40 w 353"/>
                <a:gd name="T57" fmla="*/ 26 h 376"/>
                <a:gd name="T58" fmla="*/ 35 w 353"/>
                <a:gd name="T59" fmla="*/ 64 h 376"/>
                <a:gd name="T60" fmla="*/ 33 w 353"/>
                <a:gd name="T61" fmla="*/ 78 h 376"/>
                <a:gd name="T62" fmla="*/ 26 w 353"/>
                <a:gd name="T63" fmla="*/ 90 h 376"/>
                <a:gd name="T64" fmla="*/ 28 w 353"/>
                <a:gd name="T65" fmla="*/ 102 h 376"/>
                <a:gd name="T66" fmla="*/ 21 w 353"/>
                <a:gd name="T67" fmla="*/ 121 h 376"/>
                <a:gd name="T68" fmla="*/ 16 w 353"/>
                <a:gd name="T69" fmla="*/ 135 h 376"/>
                <a:gd name="T70" fmla="*/ 21 w 353"/>
                <a:gd name="T71" fmla="*/ 140 h 376"/>
                <a:gd name="T72" fmla="*/ 19 w 353"/>
                <a:gd name="T73" fmla="*/ 156 h 376"/>
                <a:gd name="T74" fmla="*/ 19 w 353"/>
                <a:gd name="T75" fmla="*/ 178 h 376"/>
                <a:gd name="T76" fmla="*/ 14 w 353"/>
                <a:gd name="T77" fmla="*/ 192 h 376"/>
                <a:gd name="T78" fmla="*/ 0 w 353"/>
                <a:gd name="T79" fmla="*/ 201 h 376"/>
                <a:gd name="T80" fmla="*/ 0 w 353"/>
                <a:gd name="T81" fmla="*/ 211 h 376"/>
                <a:gd name="T82" fmla="*/ 5 w 353"/>
                <a:gd name="T83" fmla="*/ 227 h 376"/>
                <a:gd name="T84" fmla="*/ 9 w 353"/>
                <a:gd name="T85" fmla="*/ 241 h 376"/>
                <a:gd name="T86" fmla="*/ 5 w 353"/>
                <a:gd name="T87" fmla="*/ 265 h 376"/>
                <a:gd name="T88" fmla="*/ 2 w 353"/>
                <a:gd name="T89" fmla="*/ 279 h 376"/>
                <a:gd name="T90" fmla="*/ 5 w 353"/>
                <a:gd name="T91" fmla="*/ 279 h 376"/>
                <a:gd name="T92" fmla="*/ 7 w 353"/>
                <a:gd name="T93" fmla="*/ 298 h 376"/>
                <a:gd name="T94" fmla="*/ 24 w 353"/>
                <a:gd name="T95" fmla="*/ 303 h 376"/>
                <a:gd name="T96" fmla="*/ 33 w 353"/>
                <a:gd name="T97" fmla="*/ 317 h 376"/>
                <a:gd name="T98" fmla="*/ 40 w 353"/>
                <a:gd name="T99" fmla="*/ 336 h 376"/>
                <a:gd name="T100" fmla="*/ 50 w 353"/>
                <a:gd name="T101" fmla="*/ 343 h 376"/>
                <a:gd name="T102" fmla="*/ 57 w 353"/>
                <a:gd name="T103" fmla="*/ 357 h 376"/>
                <a:gd name="T104" fmla="*/ 106 w 353"/>
                <a:gd name="T105" fmla="*/ 376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53" h="376">
                  <a:moveTo>
                    <a:pt x="106" y="376"/>
                  </a:moveTo>
                  <a:lnTo>
                    <a:pt x="111" y="376"/>
                  </a:lnTo>
                  <a:lnTo>
                    <a:pt x="118" y="376"/>
                  </a:lnTo>
                  <a:lnTo>
                    <a:pt x="125" y="376"/>
                  </a:lnTo>
                  <a:lnTo>
                    <a:pt x="135" y="376"/>
                  </a:lnTo>
                  <a:lnTo>
                    <a:pt x="135" y="362"/>
                  </a:lnTo>
                  <a:lnTo>
                    <a:pt x="135" y="355"/>
                  </a:lnTo>
                  <a:lnTo>
                    <a:pt x="135" y="350"/>
                  </a:lnTo>
                  <a:lnTo>
                    <a:pt x="135" y="346"/>
                  </a:lnTo>
                  <a:lnTo>
                    <a:pt x="137" y="334"/>
                  </a:lnTo>
                  <a:lnTo>
                    <a:pt x="137" y="310"/>
                  </a:lnTo>
                  <a:lnTo>
                    <a:pt x="137" y="296"/>
                  </a:lnTo>
                  <a:lnTo>
                    <a:pt x="137" y="293"/>
                  </a:lnTo>
                  <a:lnTo>
                    <a:pt x="140" y="282"/>
                  </a:lnTo>
                  <a:lnTo>
                    <a:pt x="140" y="260"/>
                  </a:lnTo>
                  <a:lnTo>
                    <a:pt x="140" y="258"/>
                  </a:lnTo>
                  <a:lnTo>
                    <a:pt x="140" y="234"/>
                  </a:lnTo>
                  <a:lnTo>
                    <a:pt x="142" y="222"/>
                  </a:lnTo>
                  <a:lnTo>
                    <a:pt x="159" y="225"/>
                  </a:lnTo>
                  <a:lnTo>
                    <a:pt x="215" y="227"/>
                  </a:lnTo>
                  <a:lnTo>
                    <a:pt x="225" y="227"/>
                  </a:lnTo>
                  <a:lnTo>
                    <a:pt x="237" y="227"/>
                  </a:lnTo>
                  <a:lnTo>
                    <a:pt x="249" y="227"/>
                  </a:lnTo>
                  <a:lnTo>
                    <a:pt x="263" y="227"/>
                  </a:lnTo>
                  <a:lnTo>
                    <a:pt x="263" y="222"/>
                  </a:lnTo>
                  <a:lnTo>
                    <a:pt x="272" y="222"/>
                  </a:lnTo>
                  <a:lnTo>
                    <a:pt x="272" y="222"/>
                  </a:lnTo>
                  <a:lnTo>
                    <a:pt x="272" y="230"/>
                  </a:lnTo>
                  <a:lnTo>
                    <a:pt x="279" y="230"/>
                  </a:lnTo>
                  <a:lnTo>
                    <a:pt x="282" y="230"/>
                  </a:lnTo>
                  <a:lnTo>
                    <a:pt x="284" y="230"/>
                  </a:lnTo>
                  <a:lnTo>
                    <a:pt x="289" y="230"/>
                  </a:lnTo>
                  <a:lnTo>
                    <a:pt x="291" y="230"/>
                  </a:lnTo>
                  <a:lnTo>
                    <a:pt x="294" y="230"/>
                  </a:lnTo>
                  <a:lnTo>
                    <a:pt x="294" y="225"/>
                  </a:lnTo>
                  <a:lnTo>
                    <a:pt x="303" y="225"/>
                  </a:lnTo>
                  <a:lnTo>
                    <a:pt x="303" y="230"/>
                  </a:lnTo>
                  <a:lnTo>
                    <a:pt x="308" y="230"/>
                  </a:lnTo>
                  <a:lnTo>
                    <a:pt x="310" y="230"/>
                  </a:lnTo>
                  <a:lnTo>
                    <a:pt x="310" y="225"/>
                  </a:lnTo>
                  <a:lnTo>
                    <a:pt x="317" y="225"/>
                  </a:lnTo>
                  <a:lnTo>
                    <a:pt x="317" y="225"/>
                  </a:lnTo>
                  <a:lnTo>
                    <a:pt x="317" y="222"/>
                  </a:lnTo>
                  <a:lnTo>
                    <a:pt x="324" y="222"/>
                  </a:lnTo>
                  <a:lnTo>
                    <a:pt x="327" y="222"/>
                  </a:lnTo>
                  <a:lnTo>
                    <a:pt x="327" y="225"/>
                  </a:lnTo>
                  <a:lnTo>
                    <a:pt x="341" y="225"/>
                  </a:lnTo>
                  <a:lnTo>
                    <a:pt x="341" y="225"/>
                  </a:lnTo>
                  <a:lnTo>
                    <a:pt x="341" y="192"/>
                  </a:lnTo>
                  <a:lnTo>
                    <a:pt x="341" y="189"/>
                  </a:lnTo>
                  <a:lnTo>
                    <a:pt x="341" y="180"/>
                  </a:lnTo>
                  <a:lnTo>
                    <a:pt x="343" y="180"/>
                  </a:lnTo>
                  <a:lnTo>
                    <a:pt x="343" y="170"/>
                  </a:lnTo>
                  <a:lnTo>
                    <a:pt x="343" y="170"/>
                  </a:lnTo>
                  <a:lnTo>
                    <a:pt x="343" y="168"/>
                  </a:lnTo>
                  <a:lnTo>
                    <a:pt x="343" y="168"/>
                  </a:lnTo>
                  <a:lnTo>
                    <a:pt x="346" y="163"/>
                  </a:lnTo>
                  <a:lnTo>
                    <a:pt x="346" y="163"/>
                  </a:lnTo>
                  <a:lnTo>
                    <a:pt x="350" y="163"/>
                  </a:lnTo>
                  <a:lnTo>
                    <a:pt x="350" y="159"/>
                  </a:lnTo>
                  <a:lnTo>
                    <a:pt x="353" y="154"/>
                  </a:lnTo>
                  <a:lnTo>
                    <a:pt x="343" y="154"/>
                  </a:lnTo>
                  <a:lnTo>
                    <a:pt x="343" y="140"/>
                  </a:lnTo>
                  <a:lnTo>
                    <a:pt x="343" y="140"/>
                  </a:lnTo>
                  <a:lnTo>
                    <a:pt x="343" y="130"/>
                  </a:lnTo>
                  <a:lnTo>
                    <a:pt x="343" y="130"/>
                  </a:lnTo>
                  <a:lnTo>
                    <a:pt x="343" y="123"/>
                  </a:lnTo>
                  <a:lnTo>
                    <a:pt x="343" y="123"/>
                  </a:lnTo>
                  <a:lnTo>
                    <a:pt x="346" y="92"/>
                  </a:lnTo>
                  <a:lnTo>
                    <a:pt x="346" y="85"/>
                  </a:lnTo>
                  <a:lnTo>
                    <a:pt x="346" y="76"/>
                  </a:lnTo>
                  <a:lnTo>
                    <a:pt x="338" y="76"/>
                  </a:lnTo>
                  <a:lnTo>
                    <a:pt x="336" y="76"/>
                  </a:lnTo>
                  <a:lnTo>
                    <a:pt x="334" y="76"/>
                  </a:lnTo>
                  <a:lnTo>
                    <a:pt x="327" y="76"/>
                  </a:lnTo>
                  <a:lnTo>
                    <a:pt x="301" y="76"/>
                  </a:lnTo>
                  <a:lnTo>
                    <a:pt x="298" y="76"/>
                  </a:lnTo>
                  <a:lnTo>
                    <a:pt x="298" y="76"/>
                  </a:lnTo>
                  <a:lnTo>
                    <a:pt x="294" y="76"/>
                  </a:lnTo>
                  <a:lnTo>
                    <a:pt x="291" y="76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2" y="73"/>
                  </a:lnTo>
                  <a:lnTo>
                    <a:pt x="279" y="73"/>
                  </a:lnTo>
                  <a:lnTo>
                    <a:pt x="277" y="73"/>
                  </a:lnTo>
                  <a:lnTo>
                    <a:pt x="275" y="73"/>
                  </a:lnTo>
                  <a:lnTo>
                    <a:pt x="270" y="73"/>
                  </a:lnTo>
                  <a:lnTo>
                    <a:pt x="237" y="73"/>
                  </a:lnTo>
                  <a:lnTo>
                    <a:pt x="237" y="71"/>
                  </a:lnTo>
                  <a:lnTo>
                    <a:pt x="234" y="66"/>
                  </a:lnTo>
                  <a:lnTo>
                    <a:pt x="234" y="66"/>
                  </a:lnTo>
                  <a:lnTo>
                    <a:pt x="234" y="64"/>
                  </a:lnTo>
                  <a:lnTo>
                    <a:pt x="234" y="62"/>
                  </a:lnTo>
                  <a:lnTo>
                    <a:pt x="237" y="62"/>
                  </a:lnTo>
                  <a:lnTo>
                    <a:pt x="237" y="59"/>
                  </a:lnTo>
                  <a:lnTo>
                    <a:pt x="234" y="55"/>
                  </a:lnTo>
                  <a:lnTo>
                    <a:pt x="230" y="52"/>
                  </a:lnTo>
                  <a:lnTo>
                    <a:pt x="227" y="52"/>
                  </a:lnTo>
                  <a:lnTo>
                    <a:pt x="222" y="43"/>
                  </a:lnTo>
                  <a:lnTo>
                    <a:pt x="225" y="43"/>
                  </a:lnTo>
                  <a:lnTo>
                    <a:pt x="232" y="43"/>
                  </a:lnTo>
                  <a:lnTo>
                    <a:pt x="232" y="19"/>
                  </a:lnTo>
                  <a:lnTo>
                    <a:pt x="225" y="19"/>
                  </a:lnTo>
                  <a:lnTo>
                    <a:pt x="225" y="26"/>
                  </a:lnTo>
                  <a:lnTo>
                    <a:pt x="215" y="26"/>
                  </a:lnTo>
                  <a:lnTo>
                    <a:pt x="215" y="19"/>
                  </a:lnTo>
                  <a:lnTo>
                    <a:pt x="173" y="17"/>
                  </a:lnTo>
                  <a:lnTo>
                    <a:pt x="161" y="17"/>
                  </a:lnTo>
                  <a:lnTo>
                    <a:pt x="130" y="17"/>
                  </a:lnTo>
                  <a:lnTo>
                    <a:pt x="125" y="17"/>
                  </a:lnTo>
                  <a:lnTo>
                    <a:pt x="125" y="19"/>
                  </a:lnTo>
                  <a:lnTo>
                    <a:pt x="121" y="19"/>
                  </a:lnTo>
                  <a:lnTo>
                    <a:pt x="116" y="21"/>
                  </a:lnTo>
                  <a:lnTo>
                    <a:pt x="114" y="21"/>
                  </a:lnTo>
                  <a:lnTo>
                    <a:pt x="114" y="24"/>
                  </a:lnTo>
                  <a:lnTo>
                    <a:pt x="111" y="24"/>
                  </a:lnTo>
                  <a:lnTo>
                    <a:pt x="109" y="21"/>
                  </a:lnTo>
                  <a:lnTo>
                    <a:pt x="106" y="19"/>
                  </a:lnTo>
                  <a:lnTo>
                    <a:pt x="104" y="19"/>
                  </a:lnTo>
                  <a:lnTo>
                    <a:pt x="104" y="21"/>
                  </a:lnTo>
                  <a:lnTo>
                    <a:pt x="104" y="21"/>
                  </a:lnTo>
                  <a:lnTo>
                    <a:pt x="102" y="24"/>
                  </a:lnTo>
                  <a:lnTo>
                    <a:pt x="97" y="26"/>
                  </a:lnTo>
                  <a:lnTo>
                    <a:pt x="95" y="26"/>
                  </a:lnTo>
                  <a:lnTo>
                    <a:pt x="92" y="26"/>
                  </a:lnTo>
                  <a:lnTo>
                    <a:pt x="87" y="28"/>
                  </a:lnTo>
                  <a:lnTo>
                    <a:pt x="85" y="28"/>
                  </a:lnTo>
                  <a:lnTo>
                    <a:pt x="83" y="28"/>
                  </a:lnTo>
                  <a:lnTo>
                    <a:pt x="83" y="28"/>
                  </a:lnTo>
                  <a:lnTo>
                    <a:pt x="80" y="28"/>
                  </a:lnTo>
                  <a:lnTo>
                    <a:pt x="73" y="28"/>
                  </a:lnTo>
                  <a:lnTo>
                    <a:pt x="71" y="28"/>
                  </a:lnTo>
                  <a:lnTo>
                    <a:pt x="64" y="28"/>
                  </a:lnTo>
                  <a:lnTo>
                    <a:pt x="64" y="21"/>
                  </a:lnTo>
                  <a:lnTo>
                    <a:pt x="64" y="0"/>
                  </a:lnTo>
                  <a:lnTo>
                    <a:pt x="61" y="2"/>
                  </a:lnTo>
                  <a:lnTo>
                    <a:pt x="59" y="2"/>
                  </a:lnTo>
                  <a:lnTo>
                    <a:pt x="54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0" y="5"/>
                  </a:lnTo>
                  <a:lnTo>
                    <a:pt x="50" y="5"/>
                  </a:lnTo>
                  <a:lnTo>
                    <a:pt x="47" y="12"/>
                  </a:lnTo>
                  <a:lnTo>
                    <a:pt x="43" y="19"/>
                  </a:lnTo>
                  <a:lnTo>
                    <a:pt x="40" y="26"/>
                  </a:lnTo>
                  <a:lnTo>
                    <a:pt x="38" y="31"/>
                  </a:lnTo>
                  <a:lnTo>
                    <a:pt x="33" y="43"/>
                  </a:lnTo>
                  <a:lnTo>
                    <a:pt x="33" y="55"/>
                  </a:lnTo>
                  <a:lnTo>
                    <a:pt x="35" y="62"/>
                  </a:lnTo>
                  <a:lnTo>
                    <a:pt x="35" y="64"/>
                  </a:lnTo>
                  <a:lnTo>
                    <a:pt x="38" y="66"/>
                  </a:lnTo>
                  <a:lnTo>
                    <a:pt x="35" y="76"/>
                  </a:lnTo>
                  <a:lnTo>
                    <a:pt x="35" y="76"/>
                  </a:lnTo>
                  <a:lnTo>
                    <a:pt x="35" y="78"/>
                  </a:lnTo>
                  <a:lnTo>
                    <a:pt x="33" y="78"/>
                  </a:lnTo>
                  <a:lnTo>
                    <a:pt x="31" y="78"/>
                  </a:lnTo>
                  <a:lnTo>
                    <a:pt x="31" y="81"/>
                  </a:lnTo>
                  <a:lnTo>
                    <a:pt x="28" y="83"/>
                  </a:lnTo>
                  <a:lnTo>
                    <a:pt x="28" y="88"/>
                  </a:lnTo>
                  <a:lnTo>
                    <a:pt x="26" y="90"/>
                  </a:lnTo>
                  <a:lnTo>
                    <a:pt x="26" y="92"/>
                  </a:lnTo>
                  <a:lnTo>
                    <a:pt x="26" y="92"/>
                  </a:lnTo>
                  <a:lnTo>
                    <a:pt x="26" y="95"/>
                  </a:lnTo>
                  <a:lnTo>
                    <a:pt x="28" y="97"/>
                  </a:lnTo>
                  <a:lnTo>
                    <a:pt x="28" y="102"/>
                  </a:lnTo>
                  <a:lnTo>
                    <a:pt x="26" y="104"/>
                  </a:lnTo>
                  <a:lnTo>
                    <a:pt x="26" y="107"/>
                  </a:lnTo>
                  <a:lnTo>
                    <a:pt x="24" y="114"/>
                  </a:lnTo>
                  <a:lnTo>
                    <a:pt x="21" y="121"/>
                  </a:lnTo>
                  <a:lnTo>
                    <a:pt x="21" y="121"/>
                  </a:lnTo>
                  <a:lnTo>
                    <a:pt x="19" y="123"/>
                  </a:lnTo>
                  <a:lnTo>
                    <a:pt x="16" y="130"/>
                  </a:lnTo>
                  <a:lnTo>
                    <a:pt x="16" y="130"/>
                  </a:lnTo>
                  <a:lnTo>
                    <a:pt x="16" y="135"/>
                  </a:lnTo>
                  <a:lnTo>
                    <a:pt x="16" y="135"/>
                  </a:lnTo>
                  <a:lnTo>
                    <a:pt x="16" y="135"/>
                  </a:lnTo>
                  <a:lnTo>
                    <a:pt x="16" y="137"/>
                  </a:lnTo>
                  <a:lnTo>
                    <a:pt x="16" y="137"/>
                  </a:lnTo>
                  <a:lnTo>
                    <a:pt x="19" y="140"/>
                  </a:lnTo>
                  <a:lnTo>
                    <a:pt x="21" y="140"/>
                  </a:lnTo>
                  <a:lnTo>
                    <a:pt x="21" y="142"/>
                  </a:lnTo>
                  <a:lnTo>
                    <a:pt x="19" y="149"/>
                  </a:lnTo>
                  <a:lnTo>
                    <a:pt x="19" y="152"/>
                  </a:lnTo>
                  <a:lnTo>
                    <a:pt x="19" y="154"/>
                  </a:lnTo>
                  <a:lnTo>
                    <a:pt x="19" y="156"/>
                  </a:lnTo>
                  <a:lnTo>
                    <a:pt x="21" y="161"/>
                  </a:lnTo>
                  <a:lnTo>
                    <a:pt x="21" y="168"/>
                  </a:lnTo>
                  <a:lnTo>
                    <a:pt x="21" y="170"/>
                  </a:lnTo>
                  <a:lnTo>
                    <a:pt x="19" y="175"/>
                  </a:lnTo>
                  <a:lnTo>
                    <a:pt x="19" y="178"/>
                  </a:lnTo>
                  <a:lnTo>
                    <a:pt x="19" y="180"/>
                  </a:lnTo>
                  <a:lnTo>
                    <a:pt x="19" y="182"/>
                  </a:lnTo>
                  <a:lnTo>
                    <a:pt x="16" y="189"/>
                  </a:lnTo>
                  <a:lnTo>
                    <a:pt x="14" y="192"/>
                  </a:lnTo>
                  <a:lnTo>
                    <a:pt x="14" y="192"/>
                  </a:lnTo>
                  <a:lnTo>
                    <a:pt x="9" y="196"/>
                  </a:lnTo>
                  <a:lnTo>
                    <a:pt x="9" y="196"/>
                  </a:lnTo>
                  <a:lnTo>
                    <a:pt x="5" y="199"/>
                  </a:lnTo>
                  <a:lnTo>
                    <a:pt x="2" y="199"/>
                  </a:lnTo>
                  <a:lnTo>
                    <a:pt x="0" y="201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211"/>
                  </a:lnTo>
                  <a:lnTo>
                    <a:pt x="0" y="213"/>
                  </a:lnTo>
                  <a:lnTo>
                    <a:pt x="0" y="218"/>
                  </a:lnTo>
                  <a:lnTo>
                    <a:pt x="0" y="220"/>
                  </a:lnTo>
                  <a:lnTo>
                    <a:pt x="2" y="222"/>
                  </a:lnTo>
                  <a:lnTo>
                    <a:pt x="5" y="227"/>
                  </a:lnTo>
                  <a:lnTo>
                    <a:pt x="7" y="232"/>
                  </a:lnTo>
                  <a:lnTo>
                    <a:pt x="7" y="237"/>
                  </a:lnTo>
                  <a:lnTo>
                    <a:pt x="9" y="239"/>
                  </a:lnTo>
                  <a:lnTo>
                    <a:pt x="9" y="241"/>
                  </a:lnTo>
                  <a:lnTo>
                    <a:pt x="9" y="241"/>
                  </a:lnTo>
                  <a:lnTo>
                    <a:pt x="12" y="246"/>
                  </a:lnTo>
                  <a:lnTo>
                    <a:pt x="9" y="251"/>
                  </a:lnTo>
                  <a:lnTo>
                    <a:pt x="9" y="258"/>
                  </a:lnTo>
                  <a:lnTo>
                    <a:pt x="9" y="260"/>
                  </a:lnTo>
                  <a:lnTo>
                    <a:pt x="5" y="265"/>
                  </a:lnTo>
                  <a:lnTo>
                    <a:pt x="2" y="265"/>
                  </a:lnTo>
                  <a:lnTo>
                    <a:pt x="2" y="272"/>
                  </a:lnTo>
                  <a:lnTo>
                    <a:pt x="2" y="277"/>
                  </a:lnTo>
                  <a:lnTo>
                    <a:pt x="2" y="277"/>
                  </a:lnTo>
                  <a:lnTo>
                    <a:pt x="2" y="279"/>
                  </a:lnTo>
                  <a:lnTo>
                    <a:pt x="2" y="279"/>
                  </a:lnTo>
                  <a:lnTo>
                    <a:pt x="2" y="279"/>
                  </a:lnTo>
                  <a:lnTo>
                    <a:pt x="2" y="279"/>
                  </a:lnTo>
                  <a:lnTo>
                    <a:pt x="5" y="279"/>
                  </a:lnTo>
                  <a:lnTo>
                    <a:pt x="5" y="279"/>
                  </a:lnTo>
                  <a:lnTo>
                    <a:pt x="7" y="282"/>
                  </a:lnTo>
                  <a:lnTo>
                    <a:pt x="9" y="284"/>
                  </a:lnTo>
                  <a:lnTo>
                    <a:pt x="9" y="286"/>
                  </a:lnTo>
                  <a:lnTo>
                    <a:pt x="7" y="296"/>
                  </a:lnTo>
                  <a:lnTo>
                    <a:pt x="7" y="298"/>
                  </a:lnTo>
                  <a:lnTo>
                    <a:pt x="14" y="301"/>
                  </a:lnTo>
                  <a:lnTo>
                    <a:pt x="19" y="303"/>
                  </a:lnTo>
                  <a:lnTo>
                    <a:pt x="21" y="303"/>
                  </a:lnTo>
                  <a:lnTo>
                    <a:pt x="21" y="303"/>
                  </a:lnTo>
                  <a:lnTo>
                    <a:pt x="24" y="303"/>
                  </a:lnTo>
                  <a:lnTo>
                    <a:pt x="24" y="305"/>
                  </a:lnTo>
                  <a:lnTo>
                    <a:pt x="26" y="305"/>
                  </a:lnTo>
                  <a:lnTo>
                    <a:pt x="28" y="310"/>
                  </a:lnTo>
                  <a:lnTo>
                    <a:pt x="28" y="312"/>
                  </a:lnTo>
                  <a:lnTo>
                    <a:pt x="33" y="317"/>
                  </a:lnTo>
                  <a:lnTo>
                    <a:pt x="35" y="319"/>
                  </a:lnTo>
                  <a:lnTo>
                    <a:pt x="35" y="324"/>
                  </a:lnTo>
                  <a:lnTo>
                    <a:pt x="40" y="334"/>
                  </a:lnTo>
                  <a:lnTo>
                    <a:pt x="40" y="334"/>
                  </a:lnTo>
                  <a:lnTo>
                    <a:pt x="40" y="336"/>
                  </a:lnTo>
                  <a:lnTo>
                    <a:pt x="40" y="336"/>
                  </a:lnTo>
                  <a:lnTo>
                    <a:pt x="40" y="336"/>
                  </a:lnTo>
                  <a:lnTo>
                    <a:pt x="43" y="336"/>
                  </a:lnTo>
                  <a:lnTo>
                    <a:pt x="45" y="338"/>
                  </a:lnTo>
                  <a:lnTo>
                    <a:pt x="50" y="343"/>
                  </a:lnTo>
                  <a:lnTo>
                    <a:pt x="52" y="346"/>
                  </a:lnTo>
                  <a:lnTo>
                    <a:pt x="52" y="346"/>
                  </a:lnTo>
                  <a:lnTo>
                    <a:pt x="54" y="346"/>
                  </a:lnTo>
                  <a:lnTo>
                    <a:pt x="54" y="353"/>
                  </a:lnTo>
                  <a:lnTo>
                    <a:pt x="57" y="357"/>
                  </a:lnTo>
                  <a:lnTo>
                    <a:pt x="59" y="367"/>
                  </a:lnTo>
                  <a:lnTo>
                    <a:pt x="59" y="372"/>
                  </a:lnTo>
                  <a:lnTo>
                    <a:pt x="59" y="374"/>
                  </a:lnTo>
                  <a:lnTo>
                    <a:pt x="90" y="376"/>
                  </a:lnTo>
                  <a:lnTo>
                    <a:pt x="106" y="376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6" name="Freeform 118"/>
            <p:cNvSpPr>
              <a:spLocks/>
            </p:cNvSpPr>
            <p:nvPr/>
          </p:nvSpPr>
          <p:spPr bwMode="auto">
            <a:xfrm>
              <a:off x="2481681" y="6504991"/>
              <a:ext cx="357188" cy="539750"/>
            </a:xfrm>
            <a:custGeom>
              <a:avLst/>
              <a:gdLst>
                <a:gd name="T0" fmla="*/ 218 w 225"/>
                <a:gd name="T1" fmla="*/ 267 h 340"/>
                <a:gd name="T2" fmla="*/ 220 w 225"/>
                <a:gd name="T3" fmla="*/ 208 h 340"/>
                <a:gd name="T4" fmla="*/ 218 w 225"/>
                <a:gd name="T5" fmla="*/ 189 h 340"/>
                <a:gd name="T6" fmla="*/ 223 w 225"/>
                <a:gd name="T7" fmla="*/ 184 h 340"/>
                <a:gd name="T8" fmla="*/ 225 w 225"/>
                <a:gd name="T9" fmla="*/ 179 h 340"/>
                <a:gd name="T10" fmla="*/ 220 w 225"/>
                <a:gd name="T11" fmla="*/ 172 h 340"/>
                <a:gd name="T12" fmla="*/ 220 w 225"/>
                <a:gd name="T13" fmla="*/ 170 h 340"/>
                <a:gd name="T14" fmla="*/ 223 w 225"/>
                <a:gd name="T15" fmla="*/ 156 h 340"/>
                <a:gd name="T16" fmla="*/ 223 w 225"/>
                <a:gd name="T17" fmla="*/ 146 h 340"/>
                <a:gd name="T18" fmla="*/ 223 w 225"/>
                <a:gd name="T19" fmla="*/ 142 h 340"/>
                <a:gd name="T20" fmla="*/ 220 w 225"/>
                <a:gd name="T21" fmla="*/ 137 h 340"/>
                <a:gd name="T22" fmla="*/ 213 w 225"/>
                <a:gd name="T23" fmla="*/ 127 h 340"/>
                <a:gd name="T24" fmla="*/ 209 w 225"/>
                <a:gd name="T25" fmla="*/ 120 h 340"/>
                <a:gd name="T26" fmla="*/ 199 w 225"/>
                <a:gd name="T27" fmla="*/ 104 h 340"/>
                <a:gd name="T28" fmla="*/ 199 w 225"/>
                <a:gd name="T29" fmla="*/ 101 h 340"/>
                <a:gd name="T30" fmla="*/ 194 w 225"/>
                <a:gd name="T31" fmla="*/ 94 h 340"/>
                <a:gd name="T32" fmla="*/ 194 w 225"/>
                <a:gd name="T33" fmla="*/ 87 h 340"/>
                <a:gd name="T34" fmla="*/ 192 w 225"/>
                <a:gd name="T35" fmla="*/ 82 h 340"/>
                <a:gd name="T36" fmla="*/ 194 w 225"/>
                <a:gd name="T37" fmla="*/ 66 h 340"/>
                <a:gd name="T38" fmla="*/ 194 w 225"/>
                <a:gd name="T39" fmla="*/ 47 h 340"/>
                <a:gd name="T40" fmla="*/ 194 w 225"/>
                <a:gd name="T41" fmla="*/ 16 h 340"/>
                <a:gd name="T42" fmla="*/ 187 w 225"/>
                <a:gd name="T43" fmla="*/ 2 h 340"/>
                <a:gd name="T44" fmla="*/ 140 w 225"/>
                <a:gd name="T45" fmla="*/ 0 h 340"/>
                <a:gd name="T46" fmla="*/ 100 w 225"/>
                <a:gd name="T47" fmla="*/ 0 h 340"/>
                <a:gd name="T48" fmla="*/ 29 w 225"/>
                <a:gd name="T49" fmla="*/ 0 h 340"/>
                <a:gd name="T50" fmla="*/ 7 w 225"/>
                <a:gd name="T51" fmla="*/ 73 h 340"/>
                <a:gd name="T52" fmla="*/ 7 w 225"/>
                <a:gd name="T53" fmla="*/ 104 h 340"/>
                <a:gd name="T54" fmla="*/ 5 w 225"/>
                <a:gd name="T55" fmla="*/ 165 h 340"/>
                <a:gd name="T56" fmla="*/ 5 w 225"/>
                <a:gd name="T57" fmla="*/ 194 h 340"/>
                <a:gd name="T58" fmla="*/ 3 w 225"/>
                <a:gd name="T59" fmla="*/ 205 h 340"/>
                <a:gd name="T60" fmla="*/ 3 w 225"/>
                <a:gd name="T61" fmla="*/ 232 h 340"/>
                <a:gd name="T62" fmla="*/ 3 w 225"/>
                <a:gd name="T63" fmla="*/ 239 h 340"/>
                <a:gd name="T64" fmla="*/ 0 w 225"/>
                <a:gd name="T65" fmla="*/ 326 h 340"/>
                <a:gd name="T66" fmla="*/ 5 w 225"/>
                <a:gd name="T67" fmla="*/ 326 h 340"/>
                <a:gd name="T68" fmla="*/ 93 w 225"/>
                <a:gd name="T69" fmla="*/ 331 h 340"/>
                <a:gd name="T70" fmla="*/ 164 w 225"/>
                <a:gd name="T71" fmla="*/ 336 h 340"/>
                <a:gd name="T72" fmla="*/ 192 w 225"/>
                <a:gd name="T73" fmla="*/ 338 h 340"/>
                <a:gd name="T74" fmla="*/ 216 w 225"/>
                <a:gd name="T75" fmla="*/ 340 h 340"/>
                <a:gd name="T76" fmla="*/ 218 w 225"/>
                <a:gd name="T77" fmla="*/ 30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25" h="340">
                  <a:moveTo>
                    <a:pt x="218" y="300"/>
                  </a:moveTo>
                  <a:lnTo>
                    <a:pt x="218" y="267"/>
                  </a:lnTo>
                  <a:lnTo>
                    <a:pt x="218" y="262"/>
                  </a:lnTo>
                  <a:lnTo>
                    <a:pt x="220" y="208"/>
                  </a:lnTo>
                  <a:lnTo>
                    <a:pt x="220" y="196"/>
                  </a:lnTo>
                  <a:lnTo>
                    <a:pt x="218" y="189"/>
                  </a:lnTo>
                  <a:lnTo>
                    <a:pt x="220" y="187"/>
                  </a:lnTo>
                  <a:lnTo>
                    <a:pt x="223" y="184"/>
                  </a:lnTo>
                  <a:lnTo>
                    <a:pt x="225" y="182"/>
                  </a:lnTo>
                  <a:lnTo>
                    <a:pt x="225" y="179"/>
                  </a:lnTo>
                  <a:lnTo>
                    <a:pt x="223" y="175"/>
                  </a:lnTo>
                  <a:lnTo>
                    <a:pt x="220" y="172"/>
                  </a:lnTo>
                  <a:lnTo>
                    <a:pt x="220" y="172"/>
                  </a:lnTo>
                  <a:lnTo>
                    <a:pt x="220" y="170"/>
                  </a:lnTo>
                  <a:lnTo>
                    <a:pt x="223" y="163"/>
                  </a:lnTo>
                  <a:lnTo>
                    <a:pt x="223" y="156"/>
                  </a:lnTo>
                  <a:lnTo>
                    <a:pt x="223" y="149"/>
                  </a:lnTo>
                  <a:lnTo>
                    <a:pt x="223" y="146"/>
                  </a:lnTo>
                  <a:lnTo>
                    <a:pt x="223" y="146"/>
                  </a:lnTo>
                  <a:lnTo>
                    <a:pt x="223" y="142"/>
                  </a:lnTo>
                  <a:lnTo>
                    <a:pt x="223" y="139"/>
                  </a:lnTo>
                  <a:lnTo>
                    <a:pt x="220" y="137"/>
                  </a:lnTo>
                  <a:lnTo>
                    <a:pt x="218" y="135"/>
                  </a:lnTo>
                  <a:lnTo>
                    <a:pt x="213" y="127"/>
                  </a:lnTo>
                  <a:lnTo>
                    <a:pt x="209" y="123"/>
                  </a:lnTo>
                  <a:lnTo>
                    <a:pt x="209" y="120"/>
                  </a:lnTo>
                  <a:lnTo>
                    <a:pt x="201" y="108"/>
                  </a:lnTo>
                  <a:lnTo>
                    <a:pt x="199" y="104"/>
                  </a:lnTo>
                  <a:lnTo>
                    <a:pt x="199" y="104"/>
                  </a:lnTo>
                  <a:lnTo>
                    <a:pt x="199" y="101"/>
                  </a:lnTo>
                  <a:lnTo>
                    <a:pt x="197" y="97"/>
                  </a:lnTo>
                  <a:lnTo>
                    <a:pt x="194" y="94"/>
                  </a:lnTo>
                  <a:lnTo>
                    <a:pt x="194" y="87"/>
                  </a:lnTo>
                  <a:lnTo>
                    <a:pt x="194" y="87"/>
                  </a:lnTo>
                  <a:lnTo>
                    <a:pt x="194" y="85"/>
                  </a:lnTo>
                  <a:lnTo>
                    <a:pt x="192" y="82"/>
                  </a:lnTo>
                  <a:lnTo>
                    <a:pt x="192" y="75"/>
                  </a:lnTo>
                  <a:lnTo>
                    <a:pt x="194" y="66"/>
                  </a:lnTo>
                  <a:lnTo>
                    <a:pt x="194" y="61"/>
                  </a:lnTo>
                  <a:lnTo>
                    <a:pt x="194" y="47"/>
                  </a:lnTo>
                  <a:lnTo>
                    <a:pt x="194" y="47"/>
                  </a:lnTo>
                  <a:lnTo>
                    <a:pt x="194" y="16"/>
                  </a:lnTo>
                  <a:lnTo>
                    <a:pt x="194" y="2"/>
                  </a:lnTo>
                  <a:lnTo>
                    <a:pt x="187" y="2"/>
                  </a:lnTo>
                  <a:lnTo>
                    <a:pt x="164" y="0"/>
                  </a:lnTo>
                  <a:lnTo>
                    <a:pt x="140" y="0"/>
                  </a:lnTo>
                  <a:lnTo>
                    <a:pt x="116" y="0"/>
                  </a:lnTo>
                  <a:lnTo>
                    <a:pt x="100" y="0"/>
                  </a:lnTo>
                  <a:lnTo>
                    <a:pt x="85" y="0"/>
                  </a:lnTo>
                  <a:lnTo>
                    <a:pt x="29" y="0"/>
                  </a:lnTo>
                  <a:lnTo>
                    <a:pt x="7" y="0"/>
                  </a:lnTo>
                  <a:lnTo>
                    <a:pt x="7" y="73"/>
                  </a:lnTo>
                  <a:lnTo>
                    <a:pt x="7" y="75"/>
                  </a:lnTo>
                  <a:lnTo>
                    <a:pt x="7" y="104"/>
                  </a:lnTo>
                  <a:lnTo>
                    <a:pt x="5" y="137"/>
                  </a:lnTo>
                  <a:lnTo>
                    <a:pt x="5" y="165"/>
                  </a:lnTo>
                  <a:lnTo>
                    <a:pt x="5" y="177"/>
                  </a:lnTo>
                  <a:lnTo>
                    <a:pt x="5" y="194"/>
                  </a:lnTo>
                  <a:lnTo>
                    <a:pt x="5" y="196"/>
                  </a:lnTo>
                  <a:lnTo>
                    <a:pt x="3" y="205"/>
                  </a:lnTo>
                  <a:lnTo>
                    <a:pt x="3" y="220"/>
                  </a:lnTo>
                  <a:lnTo>
                    <a:pt x="3" y="232"/>
                  </a:lnTo>
                  <a:lnTo>
                    <a:pt x="3" y="239"/>
                  </a:lnTo>
                  <a:lnTo>
                    <a:pt x="3" y="239"/>
                  </a:lnTo>
                  <a:lnTo>
                    <a:pt x="3" y="241"/>
                  </a:lnTo>
                  <a:lnTo>
                    <a:pt x="0" y="326"/>
                  </a:lnTo>
                  <a:lnTo>
                    <a:pt x="3" y="326"/>
                  </a:lnTo>
                  <a:lnTo>
                    <a:pt x="5" y="326"/>
                  </a:lnTo>
                  <a:lnTo>
                    <a:pt x="74" y="331"/>
                  </a:lnTo>
                  <a:lnTo>
                    <a:pt x="93" y="331"/>
                  </a:lnTo>
                  <a:lnTo>
                    <a:pt x="95" y="331"/>
                  </a:lnTo>
                  <a:lnTo>
                    <a:pt x="164" y="336"/>
                  </a:lnTo>
                  <a:lnTo>
                    <a:pt x="187" y="338"/>
                  </a:lnTo>
                  <a:lnTo>
                    <a:pt x="192" y="338"/>
                  </a:lnTo>
                  <a:lnTo>
                    <a:pt x="199" y="338"/>
                  </a:lnTo>
                  <a:lnTo>
                    <a:pt x="216" y="340"/>
                  </a:lnTo>
                  <a:lnTo>
                    <a:pt x="216" y="340"/>
                  </a:lnTo>
                  <a:lnTo>
                    <a:pt x="218" y="300"/>
                  </a:lnTo>
                  <a:lnTo>
                    <a:pt x="218" y="300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7" name="Freeform 119"/>
            <p:cNvSpPr>
              <a:spLocks/>
            </p:cNvSpPr>
            <p:nvPr/>
          </p:nvSpPr>
          <p:spPr bwMode="auto">
            <a:xfrm>
              <a:off x="3918368" y="6785979"/>
              <a:ext cx="646113" cy="371475"/>
            </a:xfrm>
            <a:custGeom>
              <a:avLst/>
              <a:gdLst>
                <a:gd name="T0" fmla="*/ 402 w 407"/>
                <a:gd name="T1" fmla="*/ 185 h 234"/>
                <a:gd name="T2" fmla="*/ 405 w 407"/>
                <a:gd name="T3" fmla="*/ 178 h 234"/>
                <a:gd name="T4" fmla="*/ 400 w 407"/>
                <a:gd name="T5" fmla="*/ 170 h 234"/>
                <a:gd name="T6" fmla="*/ 402 w 407"/>
                <a:gd name="T7" fmla="*/ 163 h 234"/>
                <a:gd name="T8" fmla="*/ 405 w 407"/>
                <a:gd name="T9" fmla="*/ 154 h 234"/>
                <a:gd name="T10" fmla="*/ 407 w 407"/>
                <a:gd name="T11" fmla="*/ 149 h 234"/>
                <a:gd name="T12" fmla="*/ 398 w 407"/>
                <a:gd name="T13" fmla="*/ 140 h 234"/>
                <a:gd name="T14" fmla="*/ 383 w 407"/>
                <a:gd name="T15" fmla="*/ 133 h 234"/>
                <a:gd name="T16" fmla="*/ 371 w 407"/>
                <a:gd name="T17" fmla="*/ 128 h 234"/>
                <a:gd name="T18" fmla="*/ 357 w 407"/>
                <a:gd name="T19" fmla="*/ 128 h 234"/>
                <a:gd name="T20" fmla="*/ 336 w 407"/>
                <a:gd name="T21" fmla="*/ 123 h 234"/>
                <a:gd name="T22" fmla="*/ 319 w 407"/>
                <a:gd name="T23" fmla="*/ 116 h 234"/>
                <a:gd name="T24" fmla="*/ 305 w 407"/>
                <a:gd name="T25" fmla="*/ 118 h 234"/>
                <a:gd name="T26" fmla="*/ 286 w 407"/>
                <a:gd name="T27" fmla="*/ 116 h 234"/>
                <a:gd name="T28" fmla="*/ 274 w 407"/>
                <a:gd name="T29" fmla="*/ 116 h 234"/>
                <a:gd name="T30" fmla="*/ 270 w 407"/>
                <a:gd name="T31" fmla="*/ 118 h 234"/>
                <a:gd name="T32" fmla="*/ 244 w 407"/>
                <a:gd name="T33" fmla="*/ 104 h 234"/>
                <a:gd name="T34" fmla="*/ 239 w 407"/>
                <a:gd name="T35" fmla="*/ 95 h 234"/>
                <a:gd name="T36" fmla="*/ 236 w 407"/>
                <a:gd name="T37" fmla="*/ 85 h 234"/>
                <a:gd name="T38" fmla="*/ 222 w 407"/>
                <a:gd name="T39" fmla="*/ 76 h 234"/>
                <a:gd name="T40" fmla="*/ 220 w 407"/>
                <a:gd name="T41" fmla="*/ 66 h 234"/>
                <a:gd name="T42" fmla="*/ 222 w 407"/>
                <a:gd name="T43" fmla="*/ 52 h 234"/>
                <a:gd name="T44" fmla="*/ 218 w 407"/>
                <a:gd name="T45" fmla="*/ 45 h 234"/>
                <a:gd name="T46" fmla="*/ 215 w 407"/>
                <a:gd name="T47" fmla="*/ 40 h 234"/>
                <a:gd name="T48" fmla="*/ 210 w 407"/>
                <a:gd name="T49" fmla="*/ 31 h 234"/>
                <a:gd name="T50" fmla="*/ 111 w 407"/>
                <a:gd name="T51" fmla="*/ 2 h 234"/>
                <a:gd name="T52" fmla="*/ 104 w 407"/>
                <a:gd name="T53" fmla="*/ 10 h 234"/>
                <a:gd name="T54" fmla="*/ 94 w 407"/>
                <a:gd name="T55" fmla="*/ 12 h 234"/>
                <a:gd name="T56" fmla="*/ 90 w 407"/>
                <a:gd name="T57" fmla="*/ 21 h 234"/>
                <a:gd name="T58" fmla="*/ 35 w 407"/>
                <a:gd name="T59" fmla="*/ 36 h 234"/>
                <a:gd name="T60" fmla="*/ 23 w 407"/>
                <a:gd name="T61" fmla="*/ 57 h 234"/>
                <a:gd name="T62" fmla="*/ 7 w 407"/>
                <a:gd name="T63" fmla="*/ 64 h 234"/>
                <a:gd name="T64" fmla="*/ 4 w 407"/>
                <a:gd name="T65" fmla="*/ 76 h 234"/>
                <a:gd name="T66" fmla="*/ 0 w 407"/>
                <a:gd name="T67" fmla="*/ 81 h 234"/>
                <a:gd name="T68" fmla="*/ 2 w 407"/>
                <a:gd name="T69" fmla="*/ 92 h 234"/>
                <a:gd name="T70" fmla="*/ 2 w 407"/>
                <a:gd name="T71" fmla="*/ 109 h 234"/>
                <a:gd name="T72" fmla="*/ 2 w 407"/>
                <a:gd name="T73" fmla="*/ 116 h 234"/>
                <a:gd name="T74" fmla="*/ 4 w 407"/>
                <a:gd name="T75" fmla="*/ 125 h 234"/>
                <a:gd name="T76" fmla="*/ 2 w 407"/>
                <a:gd name="T77" fmla="*/ 135 h 234"/>
                <a:gd name="T78" fmla="*/ 2 w 407"/>
                <a:gd name="T79" fmla="*/ 149 h 234"/>
                <a:gd name="T80" fmla="*/ 2 w 407"/>
                <a:gd name="T81" fmla="*/ 208 h 234"/>
                <a:gd name="T82" fmla="*/ 14 w 407"/>
                <a:gd name="T83" fmla="*/ 211 h 234"/>
                <a:gd name="T84" fmla="*/ 144 w 407"/>
                <a:gd name="T85" fmla="*/ 218 h 234"/>
                <a:gd name="T86" fmla="*/ 319 w 407"/>
                <a:gd name="T87" fmla="*/ 230 h 234"/>
                <a:gd name="T88" fmla="*/ 402 w 407"/>
                <a:gd name="T89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07" h="234">
                  <a:moveTo>
                    <a:pt x="402" y="208"/>
                  </a:moveTo>
                  <a:lnTo>
                    <a:pt x="402" y="196"/>
                  </a:lnTo>
                  <a:lnTo>
                    <a:pt x="402" y="185"/>
                  </a:lnTo>
                  <a:lnTo>
                    <a:pt x="402" y="180"/>
                  </a:lnTo>
                  <a:lnTo>
                    <a:pt x="405" y="180"/>
                  </a:lnTo>
                  <a:lnTo>
                    <a:pt x="405" y="178"/>
                  </a:lnTo>
                  <a:lnTo>
                    <a:pt x="405" y="178"/>
                  </a:lnTo>
                  <a:lnTo>
                    <a:pt x="402" y="175"/>
                  </a:lnTo>
                  <a:lnTo>
                    <a:pt x="400" y="170"/>
                  </a:lnTo>
                  <a:lnTo>
                    <a:pt x="400" y="166"/>
                  </a:lnTo>
                  <a:lnTo>
                    <a:pt x="400" y="163"/>
                  </a:lnTo>
                  <a:lnTo>
                    <a:pt x="402" y="163"/>
                  </a:lnTo>
                  <a:lnTo>
                    <a:pt x="402" y="161"/>
                  </a:lnTo>
                  <a:lnTo>
                    <a:pt x="405" y="154"/>
                  </a:lnTo>
                  <a:lnTo>
                    <a:pt x="405" y="154"/>
                  </a:lnTo>
                  <a:lnTo>
                    <a:pt x="405" y="152"/>
                  </a:lnTo>
                  <a:lnTo>
                    <a:pt x="407" y="152"/>
                  </a:lnTo>
                  <a:lnTo>
                    <a:pt x="407" y="149"/>
                  </a:lnTo>
                  <a:lnTo>
                    <a:pt x="405" y="147"/>
                  </a:lnTo>
                  <a:lnTo>
                    <a:pt x="400" y="144"/>
                  </a:lnTo>
                  <a:lnTo>
                    <a:pt x="398" y="140"/>
                  </a:lnTo>
                  <a:lnTo>
                    <a:pt x="393" y="135"/>
                  </a:lnTo>
                  <a:lnTo>
                    <a:pt x="386" y="133"/>
                  </a:lnTo>
                  <a:lnTo>
                    <a:pt x="383" y="133"/>
                  </a:lnTo>
                  <a:lnTo>
                    <a:pt x="379" y="133"/>
                  </a:lnTo>
                  <a:lnTo>
                    <a:pt x="371" y="128"/>
                  </a:lnTo>
                  <a:lnTo>
                    <a:pt x="371" y="128"/>
                  </a:lnTo>
                  <a:lnTo>
                    <a:pt x="369" y="130"/>
                  </a:lnTo>
                  <a:lnTo>
                    <a:pt x="364" y="130"/>
                  </a:lnTo>
                  <a:lnTo>
                    <a:pt x="357" y="128"/>
                  </a:lnTo>
                  <a:lnTo>
                    <a:pt x="353" y="125"/>
                  </a:lnTo>
                  <a:lnTo>
                    <a:pt x="338" y="123"/>
                  </a:lnTo>
                  <a:lnTo>
                    <a:pt x="336" y="123"/>
                  </a:lnTo>
                  <a:lnTo>
                    <a:pt x="329" y="118"/>
                  </a:lnTo>
                  <a:lnTo>
                    <a:pt x="324" y="116"/>
                  </a:lnTo>
                  <a:lnTo>
                    <a:pt x="319" y="116"/>
                  </a:lnTo>
                  <a:lnTo>
                    <a:pt x="310" y="121"/>
                  </a:lnTo>
                  <a:lnTo>
                    <a:pt x="308" y="121"/>
                  </a:lnTo>
                  <a:lnTo>
                    <a:pt x="305" y="118"/>
                  </a:lnTo>
                  <a:lnTo>
                    <a:pt x="296" y="121"/>
                  </a:lnTo>
                  <a:lnTo>
                    <a:pt x="293" y="118"/>
                  </a:lnTo>
                  <a:lnTo>
                    <a:pt x="286" y="116"/>
                  </a:lnTo>
                  <a:lnTo>
                    <a:pt x="279" y="118"/>
                  </a:lnTo>
                  <a:lnTo>
                    <a:pt x="277" y="118"/>
                  </a:lnTo>
                  <a:lnTo>
                    <a:pt x="274" y="116"/>
                  </a:lnTo>
                  <a:lnTo>
                    <a:pt x="270" y="116"/>
                  </a:lnTo>
                  <a:lnTo>
                    <a:pt x="270" y="116"/>
                  </a:lnTo>
                  <a:lnTo>
                    <a:pt x="270" y="118"/>
                  </a:lnTo>
                  <a:lnTo>
                    <a:pt x="258" y="111"/>
                  </a:lnTo>
                  <a:lnTo>
                    <a:pt x="248" y="109"/>
                  </a:lnTo>
                  <a:lnTo>
                    <a:pt x="244" y="104"/>
                  </a:lnTo>
                  <a:lnTo>
                    <a:pt x="241" y="102"/>
                  </a:lnTo>
                  <a:lnTo>
                    <a:pt x="239" y="99"/>
                  </a:lnTo>
                  <a:lnTo>
                    <a:pt x="239" y="95"/>
                  </a:lnTo>
                  <a:lnTo>
                    <a:pt x="241" y="92"/>
                  </a:lnTo>
                  <a:lnTo>
                    <a:pt x="236" y="90"/>
                  </a:lnTo>
                  <a:lnTo>
                    <a:pt x="236" y="85"/>
                  </a:lnTo>
                  <a:lnTo>
                    <a:pt x="234" y="81"/>
                  </a:lnTo>
                  <a:lnTo>
                    <a:pt x="225" y="76"/>
                  </a:lnTo>
                  <a:lnTo>
                    <a:pt x="222" y="76"/>
                  </a:lnTo>
                  <a:lnTo>
                    <a:pt x="222" y="76"/>
                  </a:lnTo>
                  <a:lnTo>
                    <a:pt x="220" y="73"/>
                  </a:lnTo>
                  <a:lnTo>
                    <a:pt x="220" y="66"/>
                  </a:lnTo>
                  <a:lnTo>
                    <a:pt x="220" y="62"/>
                  </a:lnTo>
                  <a:lnTo>
                    <a:pt x="222" y="52"/>
                  </a:lnTo>
                  <a:lnTo>
                    <a:pt x="222" y="52"/>
                  </a:lnTo>
                  <a:lnTo>
                    <a:pt x="222" y="50"/>
                  </a:lnTo>
                  <a:lnTo>
                    <a:pt x="218" y="47"/>
                  </a:lnTo>
                  <a:lnTo>
                    <a:pt x="218" y="45"/>
                  </a:lnTo>
                  <a:lnTo>
                    <a:pt x="215" y="45"/>
                  </a:lnTo>
                  <a:lnTo>
                    <a:pt x="215" y="43"/>
                  </a:lnTo>
                  <a:lnTo>
                    <a:pt x="215" y="40"/>
                  </a:lnTo>
                  <a:lnTo>
                    <a:pt x="210" y="38"/>
                  </a:lnTo>
                  <a:lnTo>
                    <a:pt x="210" y="33"/>
                  </a:lnTo>
                  <a:lnTo>
                    <a:pt x="210" y="31"/>
                  </a:lnTo>
                  <a:lnTo>
                    <a:pt x="120" y="2"/>
                  </a:lnTo>
                  <a:lnTo>
                    <a:pt x="111" y="0"/>
                  </a:lnTo>
                  <a:lnTo>
                    <a:pt x="111" y="2"/>
                  </a:lnTo>
                  <a:lnTo>
                    <a:pt x="106" y="7"/>
                  </a:lnTo>
                  <a:lnTo>
                    <a:pt x="104" y="10"/>
                  </a:lnTo>
                  <a:lnTo>
                    <a:pt x="104" y="10"/>
                  </a:lnTo>
                  <a:lnTo>
                    <a:pt x="102" y="10"/>
                  </a:lnTo>
                  <a:lnTo>
                    <a:pt x="102" y="10"/>
                  </a:lnTo>
                  <a:lnTo>
                    <a:pt x="94" y="12"/>
                  </a:lnTo>
                  <a:lnTo>
                    <a:pt x="92" y="14"/>
                  </a:lnTo>
                  <a:lnTo>
                    <a:pt x="92" y="21"/>
                  </a:lnTo>
                  <a:lnTo>
                    <a:pt x="90" y="21"/>
                  </a:lnTo>
                  <a:lnTo>
                    <a:pt x="85" y="19"/>
                  </a:lnTo>
                  <a:lnTo>
                    <a:pt x="35" y="19"/>
                  </a:lnTo>
                  <a:lnTo>
                    <a:pt x="35" y="36"/>
                  </a:lnTo>
                  <a:lnTo>
                    <a:pt x="26" y="36"/>
                  </a:lnTo>
                  <a:lnTo>
                    <a:pt x="26" y="38"/>
                  </a:lnTo>
                  <a:lnTo>
                    <a:pt x="23" y="57"/>
                  </a:lnTo>
                  <a:lnTo>
                    <a:pt x="9" y="59"/>
                  </a:lnTo>
                  <a:lnTo>
                    <a:pt x="7" y="62"/>
                  </a:lnTo>
                  <a:lnTo>
                    <a:pt x="7" y="64"/>
                  </a:lnTo>
                  <a:lnTo>
                    <a:pt x="4" y="66"/>
                  </a:lnTo>
                  <a:lnTo>
                    <a:pt x="2" y="73"/>
                  </a:lnTo>
                  <a:lnTo>
                    <a:pt x="4" y="76"/>
                  </a:lnTo>
                  <a:lnTo>
                    <a:pt x="2" y="78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2" y="88"/>
                  </a:lnTo>
                  <a:lnTo>
                    <a:pt x="2" y="88"/>
                  </a:lnTo>
                  <a:lnTo>
                    <a:pt x="2" y="92"/>
                  </a:lnTo>
                  <a:lnTo>
                    <a:pt x="2" y="97"/>
                  </a:lnTo>
                  <a:lnTo>
                    <a:pt x="4" y="104"/>
                  </a:lnTo>
                  <a:lnTo>
                    <a:pt x="2" y="109"/>
                  </a:lnTo>
                  <a:lnTo>
                    <a:pt x="2" y="111"/>
                  </a:lnTo>
                  <a:lnTo>
                    <a:pt x="2" y="116"/>
                  </a:lnTo>
                  <a:lnTo>
                    <a:pt x="2" y="116"/>
                  </a:lnTo>
                  <a:lnTo>
                    <a:pt x="2" y="121"/>
                  </a:lnTo>
                  <a:lnTo>
                    <a:pt x="4" y="125"/>
                  </a:lnTo>
                  <a:lnTo>
                    <a:pt x="4" y="125"/>
                  </a:lnTo>
                  <a:lnTo>
                    <a:pt x="2" y="125"/>
                  </a:lnTo>
                  <a:lnTo>
                    <a:pt x="2" y="130"/>
                  </a:lnTo>
                  <a:lnTo>
                    <a:pt x="2" y="135"/>
                  </a:lnTo>
                  <a:lnTo>
                    <a:pt x="2" y="142"/>
                  </a:lnTo>
                  <a:lnTo>
                    <a:pt x="2" y="144"/>
                  </a:lnTo>
                  <a:lnTo>
                    <a:pt x="2" y="149"/>
                  </a:lnTo>
                  <a:lnTo>
                    <a:pt x="2" y="192"/>
                  </a:lnTo>
                  <a:lnTo>
                    <a:pt x="0" y="208"/>
                  </a:lnTo>
                  <a:lnTo>
                    <a:pt x="2" y="208"/>
                  </a:lnTo>
                  <a:lnTo>
                    <a:pt x="4" y="208"/>
                  </a:lnTo>
                  <a:lnTo>
                    <a:pt x="9" y="211"/>
                  </a:lnTo>
                  <a:lnTo>
                    <a:pt x="14" y="211"/>
                  </a:lnTo>
                  <a:lnTo>
                    <a:pt x="59" y="213"/>
                  </a:lnTo>
                  <a:lnTo>
                    <a:pt x="59" y="213"/>
                  </a:lnTo>
                  <a:lnTo>
                    <a:pt x="144" y="218"/>
                  </a:lnTo>
                  <a:lnTo>
                    <a:pt x="189" y="220"/>
                  </a:lnTo>
                  <a:lnTo>
                    <a:pt x="189" y="220"/>
                  </a:lnTo>
                  <a:lnTo>
                    <a:pt x="319" y="230"/>
                  </a:lnTo>
                  <a:lnTo>
                    <a:pt x="319" y="230"/>
                  </a:lnTo>
                  <a:lnTo>
                    <a:pt x="326" y="230"/>
                  </a:lnTo>
                  <a:lnTo>
                    <a:pt x="402" y="234"/>
                  </a:lnTo>
                  <a:lnTo>
                    <a:pt x="402" y="215"/>
                  </a:lnTo>
                  <a:lnTo>
                    <a:pt x="402" y="208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8" name="Freeform 120"/>
            <p:cNvSpPr>
              <a:spLocks/>
            </p:cNvSpPr>
            <p:nvPr/>
          </p:nvSpPr>
          <p:spPr bwMode="auto">
            <a:xfrm>
              <a:off x="3515143" y="6571666"/>
              <a:ext cx="538163" cy="544513"/>
            </a:xfrm>
            <a:custGeom>
              <a:avLst/>
              <a:gdLst>
                <a:gd name="T0" fmla="*/ 256 w 339"/>
                <a:gd name="T1" fmla="*/ 265 h 343"/>
                <a:gd name="T2" fmla="*/ 256 w 339"/>
                <a:gd name="T3" fmla="*/ 251 h 343"/>
                <a:gd name="T4" fmla="*/ 256 w 339"/>
                <a:gd name="T5" fmla="*/ 232 h 343"/>
                <a:gd name="T6" fmla="*/ 254 w 339"/>
                <a:gd name="T7" fmla="*/ 216 h 343"/>
                <a:gd name="T8" fmla="*/ 261 w 339"/>
                <a:gd name="T9" fmla="*/ 199 h 343"/>
                <a:gd name="T10" fmla="*/ 280 w 339"/>
                <a:gd name="T11" fmla="*/ 171 h 343"/>
                <a:gd name="T12" fmla="*/ 337 w 339"/>
                <a:gd name="T13" fmla="*/ 154 h 343"/>
                <a:gd name="T14" fmla="*/ 334 w 339"/>
                <a:gd name="T15" fmla="*/ 145 h 343"/>
                <a:gd name="T16" fmla="*/ 337 w 339"/>
                <a:gd name="T17" fmla="*/ 121 h 343"/>
                <a:gd name="T18" fmla="*/ 334 w 339"/>
                <a:gd name="T19" fmla="*/ 107 h 343"/>
                <a:gd name="T20" fmla="*/ 327 w 339"/>
                <a:gd name="T21" fmla="*/ 100 h 343"/>
                <a:gd name="T22" fmla="*/ 327 w 339"/>
                <a:gd name="T23" fmla="*/ 88 h 343"/>
                <a:gd name="T24" fmla="*/ 322 w 339"/>
                <a:gd name="T25" fmla="*/ 78 h 343"/>
                <a:gd name="T26" fmla="*/ 223 w 339"/>
                <a:gd name="T27" fmla="*/ 69 h 343"/>
                <a:gd name="T28" fmla="*/ 218 w 339"/>
                <a:gd name="T29" fmla="*/ 7 h 343"/>
                <a:gd name="T30" fmla="*/ 150 w 339"/>
                <a:gd name="T31" fmla="*/ 5 h 343"/>
                <a:gd name="T32" fmla="*/ 116 w 339"/>
                <a:gd name="T33" fmla="*/ 5 h 343"/>
                <a:gd name="T34" fmla="*/ 74 w 339"/>
                <a:gd name="T35" fmla="*/ 3 h 343"/>
                <a:gd name="T36" fmla="*/ 43 w 339"/>
                <a:gd name="T37" fmla="*/ 3 h 343"/>
                <a:gd name="T38" fmla="*/ 12 w 339"/>
                <a:gd name="T39" fmla="*/ 3 h 343"/>
                <a:gd name="T40" fmla="*/ 12 w 339"/>
                <a:gd name="T41" fmla="*/ 5 h 343"/>
                <a:gd name="T42" fmla="*/ 17 w 339"/>
                <a:gd name="T43" fmla="*/ 22 h 343"/>
                <a:gd name="T44" fmla="*/ 29 w 339"/>
                <a:gd name="T45" fmla="*/ 38 h 343"/>
                <a:gd name="T46" fmla="*/ 33 w 339"/>
                <a:gd name="T47" fmla="*/ 50 h 343"/>
                <a:gd name="T48" fmla="*/ 38 w 339"/>
                <a:gd name="T49" fmla="*/ 64 h 343"/>
                <a:gd name="T50" fmla="*/ 38 w 339"/>
                <a:gd name="T51" fmla="*/ 76 h 343"/>
                <a:gd name="T52" fmla="*/ 33 w 339"/>
                <a:gd name="T53" fmla="*/ 97 h 343"/>
                <a:gd name="T54" fmla="*/ 36 w 339"/>
                <a:gd name="T55" fmla="*/ 109 h 343"/>
                <a:gd name="T56" fmla="*/ 43 w 339"/>
                <a:gd name="T57" fmla="*/ 111 h 343"/>
                <a:gd name="T58" fmla="*/ 52 w 339"/>
                <a:gd name="T59" fmla="*/ 119 h 343"/>
                <a:gd name="T60" fmla="*/ 64 w 339"/>
                <a:gd name="T61" fmla="*/ 126 h 343"/>
                <a:gd name="T62" fmla="*/ 78 w 339"/>
                <a:gd name="T63" fmla="*/ 128 h 343"/>
                <a:gd name="T64" fmla="*/ 86 w 339"/>
                <a:gd name="T65" fmla="*/ 126 h 343"/>
                <a:gd name="T66" fmla="*/ 95 w 339"/>
                <a:gd name="T67" fmla="*/ 137 h 343"/>
                <a:gd name="T68" fmla="*/ 102 w 339"/>
                <a:gd name="T69" fmla="*/ 152 h 343"/>
                <a:gd name="T70" fmla="*/ 97 w 339"/>
                <a:gd name="T71" fmla="*/ 161 h 343"/>
                <a:gd name="T72" fmla="*/ 81 w 339"/>
                <a:gd name="T73" fmla="*/ 163 h 343"/>
                <a:gd name="T74" fmla="*/ 69 w 339"/>
                <a:gd name="T75" fmla="*/ 173 h 343"/>
                <a:gd name="T76" fmla="*/ 55 w 339"/>
                <a:gd name="T77" fmla="*/ 171 h 343"/>
                <a:gd name="T78" fmla="*/ 43 w 339"/>
                <a:gd name="T79" fmla="*/ 182 h 343"/>
                <a:gd name="T80" fmla="*/ 26 w 339"/>
                <a:gd name="T81" fmla="*/ 180 h 343"/>
                <a:gd name="T82" fmla="*/ 29 w 339"/>
                <a:gd name="T83" fmla="*/ 192 h 343"/>
                <a:gd name="T84" fmla="*/ 24 w 339"/>
                <a:gd name="T85" fmla="*/ 201 h 343"/>
                <a:gd name="T86" fmla="*/ 19 w 339"/>
                <a:gd name="T87" fmla="*/ 211 h 343"/>
                <a:gd name="T88" fmla="*/ 19 w 339"/>
                <a:gd name="T89" fmla="*/ 227 h 343"/>
                <a:gd name="T90" fmla="*/ 0 w 339"/>
                <a:gd name="T91" fmla="*/ 234 h 343"/>
                <a:gd name="T92" fmla="*/ 15 w 339"/>
                <a:gd name="T93" fmla="*/ 253 h 343"/>
                <a:gd name="T94" fmla="*/ 22 w 339"/>
                <a:gd name="T95" fmla="*/ 270 h 343"/>
                <a:gd name="T96" fmla="*/ 36 w 339"/>
                <a:gd name="T97" fmla="*/ 289 h 343"/>
                <a:gd name="T98" fmla="*/ 45 w 339"/>
                <a:gd name="T99" fmla="*/ 289 h 343"/>
                <a:gd name="T100" fmla="*/ 50 w 339"/>
                <a:gd name="T101" fmla="*/ 296 h 343"/>
                <a:gd name="T102" fmla="*/ 60 w 339"/>
                <a:gd name="T103" fmla="*/ 301 h 343"/>
                <a:gd name="T104" fmla="*/ 69 w 339"/>
                <a:gd name="T105" fmla="*/ 303 h 343"/>
                <a:gd name="T106" fmla="*/ 69 w 339"/>
                <a:gd name="T107" fmla="*/ 308 h 343"/>
                <a:gd name="T108" fmla="*/ 76 w 339"/>
                <a:gd name="T109" fmla="*/ 310 h 343"/>
                <a:gd name="T110" fmla="*/ 88 w 339"/>
                <a:gd name="T111" fmla="*/ 315 h 343"/>
                <a:gd name="T112" fmla="*/ 90 w 339"/>
                <a:gd name="T113" fmla="*/ 320 h 343"/>
                <a:gd name="T114" fmla="*/ 88 w 339"/>
                <a:gd name="T115" fmla="*/ 327 h 343"/>
                <a:gd name="T116" fmla="*/ 105 w 339"/>
                <a:gd name="T117" fmla="*/ 334 h 343"/>
                <a:gd name="T118" fmla="*/ 228 w 339"/>
                <a:gd name="T119" fmla="*/ 341 h 343"/>
                <a:gd name="T120" fmla="*/ 256 w 339"/>
                <a:gd name="T121" fmla="*/ 284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9" h="343">
                  <a:moveTo>
                    <a:pt x="256" y="284"/>
                  </a:moveTo>
                  <a:lnTo>
                    <a:pt x="256" y="279"/>
                  </a:lnTo>
                  <a:lnTo>
                    <a:pt x="256" y="277"/>
                  </a:lnTo>
                  <a:lnTo>
                    <a:pt x="256" y="270"/>
                  </a:lnTo>
                  <a:lnTo>
                    <a:pt x="256" y="265"/>
                  </a:lnTo>
                  <a:lnTo>
                    <a:pt x="256" y="260"/>
                  </a:lnTo>
                  <a:lnTo>
                    <a:pt x="258" y="260"/>
                  </a:lnTo>
                  <a:lnTo>
                    <a:pt x="258" y="260"/>
                  </a:lnTo>
                  <a:lnTo>
                    <a:pt x="256" y="256"/>
                  </a:lnTo>
                  <a:lnTo>
                    <a:pt x="256" y="251"/>
                  </a:lnTo>
                  <a:lnTo>
                    <a:pt x="256" y="251"/>
                  </a:lnTo>
                  <a:lnTo>
                    <a:pt x="256" y="246"/>
                  </a:lnTo>
                  <a:lnTo>
                    <a:pt x="256" y="244"/>
                  </a:lnTo>
                  <a:lnTo>
                    <a:pt x="258" y="239"/>
                  </a:lnTo>
                  <a:lnTo>
                    <a:pt x="256" y="232"/>
                  </a:lnTo>
                  <a:lnTo>
                    <a:pt x="256" y="227"/>
                  </a:lnTo>
                  <a:lnTo>
                    <a:pt x="256" y="223"/>
                  </a:lnTo>
                  <a:lnTo>
                    <a:pt x="256" y="223"/>
                  </a:lnTo>
                  <a:lnTo>
                    <a:pt x="254" y="216"/>
                  </a:lnTo>
                  <a:lnTo>
                    <a:pt x="254" y="216"/>
                  </a:lnTo>
                  <a:lnTo>
                    <a:pt x="256" y="213"/>
                  </a:lnTo>
                  <a:lnTo>
                    <a:pt x="258" y="211"/>
                  </a:lnTo>
                  <a:lnTo>
                    <a:pt x="256" y="208"/>
                  </a:lnTo>
                  <a:lnTo>
                    <a:pt x="258" y="201"/>
                  </a:lnTo>
                  <a:lnTo>
                    <a:pt x="261" y="199"/>
                  </a:lnTo>
                  <a:lnTo>
                    <a:pt x="261" y="197"/>
                  </a:lnTo>
                  <a:lnTo>
                    <a:pt x="263" y="194"/>
                  </a:lnTo>
                  <a:lnTo>
                    <a:pt x="277" y="192"/>
                  </a:lnTo>
                  <a:lnTo>
                    <a:pt x="280" y="173"/>
                  </a:lnTo>
                  <a:lnTo>
                    <a:pt x="280" y="171"/>
                  </a:lnTo>
                  <a:lnTo>
                    <a:pt x="289" y="171"/>
                  </a:lnTo>
                  <a:lnTo>
                    <a:pt x="289" y="154"/>
                  </a:lnTo>
                  <a:lnTo>
                    <a:pt x="339" y="154"/>
                  </a:lnTo>
                  <a:lnTo>
                    <a:pt x="339" y="154"/>
                  </a:lnTo>
                  <a:lnTo>
                    <a:pt x="337" y="154"/>
                  </a:lnTo>
                  <a:lnTo>
                    <a:pt x="334" y="152"/>
                  </a:lnTo>
                  <a:lnTo>
                    <a:pt x="334" y="152"/>
                  </a:lnTo>
                  <a:lnTo>
                    <a:pt x="337" y="147"/>
                  </a:lnTo>
                  <a:lnTo>
                    <a:pt x="337" y="145"/>
                  </a:lnTo>
                  <a:lnTo>
                    <a:pt x="334" y="145"/>
                  </a:lnTo>
                  <a:lnTo>
                    <a:pt x="334" y="142"/>
                  </a:lnTo>
                  <a:lnTo>
                    <a:pt x="337" y="140"/>
                  </a:lnTo>
                  <a:lnTo>
                    <a:pt x="337" y="128"/>
                  </a:lnTo>
                  <a:lnTo>
                    <a:pt x="337" y="123"/>
                  </a:lnTo>
                  <a:lnTo>
                    <a:pt x="337" y="121"/>
                  </a:lnTo>
                  <a:lnTo>
                    <a:pt x="337" y="114"/>
                  </a:lnTo>
                  <a:lnTo>
                    <a:pt x="339" y="111"/>
                  </a:lnTo>
                  <a:lnTo>
                    <a:pt x="339" y="109"/>
                  </a:lnTo>
                  <a:lnTo>
                    <a:pt x="337" y="109"/>
                  </a:lnTo>
                  <a:lnTo>
                    <a:pt x="334" y="107"/>
                  </a:lnTo>
                  <a:lnTo>
                    <a:pt x="332" y="104"/>
                  </a:lnTo>
                  <a:lnTo>
                    <a:pt x="334" y="100"/>
                  </a:lnTo>
                  <a:lnTo>
                    <a:pt x="334" y="100"/>
                  </a:lnTo>
                  <a:lnTo>
                    <a:pt x="329" y="100"/>
                  </a:lnTo>
                  <a:lnTo>
                    <a:pt x="327" y="100"/>
                  </a:lnTo>
                  <a:lnTo>
                    <a:pt x="327" y="97"/>
                  </a:lnTo>
                  <a:lnTo>
                    <a:pt x="327" y="95"/>
                  </a:lnTo>
                  <a:lnTo>
                    <a:pt x="325" y="90"/>
                  </a:lnTo>
                  <a:lnTo>
                    <a:pt x="325" y="88"/>
                  </a:lnTo>
                  <a:lnTo>
                    <a:pt x="327" y="88"/>
                  </a:lnTo>
                  <a:lnTo>
                    <a:pt x="327" y="85"/>
                  </a:lnTo>
                  <a:lnTo>
                    <a:pt x="325" y="83"/>
                  </a:lnTo>
                  <a:lnTo>
                    <a:pt x="325" y="81"/>
                  </a:lnTo>
                  <a:lnTo>
                    <a:pt x="322" y="81"/>
                  </a:lnTo>
                  <a:lnTo>
                    <a:pt x="322" y="78"/>
                  </a:lnTo>
                  <a:lnTo>
                    <a:pt x="322" y="71"/>
                  </a:lnTo>
                  <a:lnTo>
                    <a:pt x="313" y="71"/>
                  </a:lnTo>
                  <a:lnTo>
                    <a:pt x="263" y="71"/>
                  </a:lnTo>
                  <a:lnTo>
                    <a:pt x="256" y="71"/>
                  </a:lnTo>
                  <a:lnTo>
                    <a:pt x="223" y="69"/>
                  </a:lnTo>
                  <a:lnTo>
                    <a:pt x="223" y="36"/>
                  </a:lnTo>
                  <a:lnTo>
                    <a:pt x="223" y="19"/>
                  </a:lnTo>
                  <a:lnTo>
                    <a:pt x="223" y="14"/>
                  </a:lnTo>
                  <a:lnTo>
                    <a:pt x="223" y="7"/>
                  </a:lnTo>
                  <a:lnTo>
                    <a:pt x="218" y="7"/>
                  </a:lnTo>
                  <a:lnTo>
                    <a:pt x="213" y="7"/>
                  </a:lnTo>
                  <a:lnTo>
                    <a:pt x="211" y="7"/>
                  </a:lnTo>
                  <a:lnTo>
                    <a:pt x="176" y="5"/>
                  </a:lnTo>
                  <a:lnTo>
                    <a:pt x="150" y="5"/>
                  </a:lnTo>
                  <a:lnTo>
                    <a:pt x="150" y="5"/>
                  </a:lnTo>
                  <a:lnTo>
                    <a:pt x="140" y="5"/>
                  </a:lnTo>
                  <a:lnTo>
                    <a:pt x="140" y="5"/>
                  </a:lnTo>
                  <a:lnTo>
                    <a:pt x="131" y="5"/>
                  </a:lnTo>
                  <a:lnTo>
                    <a:pt x="128" y="5"/>
                  </a:lnTo>
                  <a:lnTo>
                    <a:pt x="116" y="5"/>
                  </a:lnTo>
                  <a:lnTo>
                    <a:pt x="100" y="5"/>
                  </a:lnTo>
                  <a:lnTo>
                    <a:pt x="97" y="5"/>
                  </a:lnTo>
                  <a:lnTo>
                    <a:pt x="95" y="3"/>
                  </a:lnTo>
                  <a:lnTo>
                    <a:pt x="81" y="3"/>
                  </a:lnTo>
                  <a:lnTo>
                    <a:pt x="74" y="3"/>
                  </a:lnTo>
                  <a:lnTo>
                    <a:pt x="74" y="3"/>
                  </a:lnTo>
                  <a:lnTo>
                    <a:pt x="64" y="3"/>
                  </a:lnTo>
                  <a:lnTo>
                    <a:pt x="50" y="3"/>
                  </a:lnTo>
                  <a:lnTo>
                    <a:pt x="45" y="3"/>
                  </a:lnTo>
                  <a:lnTo>
                    <a:pt x="43" y="3"/>
                  </a:lnTo>
                  <a:lnTo>
                    <a:pt x="36" y="3"/>
                  </a:lnTo>
                  <a:lnTo>
                    <a:pt x="31" y="3"/>
                  </a:lnTo>
                  <a:lnTo>
                    <a:pt x="10" y="0"/>
                  </a:lnTo>
                  <a:lnTo>
                    <a:pt x="7" y="0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2" y="7"/>
                  </a:lnTo>
                  <a:lnTo>
                    <a:pt x="15" y="12"/>
                  </a:lnTo>
                  <a:lnTo>
                    <a:pt x="15" y="14"/>
                  </a:lnTo>
                  <a:lnTo>
                    <a:pt x="17" y="22"/>
                  </a:lnTo>
                  <a:lnTo>
                    <a:pt x="22" y="26"/>
                  </a:lnTo>
                  <a:lnTo>
                    <a:pt x="22" y="29"/>
                  </a:lnTo>
                  <a:lnTo>
                    <a:pt x="22" y="33"/>
                  </a:lnTo>
                  <a:lnTo>
                    <a:pt x="26" y="36"/>
                  </a:lnTo>
                  <a:lnTo>
                    <a:pt x="29" y="38"/>
                  </a:lnTo>
                  <a:lnTo>
                    <a:pt x="31" y="40"/>
                  </a:lnTo>
                  <a:lnTo>
                    <a:pt x="31" y="43"/>
                  </a:lnTo>
                  <a:lnTo>
                    <a:pt x="33" y="45"/>
                  </a:lnTo>
                  <a:lnTo>
                    <a:pt x="33" y="50"/>
                  </a:lnTo>
                  <a:lnTo>
                    <a:pt x="33" y="50"/>
                  </a:lnTo>
                  <a:lnTo>
                    <a:pt x="33" y="52"/>
                  </a:lnTo>
                  <a:lnTo>
                    <a:pt x="36" y="55"/>
                  </a:lnTo>
                  <a:lnTo>
                    <a:pt x="38" y="59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41" y="64"/>
                  </a:lnTo>
                  <a:lnTo>
                    <a:pt x="41" y="66"/>
                  </a:lnTo>
                  <a:lnTo>
                    <a:pt x="43" y="71"/>
                  </a:lnTo>
                  <a:lnTo>
                    <a:pt x="41" y="74"/>
                  </a:lnTo>
                  <a:lnTo>
                    <a:pt x="38" y="76"/>
                  </a:lnTo>
                  <a:lnTo>
                    <a:pt x="36" y="78"/>
                  </a:lnTo>
                  <a:lnTo>
                    <a:pt x="38" y="83"/>
                  </a:lnTo>
                  <a:lnTo>
                    <a:pt x="36" y="90"/>
                  </a:lnTo>
                  <a:lnTo>
                    <a:pt x="36" y="95"/>
                  </a:lnTo>
                  <a:lnTo>
                    <a:pt x="33" y="97"/>
                  </a:lnTo>
                  <a:lnTo>
                    <a:pt x="33" y="104"/>
                  </a:lnTo>
                  <a:lnTo>
                    <a:pt x="36" y="107"/>
                  </a:lnTo>
                  <a:lnTo>
                    <a:pt x="33" y="107"/>
                  </a:lnTo>
                  <a:lnTo>
                    <a:pt x="36" y="109"/>
                  </a:lnTo>
                  <a:lnTo>
                    <a:pt x="36" y="109"/>
                  </a:lnTo>
                  <a:lnTo>
                    <a:pt x="38" y="109"/>
                  </a:lnTo>
                  <a:lnTo>
                    <a:pt x="41" y="111"/>
                  </a:lnTo>
                  <a:lnTo>
                    <a:pt x="38" y="111"/>
                  </a:lnTo>
                  <a:lnTo>
                    <a:pt x="41" y="111"/>
                  </a:lnTo>
                  <a:lnTo>
                    <a:pt x="43" y="111"/>
                  </a:lnTo>
                  <a:lnTo>
                    <a:pt x="45" y="116"/>
                  </a:lnTo>
                  <a:lnTo>
                    <a:pt x="45" y="119"/>
                  </a:lnTo>
                  <a:lnTo>
                    <a:pt x="48" y="119"/>
                  </a:lnTo>
                  <a:lnTo>
                    <a:pt x="50" y="121"/>
                  </a:lnTo>
                  <a:lnTo>
                    <a:pt x="52" y="119"/>
                  </a:lnTo>
                  <a:lnTo>
                    <a:pt x="55" y="119"/>
                  </a:lnTo>
                  <a:lnTo>
                    <a:pt x="57" y="121"/>
                  </a:lnTo>
                  <a:lnTo>
                    <a:pt x="62" y="126"/>
                  </a:lnTo>
                  <a:lnTo>
                    <a:pt x="62" y="126"/>
                  </a:lnTo>
                  <a:lnTo>
                    <a:pt x="64" y="126"/>
                  </a:lnTo>
                  <a:lnTo>
                    <a:pt x="71" y="126"/>
                  </a:lnTo>
                  <a:lnTo>
                    <a:pt x="74" y="123"/>
                  </a:lnTo>
                  <a:lnTo>
                    <a:pt x="74" y="123"/>
                  </a:lnTo>
                  <a:lnTo>
                    <a:pt x="76" y="126"/>
                  </a:lnTo>
                  <a:lnTo>
                    <a:pt x="78" y="128"/>
                  </a:lnTo>
                  <a:lnTo>
                    <a:pt x="78" y="128"/>
                  </a:lnTo>
                  <a:lnTo>
                    <a:pt x="81" y="126"/>
                  </a:lnTo>
                  <a:lnTo>
                    <a:pt x="83" y="126"/>
                  </a:lnTo>
                  <a:lnTo>
                    <a:pt x="86" y="126"/>
                  </a:lnTo>
                  <a:lnTo>
                    <a:pt x="86" y="126"/>
                  </a:lnTo>
                  <a:lnTo>
                    <a:pt x="88" y="128"/>
                  </a:lnTo>
                  <a:lnTo>
                    <a:pt x="88" y="128"/>
                  </a:lnTo>
                  <a:lnTo>
                    <a:pt x="88" y="130"/>
                  </a:lnTo>
                  <a:lnTo>
                    <a:pt x="95" y="135"/>
                  </a:lnTo>
                  <a:lnTo>
                    <a:pt x="95" y="137"/>
                  </a:lnTo>
                  <a:lnTo>
                    <a:pt x="95" y="137"/>
                  </a:lnTo>
                  <a:lnTo>
                    <a:pt x="95" y="140"/>
                  </a:lnTo>
                  <a:lnTo>
                    <a:pt x="100" y="149"/>
                  </a:lnTo>
                  <a:lnTo>
                    <a:pt x="100" y="149"/>
                  </a:lnTo>
                  <a:lnTo>
                    <a:pt x="102" y="152"/>
                  </a:lnTo>
                  <a:lnTo>
                    <a:pt x="102" y="152"/>
                  </a:lnTo>
                  <a:lnTo>
                    <a:pt x="100" y="154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97" y="161"/>
                  </a:lnTo>
                  <a:lnTo>
                    <a:pt x="93" y="166"/>
                  </a:lnTo>
                  <a:lnTo>
                    <a:pt x="83" y="163"/>
                  </a:lnTo>
                  <a:lnTo>
                    <a:pt x="83" y="163"/>
                  </a:lnTo>
                  <a:lnTo>
                    <a:pt x="81" y="163"/>
                  </a:lnTo>
                  <a:lnTo>
                    <a:pt x="81" y="163"/>
                  </a:lnTo>
                  <a:lnTo>
                    <a:pt x="78" y="171"/>
                  </a:lnTo>
                  <a:lnTo>
                    <a:pt x="76" y="171"/>
                  </a:lnTo>
                  <a:lnTo>
                    <a:pt x="74" y="173"/>
                  </a:lnTo>
                  <a:lnTo>
                    <a:pt x="71" y="171"/>
                  </a:lnTo>
                  <a:lnTo>
                    <a:pt x="69" y="173"/>
                  </a:lnTo>
                  <a:lnTo>
                    <a:pt x="69" y="175"/>
                  </a:lnTo>
                  <a:lnTo>
                    <a:pt x="67" y="175"/>
                  </a:lnTo>
                  <a:lnTo>
                    <a:pt x="64" y="175"/>
                  </a:lnTo>
                  <a:lnTo>
                    <a:pt x="60" y="173"/>
                  </a:lnTo>
                  <a:lnTo>
                    <a:pt x="55" y="171"/>
                  </a:lnTo>
                  <a:lnTo>
                    <a:pt x="52" y="171"/>
                  </a:lnTo>
                  <a:lnTo>
                    <a:pt x="52" y="173"/>
                  </a:lnTo>
                  <a:lnTo>
                    <a:pt x="50" y="173"/>
                  </a:lnTo>
                  <a:lnTo>
                    <a:pt x="50" y="173"/>
                  </a:lnTo>
                  <a:lnTo>
                    <a:pt x="43" y="182"/>
                  </a:lnTo>
                  <a:lnTo>
                    <a:pt x="36" y="185"/>
                  </a:lnTo>
                  <a:lnTo>
                    <a:pt x="36" y="182"/>
                  </a:lnTo>
                  <a:lnTo>
                    <a:pt x="31" y="182"/>
                  </a:lnTo>
                  <a:lnTo>
                    <a:pt x="26" y="180"/>
                  </a:lnTo>
                  <a:lnTo>
                    <a:pt x="26" y="180"/>
                  </a:lnTo>
                  <a:lnTo>
                    <a:pt x="26" y="182"/>
                  </a:lnTo>
                  <a:lnTo>
                    <a:pt x="26" y="187"/>
                  </a:lnTo>
                  <a:lnTo>
                    <a:pt x="26" y="187"/>
                  </a:lnTo>
                  <a:lnTo>
                    <a:pt x="29" y="190"/>
                  </a:lnTo>
                  <a:lnTo>
                    <a:pt x="29" y="192"/>
                  </a:lnTo>
                  <a:lnTo>
                    <a:pt x="29" y="197"/>
                  </a:lnTo>
                  <a:lnTo>
                    <a:pt x="26" y="199"/>
                  </a:lnTo>
                  <a:lnTo>
                    <a:pt x="24" y="199"/>
                  </a:lnTo>
                  <a:lnTo>
                    <a:pt x="24" y="201"/>
                  </a:lnTo>
                  <a:lnTo>
                    <a:pt x="24" y="201"/>
                  </a:lnTo>
                  <a:lnTo>
                    <a:pt x="26" y="204"/>
                  </a:lnTo>
                  <a:lnTo>
                    <a:pt x="24" y="206"/>
                  </a:lnTo>
                  <a:lnTo>
                    <a:pt x="22" y="206"/>
                  </a:lnTo>
                  <a:lnTo>
                    <a:pt x="19" y="208"/>
                  </a:lnTo>
                  <a:lnTo>
                    <a:pt x="19" y="211"/>
                  </a:lnTo>
                  <a:lnTo>
                    <a:pt x="19" y="216"/>
                  </a:lnTo>
                  <a:lnTo>
                    <a:pt x="24" y="220"/>
                  </a:lnTo>
                  <a:lnTo>
                    <a:pt x="22" y="225"/>
                  </a:lnTo>
                  <a:lnTo>
                    <a:pt x="22" y="225"/>
                  </a:lnTo>
                  <a:lnTo>
                    <a:pt x="19" y="227"/>
                  </a:lnTo>
                  <a:lnTo>
                    <a:pt x="17" y="227"/>
                  </a:lnTo>
                  <a:lnTo>
                    <a:pt x="15" y="225"/>
                  </a:lnTo>
                  <a:lnTo>
                    <a:pt x="12" y="225"/>
                  </a:lnTo>
                  <a:lnTo>
                    <a:pt x="3" y="232"/>
                  </a:lnTo>
                  <a:lnTo>
                    <a:pt x="0" y="234"/>
                  </a:lnTo>
                  <a:lnTo>
                    <a:pt x="0" y="237"/>
                  </a:lnTo>
                  <a:lnTo>
                    <a:pt x="3" y="239"/>
                  </a:lnTo>
                  <a:lnTo>
                    <a:pt x="5" y="244"/>
                  </a:lnTo>
                  <a:lnTo>
                    <a:pt x="7" y="246"/>
                  </a:lnTo>
                  <a:lnTo>
                    <a:pt x="15" y="253"/>
                  </a:lnTo>
                  <a:lnTo>
                    <a:pt x="15" y="258"/>
                  </a:lnTo>
                  <a:lnTo>
                    <a:pt x="12" y="263"/>
                  </a:lnTo>
                  <a:lnTo>
                    <a:pt x="12" y="265"/>
                  </a:lnTo>
                  <a:lnTo>
                    <a:pt x="19" y="268"/>
                  </a:lnTo>
                  <a:lnTo>
                    <a:pt x="22" y="270"/>
                  </a:lnTo>
                  <a:lnTo>
                    <a:pt x="24" y="272"/>
                  </a:lnTo>
                  <a:lnTo>
                    <a:pt x="26" y="279"/>
                  </a:lnTo>
                  <a:lnTo>
                    <a:pt x="31" y="287"/>
                  </a:lnTo>
                  <a:lnTo>
                    <a:pt x="33" y="289"/>
                  </a:lnTo>
                  <a:lnTo>
                    <a:pt x="36" y="289"/>
                  </a:lnTo>
                  <a:lnTo>
                    <a:pt x="41" y="289"/>
                  </a:lnTo>
                  <a:lnTo>
                    <a:pt x="43" y="291"/>
                  </a:lnTo>
                  <a:lnTo>
                    <a:pt x="45" y="291"/>
                  </a:lnTo>
                  <a:lnTo>
                    <a:pt x="45" y="291"/>
                  </a:lnTo>
                  <a:lnTo>
                    <a:pt x="45" y="289"/>
                  </a:lnTo>
                  <a:lnTo>
                    <a:pt x="48" y="289"/>
                  </a:lnTo>
                  <a:lnTo>
                    <a:pt x="48" y="289"/>
                  </a:lnTo>
                  <a:lnTo>
                    <a:pt x="50" y="291"/>
                  </a:lnTo>
                  <a:lnTo>
                    <a:pt x="50" y="294"/>
                  </a:lnTo>
                  <a:lnTo>
                    <a:pt x="50" y="296"/>
                  </a:lnTo>
                  <a:lnTo>
                    <a:pt x="50" y="298"/>
                  </a:lnTo>
                  <a:lnTo>
                    <a:pt x="50" y="298"/>
                  </a:lnTo>
                  <a:lnTo>
                    <a:pt x="52" y="301"/>
                  </a:lnTo>
                  <a:lnTo>
                    <a:pt x="55" y="301"/>
                  </a:lnTo>
                  <a:lnTo>
                    <a:pt x="60" y="301"/>
                  </a:lnTo>
                  <a:lnTo>
                    <a:pt x="64" y="298"/>
                  </a:lnTo>
                  <a:lnTo>
                    <a:pt x="67" y="298"/>
                  </a:lnTo>
                  <a:lnTo>
                    <a:pt x="67" y="298"/>
                  </a:lnTo>
                  <a:lnTo>
                    <a:pt x="67" y="301"/>
                  </a:lnTo>
                  <a:lnTo>
                    <a:pt x="69" y="303"/>
                  </a:lnTo>
                  <a:lnTo>
                    <a:pt x="69" y="303"/>
                  </a:lnTo>
                  <a:lnTo>
                    <a:pt x="67" y="305"/>
                  </a:lnTo>
                  <a:lnTo>
                    <a:pt x="67" y="305"/>
                  </a:lnTo>
                  <a:lnTo>
                    <a:pt x="67" y="308"/>
                  </a:lnTo>
                  <a:lnTo>
                    <a:pt x="69" y="308"/>
                  </a:lnTo>
                  <a:lnTo>
                    <a:pt x="71" y="308"/>
                  </a:lnTo>
                  <a:lnTo>
                    <a:pt x="71" y="308"/>
                  </a:lnTo>
                  <a:lnTo>
                    <a:pt x="74" y="308"/>
                  </a:lnTo>
                  <a:lnTo>
                    <a:pt x="74" y="310"/>
                  </a:lnTo>
                  <a:lnTo>
                    <a:pt x="76" y="310"/>
                  </a:lnTo>
                  <a:lnTo>
                    <a:pt x="81" y="313"/>
                  </a:lnTo>
                  <a:lnTo>
                    <a:pt x="81" y="315"/>
                  </a:lnTo>
                  <a:lnTo>
                    <a:pt x="83" y="315"/>
                  </a:lnTo>
                  <a:lnTo>
                    <a:pt x="83" y="317"/>
                  </a:lnTo>
                  <a:lnTo>
                    <a:pt x="88" y="315"/>
                  </a:lnTo>
                  <a:lnTo>
                    <a:pt x="88" y="315"/>
                  </a:lnTo>
                  <a:lnTo>
                    <a:pt x="90" y="315"/>
                  </a:lnTo>
                  <a:lnTo>
                    <a:pt x="90" y="315"/>
                  </a:lnTo>
                  <a:lnTo>
                    <a:pt x="88" y="317"/>
                  </a:lnTo>
                  <a:lnTo>
                    <a:pt x="90" y="320"/>
                  </a:lnTo>
                  <a:lnTo>
                    <a:pt x="90" y="320"/>
                  </a:lnTo>
                  <a:lnTo>
                    <a:pt x="90" y="320"/>
                  </a:lnTo>
                  <a:lnTo>
                    <a:pt x="90" y="327"/>
                  </a:lnTo>
                  <a:lnTo>
                    <a:pt x="90" y="327"/>
                  </a:lnTo>
                  <a:lnTo>
                    <a:pt x="88" y="327"/>
                  </a:lnTo>
                  <a:lnTo>
                    <a:pt x="88" y="329"/>
                  </a:lnTo>
                  <a:lnTo>
                    <a:pt x="88" y="329"/>
                  </a:lnTo>
                  <a:lnTo>
                    <a:pt x="90" y="331"/>
                  </a:lnTo>
                  <a:lnTo>
                    <a:pt x="95" y="334"/>
                  </a:lnTo>
                  <a:lnTo>
                    <a:pt x="105" y="334"/>
                  </a:lnTo>
                  <a:lnTo>
                    <a:pt x="128" y="334"/>
                  </a:lnTo>
                  <a:lnTo>
                    <a:pt x="128" y="336"/>
                  </a:lnTo>
                  <a:lnTo>
                    <a:pt x="218" y="341"/>
                  </a:lnTo>
                  <a:lnTo>
                    <a:pt x="228" y="341"/>
                  </a:lnTo>
                  <a:lnTo>
                    <a:pt x="228" y="341"/>
                  </a:lnTo>
                  <a:lnTo>
                    <a:pt x="235" y="343"/>
                  </a:lnTo>
                  <a:lnTo>
                    <a:pt x="240" y="343"/>
                  </a:lnTo>
                  <a:lnTo>
                    <a:pt x="254" y="343"/>
                  </a:lnTo>
                  <a:lnTo>
                    <a:pt x="256" y="327"/>
                  </a:lnTo>
                  <a:lnTo>
                    <a:pt x="256" y="284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79" name="Freeform 121"/>
            <p:cNvSpPr>
              <a:spLocks/>
            </p:cNvSpPr>
            <p:nvPr/>
          </p:nvSpPr>
          <p:spPr bwMode="auto">
            <a:xfrm>
              <a:off x="3338931" y="1272591"/>
              <a:ext cx="612775" cy="382588"/>
            </a:xfrm>
            <a:custGeom>
              <a:avLst/>
              <a:gdLst>
                <a:gd name="T0" fmla="*/ 43 w 386"/>
                <a:gd name="T1" fmla="*/ 52 h 241"/>
                <a:gd name="T2" fmla="*/ 47 w 386"/>
                <a:gd name="T3" fmla="*/ 71 h 241"/>
                <a:gd name="T4" fmla="*/ 31 w 386"/>
                <a:gd name="T5" fmla="*/ 76 h 241"/>
                <a:gd name="T6" fmla="*/ 24 w 386"/>
                <a:gd name="T7" fmla="*/ 76 h 241"/>
                <a:gd name="T8" fmla="*/ 21 w 386"/>
                <a:gd name="T9" fmla="*/ 90 h 241"/>
                <a:gd name="T10" fmla="*/ 7 w 386"/>
                <a:gd name="T11" fmla="*/ 102 h 241"/>
                <a:gd name="T12" fmla="*/ 2 w 386"/>
                <a:gd name="T13" fmla="*/ 111 h 241"/>
                <a:gd name="T14" fmla="*/ 0 w 386"/>
                <a:gd name="T15" fmla="*/ 132 h 241"/>
                <a:gd name="T16" fmla="*/ 5 w 386"/>
                <a:gd name="T17" fmla="*/ 147 h 241"/>
                <a:gd name="T18" fmla="*/ 24 w 386"/>
                <a:gd name="T19" fmla="*/ 149 h 241"/>
                <a:gd name="T20" fmla="*/ 40 w 386"/>
                <a:gd name="T21" fmla="*/ 147 h 241"/>
                <a:gd name="T22" fmla="*/ 55 w 386"/>
                <a:gd name="T23" fmla="*/ 166 h 241"/>
                <a:gd name="T24" fmla="*/ 62 w 386"/>
                <a:gd name="T25" fmla="*/ 177 h 241"/>
                <a:gd name="T26" fmla="*/ 69 w 386"/>
                <a:gd name="T27" fmla="*/ 184 h 241"/>
                <a:gd name="T28" fmla="*/ 71 w 386"/>
                <a:gd name="T29" fmla="*/ 206 h 241"/>
                <a:gd name="T30" fmla="*/ 85 w 386"/>
                <a:gd name="T31" fmla="*/ 213 h 241"/>
                <a:gd name="T32" fmla="*/ 88 w 386"/>
                <a:gd name="T33" fmla="*/ 220 h 241"/>
                <a:gd name="T34" fmla="*/ 100 w 386"/>
                <a:gd name="T35" fmla="*/ 222 h 241"/>
                <a:gd name="T36" fmla="*/ 118 w 386"/>
                <a:gd name="T37" fmla="*/ 229 h 241"/>
                <a:gd name="T38" fmla="*/ 135 w 386"/>
                <a:gd name="T39" fmla="*/ 225 h 241"/>
                <a:gd name="T40" fmla="*/ 149 w 386"/>
                <a:gd name="T41" fmla="*/ 222 h 241"/>
                <a:gd name="T42" fmla="*/ 154 w 386"/>
                <a:gd name="T43" fmla="*/ 218 h 241"/>
                <a:gd name="T44" fmla="*/ 166 w 386"/>
                <a:gd name="T45" fmla="*/ 215 h 241"/>
                <a:gd name="T46" fmla="*/ 173 w 386"/>
                <a:gd name="T47" fmla="*/ 225 h 241"/>
                <a:gd name="T48" fmla="*/ 187 w 386"/>
                <a:gd name="T49" fmla="*/ 225 h 241"/>
                <a:gd name="T50" fmla="*/ 199 w 386"/>
                <a:gd name="T51" fmla="*/ 229 h 241"/>
                <a:gd name="T52" fmla="*/ 213 w 386"/>
                <a:gd name="T53" fmla="*/ 241 h 241"/>
                <a:gd name="T54" fmla="*/ 227 w 386"/>
                <a:gd name="T55" fmla="*/ 213 h 241"/>
                <a:gd name="T56" fmla="*/ 234 w 386"/>
                <a:gd name="T57" fmla="*/ 177 h 241"/>
                <a:gd name="T58" fmla="*/ 249 w 386"/>
                <a:gd name="T59" fmla="*/ 163 h 241"/>
                <a:gd name="T60" fmla="*/ 253 w 386"/>
                <a:gd name="T61" fmla="*/ 158 h 241"/>
                <a:gd name="T62" fmla="*/ 261 w 386"/>
                <a:gd name="T63" fmla="*/ 151 h 241"/>
                <a:gd name="T64" fmla="*/ 272 w 386"/>
                <a:gd name="T65" fmla="*/ 142 h 241"/>
                <a:gd name="T66" fmla="*/ 277 w 386"/>
                <a:gd name="T67" fmla="*/ 130 h 241"/>
                <a:gd name="T68" fmla="*/ 282 w 386"/>
                <a:gd name="T69" fmla="*/ 130 h 241"/>
                <a:gd name="T70" fmla="*/ 287 w 386"/>
                <a:gd name="T71" fmla="*/ 116 h 241"/>
                <a:gd name="T72" fmla="*/ 294 w 386"/>
                <a:gd name="T73" fmla="*/ 111 h 241"/>
                <a:gd name="T74" fmla="*/ 301 w 386"/>
                <a:gd name="T75" fmla="*/ 102 h 241"/>
                <a:gd name="T76" fmla="*/ 317 w 386"/>
                <a:gd name="T77" fmla="*/ 102 h 241"/>
                <a:gd name="T78" fmla="*/ 324 w 386"/>
                <a:gd name="T79" fmla="*/ 87 h 241"/>
                <a:gd name="T80" fmla="*/ 339 w 386"/>
                <a:gd name="T81" fmla="*/ 78 h 241"/>
                <a:gd name="T82" fmla="*/ 343 w 386"/>
                <a:gd name="T83" fmla="*/ 68 h 241"/>
                <a:gd name="T84" fmla="*/ 353 w 386"/>
                <a:gd name="T85" fmla="*/ 64 h 241"/>
                <a:gd name="T86" fmla="*/ 369 w 386"/>
                <a:gd name="T87" fmla="*/ 59 h 241"/>
                <a:gd name="T88" fmla="*/ 372 w 386"/>
                <a:gd name="T89" fmla="*/ 54 h 241"/>
                <a:gd name="T90" fmla="*/ 374 w 386"/>
                <a:gd name="T91" fmla="*/ 50 h 241"/>
                <a:gd name="T92" fmla="*/ 372 w 386"/>
                <a:gd name="T93" fmla="*/ 40 h 241"/>
                <a:gd name="T94" fmla="*/ 384 w 386"/>
                <a:gd name="T95" fmla="*/ 19 h 241"/>
                <a:gd name="T96" fmla="*/ 384 w 386"/>
                <a:gd name="T97" fmla="*/ 0 h 241"/>
                <a:gd name="T98" fmla="*/ 234 w 386"/>
                <a:gd name="T99" fmla="*/ 5 h 241"/>
                <a:gd name="T100" fmla="*/ 123 w 386"/>
                <a:gd name="T101" fmla="*/ 7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86" h="241">
                  <a:moveTo>
                    <a:pt x="78" y="47"/>
                  </a:moveTo>
                  <a:lnTo>
                    <a:pt x="55" y="50"/>
                  </a:lnTo>
                  <a:lnTo>
                    <a:pt x="50" y="50"/>
                  </a:lnTo>
                  <a:lnTo>
                    <a:pt x="47" y="52"/>
                  </a:lnTo>
                  <a:lnTo>
                    <a:pt x="43" y="52"/>
                  </a:lnTo>
                  <a:lnTo>
                    <a:pt x="40" y="59"/>
                  </a:lnTo>
                  <a:lnTo>
                    <a:pt x="43" y="59"/>
                  </a:lnTo>
                  <a:lnTo>
                    <a:pt x="43" y="66"/>
                  </a:lnTo>
                  <a:lnTo>
                    <a:pt x="47" y="66"/>
                  </a:lnTo>
                  <a:lnTo>
                    <a:pt x="47" y="71"/>
                  </a:lnTo>
                  <a:lnTo>
                    <a:pt x="45" y="73"/>
                  </a:lnTo>
                  <a:lnTo>
                    <a:pt x="43" y="73"/>
                  </a:lnTo>
                  <a:lnTo>
                    <a:pt x="38" y="73"/>
                  </a:lnTo>
                  <a:lnTo>
                    <a:pt x="33" y="73"/>
                  </a:lnTo>
                  <a:lnTo>
                    <a:pt x="31" y="76"/>
                  </a:lnTo>
                  <a:lnTo>
                    <a:pt x="31" y="76"/>
                  </a:lnTo>
                  <a:lnTo>
                    <a:pt x="28" y="78"/>
                  </a:lnTo>
                  <a:lnTo>
                    <a:pt x="28" y="78"/>
                  </a:lnTo>
                  <a:lnTo>
                    <a:pt x="26" y="76"/>
                  </a:lnTo>
                  <a:lnTo>
                    <a:pt x="24" y="76"/>
                  </a:lnTo>
                  <a:lnTo>
                    <a:pt x="24" y="76"/>
                  </a:lnTo>
                  <a:lnTo>
                    <a:pt x="21" y="80"/>
                  </a:lnTo>
                  <a:lnTo>
                    <a:pt x="24" y="85"/>
                  </a:lnTo>
                  <a:lnTo>
                    <a:pt x="24" y="87"/>
                  </a:lnTo>
                  <a:lnTo>
                    <a:pt x="21" y="90"/>
                  </a:lnTo>
                  <a:lnTo>
                    <a:pt x="19" y="90"/>
                  </a:lnTo>
                  <a:lnTo>
                    <a:pt x="17" y="90"/>
                  </a:lnTo>
                  <a:lnTo>
                    <a:pt x="14" y="92"/>
                  </a:lnTo>
                  <a:lnTo>
                    <a:pt x="12" y="92"/>
                  </a:lnTo>
                  <a:lnTo>
                    <a:pt x="7" y="102"/>
                  </a:lnTo>
                  <a:lnTo>
                    <a:pt x="2" y="102"/>
                  </a:lnTo>
                  <a:lnTo>
                    <a:pt x="5" y="104"/>
                  </a:lnTo>
                  <a:lnTo>
                    <a:pt x="5" y="106"/>
                  </a:lnTo>
                  <a:lnTo>
                    <a:pt x="2" y="109"/>
                  </a:lnTo>
                  <a:lnTo>
                    <a:pt x="2" y="111"/>
                  </a:lnTo>
                  <a:lnTo>
                    <a:pt x="5" y="113"/>
                  </a:lnTo>
                  <a:lnTo>
                    <a:pt x="0" y="123"/>
                  </a:lnTo>
                  <a:lnTo>
                    <a:pt x="0" y="123"/>
                  </a:lnTo>
                  <a:lnTo>
                    <a:pt x="0" y="128"/>
                  </a:lnTo>
                  <a:lnTo>
                    <a:pt x="0" y="132"/>
                  </a:lnTo>
                  <a:lnTo>
                    <a:pt x="0" y="135"/>
                  </a:lnTo>
                  <a:lnTo>
                    <a:pt x="0" y="139"/>
                  </a:lnTo>
                  <a:lnTo>
                    <a:pt x="2" y="144"/>
                  </a:lnTo>
                  <a:lnTo>
                    <a:pt x="2" y="147"/>
                  </a:lnTo>
                  <a:lnTo>
                    <a:pt x="5" y="147"/>
                  </a:lnTo>
                  <a:lnTo>
                    <a:pt x="5" y="149"/>
                  </a:lnTo>
                  <a:lnTo>
                    <a:pt x="7" y="149"/>
                  </a:lnTo>
                  <a:lnTo>
                    <a:pt x="10" y="149"/>
                  </a:lnTo>
                  <a:lnTo>
                    <a:pt x="14" y="149"/>
                  </a:lnTo>
                  <a:lnTo>
                    <a:pt x="24" y="149"/>
                  </a:lnTo>
                  <a:lnTo>
                    <a:pt x="26" y="149"/>
                  </a:lnTo>
                  <a:lnTo>
                    <a:pt x="31" y="149"/>
                  </a:lnTo>
                  <a:lnTo>
                    <a:pt x="36" y="147"/>
                  </a:lnTo>
                  <a:lnTo>
                    <a:pt x="38" y="147"/>
                  </a:lnTo>
                  <a:lnTo>
                    <a:pt x="40" y="147"/>
                  </a:lnTo>
                  <a:lnTo>
                    <a:pt x="45" y="147"/>
                  </a:lnTo>
                  <a:lnTo>
                    <a:pt x="52" y="154"/>
                  </a:lnTo>
                  <a:lnTo>
                    <a:pt x="55" y="158"/>
                  </a:lnTo>
                  <a:lnTo>
                    <a:pt x="55" y="163"/>
                  </a:lnTo>
                  <a:lnTo>
                    <a:pt x="55" y="166"/>
                  </a:lnTo>
                  <a:lnTo>
                    <a:pt x="57" y="166"/>
                  </a:lnTo>
                  <a:lnTo>
                    <a:pt x="59" y="170"/>
                  </a:lnTo>
                  <a:lnTo>
                    <a:pt x="59" y="173"/>
                  </a:lnTo>
                  <a:lnTo>
                    <a:pt x="62" y="175"/>
                  </a:lnTo>
                  <a:lnTo>
                    <a:pt x="62" y="177"/>
                  </a:lnTo>
                  <a:lnTo>
                    <a:pt x="64" y="177"/>
                  </a:lnTo>
                  <a:lnTo>
                    <a:pt x="66" y="177"/>
                  </a:lnTo>
                  <a:lnTo>
                    <a:pt x="71" y="180"/>
                  </a:lnTo>
                  <a:lnTo>
                    <a:pt x="73" y="182"/>
                  </a:lnTo>
                  <a:lnTo>
                    <a:pt x="69" y="184"/>
                  </a:lnTo>
                  <a:lnTo>
                    <a:pt x="69" y="184"/>
                  </a:lnTo>
                  <a:lnTo>
                    <a:pt x="69" y="187"/>
                  </a:lnTo>
                  <a:lnTo>
                    <a:pt x="73" y="196"/>
                  </a:lnTo>
                  <a:lnTo>
                    <a:pt x="73" y="201"/>
                  </a:lnTo>
                  <a:lnTo>
                    <a:pt x="71" y="206"/>
                  </a:lnTo>
                  <a:lnTo>
                    <a:pt x="76" y="210"/>
                  </a:lnTo>
                  <a:lnTo>
                    <a:pt x="76" y="213"/>
                  </a:lnTo>
                  <a:lnTo>
                    <a:pt x="78" y="213"/>
                  </a:lnTo>
                  <a:lnTo>
                    <a:pt x="81" y="210"/>
                  </a:lnTo>
                  <a:lnTo>
                    <a:pt x="85" y="213"/>
                  </a:lnTo>
                  <a:lnTo>
                    <a:pt x="88" y="213"/>
                  </a:lnTo>
                  <a:lnTo>
                    <a:pt x="88" y="213"/>
                  </a:lnTo>
                  <a:lnTo>
                    <a:pt x="85" y="215"/>
                  </a:lnTo>
                  <a:lnTo>
                    <a:pt x="85" y="215"/>
                  </a:lnTo>
                  <a:lnTo>
                    <a:pt x="88" y="220"/>
                  </a:lnTo>
                  <a:lnTo>
                    <a:pt x="88" y="220"/>
                  </a:lnTo>
                  <a:lnTo>
                    <a:pt x="90" y="220"/>
                  </a:lnTo>
                  <a:lnTo>
                    <a:pt x="92" y="220"/>
                  </a:lnTo>
                  <a:lnTo>
                    <a:pt x="97" y="222"/>
                  </a:lnTo>
                  <a:lnTo>
                    <a:pt x="100" y="222"/>
                  </a:lnTo>
                  <a:lnTo>
                    <a:pt x="104" y="227"/>
                  </a:lnTo>
                  <a:lnTo>
                    <a:pt x="109" y="225"/>
                  </a:lnTo>
                  <a:lnTo>
                    <a:pt x="111" y="225"/>
                  </a:lnTo>
                  <a:lnTo>
                    <a:pt x="114" y="229"/>
                  </a:lnTo>
                  <a:lnTo>
                    <a:pt x="118" y="229"/>
                  </a:lnTo>
                  <a:lnTo>
                    <a:pt x="121" y="232"/>
                  </a:lnTo>
                  <a:lnTo>
                    <a:pt x="126" y="234"/>
                  </a:lnTo>
                  <a:lnTo>
                    <a:pt x="133" y="229"/>
                  </a:lnTo>
                  <a:lnTo>
                    <a:pt x="133" y="227"/>
                  </a:lnTo>
                  <a:lnTo>
                    <a:pt x="135" y="225"/>
                  </a:lnTo>
                  <a:lnTo>
                    <a:pt x="142" y="227"/>
                  </a:lnTo>
                  <a:lnTo>
                    <a:pt x="142" y="227"/>
                  </a:lnTo>
                  <a:lnTo>
                    <a:pt x="144" y="225"/>
                  </a:lnTo>
                  <a:lnTo>
                    <a:pt x="147" y="225"/>
                  </a:lnTo>
                  <a:lnTo>
                    <a:pt x="149" y="222"/>
                  </a:lnTo>
                  <a:lnTo>
                    <a:pt x="149" y="222"/>
                  </a:lnTo>
                  <a:lnTo>
                    <a:pt x="149" y="218"/>
                  </a:lnTo>
                  <a:lnTo>
                    <a:pt x="149" y="218"/>
                  </a:lnTo>
                  <a:lnTo>
                    <a:pt x="154" y="218"/>
                  </a:lnTo>
                  <a:lnTo>
                    <a:pt x="154" y="218"/>
                  </a:lnTo>
                  <a:lnTo>
                    <a:pt x="156" y="218"/>
                  </a:lnTo>
                  <a:lnTo>
                    <a:pt x="159" y="215"/>
                  </a:lnTo>
                  <a:lnTo>
                    <a:pt x="159" y="213"/>
                  </a:lnTo>
                  <a:lnTo>
                    <a:pt x="163" y="215"/>
                  </a:lnTo>
                  <a:lnTo>
                    <a:pt x="166" y="215"/>
                  </a:lnTo>
                  <a:lnTo>
                    <a:pt x="166" y="218"/>
                  </a:lnTo>
                  <a:lnTo>
                    <a:pt x="163" y="220"/>
                  </a:lnTo>
                  <a:lnTo>
                    <a:pt x="166" y="222"/>
                  </a:lnTo>
                  <a:lnTo>
                    <a:pt x="171" y="225"/>
                  </a:lnTo>
                  <a:lnTo>
                    <a:pt x="173" y="225"/>
                  </a:lnTo>
                  <a:lnTo>
                    <a:pt x="175" y="227"/>
                  </a:lnTo>
                  <a:lnTo>
                    <a:pt x="180" y="229"/>
                  </a:lnTo>
                  <a:lnTo>
                    <a:pt x="185" y="225"/>
                  </a:lnTo>
                  <a:lnTo>
                    <a:pt x="187" y="225"/>
                  </a:lnTo>
                  <a:lnTo>
                    <a:pt x="187" y="225"/>
                  </a:lnTo>
                  <a:lnTo>
                    <a:pt x="189" y="222"/>
                  </a:lnTo>
                  <a:lnTo>
                    <a:pt x="194" y="227"/>
                  </a:lnTo>
                  <a:lnTo>
                    <a:pt x="197" y="227"/>
                  </a:lnTo>
                  <a:lnTo>
                    <a:pt x="199" y="227"/>
                  </a:lnTo>
                  <a:lnTo>
                    <a:pt x="199" y="229"/>
                  </a:lnTo>
                  <a:lnTo>
                    <a:pt x="204" y="234"/>
                  </a:lnTo>
                  <a:lnTo>
                    <a:pt x="206" y="236"/>
                  </a:lnTo>
                  <a:lnTo>
                    <a:pt x="211" y="239"/>
                  </a:lnTo>
                  <a:lnTo>
                    <a:pt x="213" y="241"/>
                  </a:lnTo>
                  <a:lnTo>
                    <a:pt x="213" y="241"/>
                  </a:lnTo>
                  <a:lnTo>
                    <a:pt x="213" y="229"/>
                  </a:lnTo>
                  <a:lnTo>
                    <a:pt x="213" y="229"/>
                  </a:lnTo>
                  <a:lnTo>
                    <a:pt x="216" y="222"/>
                  </a:lnTo>
                  <a:lnTo>
                    <a:pt x="225" y="218"/>
                  </a:lnTo>
                  <a:lnTo>
                    <a:pt x="227" y="213"/>
                  </a:lnTo>
                  <a:lnTo>
                    <a:pt x="232" y="210"/>
                  </a:lnTo>
                  <a:lnTo>
                    <a:pt x="237" y="203"/>
                  </a:lnTo>
                  <a:lnTo>
                    <a:pt x="237" y="199"/>
                  </a:lnTo>
                  <a:lnTo>
                    <a:pt x="237" y="192"/>
                  </a:lnTo>
                  <a:lnTo>
                    <a:pt x="234" y="177"/>
                  </a:lnTo>
                  <a:lnTo>
                    <a:pt x="234" y="177"/>
                  </a:lnTo>
                  <a:lnTo>
                    <a:pt x="242" y="170"/>
                  </a:lnTo>
                  <a:lnTo>
                    <a:pt x="249" y="168"/>
                  </a:lnTo>
                  <a:lnTo>
                    <a:pt x="249" y="166"/>
                  </a:lnTo>
                  <a:lnTo>
                    <a:pt x="249" y="163"/>
                  </a:lnTo>
                  <a:lnTo>
                    <a:pt x="249" y="161"/>
                  </a:lnTo>
                  <a:lnTo>
                    <a:pt x="249" y="158"/>
                  </a:lnTo>
                  <a:lnTo>
                    <a:pt x="249" y="158"/>
                  </a:lnTo>
                  <a:lnTo>
                    <a:pt x="249" y="158"/>
                  </a:lnTo>
                  <a:lnTo>
                    <a:pt x="253" y="158"/>
                  </a:lnTo>
                  <a:lnTo>
                    <a:pt x="256" y="156"/>
                  </a:lnTo>
                  <a:lnTo>
                    <a:pt x="256" y="154"/>
                  </a:lnTo>
                  <a:lnTo>
                    <a:pt x="256" y="151"/>
                  </a:lnTo>
                  <a:lnTo>
                    <a:pt x="258" y="149"/>
                  </a:lnTo>
                  <a:lnTo>
                    <a:pt x="261" y="151"/>
                  </a:lnTo>
                  <a:lnTo>
                    <a:pt x="263" y="151"/>
                  </a:lnTo>
                  <a:lnTo>
                    <a:pt x="268" y="156"/>
                  </a:lnTo>
                  <a:lnTo>
                    <a:pt x="270" y="154"/>
                  </a:lnTo>
                  <a:lnTo>
                    <a:pt x="272" y="151"/>
                  </a:lnTo>
                  <a:lnTo>
                    <a:pt x="272" y="142"/>
                  </a:lnTo>
                  <a:lnTo>
                    <a:pt x="272" y="137"/>
                  </a:lnTo>
                  <a:lnTo>
                    <a:pt x="272" y="132"/>
                  </a:lnTo>
                  <a:lnTo>
                    <a:pt x="275" y="130"/>
                  </a:lnTo>
                  <a:lnTo>
                    <a:pt x="277" y="130"/>
                  </a:lnTo>
                  <a:lnTo>
                    <a:pt x="277" y="130"/>
                  </a:lnTo>
                  <a:lnTo>
                    <a:pt x="279" y="132"/>
                  </a:lnTo>
                  <a:lnTo>
                    <a:pt x="279" y="132"/>
                  </a:lnTo>
                  <a:lnTo>
                    <a:pt x="282" y="132"/>
                  </a:lnTo>
                  <a:lnTo>
                    <a:pt x="282" y="130"/>
                  </a:lnTo>
                  <a:lnTo>
                    <a:pt x="282" y="130"/>
                  </a:lnTo>
                  <a:lnTo>
                    <a:pt x="284" y="125"/>
                  </a:lnTo>
                  <a:lnTo>
                    <a:pt x="284" y="123"/>
                  </a:lnTo>
                  <a:lnTo>
                    <a:pt x="284" y="123"/>
                  </a:lnTo>
                  <a:lnTo>
                    <a:pt x="287" y="121"/>
                  </a:lnTo>
                  <a:lnTo>
                    <a:pt x="287" y="116"/>
                  </a:lnTo>
                  <a:lnTo>
                    <a:pt x="287" y="116"/>
                  </a:lnTo>
                  <a:lnTo>
                    <a:pt x="289" y="113"/>
                  </a:lnTo>
                  <a:lnTo>
                    <a:pt x="291" y="113"/>
                  </a:lnTo>
                  <a:lnTo>
                    <a:pt x="291" y="113"/>
                  </a:lnTo>
                  <a:lnTo>
                    <a:pt x="294" y="111"/>
                  </a:lnTo>
                  <a:lnTo>
                    <a:pt x="294" y="109"/>
                  </a:lnTo>
                  <a:lnTo>
                    <a:pt x="294" y="106"/>
                  </a:lnTo>
                  <a:lnTo>
                    <a:pt x="294" y="104"/>
                  </a:lnTo>
                  <a:lnTo>
                    <a:pt x="298" y="104"/>
                  </a:lnTo>
                  <a:lnTo>
                    <a:pt x="301" y="102"/>
                  </a:lnTo>
                  <a:lnTo>
                    <a:pt x="301" y="102"/>
                  </a:lnTo>
                  <a:lnTo>
                    <a:pt x="306" y="104"/>
                  </a:lnTo>
                  <a:lnTo>
                    <a:pt x="310" y="99"/>
                  </a:lnTo>
                  <a:lnTo>
                    <a:pt x="313" y="102"/>
                  </a:lnTo>
                  <a:lnTo>
                    <a:pt x="317" y="102"/>
                  </a:lnTo>
                  <a:lnTo>
                    <a:pt x="320" y="99"/>
                  </a:lnTo>
                  <a:lnTo>
                    <a:pt x="317" y="95"/>
                  </a:lnTo>
                  <a:lnTo>
                    <a:pt x="317" y="90"/>
                  </a:lnTo>
                  <a:lnTo>
                    <a:pt x="322" y="90"/>
                  </a:lnTo>
                  <a:lnTo>
                    <a:pt x="324" y="87"/>
                  </a:lnTo>
                  <a:lnTo>
                    <a:pt x="327" y="87"/>
                  </a:lnTo>
                  <a:lnTo>
                    <a:pt x="329" y="85"/>
                  </a:lnTo>
                  <a:lnTo>
                    <a:pt x="334" y="80"/>
                  </a:lnTo>
                  <a:lnTo>
                    <a:pt x="334" y="78"/>
                  </a:lnTo>
                  <a:lnTo>
                    <a:pt x="339" y="78"/>
                  </a:lnTo>
                  <a:lnTo>
                    <a:pt x="339" y="76"/>
                  </a:lnTo>
                  <a:lnTo>
                    <a:pt x="341" y="73"/>
                  </a:lnTo>
                  <a:lnTo>
                    <a:pt x="341" y="71"/>
                  </a:lnTo>
                  <a:lnTo>
                    <a:pt x="343" y="71"/>
                  </a:lnTo>
                  <a:lnTo>
                    <a:pt x="343" y="68"/>
                  </a:lnTo>
                  <a:lnTo>
                    <a:pt x="346" y="71"/>
                  </a:lnTo>
                  <a:lnTo>
                    <a:pt x="348" y="71"/>
                  </a:lnTo>
                  <a:lnTo>
                    <a:pt x="351" y="68"/>
                  </a:lnTo>
                  <a:lnTo>
                    <a:pt x="351" y="66"/>
                  </a:lnTo>
                  <a:lnTo>
                    <a:pt x="353" y="64"/>
                  </a:lnTo>
                  <a:lnTo>
                    <a:pt x="355" y="61"/>
                  </a:lnTo>
                  <a:lnTo>
                    <a:pt x="360" y="64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9" y="59"/>
                  </a:lnTo>
                  <a:lnTo>
                    <a:pt x="369" y="59"/>
                  </a:lnTo>
                  <a:lnTo>
                    <a:pt x="369" y="57"/>
                  </a:lnTo>
                  <a:lnTo>
                    <a:pt x="369" y="54"/>
                  </a:lnTo>
                  <a:lnTo>
                    <a:pt x="369" y="54"/>
                  </a:lnTo>
                  <a:lnTo>
                    <a:pt x="372" y="54"/>
                  </a:lnTo>
                  <a:lnTo>
                    <a:pt x="374" y="54"/>
                  </a:lnTo>
                  <a:lnTo>
                    <a:pt x="374" y="52"/>
                  </a:lnTo>
                  <a:lnTo>
                    <a:pt x="377" y="52"/>
                  </a:lnTo>
                  <a:lnTo>
                    <a:pt x="374" y="50"/>
                  </a:lnTo>
                  <a:lnTo>
                    <a:pt x="374" y="50"/>
                  </a:lnTo>
                  <a:lnTo>
                    <a:pt x="374" y="50"/>
                  </a:lnTo>
                  <a:lnTo>
                    <a:pt x="374" y="47"/>
                  </a:lnTo>
                  <a:lnTo>
                    <a:pt x="372" y="45"/>
                  </a:lnTo>
                  <a:lnTo>
                    <a:pt x="372" y="40"/>
                  </a:lnTo>
                  <a:lnTo>
                    <a:pt x="372" y="40"/>
                  </a:lnTo>
                  <a:lnTo>
                    <a:pt x="374" y="35"/>
                  </a:lnTo>
                  <a:lnTo>
                    <a:pt x="374" y="33"/>
                  </a:lnTo>
                  <a:lnTo>
                    <a:pt x="377" y="28"/>
                  </a:lnTo>
                  <a:lnTo>
                    <a:pt x="381" y="21"/>
                  </a:lnTo>
                  <a:lnTo>
                    <a:pt x="384" y="19"/>
                  </a:lnTo>
                  <a:lnTo>
                    <a:pt x="384" y="16"/>
                  </a:lnTo>
                  <a:lnTo>
                    <a:pt x="386" y="9"/>
                  </a:lnTo>
                  <a:lnTo>
                    <a:pt x="386" y="7"/>
                  </a:lnTo>
                  <a:lnTo>
                    <a:pt x="386" y="5"/>
                  </a:lnTo>
                  <a:lnTo>
                    <a:pt x="384" y="0"/>
                  </a:lnTo>
                  <a:lnTo>
                    <a:pt x="327" y="2"/>
                  </a:lnTo>
                  <a:lnTo>
                    <a:pt x="294" y="2"/>
                  </a:lnTo>
                  <a:lnTo>
                    <a:pt x="258" y="5"/>
                  </a:lnTo>
                  <a:lnTo>
                    <a:pt x="253" y="5"/>
                  </a:lnTo>
                  <a:lnTo>
                    <a:pt x="234" y="5"/>
                  </a:lnTo>
                  <a:lnTo>
                    <a:pt x="216" y="5"/>
                  </a:lnTo>
                  <a:lnTo>
                    <a:pt x="213" y="5"/>
                  </a:lnTo>
                  <a:lnTo>
                    <a:pt x="204" y="5"/>
                  </a:lnTo>
                  <a:lnTo>
                    <a:pt x="123" y="7"/>
                  </a:lnTo>
                  <a:lnTo>
                    <a:pt x="123" y="7"/>
                  </a:lnTo>
                  <a:lnTo>
                    <a:pt x="78" y="7"/>
                  </a:lnTo>
                  <a:lnTo>
                    <a:pt x="81" y="45"/>
                  </a:lnTo>
                  <a:lnTo>
                    <a:pt x="78" y="47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0" name="Freeform 122"/>
            <p:cNvSpPr>
              <a:spLocks/>
            </p:cNvSpPr>
            <p:nvPr/>
          </p:nvSpPr>
          <p:spPr bwMode="auto">
            <a:xfrm>
              <a:off x="3218281" y="6508166"/>
              <a:ext cx="458788" cy="593725"/>
            </a:xfrm>
            <a:custGeom>
              <a:avLst/>
              <a:gdLst>
                <a:gd name="T0" fmla="*/ 277 w 289"/>
                <a:gd name="T1" fmla="*/ 367 h 374"/>
                <a:gd name="T2" fmla="*/ 277 w 289"/>
                <a:gd name="T3" fmla="*/ 355 h 374"/>
                <a:gd name="T4" fmla="*/ 270 w 289"/>
                <a:gd name="T5" fmla="*/ 355 h 374"/>
                <a:gd name="T6" fmla="*/ 261 w 289"/>
                <a:gd name="T7" fmla="*/ 348 h 374"/>
                <a:gd name="T8" fmla="*/ 254 w 289"/>
                <a:gd name="T9" fmla="*/ 345 h 374"/>
                <a:gd name="T10" fmla="*/ 254 w 289"/>
                <a:gd name="T11" fmla="*/ 338 h 374"/>
                <a:gd name="T12" fmla="*/ 239 w 289"/>
                <a:gd name="T13" fmla="*/ 341 h 374"/>
                <a:gd name="T14" fmla="*/ 237 w 289"/>
                <a:gd name="T15" fmla="*/ 331 h 374"/>
                <a:gd name="T16" fmla="*/ 232 w 289"/>
                <a:gd name="T17" fmla="*/ 331 h 374"/>
                <a:gd name="T18" fmla="*/ 218 w 289"/>
                <a:gd name="T19" fmla="*/ 327 h 374"/>
                <a:gd name="T20" fmla="*/ 199 w 289"/>
                <a:gd name="T21" fmla="*/ 305 h 374"/>
                <a:gd name="T22" fmla="*/ 192 w 289"/>
                <a:gd name="T23" fmla="*/ 284 h 374"/>
                <a:gd name="T24" fmla="*/ 199 w 289"/>
                <a:gd name="T25" fmla="*/ 265 h 374"/>
                <a:gd name="T26" fmla="*/ 209 w 289"/>
                <a:gd name="T27" fmla="*/ 265 h 374"/>
                <a:gd name="T28" fmla="*/ 209 w 289"/>
                <a:gd name="T29" fmla="*/ 246 h 374"/>
                <a:gd name="T30" fmla="*/ 211 w 289"/>
                <a:gd name="T31" fmla="*/ 239 h 374"/>
                <a:gd name="T32" fmla="*/ 213 w 289"/>
                <a:gd name="T33" fmla="*/ 227 h 374"/>
                <a:gd name="T34" fmla="*/ 218 w 289"/>
                <a:gd name="T35" fmla="*/ 222 h 374"/>
                <a:gd name="T36" fmla="*/ 237 w 289"/>
                <a:gd name="T37" fmla="*/ 213 h 374"/>
                <a:gd name="T38" fmla="*/ 251 w 289"/>
                <a:gd name="T39" fmla="*/ 215 h 374"/>
                <a:gd name="T40" fmla="*/ 261 w 289"/>
                <a:gd name="T41" fmla="*/ 213 h 374"/>
                <a:gd name="T42" fmla="*/ 270 w 289"/>
                <a:gd name="T43" fmla="*/ 203 h 374"/>
                <a:gd name="T44" fmla="*/ 287 w 289"/>
                <a:gd name="T45" fmla="*/ 196 h 374"/>
                <a:gd name="T46" fmla="*/ 287 w 289"/>
                <a:gd name="T47" fmla="*/ 189 h 374"/>
                <a:gd name="T48" fmla="*/ 275 w 289"/>
                <a:gd name="T49" fmla="*/ 170 h 374"/>
                <a:gd name="T50" fmla="*/ 270 w 289"/>
                <a:gd name="T51" fmla="*/ 166 h 374"/>
                <a:gd name="T52" fmla="*/ 261 w 289"/>
                <a:gd name="T53" fmla="*/ 163 h 374"/>
                <a:gd name="T54" fmla="*/ 249 w 289"/>
                <a:gd name="T55" fmla="*/ 166 h 374"/>
                <a:gd name="T56" fmla="*/ 235 w 289"/>
                <a:gd name="T57" fmla="*/ 159 h 374"/>
                <a:gd name="T58" fmla="*/ 225 w 289"/>
                <a:gd name="T59" fmla="*/ 151 h 374"/>
                <a:gd name="T60" fmla="*/ 220 w 289"/>
                <a:gd name="T61" fmla="*/ 147 h 374"/>
                <a:gd name="T62" fmla="*/ 223 w 289"/>
                <a:gd name="T63" fmla="*/ 130 h 374"/>
                <a:gd name="T64" fmla="*/ 230 w 289"/>
                <a:gd name="T65" fmla="*/ 111 h 374"/>
                <a:gd name="T66" fmla="*/ 225 w 289"/>
                <a:gd name="T67" fmla="*/ 99 h 374"/>
                <a:gd name="T68" fmla="*/ 220 w 289"/>
                <a:gd name="T69" fmla="*/ 85 h 374"/>
                <a:gd name="T70" fmla="*/ 209 w 289"/>
                <a:gd name="T71" fmla="*/ 73 h 374"/>
                <a:gd name="T72" fmla="*/ 202 w 289"/>
                <a:gd name="T73" fmla="*/ 52 h 374"/>
                <a:gd name="T74" fmla="*/ 202 w 289"/>
                <a:gd name="T75" fmla="*/ 43 h 374"/>
                <a:gd name="T76" fmla="*/ 197 w 289"/>
                <a:gd name="T77" fmla="*/ 40 h 374"/>
                <a:gd name="T78" fmla="*/ 183 w 289"/>
                <a:gd name="T79" fmla="*/ 33 h 374"/>
                <a:gd name="T80" fmla="*/ 176 w 289"/>
                <a:gd name="T81" fmla="*/ 24 h 374"/>
                <a:gd name="T82" fmla="*/ 149 w 289"/>
                <a:gd name="T83" fmla="*/ 24 h 374"/>
                <a:gd name="T84" fmla="*/ 138 w 289"/>
                <a:gd name="T85" fmla="*/ 17 h 374"/>
                <a:gd name="T86" fmla="*/ 126 w 289"/>
                <a:gd name="T87" fmla="*/ 5 h 374"/>
                <a:gd name="T88" fmla="*/ 123 w 289"/>
                <a:gd name="T89" fmla="*/ 38 h 374"/>
                <a:gd name="T90" fmla="*/ 76 w 289"/>
                <a:gd name="T91" fmla="*/ 38 h 374"/>
                <a:gd name="T92" fmla="*/ 38 w 289"/>
                <a:gd name="T93" fmla="*/ 35 h 374"/>
                <a:gd name="T94" fmla="*/ 5 w 289"/>
                <a:gd name="T95" fmla="*/ 57 h 374"/>
                <a:gd name="T96" fmla="*/ 5 w 289"/>
                <a:gd name="T97" fmla="*/ 92 h 374"/>
                <a:gd name="T98" fmla="*/ 5 w 289"/>
                <a:gd name="T99" fmla="*/ 116 h 374"/>
                <a:gd name="T100" fmla="*/ 3 w 289"/>
                <a:gd name="T101" fmla="*/ 194 h 374"/>
                <a:gd name="T102" fmla="*/ 0 w 289"/>
                <a:gd name="T103" fmla="*/ 284 h 374"/>
                <a:gd name="T104" fmla="*/ 95 w 289"/>
                <a:gd name="T105" fmla="*/ 360 h 374"/>
                <a:gd name="T106" fmla="*/ 220 w 289"/>
                <a:gd name="T107" fmla="*/ 369 h 374"/>
                <a:gd name="T108" fmla="*/ 277 w 289"/>
                <a:gd name="T109" fmla="*/ 371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89" h="374">
                  <a:moveTo>
                    <a:pt x="275" y="369"/>
                  </a:moveTo>
                  <a:lnTo>
                    <a:pt x="275" y="369"/>
                  </a:lnTo>
                  <a:lnTo>
                    <a:pt x="275" y="367"/>
                  </a:lnTo>
                  <a:lnTo>
                    <a:pt x="277" y="367"/>
                  </a:lnTo>
                  <a:lnTo>
                    <a:pt x="277" y="367"/>
                  </a:lnTo>
                  <a:lnTo>
                    <a:pt x="277" y="360"/>
                  </a:lnTo>
                  <a:lnTo>
                    <a:pt x="277" y="360"/>
                  </a:lnTo>
                  <a:lnTo>
                    <a:pt x="277" y="360"/>
                  </a:lnTo>
                  <a:lnTo>
                    <a:pt x="275" y="357"/>
                  </a:lnTo>
                  <a:lnTo>
                    <a:pt x="277" y="355"/>
                  </a:lnTo>
                  <a:lnTo>
                    <a:pt x="277" y="355"/>
                  </a:lnTo>
                  <a:lnTo>
                    <a:pt x="275" y="355"/>
                  </a:lnTo>
                  <a:lnTo>
                    <a:pt x="275" y="355"/>
                  </a:lnTo>
                  <a:lnTo>
                    <a:pt x="270" y="357"/>
                  </a:lnTo>
                  <a:lnTo>
                    <a:pt x="270" y="355"/>
                  </a:lnTo>
                  <a:lnTo>
                    <a:pt x="268" y="355"/>
                  </a:lnTo>
                  <a:lnTo>
                    <a:pt x="268" y="353"/>
                  </a:lnTo>
                  <a:lnTo>
                    <a:pt x="263" y="350"/>
                  </a:lnTo>
                  <a:lnTo>
                    <a:pt x="261" y="350"/>
                  </a:lnTo>
                  <a:lnTo>
                    <a:pt x="261" y="348"/>
                  </a:lnTo>
                  <a:lnTo>
                    <a:pt x="258" y="348"/>
                  </a:lnTo>
                  <a:lnTo>
                    <a:pt x="258" y="348"/>
                  </a:lnTo>
                  <a:lnTo>
                    <a:pt x="256" y="348"/>
                  </a:lnTo>
                  <a:lnTo>
                    <a:pt x="254" y="348"/>
                  </a:lnTo>
                  <a:lnTo>
                    <a:pt x="254" y="345"/>
                  </a:lnTo>
                  <a:lnTo>
                    <a:pt x="254" y="345"/>
                  </a:lnTo>
                  <a:lnTo>
                    <a:pt x="256" y="343"/>
                  </a:lnTo>
                  <a:lnTo>
                    <a:pt x="256" y="343"/>
                  </a:lnTo>
                  <a:lnTo>
                    <a:pt x="254" y="341"/>
                  </a:lnTo>
                  <a:lnTo>
                    <a:pt x="254" y="338"/>
                  </a:lnTo>
                  <a:lnTo>
                    <a:pt x="254" y="338"/>
                  </a:lnTo>
                  <a:lnTo>
                    <a:pt x="251" y="338"/>
                  </a:lnTo>
                  <a:lnTo>
                    <a:pt x="247" y="341"/>
                  </a:lnTo>
                  <a:lnTo>
                    <a:pt x="242" y="341"/>
                  </a:lnTo>
                  <a:lnTo>
                    <a:pt x="239" y="341"/>
                  </a:lnTo>
                  <a:lnTo>
                    <a:pt x="237" y="338"/>
                  </a:lnTo>
                  <a:lnTo>
                    <a:pt x="237" y="338"/>
                  </a:lnTo>
                  <a:lnTo>
                    <a:pt x="237" y="336"/>
                  </a:lnTo>
                  <a:lnTo>
                    <a:pt x="237" y="334"/>
                  </a:lnTo>
                  <a:lnTo>
                    <a:pt x="237" y="331"/>
                  </a:lnTo>
                  <a:lnTo>
                    <a:pt x="235" y="329"/>
                  </a:lnTo>
                  <a:lnTo>
                    <a:pt x="235" y="329"/>
                  </a:lnTo>
                  <a:lnTo>
                    <a:pt x="232" y="329"/>
                  </a:lnTo>
                  <a:lnTo>
                    <a:pt x="232" y="331"/>
                  </a:lnTo>
                  <a:lnTo>
                    <a:pt x="232" y="331"/>
                  </a:lnTo>
                  <a:lnTo>
                    <a:pt x="230" y="331"/>
                  </a:lnTo>
                  <a:lnTo>
                    <a:pt x="228" y="329"/>
                  </a:lnTo>
                  <a:lnTo>
                    <a:pt x="223" y="329"/>
                  </a:lnTo>
                  <a:lnTo>
                    <a:pt x="220" y="329"/>
                  </a:lnTo>
                  <a:lnTo>
                    <a:pt x="218" y="327"/>
                  </a:lnTo>
                  <a:lnTo>
                    <a:pt x="213" y="319"/>
                  </a:lnTo>
                  <a:lnTo>
                    <a:pt x="211" y="312"/>
                  </a:lnTo>
                  <a:lnTo>
                    <a:pt x="209" y="310"/>
                  </a:lnTo>
                  <a:lnTo>
                    <a:pt x="206" y="308"/>
                  </a:lnTo>
                  <a:lnTo>
                    <a:pt x="199" y="305"/>
                  </a:lnTo>
                  <a:lnTo>
                    <a:pt x="199" y="303"/>
                  </a:lnTo>
                  <a:lnTo>
                    <a:pt x="202" y="298"/>
                  </a:lnTo>
                  <a:lnTo>
                    <a:pt x="202" y="293"/>
                  </a:lnTo>
                  <a:lnTo>
                    <a:pt x="194" y="286"/>
                  </a:lnTo>
                  <a:lnTo>
                    <a:pt x="192" y="284"/>
                  </a:lnTo>
                  <a:lnTo>
                    <a:pt x="190" y="279"/>
                  </a:lnTo>
                  <a:lnTo>
                    <a:pt x="187" y="277"/>
                  </a:lnTo>
                  <a:lnTo>
                    <a:pt x="187" y="274"/>
                  </a:lnTo>
                  <a:lnTo>
                    <a:pt x="190" y="272"/>
                  </a:lnTo>
                  <a:lnTo>
                    <a:pt x="199" y="265"/>
                  </a:lnTo>
                  <a:lnTo>
                    <a:pt x="202" y="265"/>
                  </a:lnTo>
                  <a:lnTo>
                    <a:pt x="204" y="267"/>
                  </a:lnTo>
                  <a:lnTo>
                    <a:pt x="206" y="267"/>
                  </a:lnTo>
                  <a:lnTo>
                    <a:pt x="209" y="265"/>
                  </a:lnTo>
                  <a:lnTo>
                    <a:pt x="209" y="265"/>
                  </a:lnTo>
                  <a:lnTo>
                    <a:pt x="211" y="260"/>
                  </a:lnTo>
                  <a:lnTo>
                    <a:pt x="206" y="256"/>
                  </a:lnTo>
                  <a:lnTo>
                    <a:pt x="206" y="251"/>
                  </a:lnTo>
                  <a:lnTo>
                    <a:pt x="206" y="248"/>
                  </a:lnTo>
                  <a:lnTo>
                    <a:pt x="209" y="246"/>
                  </a:lnTo>
                  <a:lnTo>
                    <a:pt x="211" y="246"/>
                  </a:lnTo>
                  <a:lnTo>
                    <a:pt x="213" y="244"/>
                  </a:lnTo>
                  <a:lnTo>
                    <a:pt x="211" y="241"/>
                  </a:lnTo>
                  <a:lnTo>
                    <a:pt x="211" y="241"/>
                  </a:lnTo>
                  <a:lnTo>
                    <a:pt x="211" y="239"/>
                  </a:lnTo>
                  <a:lnTo>
                    <a:pt x="213" y="239"/>
                  </a:lnTo>
                  <a:lnTo>
                    <a:pt x="216" y="237"/>
                  </a:lnTo>
                  <a:lnTo>
                    <a:pt x="216" y="232"/>
                  </a:lnTo>
                  <a:lnTo>
                    <a:pt x="216" y="230"/>
                  </a:lnTo>
                  <a:lnTo>
                    <a:pt x="213" y="227"/>
                  </a:lnTo>
                  <a:lnTo>
                    <a:pt x="213" y="227"/>
                  </a:lnTo>
                  <a:lnTo>
                    <a:pt x="213" y="222"/>
                  </a:lnTo>
                  <a:lnTo>
                    <a:pt x="213" y="220"/>
                  </a:lnTo>
                  <a:lnTo>
                    <a:pt x="213" y="220"/>
                  </a:lnTo>
                  <a:lnTo>
                    <a:pt x="218" y="222"/>
                  </a:lnTo>
                  <a:lnTo>
                    <a:pt x="223" y="222"/>
                  </a:lnTo>
                  <a:lnTo>
                    <a:pt x="223" y="225"/>
                  </a:lnTo>
                  <a:lnTo>
                    <a:pt x="230" y="222"/>
                  </a:lnTo>
                  <a:lnTo>
                    <a:pt x="237" y="213"/>
                  </a:lnTo>
                  <a:lnTo>
                    <a:pt x="237" y="213"/>
                  </a:lnTo>
                  <a:lnTo>
                    <a:pt x="239" y="213"/>
                  </a:lnTo>
                  <a:lnTo>
                    <a:pt x="239" y="211"/>
                  </a:lnTo>
                  <a:lnTo>
                    <a:pt x="242" y="211"/>
                  </a:lnTo>
                  <a:lnTo>
                    <a:pt x="247" y="213"/>
                  </a:lnTo>
                  <a:lnTo>
                    <a:pt x="251" y="215"/>
                  </a:lnTo>
                  <a:lnTo>
                    <a:pt x="254" y="215"/>
                  </a:lnTo>
                  <a:lnTo>
                    <a:pt x="256" y="215"/>
                  </a:lnTo>
                  <a:lnTo>
                    <a:pt x="256" y="213"/>
                  </a:lnTo>
                  <a:lnTo>
                    <a:pt x="258" y="211"/>
                  </a:lnTo>
                  <a:lnTo>
                    <a:pt x="261" y="213"/>
                  </a:lnTo>
                  <a:lnTo>
                    <a:pt x="263" y="211"/>
                  </a:lnTo>
                  <a:lnTo>
                    <a:pt x="265" y="211"/>
                  </a:lnTo>
                  <a:lnTo>
                    <a:pt x="268" y="203"/>
                  </a:lnTo>
                  <a:lnTo>
                    <a:pt x="268" y="203"/>
                  </a:lnTo>
                  <a:lnTo>
                    <a:pt x="270" y="203"/>
                  </a:lnTo>
                  <a:lnTo>
                    <a:pt x="270" y="203"/>
                  </a:lnTo>
                  <a:lnTo>
                    <a:pt x="280" y="206"/>
                  </a:lnTo>
                  <a:lnTo>
                    <a:pt x="284" y="201"/>
                  </a:lnTo>
                  <a:lnTo>
                    <a:pt x="287" y="196"/>
                  </a:lnTo>
                  <a:lnTo>
                    <a:pt x="287" y="196"/>
                  </a:lnTo>
                  <a:lnTo>
                    <a:pt x="287" y="194"/>
                  </a:lnTo>
                  <a:lnTo>
                    <a:pt x="289" y="192"/>
                  </a:lnTo>
                  <a:lnTo>
                    <a:pt x="289" y="192"/>
                  </a:lnTo>
                  <a:lnTo>
                    <a:pt x="287" y="189"/>
                  </a:lnTo>
                  <a:lnTo>
                    <a:pt x="287" y="189"/>
                  </a:lnTo>
                  <a:lnTo>
                    <a:pt x="282" y="180"/>
                  </a:lnTo>
                  <a:lnTo>
                    <a:pt x="282" y="177"/>
                  </a:lnTo>
                  <a:lnTo>
                    <a:pt x="282" y="177"/>
                  </a:lnTo>
                  <a:lnTo>
                    <a:pt x="282" y="175"/>
                  </a:lnTo>
                  <a:lnTo>
                    <a:pt x="275" y="170"/>
                  </a:lnTo>
                  <a:lnTo>
                    <a:pt x="275" y="168"/>
                  </a:lnTo>
                  <a:lnTo>
                    <a:pt x="275" y="168"/>
                  </a:lnTo>
                  <a:lnTo>
                    <a:pt x="273" y="166"/>
                  </a:lnTo>
                  <a:lnTo>
                    <a:pt x="273" y="166"/>
                  </a:lnTo>
                  <a:lnTo>
                    <a:pt x="270" y="166"/>
                  </a:lnTo>
                  <a:lnTo>
                    <a:pt x="268" y="166"/>
                  </a:lnTo>
                  <a:lnTo>
                    <a:pt x="265" y="168"/>
                  </a:lnTo>
                  <a:lnTo>
                    <a:pt x="265" y="168"/>
                  </a:lnTo>
                  <a:lnTo>
                    <a:pt x="263" y="166"/>
                  </a:lnTo>
                  <a:lnTo>
                    <a:pt x="261" y="163"/>
                  </a:lnTo>
                  <a:lnTo>
                    <a:pt x="261" y="163"/>
                  </a:lnTo>
                  <a:lnTo>
                    <a:pt x="258" y="166"/>
                  </a:lnTo>
                  <a:lnTo>
                    <a:pt x="251" y="166"/>
                  </a:lnTo>
                  <a:lnTo>
                    <a:pt x="249" y="166"/>
                  </a:lnTo>
                  <a:lnTo>
                    <a:pt x="249" y="166"/>
                  </a:lnTo>
                  <a:lnTo>
                    <a:pt x="244" y="161"/>
                  </a:lnTo>
                  <a:lnTo>
                    <a:pt x="242" y="159"/>
                  </a:lnTo>
                  <a:lnTo>
                    <a:pt x="239" y="159"/>
                  </a:lnTo>
                  <a:lnTo>
                    <a:pt x="237" y="161"/>
                  </a:lnTo>
                  <a:lnTo>
                    <a:pt x="235" y="159"/>
                  </a:lnTo>
                  <a:lnTo>
                    <a:pt x="232" y="159"/>
                  </a:lnTo>
                  <a:lnTo>
                    <a:pt x="232" y="156"/>
                  </a:lnTo>
                  <a:lnTo>
                    <a:pt x="230" y="151"/>
                  </a:lnTo>
                  <a:lnTo>
                    <a:pt x="228" y="151"/>
                  </a:lnTo>
                  <a:lnTo>
                    <a:pt x="225" y="151"/>
                  </a:lnTo>
                  <a:lnTo>
                    <a:pt x="228" y="151"/>
                  </a:lnTo>
                  <a:lnTo>
                    <a:pt x="225" y="149"/>
                  </a:lnTo>
                  <a:lnTo>
                    <a:pt x="223" y="149"/>
                  </a:lnTo>
                  <a:lnTo>
                    <a:pt x="223" y="149"/>
                  </a:lnTo>
                  <a:lnTo>
                    <a:pt x="220" y="147"/>
                  </a:lnTo>
                  <a:lnTo>
                    <a:pt x="223" y="147"/>
                  </a:lnTo>
                  <a:lnTo>
                    <a:pt x="220" y="144"/>
                  </a:lnTo>
                  <a:lnTo>
                    <a:pt x="220" y="137"/>
                  </a:lnTo>
                  <a:lnTo>
                    <a:pt x="223" y="135"/>
                  </a:lnTo>
                  <a:lnTo>
                    <a:pt x="223" y="130"/>
                  </a:lnTo>
                  <a:lnTo>
                    <a:pt x="225" y="123"/>
                  </a:lnTo>
                  <a:lnTo>
                    <a:pt x="223" y="118"/>
                  </a:lnTo>
                  <a:lnTo>
                    <a:pt x="225" y="116"/>
                  </a:lnTo>
                  <a:lnTo>
                    <a:pt x="228" y="114"/>
                  </a:lnTo>
                  <a:lnTo>
                    <a:pt x="230" y="111"/>
                  </a:lnTo>
                  <a:lnTo>
                    <a:pt x="228" y="106"/>
                  </a:lnTo>
                  <a:lnTo>
                    <a:pt x="228" y="104"/>
                  </a:lnTo>
                  <a:lnTo>
                    <a:pt x="225" y="104"/>
                  </a:lnTo>
                  <a:lnTo>
                    <a:pt x="225" y="104"/>
                  </a:lnTo>
                  <a:lnTo>
                    <a:pt x="225" y="99"/>
                  </a:lnTo>
                  <a:lnTo>
                    <a:pt x="223" y="95"/>
                  </a:lnTo>
                  <a:lnTo>
                    <a:pt x="220" y="92"/>
                  </a:lnTo>
                  <a:lnTo>
                    <a:pt x="220" y="90"/>
                  </a:lnTo>
                  <a:lnTo>
                    <a:pt x="220" y="90"/>
                  </a:lnTo>
                  <a:lnTo>
                    <a:pt x="220" y="85"/>
                  </a:lnTo>
                  <a:lnTo>
                    <a:pt x="218" y="83"/>
                  </a:lnTo>
                  <a:lnTo>
                    <a:pt x="218" y="80"/>
                  </a:lnTo>
                  <a:lnTo>
                    <a:pt x="216" y="78"/>
                  </a:lnTo>
                  <a:lnTo>
                    <a:pt x="213" y="76"/>
                  </a:lnTo>
                  <a:lnTo>
                    <a:pt x="209" y="73"/>
                  </a:lnTo>
                  <a:lnTo>
                    <a:pt x="209" y="69"/>
                  </a:lnTo>
                  <a:lnTo>
                    <a:pt x="209" y="66"/>
                  </a:lnTo>
                  <a:lnTo>
                    <a:pt x="204" y="62"/>
                  </a:lnTo>
                  <a:lnTo>
                    <a:pt x="202" y="54"/>
                  </a:lnTo>
                  <a:lnTo>
                    <a:pt x="202" y="52"/>
                  </a:lnTo>
                  <a:lnTo>
                    <a:pt x="199" y="47"/>
                  </a:lnTo>
                  <a:lnTo>
                    <a:pt x="199" y="45"/>
                  </a:lnTo>
                  <a:lnTo>
                    <a:pt x="199" y="45"/>
                  </a:lnTo>
                  <a:lnTo>
                    <a:pt x="202" y="43"/>
                  </a:lnTo>
                  <a:lnTo>
                    <a:pt x="202" y="43"/>
                  </a:lnTo>
                  <a:lnTo>
                    <a:pt x="202" y="43"/>
                  </a:lnTo>
                  <a:lnTo>
                    <a:pt x="199" y="43"/>
                  </a:lnTo>
                  <a:lnTo>
                    <a:pt x="199" y="43"/>
                  </a:lnTo>
                  <a:lnTo>
                    <a:pt x="194" y="40"/>
                  </a:lnTo>
                  <a:lnTo>
                    <a:pt x="197" y="40"/>
                  </a:lnTo>
                  <a:lnTo>
                    <a:pt x="192" y="40"/>
                  </a:lnTo>
                  <a:lnTo>
                    <a:pt x="183" y="38"/>
                  </a:lnTo>
                  <a:lnTo>
                    <a:pt x="183" y="35"/>
                  </a:lnTo>
                  <a:lnTo>
                    <a:pt x="185" y="35"/>
                  </a:lnTo>
                  <a:lnTo>
                    <a:pt x="183" y="33"/>
                  </a:lnTo>
                  <a:lnTo>
                    <a:pt x="180" y="33"/>
                  </a:lnTo>
                  <a:lnTo>
                    <a:pt x="180" y="28"/>
                  </a:lnTo>
                  <a:lnTo>
                    <a:pt x="178" y="26"/>
                  </a:lnTo>
                  <a:lnTo>
                    <a:pt x="178" y="24"/>
                  </a:lnTo>
                  <a:lnTo>
                    <a:pt x="176" y="24"/>
                  </a:lnTo>
                  <a:lnTo>
                    <a:pt x="173" y="26"/>
                  </a:lnTo>
                  <a:lnTo>
                    <a:pt x="166" y="26"/>
                  </a:lnTo>
                  <a:lnTo>
                    <a:pt x="159" y="21"/>
                  </a:lnTo>
                  <a:lnTo>
                    <a:pt x="149" y="24"/>
                  </a:lnTo>
                  <a:lnTo>
                    <a:pt x="149" y="24"/>
                  </a:lnTo>
                  <a:lnTo>
                    <a:pt x="142" y="24"/>
                  </a:lnTo>
                  <a:lnTo>
                    <a:pt x="140" y="21"/>
                  </a:lnTo>
                  <a:lnTo>
                    <a:pt x="142" y="21"/>
                  </a:lnTo>
                  <a:lnTo>
                    <a:pt x="140" y="21"/>
                  </a:lnTo>
                  <a:lnTo>
                    <a:pt x="138" y="17"/>
                  </a:lnTo>
                  <a:lnTo>
                    <a:pt x="133" y="12"/>
                  </a:lnTo>
                  <a:lnTo>
                    <a:pt x="131" y="9"/>
                  </a:lnTo>
                  <a:lnTo>
                    <a:pt x="131" y="9"/>
                  </a:lnTo>
                  <a:lnTo>
                    <a:pt x="128" y="7"/>
                  </a:lnTo>
                  <a:lnTo>
                    <a:pt x="126" y="5"/>
                  </a:lnTo>
                  <a:lnTo>
                    <a:pt x="126" y="2"/>
                  </a:lnTo>
                  <a:lnTo>
                    <a:pt x="123" y="0"/>
                  </a:lnTo>
                  <a:lnTo>
                    <a:pt x="123" y="2"/>
                  </a:lnTo>
                  <a:lnTo>
                    <a:pt x="123" y="12"/>
                  </a:lnTo>
                  <a:lnTo>
                    <a:pt x="123" y="38"/>
                  </a:lnTo>
                  <a:lnTo>
                    <a:pt x="107" y="38"/>
                  </a:lnTo>
                  <a:lnTo>
                    <a:pt x="90" y="38"/>
                  </a:lnTo>
                  <a:lnTo>
                    <a:pt x="90" y="38"/>
                  </a:lnTo>
                  <a:lnTo>
                    <a:pt x="86" y="38"/>
                  </a:lnTo>
                  <a:lnTo>
                    <a:pt x="76" y="38"/>
                  </a:lnTo>
                  <a:lnTo>
                    <a:pt x="76" y="38"/>
                  </a:lnTo>
                  <a:lnTo>
                    <a:pt x="57" y="35"/>
                  </a:lnTo>
                  <a:lnTo>
                    <a:pt x="55" y="35"/>
                  </a:lnTo>
                  <a:lnTo>
                    <a:pt x="45" y="35"/>
                  </a:lnTo>
                  <a:lnTo>
                    <a:pt x="38" y="35"/>
                  </a:lnTo>
                  <a:lnTo>
                    <a:pt x="29" y="35"/>
                  </a:lnTo>
                  <a:lnTo>
                    <a:pt x="22" y="35"/>
                  </a:lnTo>
                  <a:lnTo>
                    <a:pt x="7" y="35"/>
                  </a:lnTo>
                  <a:lnTo>
                    <a:pt x="7" y="40"/>
                  </a:lnTo>
                  <a:lnTo>
                    <a:pt x="5" y="57"/>
                  </a:lnTo>
                  <a:lnTo>
                    <a:pt x="5" y="57"/>
                  </a:lnTo>
                  <a:lnTo>
                    <a:pt x="5" y="69"/>
                  </a:lnTo>
                  <a:lnTo>
                    <a:pt x="5" y="73"/>
                  </a:lnTo>
                  <a:lnTo>
                    <a:pt x="5" y="78"/>
                  </a:lnTo>
                  <a:lnTo>
                    <a:pt x="5" y="92"/>
                  </a:lnTo>
                  <a:lnTo>
                    <a:pt x="5" y="95"/>
                  </a:lnTo>
                  <a:lnTo>
                    <a:pt x="5" y="109"/>
                  </a:lnTo>
                  <a:lnTo>
                    <a:pt x="5" y="111"/>
                  </a:lnTo>
                  <a:lnTo>
                    <a:pt x="5" y="116"/>
                  </a:lnTo>
                  <a:lnTo>
                    <a:pt x="5" y="116"/>
                  </a:lnTo>
                  <a:lnTo>
                    <a:pt x="3" y="151"/>
                  </a:lnTo>
                  <a:lnTo>
                    <a:pt x="3" y="154"/>
                  </a:lnTo>
                  <a:lnTo>
                    <a:pt x="3" y="163"/>
                  </a:lnTo>
                  <a:lnTo>
                    <a:pt x="3" y="189"/>
                  </a:lnTo>
                  <a:lnTo>
                    <a:pt x="3" y="194"/>
                  </a:lnTo>
                  <a:lnTo>
                    <a:pt x="3" y="222"/>
                  </a:lnTo>
                  <a:lnTo>
                    <a:pt x="3" y="246"/>
                  </a:lnTo>
                  <a:lnTo>
                    <a:pt x="3" y="253"/>
                  </a:lnTo>
                  <a:lnTo>
                    <a:pt x="3" y="284"/>
                  </a:lnTo>
                  <a:lnTo>
                    <a:pt x="0" y="284"/>
                  </a:lnTo>
                  <a:lnTo>
                    <a:pt x="0" y="355"/>
                  </a:lnTo>
                  <a:lnTo>
                    <a:pt x="48" y="357"/>
                  </a:lnTo>
                  <a:lnTo>
                    <a:pt x="50" y="357"/>
                  </a:lnTo>
                  <a:lnTo>
                    <a:pt x="74" y="360"/>
                  </a:lnTo>
                  <a:lnTo>
                    <a:pt x="95" y="360"/>
                  </a:lnTo>
                  <a:lnTo>
                    <a:pt x="149" y="364"/>
                  </a:lnTo>
                  <a:lnTo>
                    <a:pt x="152" y="364"/>
                  </a:lnTo>
                  <a:lnTo>
                    <a:pt x="178" y="364"/>
                  </a:lnTo>
                  <a:lnTo>
                    <a:pt x="213" y="369"/>
                  </a:lnTo>
                  <a:lnTo>
                    <a:pt x="220" y="369"/>
                  </a:lnTo>
                  <a:lnTo>
                    <a:pt x="228" y="369"/>
                  </a:lnTo>
                  <a:lnTo>
                    <a:pt x="256" y="371"/>
                  </a:lnTo>
                  <a:lnTo>
                    <a:pt x="265" y="371"/>
                  </a:lnTo>
                  <a:lnTo>
                    <a:pt x="282" y="374"/>
                  </a:lnTo>
                  <a:lnTo>
                    <a:pt x="277" y="371"/>
                  </a:lnTo>
                  <a:lnTo>
                    <a:pt x="275" y="369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1" name="Freeform 123"/>
            <p:cNvSpPr>
              <a:spLocks/>
            </p:cNvSpPr>
            <p:nvPr/>
          </p:nvSpPr>
          <p:spPr bwMode="auto">
            <a:xfrm>
              <a:off x="3561181" y="1693278"/>
              <a:ext cx="393700" cy="300038"/>
            </a:xfrm>
            <a:custGeom>
              <a:avLst/>
              <a:gdLst>
                <a:gd name="T0" fmla="*/ 49 w 248"/>
                <a:gd name="T1" fmla="*/ 47 h 189"/>
                <a:gd name="T2" fmla="*/ 42 w 248"/>
                <a:gd name="T3" fmla="*/ 64 h 189"/>
                <a:gd name="T4" fmla="*/ 35 w 248"/>
                <a:gd name="T5" fmla="*/ 85 h 189"/>
                <a:gd name="T6" fmla="*/ 28 w 248"/>
                <a:gd name="T7" fmla="*/ 102 h 189"/>
                <a:gd name="T8" fmla="*/ 4 w 248"/>
                <a:gd name="T9" fmla="*/ 158 h 189"/>
                <a:gd name="T10" fmla="*/ 31 w 248"/>
                <a:gd name="T11" fmla="*/ 184 h 189"/>
                <a:gd name="T12" fmla="*/ 33 w 248"/>
                <a:gd name="T13" fmla="*/ 187 h 189"/>
                <a:gd name="T14" fmla="*/ 42 w 248"/>
                <a:gd name="T15" fmla="*/ 189 h 189"/>
                <a:gd name="T16" fmla="*/ 59 w 248"/>
                <a:gd name="T17" fmla="*/ 182 h 189"/>
                <a:gd name="T18" fmla="*/ 113 w 248"/>
                <a:gd name="T19" fmla="*/ 180 h 189"/>
                <a:gd name="T20" fmla="*/ 130 w 248"/>
                <a:gd name="T21" fmla="*/ 180 h 189"/>
                <a:gd name="T22" fmla="*/ 144 w 248"/>
                <a:gd name="T23" fmla="*/ 180 h 189"/>
                <a:gd name="T24" fmla="*/ 163 w 248"/>
                <a:gd name="T25" fmla="*/ 177 h 189"/>
                <a:gd name="T26" fmla="*/ 187 w 248"/>
                <a:gd name="T27" fmla="*/ 177 h 189"/>
                <a:gd name="T28" fmla="*/ 196 w 248"/>
                <a:gd name="T29" fmla="*/ 175 h 189"/>
                <a:gd name="T30" fmla="*/ 196 w 248"/>
                <a:gd name="T31" fmla="*/ 173 h 189"/>
                <a:gd name="T32" fmla="*/ 199 w 248"/>
                <a:gd name="T33" fmla="*/ 173 h 189"/>
                <a:gd name="T34" fmla="*/ 220 w 248"/>
                <a:gd name="T35" fmla="*/ 151 h 189"/>
                <a:gd name="T36" fmla="*/ 232 w 248"/>
                <a:gd name="T37" fmla="*/ 139 h 189"/>
                <a:gd name="T38" fmla="*/ 237 w 248"/>
                <a:gd name="T39" fmla="*/ 135 h 189"/>
                <a:gd name="T40" fmla="*/ 246 w 248"/>
                <a:gd name="T41" fmla="*/ 123 h 189"/>
                <a:gd name="T42" fmla="*/ 241 w 248"/>
                <a:gd name="T43" fmla="*/ 113 h 189"/>
                <a:gd name="T44" fmla="*/ 232 w 248"/>
                <a:gd name="T45" fmla="*/ 104 h 189"/>
                <a:gd name="T46" fmla="*/ 222 w 248"/>
                <a:gd name="T47" fmla="*/ 102 h 189"/>
                <a:gd name="T48" fmla="*/ 213 w 248"/>
                <a:gd name="T49" fmla="*/ 92 h 189"/>
                <a:gd name="T50" fmla="*/ 213 w 248"/>
                <a:gd name="T51" fmla="*/ 83 h 189"/>
                <a:gd name="T52" fmla="*/ 201 w 248"/>
                <a:gd name="T53" fmla="*/ 80 h 189"/>
                <a:gd name="T54" fmla="*/ 201 w 248"/>
                <a:gd name="T55" fmla="*/ 73 h 189"/>
                <a:gd name="T56" fmla="*/ 201 w 248"/>
                <a:gd name="T57" fmla="*/ 68 h 189"/>
                <a:gd name="T58" fmla="*/ 199 w 248"/>
                <a:gd name="T59" fmla="*/ 66 h 189"/>
                <a:gd name="T60" fmla="*/ 194 w 248"/>
                <a:gd name="T61" fmla="*/ 66 h 189"/>
                <a:gd name="T62" fmla="*/ 180 w 248"/>
                <a:gd name="T63" fmla="*/ 66 h 189"/>
                <a:gd name="T64" fmla="*/ 166 w 248"/>
                <a:gd name="T65" fmla="*/ 64 h 189"/>
                <a:gd name="T66" fmla="*/ 161 w 248"/>
                <a:gd name="T67" fmla="*/ 64 h 189"/>
                <a:gd name="T68" fmla="*/ 158 w 248"/>
                <a:gd name="T69" fmla="*/ 64 h 189"/>
                <a:gd name="T70" fmla="*/ 156 w 248"/>
                <a:gd name="T71" fmla="*/ 61 h 189"/>
                <a:gd name="T72" fmla="*/ 149 w 248"/>
                <a:gd name="T73" fmla="*/ 57 h 189"/>
                <a:gd name="T74" fmla="*/ 151 w 248"/>
                <a:gd name="T75" fmla="*/ 52 h 189"/>
                <a:gd name="T76" fmla="*/ 149 w 248"/>
                <a:gd name="T77" fmla="*/ 50 h 189"/>
                <a:gd name="T78" fmla="*/ 142 w 248"/>
                <a:gd name="T79" fmla="*/ 40 h 189"/>
                <a:gd name="T80" fmla="*/ 130 w 248"/>
                <a:gd name="T81" fmla="*/ 38 h 189"/>
                <a:gd name="T82" fmla="*/ 123 w 248"/>
                <a:gd name="T83" fmla="*/ 33 h 189"/>
                <a:gd name="T84" fmla="*/ 116 w 248"/>
                <a:gd name="T85" fmla="*/ 28 h 189"/>
                <a:gd name="T86" fmla="*/ 109 w 248"/>
                <a:gd name="T87" fmla="*/ 16 h 189"/>
                <a:gd name="T88" fmla="*/ 104 w 248"/>
                <a:gd name="T89" fmla="*/ 14 h 189"/>
                <a:gd name="T90" fmla="*/ 99 w 248"/>
                <a:gd name="T91" fmla="*/ 14 h 189"/>
                <a:gd name="T92" fmla="*/ 97 w 248"/>
                <a:gd name="T93" fmla="*/ 9 h 189"/>
                <a:gd name="T94" fmla="*/ 92 w 248"/>
                <a:gd name="T95" fmla="*/ 5 h 189"/>
                <a:gd name="T96" fmla="*/ 90 w 248"/>
                <a:gd name="T97" fmla="*/ 5 h 189"/>
                <a:gd name="T98" fmla="*/ 90 w 248"/>
                <a:gd name="T99" fmla="*/ 5 h 189"/>
                <a:gd name="T100" fmla="*/ 85 w 248"/>
                <a:gd name="T101" fmla="*/ 5 h 189"/>
                <a:gd name="T102" fmla="*/ 83 w 248"/>
                <a:gd name="T103" fmla="*/ 2 h 189"/>
                <a:gd name="T104" fmla="*/ 83 w 248"/>
                <a:gd name="T105" fmla="*/ 0 h 189"/>
                <a:gd name="T106" fmla="*/ 61 w 248"/>
                <a:gd name="T107" fmla="*/ 21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48" h="189">
                  <a:moveTo>
                    <a:pt x="61" y="21"/>
                  </a:moveTo>
                  <a:lnTo>
                    <a:pt x="49" y="47"/>
                  </a:lnTo>
                  <a:lnTo>
                    <a:pt x="47" y="57"/>
                  </a:lnTo>
                  <a:lnTo>
                    <a:pt x="42" y="64"/>
                  </a:lnTo>
                  <a:lnTo>
                    <a:pt x="35" y="83"/>
                  </a:lnTo>
                  <a:lnTo>
                    <a:pt x="35" y="85"/>
                  </a:lnTo>
                  <a:lnTo>
                    <a:pt x="31" y="95"/>
                  </a:lnTo>
                  <a:lnTo>
                    <a:pt x="28" y="102"/>
                  </a:lnTo>
                  <a:lnTo>
                    <a:pt x="26" y="106"/>
                  </a:lnTo>
                  <a:lnTo>
                    <a:pt x="4" y="158"/>
                  </a:lnTo>
                  <a:lnTo>
                    <a:pt x="0" y="173"/>
                  </a:lnTo>
                  <a:lnTo>
                    <a:pt x="31" y="184"/>
                  </a:lnTo>
                  <a:lnTo>
                    <a:pt x="33" y="187"/>
                  </a:lnTo>
                  <a:lnTo>
                    <a:pt x="33" y="187"/>
                  </a:lnTo>
                  <a:lnTo>
                    <a:pt x="38" y="187"/>
                  </a:lnTo>
                  <a:lnTo>
                    <a:pt x="42" y="189"/>
                  </a:lnTo>
                  <a:lnTo>
                    <a:pt x="49" y="187"/>
                  </a:lnTo>
                  <a:lnTo>
                    <a:pt x="59" y="182"/>
                  </a:lnTo>
                  <a:lnTo>
                    <a:pt x="61" y="182"/>
                  </a:lnTo>
                  <a:lnTo>
                    <a:pt x="113" y="180"/>
                  </a:lnTo>
                  <a:lnTo>
                    <a:pt x="121" y="180"/>
                  </a:lnTo>
                  <a:lnTo>
                    <a:pt x="130" y="180"/>
                  </a:lnTo>
                  <a:lnTo>
                    <a:pt x="135" y="180"/>
                  </a:lnTo>
                  <a:lnTo>
                    <a:pt x="144" y="180"/>
                  </a:lnTo>
                  <a:lnTo>
                    <a:pt x="154" y="177"/>
                  </a:lnTo>
                  <a:lnTo>
                    <a:pt x="163" y="177"/>
                  </a:lnTo>
                  <a:lnTo>
                    <a:pt x="173" y="177"/>
                  </a:lnTo>
                  <a:lnTo>
                    <a:pt x="187" y="177"/>
                  </a:lnTo>
                  <a:lnTo>
                    <a:pt x="192" y="177"/>
                  </a:lnTo>
                  <a:lnTo>
                    <a:pt x="196" y="175"/>
                  </a:lnTo>
                  <a:lnTo>
                    <a:pt x="196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199" y="173"/>
                  </a:lnTo>
                  <a:lnTo>
                    <a:pt x="208" y="163"/>
                  </a:lnTo>
                  <a:lnTo>
                    <a:pt x="220" y="151"/>
                  </a:lnTo>
                  <a:lnTo>
                    <a:pt x="232" y="142"/>
                  </a:lnTo>
                  <a:lnTo>
                    <a:pt x="232" y="139"/>
                  </a:lnTo>
                  <a:lnTo>
                    <a:pt x="237" y="137"/>
                  </a:lnTo>
                  <a:lnTo>
                    <a:pt x="237" y="135"/>
                  </a:lnTo>
                  <a:lnTo>
                    <a:pt x="248" y="125"/>
                  </a:lnTo>
                  <a:lnTo>
                    <a:pt x="246" y="123"/>
                  </a:lnTo>
                  <a:lnTo>
                    <a:pt x="244" y="118"/>
                  </a:lnTo>
                  <a:lnTo>
                    <a:pt x="241" y="113"/>
                  </a:lnTo>
                  <a:lnTo>
                    <a:pt x="234" y="106"/>
                  </a:lnTo>
                  <a:lnTo>
                    <a:pt x="232" y="104"/>
                  </a:lnTo>
                  <a:lnTo>
                    <a:pt x="229" y="104"/>
                  </a:lnTo>
                  <a:lnTo>
                    <a:pt x="222" y="102"/>
                  </a:lnTo>
                  <a:lnTo>
                    <a:pt x="222" y="99"/>
                  </a:lnTo>
                  <a:lnTo>
                    <a:pt x="213" y="92"/>
                  </a:lnTo>
                  <a:lnTo>
                    <a:pt x="213" y="92"/>
                  </a:lnTo>
                  <a:lnTo>
                    <a:pt x="213" y="83"/>
                  </a:lnTo>
                  <a:lnTo>
                    <a:pt x="201" y="80"/>
                  </a:lnTo>
                  <a:lnTo>
                    <a:pt x="201" y="80"/>
                  </a:lnTo>
                  <a:lnTo>
                    <a:pt x="201" y="78"/>
                  </a:lnTo>
                  <a:lnTo>
                    <a:pt x="201" y="73"/>
                  </a:lnTo>
                  <a:lnTo>
                    <a:pt x="201" y="71"/>
                  </a:lnTo>
                  <a:lnTo>
                    <a:pt x="201" y="68"/>
                  </a:lnTo>
                  <a:lnTo>
                    <a:pt x="201" y="68"/>
                  </a:lnTo>
                  <a:lnTo>
                    <a:pt x="199" y="66"/>
                  </a:lnTo>
                  <a:lnTo>
                    <a:pt x="196" y="66"/>
                  </a:lnTo>
                  <a:lnTo>
                    <a:pt x="194" y="66"/>
                  </a:lnTo>
                  <a:lnTo>
                    <a:pt x="182" y="68"/>
                  </a:lnTo>
                  <a:lnTo>
                    <a:pt x="180" y="66"/>
                  </a:lnTo>
                  <a:lnTo>
                    <a:pt x="173" y="64"/>
                  </a:lnTo>
                  <a:lnTo>
                    <a:pt x="166" y="64"/>
                  </a:lnTo>
                  <a:lnTo>
                    <a:pt x="161" y="64"/>
                  </a:lnTo>
                  <a:lnTo>
                    <a:pt x="161" y="64"/>
                  </a:lnTo>
                  <a:lnTo>
                    <a:pt x="158" y="64"/>
                  </a:lnTo>
                  <a:lnTo>
                    <a:pt x="158" y="64"/>
                  </a:lnTo>
                  <a:lnTo>
                    <a:pt x="158" y="64"/>
                  </a:lnTo>
                  <a:lnTo>
                    <a:pt x="156" y="61"/>
                  </a:lnTo>
                  <a:lnTo>
                    <a:pt x="154" y="59"/>
                  </a:lnTo>
                  <a:lnTo>
                    <a:pt x="149" y="57"/>
                  </a:lnTo>
                  <a:lnTo>
                    <a:pt x="149" y="57"/>
                  </a:lnTo>
                  <a:lnTo>
                    <a:pt x="151" y="52"/>
                  </a:lnTo>
                  <a:lnTo>
                    <a:pt x="151" y="52"/>
                  </a:lnTo>
                  <a:lnTo>
                    <a:pt x="149" y="50"/>
                  </a:lnTo>
                  <a:lnTo>
                    <a:pt x="147" y="47"/>
                  </a:lnTo>
                  <a:lnTo>
                    <a:pt x="142" y="40"/>
                  </a:lnTo>
                  <a:lnTo>
                    <a:pt x="137" y="38"/>
                  </a:lnTo>
                  <a:lnTo>
                    <a:pt x="130" y="38"/>
                  </a:lnTo>
                  <a:lnTo>
                    <a:pt x="125" y="35"/>
                  </a:lnTo>
                  <a:lnTo>
                    <a:pt x="123" y="33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1" y="21"/>
                  </a:lnTo>
                  <a:lnTo>
                    <a:pt x="109" y="16"/>
                  </a:lnTo>
                  <a:lnTo>
                    <a:pt x="106" y="14"/>
                  </a:lnTo>
                  <a:lnTo>
                    <a:pt x="104" y="14"/>
                  </a:lnTo>
                  <a:lnTo>
                    <a:pt x="102" y="14"/>
                  </a:lnTo>
                  <a:lnTo>
                    <a:pt x="99" y="14"/>
                  </a:lnTo>
                  <a:lnTo>
                    <a:pt x="97" y="9"/>
                  </a:lnTo>
                  <a:lnTo>
                    <a:pt x="97" y="9"/>
                  </a:lnTo>
                  <a:lnTo>
                    <a:pt x="94" y="7"/>
                  </a:lnTo>
                  <a:lnTo>
                    <a:pt x="92" y="5"/>
                  </a:lnTo>
                  <a:lnTo>
                    <a:pt x="92" y="5"/>
                  </a:lnTo>
                  <a:lnTo>
                    <a:pt x="90" y="5"/>
                  </a:lnTo>
                  <a:lnTo>
                    <a:pt x="90" y="5"/>
                  </a:lnTo>
                  <a:lnTo>
                    <a:pt x="90" y="5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83" y="5"/>
                  </a:lnTo>
                  <a:lnTo>
                    <a:pt x="83" y="2"/>
                  </a:lnTo>
                  <a:lnTo>
                    <a:pt x="83" y="0"/>
                  </a:lnTo>
                  <a:lnTo>
                    <a:pt x="83" y="0"/>
                  </a:lnTo>
                  <a:lnTo>
                    <a:pt x="66" y="9"/>
                  </a:lnTo>
                  <a:lnTo>
                    <a:pt x="61" y="21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2" name="Freeform 124"/>
            <p:cNvSpPr>
              <a:spLocks/>
            </p:cNvSpPr>
            <p:nvPr/>
          </p:nvSpPr>
          <p:spPr bwMode="auto">
            <a:xfrm>
              <a:off x="2192756" y="6001754"/>
              <a:ext cx="574675" cy="498475"/>
            </a:xfrm>
            <a:custGeom>
              <a:avLst/>
              <a:gdLst>
                <a:gd name="T0" fmla="*/ 95 w 362"/>
                <a:gd name="T1" fmla="*/ 291 h 314"/>
                <a:gd name="T2" fmla="*/ 99 w 362"/>
                <a:gd name="T3" fmla="*/ 279 h 314"/>
                <a:gd name="T4" fmla="*/ 111 w 362"/>
                <a:gd name="T5" fmla="*/ 265 h 314"/>
                <a:gd name="T6" fmla="*/ 116 w 362"/>
                <a:gd name="T7" fmla="*/ 257 h 314"/>
                <a:gd name="T8" fmla="*/ 114 w 362"/>
                <a:gd name="T9" fmla="*/ 248 h 314"/>
                <a:gd name="T10" fmla="*/ 121 w 362"/>
                <a:gd name="T11" fmla="*/ 241 h 314"/>
                <a:gd name="T12" fmla="*/ 135 w 362"/>
                <a:gd name="T13" fmla="*/ 236 h 314"/>
                <a:gd name="T14" fmla="*/ 149 w 362"/>
                <a:gd name="T15" fmla="*/ 222 h 314"/>
                <a:gd name="T16" fmla="*/ 159 w 362"/>
                <a:gd name="T17" fmla="*/ 217 h 314"/>
                <a:gd name="T18" fmla="*/ 161 w 362"/>
                <a:gd name="T19" fmla="*/ 222 h 314"/>
                <a:gd name="T20" fmla="*/ 163 w 362"/>
                <a:gd name="T21" fmla="*/ 224 h 314"/>
                <a:gd name="T22" fmla="*/ 168 w 362"/>
                <a:gd name="T23" fmla="*/ 217 h 314"/>
                <a:gd name="T24" fmla="*/ 168 w 362"/>
                <a:gd name="T25" fmla="*/ 205 h 314"/>
                <a:gd name="T26" fmla="*/ 185 w 362"/>
                <a:gd name="T27" fmla="*/ 187 h 314"/>
                <a:gd name="T28" fmla="*/ 199 w 362"/>
                <a:gd name="T29" fmla="*/ 182 h 314"/>
                <a:gd name="T30" fmla="*/ 203 w 362"/>
                <a:gd name="T31" fmla="*/ 165 h 314"/>
                <a:gd name="T32" fmla="*/ 218 w 362"/>
                <a:gd name="T33" fmla="*/ 149 h 314"/>
                <a:gd name="T34" fmla="*/ 220 w 362"/>
                <a:gd name="T35" fmla="*/ 130 h 314"/>
                <a:gd name="T36" fmla="*/ 227 w 362"/>
                <a:gd name="T37" fmla="*/ 120 h 314"/>
                <a:gd name="T38" fmla="*/ 237 w 362"/>
                <a:gd name="T39" fmla="*/ 118 h 314"/>
                <a:gd name="T40" fmla="*/ 248 w 362"/>
                <a:gd name="T41" fmla="*/ 108 h 314"/>
                <a:gd name="T42" fmla="*/ 265 w 362"/>
                <a:gd name="T43" fmla="*/ 106 h 314"/>
                <a:gd name="T44" fmla="*/ 277 w 362"/>
                <a:gd name="T45" fmla="*/ 97 h 314"/>
                <a:gd name="T46" fmla="*/ 293 w 362"/>
                <a:gd name="T47" fmla="*/ 97 h 314"/>
                <a:gd name="T48" fmla="*/ 301 w 362"/>
                <a:gd name="T49" fmla="*/ 85 h 314"/>
                <a:gd name="T50" fmla="*/ 312 w 362"/>
                <a:gd name="T51" fmla="*/ 82 h 314"/>
                <a:gd name="T52" fmla="*/ 320 w 362"/>
                <a:gd name="T53" fmla="*/ 82 h 314"/>
                <a:gd name="T54" fmla="*/ 320 w 362"/>
                <a:gd name="T55" fmla="*/ 59 h 314"/>
                <a:gd name="T56" fmla="*/ 334 w 362"/>
                <a:gd name="T57" fmla="*/ 47 h 314"/>
                <a:gd name="T58" fmla="*/ 334 w 362"/>
                <a:gd name="T59" fmla="*/ 54 h 314"/>
                <a:gd name="T60" fmla="*/ 334 w 362"/>
                <a:gd name="T61" fmla="*/ 40 h 314"/>
                <a:gd name="T62" fmla="*/ 350 w 362"/>
                <a:gd name="T63" fmla="*/ 33 h 314"/>
                <a:gd name="T64" fmla="*/ 362 w 362"/>
                <a:gd name="T65" fmla="*/ 19 h 314"/>
                <a:gd name="T66" fmla="*/ 362 w 362"/>
                <a:gd name="T67" fmla="*/ 14 h 314"/>
                <a:gd name="T68" fmla="*/ 265 w 362"/>
                <a:gd name="T69" fmla="*/ 16 h 314"/>
                <a:gd name="T70" fmla="*/ 142 w 362"/>
                <a:gd name="T71" fmla="*/ 9 h 314"/>
                <a:gd name="T72" fmla="*/ 132 w 362"/>
                <a:gd name="T73" fmla="*/ 0 h 314"/>
                <a:gd name="T74" fmla="*/ 116 w 362"/>
                <a:gd name="T75" fmla="*/ 16 h 314"/>
                <a:gd name="T76" fmla="*/ 95 w 362"/>
                <a:gd name="T77" fmla="*/ 19 h 314"/>
                <a:gd name="T78" fmla="*/ 78 w 362"/>
                <a:gd name="T79" fmla="*/ 11 h 314"/>
                <a:gd name="T80" fmla="*/ 5 w 362"/>
                <a:gd name="T81" fmla="*/ 14 h 314"/>
                <a:gd name="T82" fmla="*/ 2 w 362"/>
                <a:gd name="T83" fmla="*/ 68 h 314"/>
                <a:gd name="T84" fmla="*/ 12 w 362"/>
                <a:gd name="T85" fmla="*/ 92 h 314"/>
                <a:gd name="T86" fmla="*/ 2 w 362"/>
                <a:gd name="T87" fmla="*/ 106 h 314"/>
                <a:gd name="T88" fmla="*/ 0 w 362"/>
                <a:gd name="T89" fmla="*/ 118 h 314"/>
                <a:gd name="T90" fmla="*/ 5 w 362"/>
                <a:gd name="T91" fmla="*/ 163 h 314"/>
                <a:gd name="T92" fmla="*/ 35 w 362"/>
                <a:gd name="T93" fmla="*/ 163 h 314"/>
                <a:gd name="T94" fmla="*/ 73 w 362"/>
                <a:gd name="T95" fmla="*/ 179 h 314"/>
                <a:gd name="T96" fmla="*/ 73 w 362"/>
                <a:gd name="T97" fmla="*/ 227 h 314"/>
                <a:gd name="T98" fmla="*/ 71 w 362"/>
                <a:gd name="T99" fmla="*/ 276 h 314"/>
                <a:gd name="T100" fmla="*/ 97 w 362"/>
                <a:gd name="T101" fmla="*/ 310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62" h="314">
                  <a:moveTo>
                    <a:pt x="97" y="307"/>
                  </a:moveTo>
                  <a:lnTo>
                    <a:pt x="97" y="307"/>
                  </a:lnTo>
                  <a:lnTo>
                    <a:pt x="97" y="298"/>
                  </a:lnTo>
                  <a:lnTo>
                    <a:pt x="95" y="295"/>
                  </a:lnTo>
                  <a:lnTo>
                    <a:pt x="95" y="291"/>
                  </a:lnTo>
                  <a:lnTo>
                    <a:pt x="97" y="288"/>
                  </a:lnTo>
                  <a:lnTo>
                    <a:pt x="99" y="286"/>
                  </a:lnTo>
                  <a:lnTo>
                    <a:pt x="99" y="284"/>
                  </a:lnTo>
                  <a:lnTo>
                    <a:pt x="99" y="281"/>
                  </a:lnTo>
                  <a:lnTo>
                    <a:pt x="99" y="279"/>
                  </a:lnTo>
                  <a:lnTo>
                    <a:pt x="95" y="276"/>
                  </a:lnTo>
                  <a:lnTo>
                    <a:pt x="97" y="276"/>
                  </a:lnTo>
                  <a:lnTo>
                    <a:pt x="102" y="274"/>
                  </a:lnTo>
                  <a:lnTo>
                    <a:pt x="104" y="269"/>
                  </a:lnTo>
                  <a:lnTo>
                    <a:pt x="111" y="265"/>
                  </a:lnTo>
                  <a:lnTo>
                    <a:pt x="111" y="265"/>
                  </a:lnTo>
                  <a:lnTo>
                    <a:pt x="114" y="265"/>
                  </a:lnTo>
                  <a:lnTo>
                    <a:pt x="114" y="265"/>
                  </a:lnTo>
                  <a:lnTo>
                    <a:pt x="114" y="265"/>
                  </a:lnTo>
                  <a:lnTo>
                    <a:pt x="116" y="257"/>
                  </a:lnTo>
                  <a:lnTo>
                    <a:pt x="114" y="253"/>
                  </a:lnTo>
                  <a:lnTo>
                    <a:pt x="114" y="253"/>
                  </a:lnTo>
                  <a:lnTo>
                    <a:pt x="114" y="250"/>
                  </a:lnTo>
                  <a:lnTo>
                    <a:pt x="114" y="250"/>
                  </a:lnTo>
                  <a:lnTo>
                    <a:pt x="114" y="248"/>
                  </a:lnTo>
                  <a:lnTo>
                    <a:pt x="118" y="248"/>
                  </a:lnTo>
                  <a:lnTo>
                    <a:pt x="123" y="243"/>
                  </a:lnTo>
                  <a:lnTo>
                    <a:pt x="123" y="243"/>
                  </a:lnTo>
                  <a:lnTo>
                    <a:pt x="123" y="241"/>
                  </a:lnTo>
                  <a:lnTo>
                    <a:pt x="121" y="241"/>
                  </a:lnTo>
                  <a:lnTo>
                    <a:pt x="123" y="239"/>
                  </a:lnTo>
                  <a:lnTo>
                    <a:pt x="123" y="239"/>
                  </a:lnTo>
                  <a:lnTo>
                    <a:pt x="130" y="241"/>
                  </a:lnTo>
                  <a:lnTo>
                    <a:pt x="130" y="241"/>
                  </a:lnTo>
                  <a:lnTo>
                    <a:pt x="135" y="236"/>
                  </a:lnTo>
                  <a:lnTo>
                    <a:pt x="137" y="229"/>
                  </a:lnTo>
                  <a:lnTo>
                    <a:pt x="140" y="229"/>
                  </a:lnTo>
                  <a:lnTo>
                    <a:pt x="144" y="229"/>
                  </a:lnTo>
                  <a:lnTo>
                    <a:pt x="147" y="227"/>
                  </a:lnTo>
                  <a:lnTo>
                    <a:pt x="149" y="222"/>
                  </a:lnTo>
                  <a:lnTo>
                    <a:pt x="151" y="222"/>
                  </a:lnTo>
                  <a:lnTo>
                    <a:pt x="154" y="222"/>
                  </a:lnTo>
                  <a:lnTo>
                    <a:pt x="154" y="222"/>
                  </a:lnTo>
                  <a:lnTo>
                    <a:pt x="154" y="222"/>
                  </a:lnTo>
                  <a:lnTo>
                    <a:pt x="159" y="217"/>
                  </a:lnTo>
                  <a:lnTo>
                    <a:pt x="159" y="217"/>
                  </a:lnTo>
                  <a:lnTo>
                    <a:pt x="159" y="215"/>
                  </a:lnTo>
                  <a:lnTo>
                    <a:pt x="161" y="217"/>
                  </a:lnTo>
                  <a:lnTo>
                    <a:pt x="161" y="220"/>
                  </a:lnTo>
                  <a:lnTo>
                    <a:pt x="161" y="222"/>
                  </a:lnTo>
                  <a:lnTo>
                    <a:pt x="159" y="224"/>
                  </a:lnTo>
                  <a:lnTo>
                    <a:pt x="159" y="224"/>
                  </a:lnTo>
                  <a:lnTo>
                    <a:pt x="161" y="227"/>
                  </a:lnTo>
                  <a:lnTo>
                    <a:pt x="161" y="224"/>
                  </a:lnTo>
                  <a:lnTo>
                    <a:pt x="163" y="224"/>
                  </a:lnTo>
                  <a:lnTo>
                    <a:pt x="163" y="222"/>
                  </a:lnTo>
                  <a:lnTo>
                    <a:pt x="166" y="222"/>
                  </a:lnTo>
                  <a:lnTo>
                    <a:pt x="166" y="220"/>
                  </a:lnTo>
                  <a:lnTo>
                    <a:pt x="168" y="220"/>
                  </a:lnTo>
                  <a:lnTo>
                    <a:pt x="168" y="217"/>
                  </a:lnTo>
                  <a:lnTo>
                    <a:pt x="170" y="215"/>
                  </a:lnTo>
                  <a:lnTo>
                    <a:pt x="170" y="215"/>
                  </a:lnTo>
                  <a:lnTo>
                    <a:pt x="170" y="213"/>
                  </a:lnTo>
                  <a:lnTo>
                    <a:pt x="170" y="210"/>
                  </a:lnTo>
                  <a:lnTo>
                    <a:pt x="168" y="205"/>
                  </a:lnTo>
                  <a:lnTo>
                    <a:pt x="168" y="198"/>
                  </a:lnTo>
                  <a:lnTo>
                    <a:pt x="173" y="194"/>
                  </a:lnTo>
                  <a:lnTo>
                    <a:pt x="175" y="194"/>
                  </a:lnTo>
                  <a:lnTo>
                    <a:pt x="180" y="189"/>
                  </a:lnTo>
                  <a:lnTo>
                    <a:pt x="185" y="187"/>
                  </a:lnTo>
                  <a:lnTo>
                    <a:pt x="187" y="184"/>
                  </a:lnTo>
                  <a:lnTo>
                    <a:pt x="187" y="184"/>
                  </a:lnTo>
                  <a:lnTo>
                    <a:pt x="192" y="182"/>
                  </a:lnTo>
                  <a:lnTo>
                    <a:pt x="194" y="182"/>
                  </a:lnTo>
                  <a:lnTo>
                    <a:pt x="199" y="182"/>
                  </a:lnTo>
                  <a:lnTo>
                    <a:pt x="199" y="179"/>
                  </a:lnTo>
                  <a:lnTo>
                    <a:pt x="201" y="172"/>
                  </a:lnTo>
                  <a:lnTo>
                    <a:pt x="201" y="170"/>
                  </a:lnTo>
                  <a:lnTo>
                    <a:pt x="203" y="165"/>
                  </a:lnTo>
                  <a:lnTo>
                    <a:pt x="203" y="165"/>
                  </a:lnTo>
                  <a:lnTo>
                    <a:pt x="206" y="158"/>
                  </a:lnTo>
                  <a:lnTo>
                    <a:pt x="208" y="158"/>
                  </a:lnTo>
                  <a:lnTo>
                    <a:pt x="211" y="158"/>
                  </a:lnTo>
                  <a:lnTo>
                    <a:pt x="213" y="156"/>
                  </a:lnTo>
                  <a:lnTo>
                    <a:pt x="218" y="149"/>
                  </a:lnTo>
                  <a:lnTo>
                    <a:pt x="218" y="142"/>
                  </a:lnTo>
                  <a:lnTo>
                    <a:pt x="220" y="142"/>
                  </a:lnTo>
                  <a:lnTo>
                    <a:pt x="220" y="137"/>
                  </a:lnTo>
                  <a:lnTo>
                    <a:pt x="220" y="132"/>
                  </a:lnTo>
                  <a:lnTo>
                    <a:pt x="220" y="130"/>
                  </a:lnTo>
                  <a:lnTo>
                    <a:pt x="218" y="127"/>
                  </a:lnTo>
                  <a:lnTo>
                    <a:pt x="218" y="125"/>
                  </a:lnTo>
                  <a:lnTo>
                    <a:pt x="220" y="125"/>
                  </a:lnTo>
                  <a:lnTo>
                    <a:pt x="222" y="123"/>
                  </a:lnTo>
                  <a:lnTo>
                    <a:pt x="227" y="120"/>
                  </a:lnTo>
                  <a:lnTo>
                    <a:pt x="230" y="118"/>
                  </a:lnTo>
                  <a:lnTo>
                    <a:pt x="232" y="120"/>
                  </a:lnTo>
                  <a:lnTo>
                    <a:pt x="234" y="120"/>
                  </a:lnTo>
                  <a:lnTo>
                    <a:pt x="234" y="120"/>
                  </a:lnTo>
                  <a:lnTo>
                    <a:pt x="237" y="118"/>
                  </a:lnTo>
                  <a:lnTo>
                    <a:pt x="237" y="118"/>
                  </a:lnTo>
                  <a:lnTo>
                    <a:pt x="237" y="113"/>
                  </a:lnTo>
                  <a:lnTo>
                    <a:pt x="239" y="111"/>
                  </a:lnTo>
                  <a:lnTo>
                    <a:pt x="241" y="111"/>
                  </a:lnTo>
                  <a:lnTo>
                    <a:pt x="248" y="108"/>
                  </a:lnTo>
                  <a:lnTo>
                    <a:pt x="251" y="108"/>
                  </a:lnTo>
                  <a:lnTo>
                    <a:pt x="253" y="108"/>
                  </a:lnTo>
                  <a:lnTo>
                    <a:pt x="256" y="108"/>
                  </a:lnTo>
                  <a:lnTo>
                    <a:pt x="256" y="108"/>
                  </a:lnTo>
                  <a:lnTo>
                    <a:pt x="265" y="106"/>
                  </a:lnTo>
                  <a:lnTo>
                    <a:pt x="267" y="104"/>
                  </a:lnTo>
                  <a:lnTo>
                    <a:pt x="267" y="101"/>
                  </a:lnTo>
                  <a:lnTo>
                    <a:pt x="267" y="99"/>
                  </a:lnTo>
                  <a:lnTo>
                    <a:pt x="270" y="97"/>
                  </a:lnTo>
                  <a:lnTo>
                    <a:pt x="277" y="97"/>
                  </a:lnTo>
                  <a:lnTo>
                    <a:pt x="279" y="99"/>
                  </a:lnTo>
                  <a:lnTo>
                    <a:pt x="279" y="101"/>
                  </a:lnTo>
                  <a:lnTo>
                    <a:pt x="286" y="99"/>
                  </a:lnTo>
                  <a:lnTo>
                    <a:pt x="291" y="99"/>
                  </a:lnTo>
                  <a:lnTo>
                    <a:pt x="293" y="97"/>
                  </a:lnTo>
                  <a:lnTo>
                    <a:pt x="296" y="94"/>
                  </a:lnTo>
                  <a:lnTo>
                    <a:pt x="298" y="92"/>
                  </a:lnTo>
                  <a:lnTo>
                    <a:pt x="301" y="87"/>
                  </a:lnTo>
                  <a:lnTo>
                    <a:pt x="301" y="85"/>
                  </a:lnTo>
                  <a:lnTo>
                    <a:pt x="301" y="85"/>
                  </a:lnTo>
                  <a:lnTo>
                    <a:pt x="305" y="82"/>
                  </a:lnTo>
                  <a:lnTo>
                    <a:pt x="310" y="85"/>
                  </a:lnTo>
                  <a:lnTo>
                    <a:pt x="312" y="85"/>
                  </a:lnTo>
                  <a:lnTo>
                    <a:pt x="312" y="82"/>
                  </a:lnTo>
                  <a:lnTo>
                    <a:pt x="312" y="82"/>
                  </a:lnTo>
                  <a:lnTo>
                    <a:pt x="317" y="82"/>
                  </a:lnTo>
                  <a:lnTo>
                    <a:pt x="317" y="82"/>
                  </a:lnTo>
                  <a:lnTo>
                    <a:pt x="320" y="85"/>
                  </a:lnTo>
                  <a:lnTo>
                    <a:pt x="320" y="85"/>
                  </a:lnTo>
                  <a:lnTo>
                    <a:pt x="320" y="82"/>
                  </a:lnTo>
                  <a:lnTo>
                    <a:pt x="322" y="82"/>
                  </a:lnTo>
                  <a:lnTo>
                    <a:pt x="322" y="75"/>
                  </a:lnTo>
                  <a:lnTo>
                    <a:pt x="320" y="73"/>
                  </a:lnTo>
                  <a:lnTo>
                    <a:pt x="320" y="68"/>
                  </a:lnTo>
                  <a:lnTo>
                    <a:pt x="320" y="59"/>
                  </a:lnTo>
                  <a:lnTo>
                    <a:pt x="322" y="56"/>
                  </a:lnTo>
                  <a:lnTo>
                    <a:pt x="322" y="54"/>
                  </a:lnTo>
                  <a:lnTo>
                    <a:pt x="324" y="54"/>
                  </a:lnTo>
                  <a:lnTo>
                    <a:pt x="331" y="47"/>
                  </a:lnTo>
                  <a:lnTo>
                    <a:pt x="334" y="47"/>
                  </a:lnTo>
                  <a:lnTo>
                    <a:pt x="334" y="49"/>
                  </a:lnTo>
                  <a:lnTo>
                    <a:pt x="331" y="54"/>
                  </a:lnTo>
                  <a:lnTo>
                    <a:pt x="334" y="54"/>
                  </a:lnTo>
                  <a:lnTo>
                    <a:pt x="334" y="54"/>
                  </a:lnTo>
                  <a:lnTo>
                    <a:pt x="334" y="54"/>
                  </a:lnTo>
                  <a:lnTo>
                    <a:pt x="336" y="52"/>
                  </a:lnTo>
                  <a:lnTo>
                    <a:pt x="336" y="49"/>
                  </a:lnTo>
                  <a:lnTo>
                    <a:pt x="336" y="47"/>
                  </a:lnTo>
                  <a:lnTo>
                    <a:pt x="334" y="42"/>
                  </a:lnTo>
                  <a:lnTo>
                    <a:pt x="334" y="40"/>
                  </a:lnTo>
                  <a:lnTo>
                    <a:pt x="336" y="40"/>
                  </a:lnTo>
                  <a:lnTo>
                    <a:pt x="338" y="37"/>
                  </a:lnTo>
                  <a:lnTo>
                    <a:pt x="346" y="35"/>
                  </a:lnTo>
                  <a:lnTo>
                    <a:pt x="350" y="33"/>
                  </a:lnTo>
                  <a:lnTo>
                    <a:pt x="350" y="33"/>
                  </a:lnTo>
                  <a:lnTo>
                    <a:pt x="353" y="35"/>
                  </a:lnTo>
                  <a:lnTo>
                    <a:pt x="353" y="35"/>
                  </a:lnTo>
                  <a:lnTo>
                    <a:pt x="355" y="35"/>
                  </a:lnTo>
                  <a:lnTo>
                    <a:pt x="357" y="28"/>
                  </a:lnTo>
                  <a:lnTo>
                    <a:pt x="362" y="19"/>
                  </a:lnTo>
                  <a:lnTo>
                    <a:pt x="362" y="14"/>
                  </a:lnTo>
                  <a:lnTo>
                    <a:pt x="362" y="14"/>
                  </a:lnTo>
                  <a:lnTo>
                    <a:pt x="362" y="14"/>
                  </a:lnTo>
                  <a:lnTo>
                    <a:pt x="362" y="14"/>
                  </a:lnTo>
                  <a:lnTo>
                    <a:pt x="362" y="14"/>
                  </a:lnTo>
                  <a:lnTo>
                    <a:pt x="350" y="14"/>
                  </a:lnTo>
                  <a:lnTo>
                    <a:pt x="312" y="14"/>
                  </a:lnTo>
                  <a:lnTo>
                    <a:pt x="312" y="16"/>
                  </a:lnTo>
                  <a:lnTo>
                    <a:pt x="312" y="16"/>
                  </a:lnTo>
                  <a:lnTo>
                    <a:pt x="265" y="16"/>
                  </a:lnTo>
                  <a:lnTo>
                    <a:pt x="220" y="16"/>
                  </a:lnTo>
                  <a:lnTo>
                    <a:pt x="194" y="16"/>
                  </a:lnTo>
                  <a:lnTo>
                    <a:pt x="154" y="14"/>
                  </a:lnTo>
                  <a:lnTo>
                    <a:pt x="142" y="14"/>
                  </a:lnTo>
                  <a:lnTo>
                    <a:pt x="142" y="9"/>
                  </a:lnTo>
                  <a:lnTo>
                    <a:pt x="149" y="9"/>
                  </a:lnTo>
                  <a:lnTo>
                    <a:pt x="149" y="7"/>
                  </a:lnTo>
                  <a:lnTo>
                    <a:pt x="142" y="7"/>
                  </a:lnTo>
                  <a:lnTo>
                    <a:pt x="142" y="0"/>
                  </a:lnTo>
                  <a:lnTo>
                    <a:pt x="132" y="0"/>
                  </a:lnTo>
                  <a:lnTo>
                    <a:pt x="132" y="4"/>
                  </a:lnTo>
                  <a:lnTo>
                    <a:pt x="125" y="4"/>
                  </a:lnTo>
                  <a:lnTo>
                    <a:pt x="125" y="11"/>
                  </a:lnTo>
                  <a:lnTo>
                    <a:pt x="116" y="11"/>
                  </a:lnTo>
                  <a:lnTo>
                    <a:pt x="116" y="16"/>
                  </a:lnTo>
                  <a:lnTo>
                    <a:pt x="111" y="14"/>
                  </a:lnTo>
                  <a:lnTo>
                    <a:pt x="111" y="21"/>
                  </a:lnTo>
                  <a:lnTo>
                    <a:pt x="102" y="21"/>
                  </a:lnTo>
                  <a:lnTo>
                    <a:pt x="102" y="19"/>
                  </a:lnTo>
                  <a:lnTo>
                    <a:pt x="95" y="19"/>
                  </a:lnTo>
                  <a:lnTo>
                    <a:pt x="95" y="11"/>
                  </a:lnTo>
                  <a:lnTo>
                    <a:pt x="85" y="11"/>
                  </a:lnTo>
                  <a:lnTo>
                    <a:pt x="85" y="19"/>
                  </a:lnTo>
                  <a:lnTo>
                    <a:pt x="78" y="19"/>
                  </a:lnTo>
                  <a:lnTo>
                    <a:pt x="78" y="11"/>
                  </a:lnTo>
                  <a:lnTo>
                    <a:pt x="71" y="9"/>
                  </a:lnTo>
                  <a:lnTo>
                    <a:pt x="71" y="16"/>
                  </a:lnTo>
                  <a:lnTo>
                    <a:pt x="71" y="19"/>
                  </a:lnTo>
                  <a:lnTo>
                    <a:pt x="57" y="16"/>
                  </a:lnTo>
                  <a:lnTo>
                    <a:pt x="5" y="14"/>
                  </a:lnTo>
                  <a:lnTo>
                    <a:pt x="5" y="23"/>
                  </a:lnTo>
                  <a:lnTo>
                    <a:pt x="5" y="30"/>
                  </a:lnTo>
                  <a:lnTo>
                    <a:pt x="2" y="61"/>
                  </a:lnTo>
                  <a:lnTo>
                    <a:pt x="2" y="61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78"/>
                  </a:lnTo>
                  <a:lnTo>
                    <a:pt x="2" y="78"/>
                  </a:lnTo>
                  <a:lnTo>
                    <a:pt x="2" y="92"/>
                  </a:lnTo>
                  <a:lnTo>
                    <a:pt x="12" y="92"/>
                  </a:lnTo>
                  <a:lnTo>
                    <a:pt x="9" y="97"/>
                  </a:lnTo>
                  <a:lnTo>
                    <a:pt x="9" y="101"/>
                  </a:lnTo>
                  <a:lnTo>
                    <a:pt x="5" y="101"/>
                  </a:lnTo>
                  <a:lnTo>
                    <a:pt x="5" y="101"/>
                  </a:lnTo>
                  <a:lnTo>
                    <a:pt x="2" y="106"/>
                  </a:lnTo>
                  <a:lnTo>
                    <a:pt x="2" y="106"/>
                  </a:lnTo>
                  <a:lnTo>
                    <a:pt x="2" y="108"/>
                  </a:lnTo>
                  <a:lnTo>
                    <a:pt x="2" y="108"/>
                  </a:lnTo>
                  <a:lnTo>
                    <a:pt x="2" y="118"/>
                  </a:lnTo>
                  <a:lnTo>
                    <a:pt x="0" y="118"/>
                  </a:lnTo>
                  <a:lnTo>
                    <a:pt x="0" y="127"/>
                  </a:lnTo>
                  <a:lnTo>
                    <a:pt x="0" y="130"/>
                  </a:lnTo>
                  <a:lnTo>
                    <a:pt x="0" y="163"/>
                  </a:lnTo>
                  <a:lnTo>
                    <a:pt x="2" y="163"/>
                  </a:lnTo>
                  <a:lnTo>
                    <a:pt x="5" y="163"/>
                  </a:lnTo>
                  <a:lnTo>
                    <a:pt x="7" y="163"/>
                  </a:lnTo>
                  <a:lnTo>
                    <a:pt x="7" y="163"/>
                  </a:lnTo>
                  <a:lnTo>
                    <a:pt x="26" y="163"/>
                  </a:lnTo>
                  <a:lnTo>
                    <a:pt x="31" y="163"/>
                  </a:lnTo>
                  <a:lnTo>
                    <a:pt x="35" y="163"/>
                  </a:lnTo>
                  <a:lnTo>
                    <a:pt x="45" y="163"/>
                  </a:lnTo>
                  <a:lnTo>
                    <a:pt x="54" y="165"/>
                  </a:lnTo>
                  <a:lnTo>
                    <a:pt x="61" y="165"/>
                  </a:lnTo>
                  <a:lnTo>
                    <a:pt x="76" y="165"/>
                  </a:lnTo>
                  <a:lnTo>
                    <a:pt x="73" y="179"/>
                  </a:lnTo>
                  <a:lnTo>
                    <a:pt x="73" y="189"/>
                  </a:lnTo>
                  <a:lnTo>
                    <a:pt x="73" y="191"/>
                  </a:lnTo>
                  <a:lnTo>
                    <a:pt x="73" y="196"/>
                  </a:lnTo>
                  <a:lnTo>
                    <a:pt x="73" y="220"/>
                  </a:lnTo>
                  <a:lnTo>
                    <a:pt x="73" y="227"/>
                  </a:lnTo>
                  <a:lnTo>
                    <a:pt x="71" y="234"/>
                  </a:lnTo>
                  <a:lnTo>
                    <a:pt x="71" y="239"/>
                  </a:lnTo>
                  <a:lnTo>
                    <a:pt x="71" y="250"/>
                  </a:lnTo>
                  <a:lnTo>
                    <a:pt x="71" y="250"/>
                  </a:lnTo>
                  <a:lnTo>
                    <a:pt x="71" y="276"/>
                  </a:lnTo>
                  <a:lnTo>
                    <a:pt x="69" y="314"/>
                  </a:lnTo>
                  <a:lnTo>
                    <a:pt x="85" y="314"/>
                  </a:lnTo>
                  <a:lnTo>
                    <a:pt x="92" y="314"/>
                  </a:lnTo>
                  <a:lnTo>
                    <a:pt x="95" y="314"/>
                  </a:lnTo>
                  <a:lnTo>
                    <a:pt x="97" y="310"/>
                  </a:lnTo>
                  <a:lnTo>
                    <a:pt x="97" y="307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3" name="Freeform 125"/>
            <p:cNvSpPr>
              <a:spLocks/>
            </p:cNvSpPr>
            <p:nvPr/>
          </p:nvSpPr>
          <p:spPr bwMode="auto">
            <a:xfrm>
              <a:off x="2343568" y="6019216"/>
              <a:ext cx="588963" cy="488950"/>
            </a:xfrm>
            <a:custGeom>
              <a:avLst/>
              <a:gdLst>
                <a:gd name="T0" fmla="*/ 357 w 371"/>
                <a:gd name="T1" fmla="*/ 284 h 308"/>
                <a:gd name="T2" fmla="*/ 367 w 371"/>
                <a:gd name="T3" fmla="*/ 246 h 308"/>
                <a:gd name="T4" fmla="*/ 367 w 371"/>
                <a:gd name="T5" fmla="*/ 197 h 308"/>
                <a:gd name="T6" fmla="*/ 369 w 371"/>
                <a:gd name="T7" fmla="*/ 126 h 308"/>
                <a:gd name="T8" fmla="*/ 369 w 371"/>
                <a:gd name="T9" fmla="*/ 93 h 308"/>
                <a:gd name="T10" fmla="*/ 369 w 371"/>
                <a:gd name="T11" fmla="*/ 69 h 308"/>
                <a:gd name="T12" fmla="*/ 371 w 371"/>
                <a:gd name="T13" fmla="*/ 0 h 308"/>
                <a:gd name="T14" fmla="*/ 284 w 371"/>
                <a:gd name="T15" fmla="*/ 0 h 308"/>
                <a:gd name="T16" fmla="*/ 267 w 371"/>
                <a:gd name="T17" fmla="*/ 3 h 308"/>
                <a:gd name="T18" fmla="*/ 258 w 371"/>
                <a:gd name="T19" fmla="*/ 24 h 308"/>
                <a:gd name="T20" fmla="*/ 251 w 371"/>
                <a:gd name="T21" fmla="*/ 24 h 308"/>
                <a:gd name="T22" fmla="*/ 239 w 371"/>
                <a:gd name="T23" fmla="*/ 31 h 308"/>
                <a:gd name="T24" fmla="*/ 239 w 371"/>
                <a:gd name="T25" fmla="*/ 43 h 308"/>
                <a:gd name="T26" fmla="*/ 239 w 371"/>
                <a:gd name="T27" fmla="*/ 38 h 308"/>
                <a:gd name="T28" fmla="*/ 227 w 371"/>
                <a:gd name="T29" fmla="*/ 43 h 308"/>
                <a:gd name="T30" fmla="*/ 225 w 371"/>
                <a:gd name="T31" fmla="*/ 62 h 308"/>
                <a:gd name="T32" fmla="*/ 225 w 371"/>
                <a:gd name="T33" fmla="*/ 74 h 308"/>
                <a:gd name="T34" fmla="*/ 217 w 371"/>
                <a:gd name="T35" fmla="*/ 71 h 308"/>
                <a:gd name="T36" fmla="*/ 210 w 371"/>
                <a:gd name="T37" fmla="*/ 71 h 308"/>
                <a:gd name="T38" fmla="*/ 203 w 371"/>
                <a:gd name="T39" fmla="*/ 81 h 308"/>
                <a:gd name="T40" fmla="*/ 191 w 371"/>
                <a:gd name="T41" fmla="*/ 88 h 308"/>
                <a:gd name="T42" fmla="*/ 175 w 371"/>
                <a:gd name="T43" fmla="*/ 86 h 308"/>
                <a:gd name="T44" fmla="*/ 170 w 371"/>
                <a:gd name="T45" fmla="*/ 95 h 308"/>
                <a:gd name="T46" fmla="*/ 156 w 371"/>
                <a:gd name="T47" fmla="*/ 97 h 308"/>
                <a:gd name="T48" fmla="*/ 142 w 371"/>
                <a:gd name="T49" fmla="*/ 102 h 308"/>
                <a:gd name="T50" fmla="*/ 139 w 371"/>
                <a:gd name="T51" fmla="*/ 109 h 308"/>
                <a:gd name="T52" fmla="*/ 127 w 371"/>
                <a:gd name="T53" fmla="*/ 112 h 308"/>
                <a:gd name="T54" fmla="*/ 125 w 371"/>
                <a:gd name="T55" fmla="*/ 119 h 308"/>
                <a:gd name="T56" fmla="*/ 123 w 371"/>
                <a:gd name="T57" fmla="*/ 131 h 308"/>
                <a:gd name="T58" fmla="*/ 113 w 371"/>
                <a:gd name="T59" fmla="*/ 147 h 308"/>
                <a:gd name="T60" fmla="*/ 106 w 371"/>
                <a:gd name="T61" fmla="*/ 159 h 308"/>
                <a:gd name="T62" fmla="*/ 99 w 371"/>
                <a:gd name="T63" fmla="*/ 171 h 308"/>
                <a:gd name="T64" fmla="*/ 90 w 371"/>
                <a:gd name="T65" fmla="*/ 176 h 308"/>
                <a:gd name="T66" fmla="*/ 73 w 371"/>
                <a:gd name="T67" fmla="*/ 187 h 308"/>
                <a:gd name="T68" fmla="*/ 75 w 371"/>
                <a:gd name="T69" fmla="*/ 204 h 308"/>
                <a:gd name="T70" fmla="*/ 71 w 371"/>
                <a:gd name="T71" fmla="*/ 209 h 308"/>
                <a:gd name="T72" fmla="*/ 66 w 371"/>
                <a:gd name="T73" fmla="*/ 213 h 308"/>
                <a:gd name="T74" fmla="*/ 66 w 371"/>
                <a:gd name="T75" fmla="*/ 211 h 308"/>
                <a:gd name="T76" fmla="*/ 64 w 371"/>
                <a:gd name="T77" fmla="*/ 206 h 308"/>
                <a:gd name="T78" fmla="*/ 59 w 371"/>
                <a:gd name="T79" fmla="*/ 211 h 308"/>
                <a:gd name="T80" fmla="*/ 49 w 371"/>
                <a:gd name="T81" fmla="*/ 218 h 308"/>
                <a:gd name="T82" fmla="*/ 35 w 371"/>
                <a:gd name="T83" fmla="*/ 230 h 308"/>
                <a:gd name="T84" fmla="*/ 26 w 371"/>
                <a:gd name="T85" fmla="*/ 230 h 308"/>
                <a:gd name="T86" fmla="*/ 23 w 371"/>
                <a:gd name="T87" fmla="*/ 237 h 308"/>
                <a:gd name="T88" fmla="*/ 19 w 371"/>
                <a:gd name="T89" fmla="*/ 242 h 308"/>
                <a:gd name="T90" fmla="*/ 19 w 371"/>
                <a:gd name="T91" fmla="*/ 254 h 308"/>
                <a:gd name="T92" fmla="*/ 9 w 371"/>
                <a:gd name="T93" fmla="*/ 258 h 308"/>
                <a:gd name="T94" fmla="*/ 4 w 371"/>
                <a:gd name="T95" fmla="*/ 268 h 308"/>
                <a:gd name="T96" fmla="*/ 2 w 371"/>
                <a:gd name="T97" fmla="*/ 277 h 308"/>
                <a:gd name="T98" fmla="*/ 2 w 371"/>
                <a:gd name="T99" fmla="*/ 296 h 308"/>
                <a:gd name="T100" fmla="*/ 0 w 371"/>
                <a:gd name="T101" fmla="*/ 303 h 308"/>
                <a:gd name="T102" fmla="*/ 90 w 371"/>
                <a:gd name="T103" fmla="*/ 306 h 308"/>
                <a:gd name="T104" fmla="*/ 187 w 371"/>
                <a:gd name="T105" fmla="*/ 306 h 308"/>
                <a:gd name="T106" fmla="*/ 274 w 371"/>
                <a:gd name="T107" fmla="*/ 308 h 308"/>
                <a:gd name="T108" fmla="*/ 305 w 371"/>
                <a:gd name="T109" fmla="*/ 308 h 308"/>
                <a:gd name="T110" fmla="*/ 338 w 371"/>
                <a:gd name="T111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71" h="308">
                  <a:moveTo>
                    <a:pt x="364" y="287"/>
                  </a:moveTo>
                  <a:lnTo>
                    <a:pt x="357" y="287"/>
                  </a:lnTo>
                  <a:lnTo>
                    <a:pt x="357" y="287"/>
                  </a:lnTo>
                  <a:lnTo>
                    <a:pt x="357" y="284"/>
                  </a:lnTo>
                  <a:lnTo>
                    <a:pt x="359" y="280"/>
                  </a:lnTo>
                  <a:lnTo>
                    <a:pt x="364" y="280"/>
                  </a:lnTo>
                  <a:lnTo>
                    <a:pt x="367" y="251"/>
                  </a:lnTo>
                  <a:lnTo>
                    <a:pt x="367" y="246"/>
                  </a:lnTo>
                  <a:lnTo>
                    <a:pt x="367" y="230"/>
                  </a:lnTo>
                  <a:lnTo>
                    <a:pt x="367" y="223"/>
                  </a:lnTo>
                  <a:lnTo>
                    <a:pt x="367" y="220"/>
                  </a:lnTo>
                  <a:lnTo>
                    <a:pt x="367" y="197"/>
                  </a:lnTo>
                  <a:lnTo>
                    <a:pt x="367" y="187"/>
                  </a:lnTo>
                  <a:lnTo>
                    <a:pt x="367" y="187"/>
                  </a:lnTo>
                  <a:lnTo>
                    <a:pt x="367" y="154"/>
                  </a:lnTo>
                  <a:lnTo>
                    <a:pt x="369" y="126"/>
                  </a:lnTo>
                  <a:lnTo>
                    <a:pt x="369" y="121"/>
                  </a:lnTo>
                  <a:lnTo>
                    <a:pt x="369" y="114"/>
                  </a:lnTo>
                  <a:lnTo>
                    <a:pt x="369" y="100"/>
                  </a:lnTo>
                  <a:lnTo>
                    <a:pt x="369" y="93"/>
                  </a:lnTo>
                  <a:lnTo>
                    <a:pt x="369" y="90"/>
                  </a:lnTo>
                  <a:lnTo>
                    <a:pt x="369" y="83"/>
                  </a:lnTo>
                  <a:lnTo>
                    <a:pt x="369" y="81"/>
                  </a:lnTo>
                  <a:lnTo>
                    <a:pt x="369" y="69"/>
                  </a:lnTo>
                  <a:lnTo>
                    <a:pt x="369" y="62"/>
                  </a:lnTo>
                  <a:lnTo>
                    <a:pt x="371" y="38"/>
                  </a:lnTo>
                  <a:lnTo>
                    <a:pt x="371" y="24"/>
                  </a:lnTo>
                  <a:lnTo>
                    <a:pt x="371" y="0"/>
                  </a:lnTo>
                  <a:lnTo>
                    <a:pt x="369" y="0"/>
                  </a:lnTo>
                  <a:lnTo>
                    <a:pt x="355" y="0"/>
                  </a:lnTo>
                  <a:lnTo>
                    <a:pt x="286" y="0"/>
                  </a:lnTo>
                  <a:lnTo>
                    <a:pt x="284" y="0"/>
                  </a:lnTo>
                  <a:lnTo>
                    <a:pt x="270" y="0"/>
                  </a:lnTo>
                  <a:lnTo>
                    <a:pt x="267" y="3"/>
                  </a:lnTo>
                  <a:lnTo>
                    <a:pt x="267" y="3"/>
                  </a:lnTo>
                  <a:lnTo>
                    <a:pt x="267" y="3"/>
                  </a:lnTo>
                  <a:lnTo>
                    <a:pt x="267" y="8"/>
                  </a:lnTo>
                  <a:lnTo>
                    <a:pt x="262" y="17"/>
                  </a:lnTo>
                  <a:lnTo>
                    <a:pt x="260" y="24"/>
                  </a:lnTo>
                  <a:lnTo>
                    <a:pt x="258" y="24"/>
                  </a:lnTo>
                  <a:lnTo>
                    <a:pt x="258" y="24"/>
                  </a:lnTo>
                  <a:lnTo>
                    <a:pt x="255" y="22"/>
                  </a:lnTo>
                  <a:lnTo>
                    <a:pt x="255" y="22"/>
                  </a:lnTo>
                  <a:lnTo>
                    <a:pt x="251" y="24"/>
                  </a:lnTo>
                  <a:lnTo>
                    <a:pt x="243" y="26"/>
                  </a:lnTo>
                  <a:lnTo>
                    <a:pt x="241" y="29"/>
                  </a:lnTo>
                  <a:lnTo>
                    <a:pt x="239" y="29"/>
                  </a:lnTo>
                  <a:lnTo>
                    <a:pt x="239" y="31"/>
                  </a:lnTo>
                  <a:lnTo>
                    <a:pt x="241" y="36"/>
                  </a:lnTo>
                  <a:lnTo>
                    <a:pt x="241" y="38"/>
                  </a:lnTo>
                  <a:lnTo>
                    <a:pt x="241" y="41"/>
                  </a:lnTo>
                  <a:lnTo>
                    <a:pt x="239" y="43"/>
                  </a:lnTo>
                  <a:lnTo>
                    <a:pt x="239" y="43"/>
                  </a:lnTo>
                  <a:lnTo>
                    <a:pt x="239" y="43"/>
                  </a:lnTo>
                  <a:lnTo>
                    <a:pt x="236" y="43"/>
                  </a:lnTo>
                  <a:lnTo>
                    <a:pt x="239" y="38"/>
                  </a:lnTo>
                  <a:lnTo>
                    <a:pt x="239" y="36"/>
                  </a:lnTo>
                  <a:lnTo>
                    <a:pt x="236" y="36"/>
                  </a:lnTo>
                  <a:lnTo>
                    <a:pt x="229" y="43"/>
                  </a:lnTo>
                  <a:lnTo>
                    <a:pt x="227" y="43"/>
                  </a:lnTo>
                  <a:lnTo>
                    <a:pt x="227" y="45"/>
                  </a:lnTo>
                  <a:lnTo>
                    <a:pt x="225" y="48"/>
                  </a:lnTo>
                  <a:lnTo>
                    <a:pt x="225" y="57"/>
                  </a:lnTo>
                  <a:lnTo>
                    <a:pt x="225" y="62"/>
                  </a:lnTo>
                  <a:lnTo>
                    <a:pt x="227" y="64"/>
                  </a:lnTo>
                  <a:lnTo>
                    <a:pt x="227" y="71"/>
                  </a:lnTo>
                  <a:lnTo>
                    <a:pt x="225" y="71"/>
                  </a:lnTo>
                  <a:lnTo>
                    <a:pt x="225" y="74"/>
                  </a:lnTo>
                  <a:lnTo>
                    <a:pt x="225" y="74"/>
                  </a:lnTo>
                  <a:lnTo>
                    <a:pt x="222" y="71"/>
                  </a:lnTo>
                  <a:lnTo>
                    <a:pt x="222" y="71"/>
                  </a:lnTo>
                  <a:lnTo>
                    <a:pt x="217" y="71"/>
                  </a:lnTo>
                  <a:lnTo>
                    <a:pt x="217" y="71"/>
                  </a:lnTo>
                  <a:lnTo>
                    <a:pt x="217" y="74"/>
                  </a:lnTo>
                  <a:lnTo>
                    <a:pt x="215" y="74"/>
                  </a:lnTo>
                  <a:lnTo>
                    <a:pt x="210" y="71"/>
                  </a:lnTo>
                  <a:lnTo>
                    <a:pt x="206" y="74"/>
                  </a:lnTo>
                  <a:lnTo>
                    <a:pt x="206" y="74"/>
                  </a:lnTo>
                  <a:lnTo>
                    <a:pt x="206" y="76"/>
                  </a:lnTo>
                  <a:lnTo>
                    <a:pt x="203" y="81"/>
                  </a:lnTo>
                  <a:lnTo>
                    <a:pt x="201" y="83"/>
                  </a:lnTo>
                  <a:lnTo>
                    <a:pt x="198" y="86"/>
                  </a:lnTo>
                  <a:lnTo>
                    <a:pt x="196" y="88"/>
                  </a:lnTo>
                  <a:lnTo>
                    <a:pt x="191" y="88"/>
                  </a:lnTo>
                  <a:lnTo>
                    <a:pt x="184" y="90"/>
                  </a:lnTo>
                  <a:lnTo>
                    <a:pt x="184" y="88"/>
                  </a:lnTo>
                  <a:lnTo>
                    <a:pt x="182" y="86"/>
                  </a:lnTo>
                  <a:lnTo>
                    <a:pt x="175" y="86"/>
                  </a:lnTo>
                  <a:lnTo>
                    <a:pt x="172" y="88"/>
                  </a:lnTo>
                  <a:lnTo>
                    <a:pt x="172" y="90"/>
                  </a:lnTo>
                  <a:lnTo>
                    <a:pt x="172" y="93"/>
                  </a:lnTo>
                  <a:lnTo>
                    <a:pt x="170" y="95"/>
                  </a:lnTo>
                  <a:lnTo>
                    <a:pt x="161" y="97"/>
                  </a:lnTo>
                  <a:lnTo>
                    <a:pt x="161" y="97"/>
                  </a:lnTo>
                  <a:lnTo>
                    <a:pt x="158" y="97"/>
                  </a:lnTo>
                  <a:lnTo>
                    <a:pt x="156" y="97"/>
                  </a:lnTo>
                  <a:lnTo>
                    <a:pt x="153" y="97"/>
                  </a:lnTo>
                  <a:lnTo>
                    <a:pt x="146" y="100"/>
                  </a:lnTo>
                  <a:lnTo>
                    <a:pt x="144" y="100"/>
                  </a:lnTo>
                  <a:lnTo>
                    <a:pt x="142" y="102"/>
                  </a:lnTo>
                  <a:lnTo>
                    <a:pt x="142" y="107"/>
                  </a:lnTo>
                  <a:lnTo>
                    <a:pt x="142" y="107"/>
                  </a:lnTo>
                  <a:lnTo>
                    <a:pt x="139" y="109"/>
                  </a:lnTo>
                  <a:lnTo>
                    <a:pt x="139" y="109"/>
                  </a:lnTo>
                  <a:lnTo>
                    <a:pt x="137" y="109"/>
                  </a:lnTo>
                  <a:lnTo>
                    <a:pt x="135" y="107"/>
                  </a:lnTo>
                  <a:lnTo>
                    <a:pt x="132" y="109"/>
                  </a:lnTo>
                  <a:lnTo>
                    <a:pt x="127" y="112"/>
                  </a:lnTo>
                  <a:lnTo>
                    <a:pt x="125" y="114"/>
                  </a:lnTo>
                  <a:lnTo>
                    <a:pt x="123" y="114"/>
                  </a:lnTo>
                  <a:lnTo>
                    <a:pt x="123" y="116"/>
                  </a:lnTo>
                  <a:lnTo>
                    <a:pt x="125" y="119"/>
                  </a:lnTo>
                  <a:lnTo>
                    <a:pt x="125" y="121"/>
                  </a:lnTo>
                  <a:lnTo>
                    <a:pt x="125" y="126"/>
                  </a:lnTo>
                  <a:lnTo>
                    <a:pt x="125" y="131"/>
                  </a:lnTo>
                  <a:lnTo>
                    <a:pt x="123" y="131"/>
                  </a:lnTo>
                  <a:lnTo>
                    <a:pt x="123" y="138"/>
                  </a:lnTo>
                  <a:lnTo>
                    <a:pt x="118" y="145"/>
                  </a:lnTo>
                  <a:lnTo>
                    <a:pt x="116" y="147"/>
                  </a:lnTo>
                  <a:lnTo>
                    <a:pt x="113" y="147"/>
                  </a:lnTo>
                  <a:lnTo>
                    <a:pt x="111" y="147"/>
                  </a:lnTo>
                  <a:lnTo>
                    <a:pt x="108" y="154"/>
                  </a:lnTo>
                  <a:lnTo>
                    <a:pt x="108" y="154"/>
                  </a:lnTo>
                  <a:lnTo>
                    <a:pt x="106" y="159"/>
                  </a:lnTo>
                  <a:lnTo>
                    <a:pt x="106" y="161"/>
                  </a:lnTo>
                  <a:lnTo>
                    <a:pt x="104" y="168"/>
                  </a:lnTo>
                  <a:lnTo>
                    <a:pt x="104" y="171"/>
                  </a:lnTo>
                  <a:lnTo>
                    <a:pt x="99" y="171"/>
                  </a:lnTo>
                  <a:lnTo>
                    <a:pt x="97" y="171"/>
                  </a:lnTo>
                  <a:lnTo>
                    <a:pt x="92" y="173"/>
                  </a:lnTo>
                  <a:lnTo>
                    <a:pt x="92" y="173"/>
                  </a:lnTo>
                  <a:lnTo>
                    <a:pt x="90" y="176"/>
                  </a:lnTo>
                  <a:lnTo>
                    <a:pt x="85" y="178"/>
                  </a:lnTo>
                  <a:lnTo>
                    <a:pt x="80" y="183"/>
                  </a:lnTo>
                  <a:lnTo>
                    <a:pt x="78" y="183"/>
                  </a:lnTo>
                  <a:lnTo>
                    <a:pt x="73" y="187"/>
                  </a:lnTo>
                  <a:lnTo>
                    <a:pt x="73" y="194"/>
                  </a:lnTo>
                  <a:lnTo>
                    <a:pt x="75" y="199"/>
                  </a:lnTo>
                  <a:lnTo>
                    <a:pt x="75" y="202"/>
                  </a:lnTo>
                  <a:lnTo>
                    <a:pt x="75" y="204"/>
                  </a:lnTo>
                  <a:lnTo>
                    <a:pt x="75" y="204"/>
                  </a:lnTo>
                  <a:lnTo>
                    <a:pt x="73" y="206"/>
                  </a:lnTo>
                  <a:lnTo>
                    <a:pt x="73" y="209"/>
                  </a:lnTo>
                  <a:lnTo>
                    <a:pt x="71" y="209"/>
                  </a:lnTo>
                  <a:lnTo>
                    <a:pt x="71" y="211"/>
                  </a:lnTo>
                  <a:lnTo>
                    <a:pt x="68" y="211"/>
                  </a:lnTo>
                  <a:lnTo>
                    <a:pt x="68" y="213"/>
                  </a:lnTo>
                  <a:lnTo>
                    <a:pt x="66" y="213"/>
                  </a:lnTo>
                  <a:lnTo>
                    <a:pt x="66" y="216"/>
                  </a:lnTo>
                  <a:lnTo>
                    <a:pt x="64" y="213"/>
                  </a:lnTo>
                  <a:lnTo>
                    <a:pt x="64" y="213"/>
                  </a:lnTo>
                  <a:lnTo>
                    <a:pt x="66" y="211"/>
                  </a:lnTo>
                  <a:lnTo>
                    <a:pt x="66" y="209"/>
                  </a:lnTo>
                  <a:lnTo>
                    <a:pt x="66" y="206"/>
                  </a:lnTo>
                  <a:lnTo>
                    <a:pt x="64" y="204"/>
                  </a:lnTo>
                  <a:lnTo>
                    <a:pt x="64" y="206"/>
                  </a:lnTo>
                  <a:lnTo>
                    <a:pt x="64" y="206"/>
                  </a:lnTo>
                  <a:lnTo>
                    <a:pt x="59" y="211"/>
                  </a:lnTo>
                  <a:lnTo>
                    <a:pt x="59" y="211"/>
                  </a:lnTo>
                  <a:lnTo>
                    <a:pt x="59" y="211"/>
                  </a:lnTo>
                  <a:lnTo>
                    <a:pt x="56" y="211"/>
                  </a:lnTo>
                  <a:lnTo>
                    <a:pt x="54" y="211"/>
                  </a:lnTo>
                  <a:lnTo>
                    <a:pt x="52" y="216"/>
                  </a:lnTo>
                  <a:lnTo>
                    <a:pt x="49" y="218"/>
                  </a:lnTo>
                  <a:lnTo>
                    <a:pt x="45" y="218"/>
                  </a:lnTo>
                  <a:lnTo>
                    <a:pt x="42" y="218"/>
                  </a:lnTo>
                  <a:lnTo>
                    <a:pt x="40" y="225"/>
                  </a:lnTo>
                  <a:lnTo>
                    <a:pt x="35" y="230"/>
                  </a:lnTo>
                  <a:lnTo>
                    <a:pt x="35" y="230"/>
                  </a:lnTo>
                  <a:lnTo>
                    <a:pt x="28" y="228"/>
                  </a:lnTo>
                  <a:lnTo>
                    <a:pt x="28" y="228"/>
                  </a:lnTo>
                  <a:lnTo>
                    <a:pt x="26" y="230"/>
                  </a:lnTo>
                  <a:lnTo>
                    <a:pt x="28" y="230"/>
                  </a:lnTo>
                  <a:lnTo>
                    <a:pt x="28" y="232"/>
                  </a:lnTo>
                  <a:lnTo>
                    <a:pt x="28" y="232"/>
                  </a:lnTo>
                  <a:lnTo>
                    <a:pt x="23" y="237"/>
                  </a:lnTo>
                  <a:lnTo>
                    <a:pt x="19" y="237"/>
                  </a:lnTo>
                  <a:lnTo>
                    <a:pt x="19" y="239"/>
                  </a:lnTo>
                  <a:lnTo>
                    <a:pt x="19" y="239"/>
                  </a:lnTo>
                  <a:lnTo>
                    <a:pt x="19" y="242"/>
                  </a:lnTo>
                  <a:lnTo>
                    <a:pt x="19" y="242"/>
                  </a:lnTo>
                  <a:lnTo>
                    <a:pt x="21" y="246"/>
                  </a:lnTo>
                  <a:lnTo>
                    <a:pt x="19" y="254"/>
                  </a:lnTo>
                  <a:lnTo>
                    <a:pt x="19" y="254"/>
                  </a:lnTo>
                  <a:lnTo>
                    <a:pt x="19" y="254"/>
                  </a:lnTo>
                  <a:lnTo>
                    <a:pt x="16" y="254"/>
                  </a:lnTo>
                  <a:lnTo>
                    <a:pt x="16" y="254"/>
                  </a:lnTo>
                  <a:lnTo>
                    <a:pt x="9" y="258"/>
                  </a:lnTo>
                  <a:lnTo>
                    <a:pt x="7" y="263"/>
                  </a:lnTo>
                  <a:lnTo>
                    <a:pt x="2" y="265"/>
                  </a:lnTo>
                  <a:lnTo>
                    <a:pt x="0" y="265"/>
                  </a:lnTo>
                  <a:lnTo>
                    <a:pt x="4" y="268"/>
                  </a:lnTo>
                  <a:lnTo>
                    <a:pt x="4" y="270"/>
                  </a:lnTo>
                  <a:lnTo>
                    <a:pt x="4" y="273"/>
                  </a:lnTo>
                  <a:lnTo>
                    <a:pt x="4" y="275"/>
                  </a:lnTo>
                  <a:lnTo>
                    <a:pt x="2" y="277"/>
                  </a:lnTo>
                  <a:lnTo>
                    <a:pt x="0" y="280"/>
                  </a:lnTo>
                  <a:lnTo>
                    <a:pt x="0" y="284"/>
                  </a:lnTo>
                  <a:lnTo>
                    <a:pt x="2" y="287"/>
                  </a:lnTo>
                  <a:lnTo>
                    <a:pt x="2" y="296"/>
                  </a:lnTo>
                  <a:lnTo>
                    <a:pt x="2" y="296"/>
                  </a:lnTo>
                  <a:lnTo>
                    <a:pt x="2" y="299"/>
                  </a:lnTo>
                  <a:lnTo>
                    <a:pt x="0" y="303"/>
                  </a:lnTo>
                  <a:lnTo>
                    <a:pt x="0" y="303"/>
                  </a:lnTo>
                  <a:lnTo>
                    <a:pt x="49" y="303"/>
                  </a:lnTo>
                  <a:lnTo>
                    <a:pt x="68" y="303"/>
                  </a:lnTo>
                  <a:lnTo>
                    <a:pt x="78" y="306"/>
                  </a:lnTo>
                  <a:lnTo>
                    <a:pt x="90" y="306"/>
                  </a:lnTo>
                  <a:lnTo>
                    <a:pt x="94" y="306"/>
                  </a:lnTo>
                  <a:lnTo>
                    <a:pt x="116" y="306"/>
                  </a:lnTo>
                  <a:lnTo>
                    <a:pt x="172" y="306"/>
                  </a:lnTo>
                  <a:lnTo>
                    <a:pt x="187" y="306"/>
                  </a:lnTo>
                  <a:lnTo>
                    <a:pt x="203" y="306"/>
                  </a:lnTo>
                  <a:lnTo>
                    <a:pt x="227" y="306"/>
                  </a:lnTo>
                  <a:lnTo>
                    <a:pt x="251" y="306"/>
                  </a:lnTo>
                  <a:lnTo>
                    <a:pt x="274" y="308"/>
                  </a:lnTo>
                  <a:lnTo>
                    <a:pt x="281" y="308"/>
                  </a:lnTo>
                  <a:lnTo>
                    <a:pt x="293" y="308"/>
                  </a:lnTo>
                  <a:lnTo>
                    <a:pt x="300" y="308"/>
                  </a:lnTo>
                  <a:lnTo>
                    <a:pt x="305" y="308"/>
                  </a:lnTo>
                  <a:lnTo>
                    <a:pt x="307" y="308"/>
                  </a:lnTo>
                  <a:lnTo>
                    <a:pt x="312" y="308"/>
                  </a:lnTo>
                  <a:lnTo>
                    <a:pt x="319" y="308"/>
                  </a:lnTo>
                  <a:lnTo>
                    <a:pt x="338" y="308"/>
                  </a:lnTo>
                  <a:lnTo>
                    <a:pt x="364" y="308"/>
                  </a:lnTo>
                  <a:lnTo>
                    <a:pt x="364" y="308"/>
                  </a:lnTo>
                  <a:lnTo>
                    <a:pt x="364" y="287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4" name="Freeform 126"/>
            <p:cNvSpPr>
              <a:spLocks/>
            </p:cNvSpPr>
            <p:nvPr/>
          </p:nvSpPr>
          <p:spPr bwMode="auto">
            <a:xfrm>
              <a:off x="1865731" y="6255754"/>
              <a:ext cx="447675" cy="255588"/>
            </a:xfrm>
            <a:custGeom>
              <a:avLst/>
              <a:gdLst>
                <a:gd name="T0" fmla="*/ 277 w 282"/>
                <a:gd name="T1" fmla="*/ 90 h 161"/>
                <a:gd name="T2" fmla="*/ 277 w 282"/>
                <a:gd name="T3" fmla="*/ 74 h 161"/>
                <a:gd name="T4" fmla="*/ 279 w 282"/>
                <a:gd name="T5" fmla="*/ 60 h 161"/>
                <a:gd name="T6" fmla="*/ 279 w 282"/>
                <a:gd name="T7" fmla="*/ 31 h 161"/>
                <a:gd name="T8" fmla="*/ 279 w 282"/>
                <a:gd name="T9" fmla="*/ 19 h 161"/>
                <a:gd name="T10" fmla="*/ 267 w 282"/>
                <a:gd name="T11" fmla="*/ 5 h 161"/>
                <a:gd name="T12" fmla="*/ 251 w 282"/>
                <a:gd name="T13" fmla="*/ 3 h 161"/>
                <a:gd name="T14" fmla="*/ 237 w 282"/>
                <a:gd name="T15" fmla="*/ 3 h 161"/>
                <a:gd name="T16" fmla="*/ 213 w 282"/>
                <a:gd name="T17" fmla="*/ 3 h 161"/>
                <a:gd name="T18" fmla="*/ 211 w 282"/>
                <a:gd name="T19" fmla="*/ 3 h 161"/>
                <a:gd name="T20" fmla="*/ 206 w 282"/>
                <a:gd name="T21" fmla="*/ 3 h 161"/>
                <a:gd name="T22" fmla="*/ 192 w 282"/>
                <a:gd name="T23" fmla="*/ 3 h 161"/>
                <a:gd name="T24" fmla="*/ 189 w 282"/>
                <a:gd name="T25" fmla="*/ 0 h 161"/>
                <a:gd name="T26" fmla="*/ 182 w 282"/>
                <a:gd name="T27" fmla="*/ 3 h 161"/>
                <a:gd name="T28" fmla="*/ 175 w 282"/>
                <a:gd name="T29" fmla="*/ 3 h 161"/>
                <a:gd name="T30" fmla="*/ 173 w 282"/>
                <a:gd name="T31" fmla="*/ 8 h 161"/>
                <a:gd name="T32" fmla="*/ 168 w 282"/>
                <a:gd name="T33" fmla="*/ 3 h 161"/>
                <a:gd name="T34" fmla="*/ 159 w 282"/>
                <a:gd name="T35" fmla="*/ 8 h 161"/>
                <a:gd name="T36" fmla="*/ 154 w 282"/>
                <a:gd name="T37" fmla="*/ 8 h 161"/>
                <a:gd name="T38" fmla="*/ 147 w 282"/>
                <a:gd name="T39" fmla="*/ 8 h 161"/>
                <a:gd name="T40" fmla="*/ 137 w 282"/>
                <a:gd name="T41" fmla="*/ 8 h 161"/>
                <a:gd name="T42" fmla="*/ 137 w 282"/>
                <a:gd name="T43" fmla="*/ 0 h 161"/>
                <a:gd name="T44" fmla="*/ 128 w 282"/>
                <a:gd name="T45" fmla="*/ 5 h 161"/>
                <a:gd name="T46" fmla="*/ 102 w 282"/>
                <a:gd name="T47" fmla="*/ 5 h 161"/>
                <a:gd name="T48" fmla="*/ 80 w 282"/>
                <a:gd name="T49" fmla="*/ 5 h 161"/>
                <a:gd name="T50" fmla="*/ 7 w 282"/>
                <a:gd name="T51" fmla="*/ 0 h 161"/>
                <a:gd name="T52" fmla="*/ 5 w 282"/>
                <a:gd name="T53" fmla="*/ 36 h 161"/>
                <a:gd name="T54" fmla="*/ 5 w 282"/>
                <a:gd name="T55" fmla="*/ 60 h 161"/>
                <a:gd name="T56" fmla="*/ 2 w 282"/>
                <a:gd name="T57" fmla="*/ 74 h 161"/>
                <a:gd name="T58" fmla="*/ 2 w 282"/>
                <a:gd name="T59" fmla="*/ 112 h 161"/>
                <a:gd name="T60" fmla="*/ 0 w 282"/>
                <a:gd name="T61" fmla="*/ 128 h 161"/>
                <a:gd name="T62" fmla="*/ 0 w 282"/>
                <a:gd name="T63" fmla="*/ 140 h 161"/>
                <a:gd name="T64" fmla="*/ 5 w 282"/>
                <a:gd name="T65" fmla="*/ 154 h 161"/>
                <a:gd name="T66" fmla="*/ 14 w 282"/>
                <a:gd name="T67" fmla="*/ 157 h 161"/>
                <a:gd name="T68" fmla="*/ 40 w 282"/>
                <a:gd name="T69" fmla="*/ 157 h 161"/>
                <a:gd name="T70" fmla="*/ 54 w 282"/>
                <a:gd name="T71" fmla="*/ 157 h 161"/>
                <a:gd name="T72" fmla="*/ 123 w 282"/>
                <a:gd name="T73" fmla="*/ 159 h 161"/>
                <a:gd name="T74" fmla="*/ 140 w 282"/>
                <a:gd name="T75" fmla="*/ 161 h 161"/>
                <a:gd name="T76" fmla="*/ 156 w 282"/>
                <a:gd name="T77" fmla="*/ 161 h 161"/>
                <a:gd name="T78" fmla="*/ 163 w 282"/>
                <a:gd name="T79" fmla="*/ 161 h 161"/>
                <a:gd name="T80" fmla="*/ 187 w 282"/>
                <a:gd name="T81" fmla="*/ 161 h 161"/>
                <a:gd name="T82" fmla="*/ 201 w 282"/>
                <a:gd name="T83" fmla="*/ 152 h 161"/>
                <a:gd name="T84" fmla="*/ 241 w 282"/>
                <a:gd name="T85" fmla="*/ 154 h 161"/>
                <a:gd name="T86" fmla="*/ 251 w 282"/>
                <a:gd name="T87" fmla="*/ 154 h 161"/>
                <a:gd name="T88" fmla="*/ 272 w 282"/>
                <a:gd name="T89" fmla="*/ 154 h 161"/>
                <a:gd name="T90" fmla="*/ 277 w 282"/>
                <a:gd name="T91" fmla="*/ 11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82" h="161">
                  <a:moveTo>
                    <a:pt x="277" y="90"/>
                  </a:moveTo>
                  <a:lnTo>
                    <a:pt x="277" y="90"/>
                  </a:lnTo>
                  <a:lnTo>
                    <a:pt x="277" y="79"/>
                  </a:lnTo>
                  <a:lnTo>
                    <a:pt x="277" y="74"/>
                  </a:lnTo>
                  <a:lnTo>
                    <a:pt x="279" y="67"/>
                  </a:lnTo>
                  <a:lnTo>
                    <a:pt x="279" y="60"/>
                  </a:lnTo>
                  <a:lnTo>
                    <a:pt x="279" y="36"/>
                  </a:lnTo>
                  <a:lnTo>
                    <a:pt x="279" y="31"/>
                  </a:lnTo>
                  <a:lnTo>
                    <a:pt x="279" y="29"/>
                  </a:lnTo>
                  <a:lnTo>
                    <a:pt x="279" y="19"/>
                  </a:lnTo>
                  <a:lnTo>
                    <a:pt x="282" y="5"/>
                  </a:lnTo>
                  <a:lnTo>
                    <a:pt x="267" y="5"/>
                  </a:lnTo>
                  <a:lnTo>
                    <a:pt x="260" y="5"/>
                  </a:lnTo>
                  <a:lnTo>
                    <a:pt x="251" y="3"/>
                  </a:lnTo>
                  <a:lnTo>
                    <a:pt x="241" y="3"/>
                  </a:lnTo>
                  <a:lnTo>
                    <a:pt x="237" y="3"/>
                  </a:lnTo>
                  <a:lnTo>
                    <a:pt x="232" y="3"/>
                  </a:lnTo>
                  <a:lnTo>
                    <a:pt x="213" y="3"/>
                  </a:lnTo>
                  <a:lnTo>
                    <a:pt x="213" y="3"/>
                  </a:lnTo>
                  <a:lnTo>
                    <a:pt x="211" y="3"/>
                  </a:lnTo>
                  <a:lnTo>
                    <a:pt x="208" y="3"/>
                  </a:lnTo>
                  <a:lnTo>
                    <a:pt x="206" y="3"/>
                  </a:lnTo>
                  <a:lnTo>
                    <a:pt x="206" y="3"/>
                  </a:lnTo>
                  <a:lnTo>
                    <a:pt x="192" y="3"/>
                  </a:lnTo>
                  <a:lnTo>
                    <a:pt x="192" y="0"/>
                  </a:lnTo>
                  <a:lnTo>
                    <a:pt x="189" y="0"/>
                  </a:lnTo>
                  <a:lnTo>
                    <a:pt x="182" y="0"/>
                  </a:lnTo>
                  <a:lnTo>
                    <a:pt x="182" y="3"/>
                  </a:lnTo>
                  <a:lnTo>
                    <a:pt x="182" y="3"/>
                  </a:lnTo>
                  <a:lnTo>
                    <a:pt x="175" y="3"/>
                  </a:lnTo>
                  <a:lnTo>
                    <a:pt x="175" y="8"/>
                  </a:lnTo>
                  <a:lnTo>
                    <a:pt x="173" y="8"/>
                  </a:lnTo>
                  <a:lnTo>
                    <a:pt x="168" y="8"/>
                  </a:lnTo>
                  <a:lnTo>
                    <a:pt x="168" y="3"/>
                  </a:lnTo>
                  <a:lnTo>
                    <a:pt x="159" y="3"/>
                  </a:lnTo>
                  <a:lnTo>
                    <a:pt x="159" y="8"/>
                  </a:lnTo>
                  <a:lnTo>
                    <a:pt x="156" y="8"/>
                  </a:lnTo>
                  <a:lnTo>
                    <a:pt x="154" y="8"/>
                  </a:lnTo>
                  <a:lnTo>
                    <a:pt x="149" y="8"/>
                  </a:lnTo>
                  <a:lnTo>
                    <a:pt x="147" y="8"/>
                  </a:lnTo>
                  <a:lnTo>
                    <a:pt x="144" y="8"/>
                  </a:lnTo>
                  <a:lnTo>
                    <a:pt x="137" y="8"/>
                  </a:lnTo>
                  <a:lnTo>
                    <a:pt x="137" y="0"/>
                  </a:lnTo>
                  <a:lnTo>
                    <a:pt x="137" y="0"/>
                  </a:lnTo>
                  <a:lnTo>
                    <a:pt x="128" y="0"/>
                  </a:lnTo>
                  <a:lnTo>
                    <a:pt x="128" y="5"/>
                  </a:lnTo>
                  <a:lnTo>
                    <a:pt x="114" y="5"/>
                  </a:lnTo>
                  <a:lnTo>
                    <a:pt x="102" y="5"/>
                  </a:lnTo>
                  <a:lnTo>
                    <a:pt x="90" y="5"/>
                  </a:lnTo>
                  <a:lnTo>
                    <a:pt x="80" y="5"/>
                  </a:lnTo>
                  <a:lnTo>
                    <a:pt x="24" y="3"/>
                  </a:lnTo>
                  <a:lnTo>
                    <a:pt x="7" y="0"/>
                  </a:lnTo>
                  <a:lnTo>
                    <a:pt x="5" y="12"/>
                  </a:lnTo>
                  <a:lnTo>
                    <a:pt x="5" y="36"/>
                  </a:lnTo>
                  <a:lnTo>
                    <a:pt x="5" y="38"/>
                  </a:lnTo>
                  <a:lnTo>
                    <a:pt x="5" y="60"/>
                  </a:lnTo>
                  <a:lnTo>
                    <a:pt x="2" y="71"/>
                  </a:lnTo>
                  <a:lnTo>
                    <a:pt x="2" y="74"/>
                  </a:lnTo>
                  <a:lnTo>
                    <a:pt x="2" y="88"/>
                  </a:lnTo>
                  <a:lnTo>
                    <a:pt x="2" y="112"/>
                  </a:lnTo>
                  <a:lnTo>
                    <a:pt x="0" y="124"/>
                  </a:lnTo>
                  <a:lnTo>
                    <a:pt x="0" y="128"/>
                  </a:lnTo>
                  <a:lnTo>
                    <a:pt x="0" y="133"/>
                  </a:lnTo>
                  <a:lnTo>
                    <a:pt x="0" y="140"/>
                  </a:lnTo>
                  <a:lnTo>
                    <a:pt x="0" y="154"/>
                  </a:lnTo>
                  <a:lnTo>
                    <a:pt x="5" y="154"/>
                  </a:lnTo>
                  <a:lnTo>
                    <a:pt x="12" y="157"/>
                  </a:lnTo>
                  <a:lnTo>
                    <a:pt x="14" y="157"/>
                  </a:lnTo>
                  <a:lnTo>
                    <a:pt x="33" y="157"/>
                  </a:lnTo>
                  <a:lnTo>
                    <a:pt x="40" y="157"/>
                  </a:lnTo>
                  <a:lnTo>
                    <a:pt x="42" y="157"/>
                  </a:lnTo>
                  <a:lnTo>
                    <a:pt x="54" y="157"/>
                  </a:lnTo>
                  <a:lnTo>
                    <a:pt x="73" y="159"/>
                  </a:lnTo>
                  <a:lnTo>
                    <a:pt x="123" y="159"/>
                  </a:lnTo>
                  <a:lnTo>
                    <a:pt x="130" y="161"/>
                  </a:lnTo>
                  <a:lnTo>
                    <a:pt x="140" y="161"/>
                  </a:lnTo>
                  <a:lnTo>
                    <a:pt x="154" y="161"/>
                  </a:lnTo>
                  <a:lnTo>
                    <a:pt x="156" y="161"/>
                  </a:lnTo>
                  <a:lnTo>
                    <a:pt x="159" y="161"/>
                  </a:lnTo>
                  <a:lnTo>
                    <a:pt x="163" y="161"/>
                  </a:lnTo>
                  <a:lnTo>
                    <a:pt x="185" y="161"/>
                  </a:lnTo>
                  <a:lnTo>
                    <a:pt x="187" y="161"/>
                  </a:lnTo>
                  <a:lnTo>
                    <a:pt x="201" y="161"/>
                  </a:lnTo>
                  <a:lnTo>
                    <a:pt x="201" y="152"/>
                  </a:lnTo>
                  <a:lnTo>
                    <a:pt x="213" y="152"/>
                  </a:lnTo>
                  <a:lnTo>
                    <a:pt x="241" y="154"/>
                  </a:lnTo>
                  <a:lnTo>
                    <a:pt x="248" y="154"/>
                  </a:lnTo>
                  <a:lnTo>
                    <a:pt x="251" y="154"/>
                  </a:lnTo>
                  <a:lnTo>
                    <a:pt x="260" y="154"/>
                  </a:lnTo>
                  <a:lnTo>
                    <a:pt x="272" y="154"/>
                  </a:lnTo>
                  <a:lnTo>
                    <a:pt x="275" y="154"/>
                  </a:lnTo>
                  <a:lnTo>
                    <a:pt x="277" y="116"/>
                  </a:lnTo>
                  <a:lnTo>
                    <a:pt x="277" y="90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5" name="Freeform 127"/>
            <p:cNvSpPr>
              <a:spLocks/>
            </p:cNvSpPr>
            <p:nvPr/>
          </p:nvSpPr>
          <p:spPr bwMode="auto">
            <a:xfrm>
              <a:off x="1838743" y="5358816"/>
              <a:ext cx="481013" cy="417513"/>
            </a:xfrm>
            <a:custGeom>
              <a:avLst/>
              <a:gdLst>
                <a:gd name="T0" fmla="*/ 183 w 303"/>
                <a:gd name="T1" fmla="*/ 263 h 263"/>
                <a:gd name="T2" fmla="*/ 216 w 303"/>
                <a:gd name="T3" fmla="*/ 263 h 263"/>
                <a:gd name="T4" fmla="*/ 220 w 303"/>
                <a:gd name="T5" fmla="*/ 248 h 263"/>
                <a:gd name="T6" fmla="*/ 223 w 303"/>
                <a:gd name="T7" fmla="*/ 244 h 263"/>
                <a:gd name="T8" fmla="*/ 230 w 303"/>
                <a:gd name="T9" fmla="*/ 248 h 263"/>
                <a:gd name="T10" fmla="*/ 242 w 303"/>
                <a:gd name="T11" fmla="*/ 248 h 263"/>
                <a:gd name="T12" fmla="*/ 251 w 303"/>
                <a:gd name="T13" fmla="*/ 258 h 263"/>
                <a:gd name="T14" fmla="*/ 258 w 303"/>
                <a:gd name="T15" fmla="*/ 248 h 263"/>
                <a:gd name="T16" fmla="*/ 265 w 303"/>
                <a:gd name="T17" fmla="*/ 263 h 263"/>
                <a:gd name="T18" fmla="*/ 273 w 303"/>
                <a:gd name="T19" fmla="*/ 248 h 263"/>
                <a:gd name="T20" fmla="*/ 280 w 303"/>
                <a:gd name="T21" fmla="*/ 263 h 263"/>
                <a:gd name="T22" fmla="*/ 287 w 303"/>
                <a:gd name="T23" fmla="*/ 258 h 263"/>
                <a:gd name="T24" fmla="*/ 294 w 303"/>
                <a:gd name="T25" fmla="*/ 263 h 263"/>
                <a:gd name="T26" fmla="*/ 299 w 303"/>
                <a:gd name="T27" fmla="*/ 251 h 263"/>
                <a:gd name="T28" fmla="*/ 303 w 303"/>
                <a:gd name="T29" fmla="*/ 244 h 263"/>
                <a:gd name="T30" fmla="*/ 303 w 303"/>
                <a:gd name="T31" fmla="*/ 241 h 263"/>
                <a:gd name="T32" fmla="*/ 301 w 303"/>
                <a:gd name="T33" fmla="*/ 225 h 263"/>
                <a:gd name="T34" fmla="*/ 303 w 303"/>
                <a:gd name="T35" fmla="*/ 213 h 263"/>
                <a:gd name="T36" fmla="*/ 296 w 303"/>
                <a:gd name="T37" fmla="*/ 194 h 263"/>
                <a:gd name="T38" fmla="*/ 296 w 303"/>
                <a:gd name="T39" fmla="*/ 192 h 263"/>
                <a:gd name="T40" fmla="*/ 296 w 303"/>
                <a:gd name="T41" fmla="*/ 185 h 263"/>
                <a:gd name="T42" fmla="*/ 292 w 303"/>
                <a:gd name="T43" fmla="*/ 180 h 263"/>
                <a:gd name="T44" fmla="*/ 289 w 303"/>
                <a:gd name="T45" fmla="*/ 173 h 263"/>
                <a:gd name="T46" fmla="*/ 284 w 303"/>
                <a:gd name="T47" fmla="*/ 168 h 263"/>
                <a:gd name="T48" fmla="*/ 280 w 303"/>
                <a:gd name="T49" fmla="*/ 149 h 263"/>
                <a:gd name="T50" fmla="*/ 282 w 303"/>
                <a:gd name="T51" fmla="*/ 142 h 263"/>
                <a:gd name="T52" fmla="*/ 284 w 303"/>
                <a:gd name="T53" fmla="*/ 137 h 263"/>
                <a:gd name="T54" fmla="*/ 256 w 303"/>
                <a:gd name="T55" fmla="*/ 128 h 263"/>
                <a:gd name="T56" fmla="*/ 258 w 303"/>
                <a:gd name="T57" fmla="*/ 95 h 263"/>
                <a:gd name="T58" fmla="*/ 261 w 303"/>
                <a:gd name="T59" fmla="*/ 12 h 263"/>
                <a:gd name="T60" fmla="*/ 206 w 303"/>
                <a:gd name="T61" fmla="*/ 9 h 263"/>
                <a:gd name="T62" fmla="*/ 199 w 303"/>
                <a:gd name="T63" fmla="*/ 2 h 263"/>
                <a:gd name="T64" fmla="*/ 157 w 303"/>
                <a:gd name="T65" fmla="*/ 9 h 263"/>
                <a:gd name="T66" fmla="*/ 119 w 303"/>
                <a:gd name="T67" fmla="*/ 7 h 263"/>
                <a:gd name="T68" fmla="*/ 116 w 303"/>
                <a:gd name="T69" fmla="*/ 0 h 263"/>
                <a:gd name="T70" fmla="*/ 109 w 303"/>
                <a:gd name="T71" fmla="*/ 7 h 263"/>
                <a:gd name="T72" fmla="*/ 38 w 303"/>
                <a:gd name="T73" fmla="*/ 45 h 263"/>
                <a:gd name="T74" fmla="*/ 36 w 303"/>
                <a:gd name="T75" fmla="*/ 92 h 263"/>
                <a:gd name="T76" fmla="*/ 36 w 303"/>
                <a:gd name="T77" fmla="*/ 128 h 263"/>
                <a:gd name="T78" fmla="*/ 0 w 303"/>
                <a:gd name="T79" fmla="*/ 128 h 263"/>
                <a:gd name="T80" fmla="*/ 0 w 303"/>
                <a:gd name="T81" fmla="*/ 163 h 263"/>
                <a:gd name="T82" fmla="*/ 7 w 303"/>
                <a:gd name="T83" fmla="*/ 182 h 263"/>
                <a:gd name="T84" fmla="*/ 12 w 303"/>
                <a:gd name="T85" fmla="*/ 211 h 263"/>
                <a:gd name="T86" fmla="*/ 19 w 303"/>
                <a:gd name="T87" fmla="*/ 215 h 263"/>
                <a:gd name="T88" fmla="*/ 10 w 303"/>
                <a:gd name="T89" fmla="*/ 230 h 263"/>
                <a:gd name="T90" fmla="*/ 10 w 303"/>
                <a:gd name="T91" fmla="*/ 260 h 263"/>
                <a:gd name="T92" fmla="*/ 33 w 303"/>
                <a:gd name="T93" fmla="*/ 263 h 263"/>
                <a:gd name="T94" fmla="*/ 78 w 303"/>
                <a:gd name="T95" fmla="*/ 263 h 263"/>
                <a:gd name="T96" fmla="*/ 100 w 303"/>
                <a:gd name="T97" fmla="*/ 263 h 263"/>
                <a:gd name="T98" fmla="*/ 159 w 303"/>
                <a:gd name="T99" fmla="*/ 26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03" h="263">
                  <a:moveTo>
                    <a:pt x="159" y="263"/>
                  </a:moveTo>
                  <a:lnTo>
                    <a:pt x="183" y="263"/>
                  </a:lnTo>
                  <a:lnTo>
                    <a:pt x="199" y="263"/>
                  </a:lnTo>
                  <a:lnTo>
                    <a:pt x="216" y="263"/>
                  </a:lnTo>
                  <a:lnTo>
                    <a:pt x="216" y="248"/>
                  </a:lnTo>
                  <a:lnTo>
                    <a:pt x="220" y="248"/>
                  </a:lnTo>
                  <a:lnTo>
                    <a:pt x="220" y="244"/>
                  </a:lnTo>
                  <a:lnTo>
                    <a:pt x="223" y="244"/>
                  </a:lnTo>
                  <a:lnTo>
                    <a:pt x="230" y="244"/>
                  </a:lnTo>
                  <a:lnTo>
                    <a:pt x="230" y="248"/>
                  </a:lnTo>
                  <a:lnTo>
                    <a:pt x="239" y="248"/>
                  </a:lnTo>
                  <a:lnTo>
                    <a:pt x="242" y="248"/>
                  </a:lnTo>
                  <a:lnTo>
                    <a:pt x="239" y="256"/>
                  </a:lnTo>
                  <a:lnTo>
                    <a:pt x="251" y="258"/>
                  </a:lnTo>
                  <a:lnTo>
                    <a:pt x="251" y="248"/>
                  </a:lnTo>
                  <a:lnTo>
                    <a:pt x="258" y="248"/>
                  </a:lnTo>
                  <a:lnTo>
                    <a:pt x="258" y="263"/>
                  </a:lnTo>
                  <a:lnTo>
                    <a:pt x="265" y="263"/>
                  </a:lnTo>
                  <a:lnTo>
                    <a:pt x="265" y="248"/>
                  </a:lnTo>
                  <a:lnTo>
                    <a:pt x="273" y="248"/>
                  </a:lnTo>
                  <a:lnTo>
                    <a:pt x="273" y="263"/>
                  </a:lnTo>
                  <a:lnTo>
                    <a:pt x="280" y="263"/>
                  </a:lnTo>
                  <a:lnTo>
                    <a:pt x="280" y="258"/>
                  </a:lnTo>
                  <a:lnTo>
                    <a:pt x="287" y="258"/>
                  </a:lnTo>
                  <a:lnTo>
                    <a:pt x="287" y="263"/>
                  </a:lnTo>
                  <a:lnTo>
                    <a:pt x="294" y="263"/>
                  </a:lnTo>
                  <a:lnTo>
                    <a:pt x="296" y="258"/>
                  </a:lnTo>
                  <a:lnTo>
                    <a:pt x="299" y="251"/>
                  </a:lnTo>
                  <a:lnTo>
                    <a:pt x="301" y="248"/>
                  </a:lnTo>
                  <a:lnTo>
                    <a:pt x="303" y="244"/>
                  </a:lnTo>
                  <a:lnTo>
                    <a:pt x="303" y="241"/>
                  </a:lnTo>
                  <a:lnTo>
                    <a:pt x="303" y="241"/>
                  </a:lnTo>
                  <a:lnTo>
                    <a:pt x="301" y="241"/>
                  </a:lnTo>
                  <a:lnTo>
                    <a:pt x="301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1"/>
                  </a:lnTo>
                  <a:lnTo>
                    <a:pt x="296" y="194"/>
                  </a:lnTo>
                  <a:lnTo>
                    <a:pt x="296" y="194"/>
                  </a:lnTo>
                  <a:lnTo>
                    <a:pt x="296" y="192"/>
                  </a:lnTo>
                  <a:lnTo>
                    <a:pt x="296" y="189"/>
                  </a:lnTo>
                  <a:lnTo>
                    <a:pt x="296" y="185"/>
                  </a:lnTo>
                  <a:lnTo>
                    <a:pt x="294" y="182"/>
                  </a:lnTo>
                  <a:lnTo>
                    <a:pt x="292" y="180"/>
                  </a:lnTo>
                  <a:lnTo>
                    <a:pt x="289" y="177"/>
                  </a:lnTo>
                  <a:lnTo>
                    <a:pt x="289" y="173"/>
                  </a:lnTo>
                  <a:lnTo>
                    <a:pt x="289" y="173"/>
                  </a:lnTo>
                  <a:lnTo>
                    <a:pt x="284" y="168"/>
                  </a:lnTo>
                  <a:lnTo>
                    <a:pt x="282" y="154"/>
                  </a:lnTo>
                  <a:lnTo>
                    <a:pt x="280" y="149"/>
                  </a:lnTo>
                  <a:lnTo>
                    <a:pt x="280" y="144"/>
                  </a:lnTo>
                  <a:lnTo>
                    <a:pt x="282" y="142"/>
                  </a:lnTo>
                  <a:lnTo>
                    <a:pt x="284" y="140"/>
                  </a:lnTo>
                  <a:lnTo>
                    <a:pt x="284" y="137"/>
                  </a:lnTo>
                  <a:lnTo>
                    <a:pt x="256" y="135"/>
                  </a:lnTo>
                  <a:lnTo>
                    <a:pt x="256" y="128"/>
                  </a:lnTo>
                  <a:lnTo>
                    <a:pt x="256" y="97"/>
                  </a:lnTo>
                  <a:lnTo>
                    <a:pt x="258" y="95"/>
                  </a:lnTo>
                  <a:lnTo>
                    <a:pt x="258" y="47"/>
                  </a:lnTo>
                  <a:lnTo>
                    <a:pt x="261" y="12"/>
                  </a:lnTo>
                  <a:lnTo>
                    <a:pt x="220" y="12"/>
                  </a:lnTo>
                  <a:lnTo>
                    <a:pt x="206" y="9"/>
                  </a:lnTo>
                  <a:lnTo>
                    <a:pt x="206" y="2"/>
                  </a:lnTo>
                  <a:lnTo>
                    <a:pt x="199" y="2"/>
                  </a:lnTo>
                  <a:lnTo>
                    <a:pt x="199" y="9"/>
                  </a:lnTo>
                  <a:lnTo>
                    <a:pt x="157" y="9"/>
                  </a:lnTo>
                  <a:lnTo>
                    <a:pt x="149" y="9"/>
                  </a:lnTo>
                  <a:lnTo>
                    <a:pt x="119" y="7"/>
                  </a:lnTo>
                  <a:lnTo>
                    <a:pt x="116" y="7"/>
                  </a:lnTo>
                  <a:lnTo>
                    <a:pt x="116" y="0"/>
                  </a:lnTo>
                  <a:lnTo>
                    <a:pt x="109" y="0"/>
                  </a:lnTo>
                  <a:lnTo>
                    <a:pt x="109" y="7"/>
                  </a:lnTo>
                  <a:lnTo>
                    <a:pt x="41" y="5"/>
                  </a:lnTo>
                  <a:lnTo>
                    <a:pt x="38" y="45"/>
                  </a:lnTo>
                  <a:lnTo>
                    <a:pt x="38" y="73"/>
                  </a:lnTo>
                  <a:lnTo>
                    <a:pt x="36" y="92"/>
                  </a:lnTo>
                  <a:lnTo>
                    <a:pt x="36" y="109"/>
                  </a:lnTo>
                  <a:lnTo>
                    <a:pt x="36" y="128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0" y="151"/>
                  </a:lnTo>
                  <a:lnTo>
                    <a:pt x="0" y="163"/>
                  </a:lnTo>
                  <a:lnTo>
                    <a:pt x="0" y="182"/>
                  </a:lnTo>
                  <a:lnTo>
                    <a:pt x="7" y="182"/>
                  </a:lnTo>
                  <a:lnTo>
                    <a:pt x="5" y="211"/>
                  </a:lnTo>
                  <a:lnTo>
                    <a:pt x="12" y="211"/>
                  </a:lnTo>
                  <a:lnTo>
                    <a:pt x="12" y="215"/>
                  </a:lnTo>
                  <a:lnTo>
                    <a:pt x="19" y="215"/>
                  </a:lnTo>
                  <a:lnTo>
                    <a:pt x="19" y="230"/>
                  </a:lnTo>
                  <a:lnTo>
                    <a:pt x="10" y="230"/>
                  </a:lnTo>
                  <a:lnTo>
                    <a:pt x="10" y="246"/>
                  </a:lnTo>
                  <a:lnTo>
                    <a:pt x="10" y="260"/>
                  </a:lnTo>
                  <a:lnTo>
                    <a:pt x="24" y="260"/>
                  </a:lnTo>
                  <a:lnTo>
                    <a:pt x="33" y="263"/>
                  </a:lnTo>
                  <a:lnTo>
                    <a:pt x="59" y="263"/>
                  </a:lnTo>
                  <a:lnTo>
                    <a:pt x="78" y="263"/>
                  </a:lnTo>
                  <a:lnTo>
                    <a:pt x="90" y="263"/>
                  </a:lnTo>
                  <a:lnTo>
                    <a:pt x="100" y="263"/>
                  </a:lnTo>
                  <a:lnTo>
                    <a:pt x="128" y="263"/>
                  </a:lnTo>
                  <a:lnTo>
                    <a:pt x="159" y="263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6" name="Freeform 128"/>
            <p:cNvSpPr>
              <a:spLocks/>
            </p:cNvSpPr>
            <p:nvPr/>
          </p:nvSpPr>
          <p:spPr bwMode="auto">
            <a:xfrm>
              <a:off x="2187993" y="4957179"/>
              <a:ext cx="260350" cy="423863"/>
            </a:xfrm>
            <a:custGeom>
              <a:avLst/>
              <a:gdLst>
                <a:gd name="T0" fmla="*/ 88 w 164"/>
                <a:gd name="T1" fmla="*/ 265 h 267"/>
                <a:gd name="T2" fmla="*/ 114 w 164"/>
                <a:gd name="T3" fmla="*/ 265 h 267"/>
                <a:gd name="T4" fmla="*/ 145 w 164"/>
                <a:gd name="T5" fmla="*/ 267 h 267"/>
                <a:gd name="T6" fmla="*/ 152 w 164"/>
                <a:gd name="T7" fmla="*/ 260 h 267"/>
                <a:gd name="T8" fmla="*/ 152 w 164"/>
                <a:gd name="T9" fmla="*/ 236 h 267"/>
                <a:gd name="T10" fmla="*/ 152 w 164"/>
                <a:gd name="T11" fmla="*/ 225 h 267"/>
                <a:gd name="T12" fmla="*/ 154 w 164"/>
                <a:gd name="T13" fmla="*/ 175 h 267"/>
                <a:gd name="T14" fmla="*/ 154 w 164"/>
                <a:gd name="T15" fmla="*/ 163 h 267"/>
                <a:gd name="T16" fmla="*/ 162 w 164"/>
                <a:gd name="T17" fmla="*/ 142 h 267"/>
                <a:gd name="T18" fmla="*/ 164 w 164"/>
                <a:gd name="T19" fmla="*/ 85 h 267"/>
                <a:gd name="T20" fmla="*/ 114 w 164"/>
                <a:gd name="T21" fmla="*/ 85 h 267"/>
                <a:gd name="T22" fmla="*/ 95 w 164"/>
                <a:gd name="T23" fmla="*/ 71 h 267"/>
                <a:gd name="T24" fmla="*/ 88 w 164"/>
                <a:gd name="T25" fmla="*/ 64 h 267"/>
                <a:gd name="T26" fmla="*/ 81 w 164"/>
                <a:gd name="T27" fmla="*/ 64 h 267"/>
                <a:gd name="T28" fmla="*/ 69 w 164"/>
                <a:gd name="T29" fmla="*/ 50 h 267"/>
                <a:gd name="T30" fmla="*/ 60 w 164"/>
                <a:gd name="T31" fmla="*/ 38 h 267"/>
                <a:gd name="T32" fmla="*/ 43 w 164"/>
                <a:gd name="T33" fmla="*/ 35 h 267"/>
                <a:gd name="T34" fmla="*/ 45 w 164"/>
                <a:gd name="T35" fmla="*/ 33 h 267"/>
                <a:gd name="T36" fmla="*/ 43 w 164"/>
                <a:gd name="T37" fmla="*/ 24 h 267"/>
                <a:gd name="T38" fmla="*/ 41 w 164"/>
                <a:gd name="T39" fmla="*/ 16 h 267"/>
                <a:gd name="T40" fmla="*/ 38 w 164"/>
                <a:gd name="T41" fmla="*/ 14 h 267"/>
                <a:gd name="T42" fmla="*/ 36 w 164"/>
                <a:gd name="T43" fmla="*/ 7 h 267"/>
                <a:gd name="T44" fmla="*/ 29 w 164"/>
                <a:gd name="T45" fmla="*/ 0 h 267"/>
                <a:gd name="T46" fmla="*/ 8 w 164"/>
                <a:gd name="T47" fmla="*/ 7 h 267"/>
                <a:gd name="T48" fmla="*/ 15 w 164"/>
                <a:gd name="T49" fmla="*/ 42 h 267"/>
                <a:gd name="T50" fmla="*/ 19 w 164"/>
                <a:gd name="T51" fmla="*/ 50 h 267"/>
                <a:gd name="T52" fmla="*/ 15 w 164"/>
                <a:gd name="T53" fmla="*/ 57 h 267"/>
                <a:gd name="T54" fmla="*/ 12 w 164"/>
                <a:gd name="T55" fmla="*/ 61 h 267"/>
                <a:gd name="T56" fmla="*/ 12 w 164"/>
                <a:gd name="T57" fmla="*/ 61 h 267"/>
                <a:gd name="T58" fmla="*/ 5 w 164"/>
                <a:gd name="T59" fmla="*/ 68 h 267"/>
                <a:gd name="T60" fmla="*/ 12 w 164"/>
                <a:gd name="T61" fmla="*/ 85 h 267"/>
                <a:gd name="T62" fmla="*/ 10 w 164"/>
                <a:gd name="T63" fmla="*/ 118 h 267"/>
                <a:gd name="T64" fmla="*/ 10 w 164"/>
                <a:gd name="T65" fmla="*/ 158 h 267"/>
                <a:gd name="T66" fmla="*/ 10 w 164"/>
                <a:gd name="T67" fmla="*/ 168 h 267"/>
                <a:gd name="T68" fmla="*/ 3 w 164"/>
                <a:gd name="T69" fmla="*/ 173 h 267"/>
                <a:gd name="T70" fmla="*/ 0 w 164"/>
                <a:gd name="T71" fmla="*/ 187 h 267"/>
                <a:gd name="T72" fmla="*/ 0 w 164"/>
                <a:gd name="T73" fmla="*/ 210 h 267"/>
                <a:gd name="T74" fmla="*/ 8 w 164"/>
                <a:gd name="T75" fmla="*/ 215 h 267"/>
                <a:gd name="T76" fmla="*/ 0 w 164"/>
                <a:gd name="T77" fmla="*/ 222 h 267"/>
                <a:gd name="T78" fmla="*/ 8 w 164"/>
                <a:gd name="T79" fmla="*/ 229 h 267"/>
                <a:gd name="T80" fmla="*/ 0 w 164"/>
                <a:gd name="T81" fmla="*/ 246 h 267"/>
                <a:gd name="T82" fmla="*/ 0 w 164"/>
                <a:gd name="T83" fmla="*/ 265 h 267"/>
                <a:gd name="T84" fmla="*/ 81 w 164"/>
                <a:gd name="T85" fmla="*/ 265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64" h="267">
                  <a:moveTo>
                    <a:pt x="81" y="265"/>
                  </a:moveTo>
                  <a:lnTo>
                    <a:pt x="88" y="265"/>
                  </a:lnTo>
                  <a:lnTo>
                    <a:pt x="109" y="265"/>
                  </a:lnTo>
                  <a:lnTo>
                    <a:pt x="114" y="265"/>
                  </a:lnTo>
                  <a:lnTo>
                    <a:pt x="119" y="267"/>
                  </a:lnTo>
                  <a:lnTo>
                    <a:pt x="145" y="267"/>
                  </a:lnTo>
                  <a:lnTo>
                    <a:pt x="145" y="260"/>
                  </a:lnTo>
                  <a:lnTo>
                    <a:pt x="152" y="260"/>
                  </a:lnTo>
                  <a:lnTo>
                    <a:pt x="152" y="244"/>
                  </a:lnTo>
                  <a:lnTo>
                    <a:pt x="152" y="236"/>
                  </a:lnTo>
                  <a:lnTo>
                    <a:pt x="152" y="227"/>
                  </a:lnTo>
                  <a:lnTo>
                    <a:pt x="152" y="225"/>
                  </a:lnTo>
                  <a:lnTo>
                    <a:pt x="152" y="208"/>
                  </a:lnTo>
                  <a:lnTo>
                    <a:pt x="154" y="175"/>
                  </a:lnTo>
                  <a:lnTo>
                    <a:pt x="154" y="170"/>
                  </a:lnTo>
                  <a:lnTo>
                    <a:pt x="154" y="163"/>
                  </a:lnTo>
                  <a:lnTo>
                    <a:pt x="162" y="163"/>
                  </a:lnTo>
                  <a:lnTo>
                    <a:pt x="162" y="142"/>
                  </a:lnTo>
                  <a:lnTo>
                    <a:pt x="162" y="118"/>
                  </a:lnTo>
                  <a:lnTo>
                    <a:pt x="164" y="85"/>
                  </a:lnTo>
                  <a:lnTo>
                    <a:pt x="117" y="85"/>
                  </a:lnTo>
                  <a:lnTo>
                    <a:pt x="114" y="85"/>
                  </a:lnTo>
                  <a:lnTo>
                    <a:pt x="95" y="85"/>
                  </a:lnTo>
                  <a:lnTo>
                    <a:pt x="95" y="71"/>
                  </a:lnTo>
                  <a:lnTo>
                    <a:pt x="88" y="71"/>
                  </a:lnTo>
                  <a:lnTo>
                    <a:pt x="88" y="64"/>
                  </a:lnTo>
                  <a:lnTo>
                    <a:pt x="81" y="64"/>
                  </a:lnTo>
                  <a:lnTo>
                    <a:pt x="81" y="64"/>
                  </a:lnTo>
                  <a:lnTo>
                    <a:pt x="81" y="50"/>
                  </a:lnTo>
                  <a:lnTo>
                    <a:pt x="69" y="50"/>
                  </a:lnTo>
                  <a:lnTo>
                    <a:pt x="69" y="38"/>
                  </a:lnTo>
                  <a:lnTo>
                    <a:pt x="60" y="38"/>
                  </a:lnTo>
                  <a:lnTo>
                    <a:pt x="43" y="38"/>
                  </a:lnTo>
                  <a:lnTo>
                    <a:pt x="43" y="35"/>
                  </a:lnTo>
                  <a:lnTo>
                    <a:pt x="43" y="35"/>
                  </a:lnTo>
                  <a:lnTo>
                    <a:pt x="45" y="33"/>
                  </a:lnTo>
                  <a:lnTo>
                    <a:pt x="45" y="28"/>
                  </a:lnTo>
                  <a:lnTo>
                    <a:pt x="43" y="24"/>
                  </a:lnTo>
                  <a:lnTo>
                    <a:pt x="43" y="19"/>
                  </a:lnTo>
                  <a:lnTo>
                    <a:pt x="41" y="16"/>
                  </a:lnTo>
                  <a:lnTo>
                    <a:pt x="41" y="16"/>
                  </a:lnTo>
                  <a:lnTo>
                    <a:pt x="38" y="14"/>
                  </a:lnTo>
                  <a:lnTo>
                    <a:pt x="36" y="14"/>
                  </a:lnTo>
                  <a:lnTo>
                    <a:pt x="36" y="7"/>
                  </a:lnTo>
                  <a:lnTo>
                    <a:pt x="29" y="7"/>
                  </a:lnTo>
                  <a:lnTo>
                    <a:pt x="29" y="0"/>
                  </a:lnTo>
                  <a:lnTo>
                    <a:pt x="8" y="0"/>
                  </a:lnTo>
                  <a:lnTo>
                    <a:pt x="8" y="7"/>
                  </a:lnTo>
                  <a:lnTo>
                    <a:pt x="15" y="7"/>
                  </a:lnTo>
                  <a:lnTo>
                    <a:pt x="15" y="42"/>
                  </a:lnTo>
                  <a:lnTo>
                    <a:pt x="22" y="42"/>
                  </a:lnTo>
                  <a:lnTo>
                    <a:pt x="19" y="50"/>
                  </a:lnTo>
                  <a:lnTo>
                    <a:pt x="15" y="47"/>
                  </a:lnTo>
                  <a:lnTo>
                    <a:pt x="15" y="57"/>
                  </a:lnTo>
                  <a:lnTo>
                    <a:pt x="12" y="57"/>
                  </a:lnTo>
                  <a:lnTo>
                    <a:pt x="12" y="61"/>
                  </a:lnTo>
                  <a:lnTo>
                    <a:pt x="12" y="61"/>
                  </a:lnTo>
                  <a:lnTo>
                    <a:pt x="12" y="61"/>
                  </a:lnTo>
                  <a:lnTo>
                    <a:pt x="5" y="61"/>
                  </a:lnTo>
                  <a:lnTo>
                    <a:pt x="5" y="68"/>
                  </a:lnTo>
                  <a:lnTo>
                    <a:pt x="12" y="68"/>
                  </a:lnTo>
                  <a:lnTo>
                    <a:pt x="12" y="85"/>
                  </a:lnTo>
                  <a:lnTo>
                    <a:pt x="10" y="113"/>
                  </a:lnTo>
                  <a:lnTo>
                    <a:pt x="10" y="118"/>
                  </a:lnTo>
                  <a:lnTo>
                    <a:pt x="10" y="132"/>
                  </a:lnTo>
                  <a:lnTo>
                    <a:pt x="10" y="158"/>
                  </a:lnTo>
                  <a:lnTo>
                    <a:pt x="10" y="165"/>
                  </a:lnTo>
                  <a:lnTo>
                    <a:pt x="10" y="168"/>
                  </a:lnTo>
                  <a:lnTo>
                    <a:pt x="10" y="173"/>
                  </a:lnTo>
                  <a:lnTo>
                    <a:pt x="3" y="173"/>
                  </a:lnTo>
                  <a:lnTo>
                    <a:pt x="3" y="187"/>
                  </a:lnTo>
                  <a:lnTo>
                    <a:pt x="0" y="187"/>
                  </a:lnTo>
                  <a:lnTo>
                    <a:pt x="0" y="208"/>
                  </a:lnTo>
                  <a:lnTo>
                    <a:pt x="0" y="210"/>
                  </a:lnTo>
                  <a:lnTo>
                    <a:pt x="8" y="210"/>
                  </a:lnTo>
                  <a:lnTo>
                    <a:pt x="8" y="215"/>
                  </a:lnTo>
                  <a:lnTo>
                    <a:pt x="0" y="215"/>
                  </a:lnTo>
                  <a:lnTo>
                    <a:pt x="0" y="222"/>
                  </a:lnTo>
                  <a:lnTo>
                    <a:pt x="8" y="222"/>
                  </a:lnTo>
                  <a:lnTo>
                    <a:pt x="8" y="229"/>
                  </a:lnTo>
                  <a:lnTo>
                    <a:pt x="0" y="229"/>
                  </a:lnTo>
                  <a:lnTo>
                    <a:pt x="0" y="246"/>
                  </a:lnTo>
                  <a:lnTo>
                    <a:pt x="0" y="262"/>
                  </a:lnTo>
                  <a:lnTo>
                    <a:pt x="0" y="265"/>
                  </a:lnTo>
                  <a:lnTo>
                    <a:pt x="41" y="265"/>
                  </a:lnTo>
                  <a:lnTo>
                    <a:pt x="81" y="265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7" name="Freeform 129"/>
            <p:cNvSpPr>
              <a:spLocks/>
            </p:cNvSpPr>
            <p:nvPr/>
          </p:nvSpPr>
          <p:spPr bwMode="auto">
            <a:xfrm>
              <a:off x="1986381" y="5746166"/>
              <a:ext cx="473075" cy="288925"/>
            </a:xfrm>
            <a:custGeom>
              <a:avLst/>
              <a:gdLst>
                <a:gd name="T0" fmla="*/ 201 w 298"/>
                <a:gd name="T1" fmla="*/ 170 h 182"/>
                <a:gd name="T2" fmla="*/ 215 w 298"/>
                <a:gd name="T3" fmla="*/ 180 h 182"/>
                <a:gd name="T4" fmla="*/ 225 w 298"/>
                <a:gd name="T5" fmla="*/ 180 h 182"/>
                <a:gd name="T6" fmla="*/ 241 w 298"/>
                <a:gd name="T7" fmla="*/ 182 h 182"/>
                <a:gd name="T8" fmla="*/ 246 w 298"/>
                <a:gd name="T9" fmla="*/ 172 h 182"/>
                <a:gd name="T10" fmla="*/ 262 w 298"/>
                <a:gd name="T11" fmla="*/ 165 h 182"/>
                <a:gd name="T12" fmla="*/ 272 w 298"/>
                <a:gd name="T13" fmla="*/ 168 h 182"/>
                <a:gd name="T14" fmla="*/ 272 w 298"/>
                <a:gd name="T15" fmla="*/ 170 h 182"/>
                <a:gd name="T16" fmla="*/ 284 w 298"/>
                <a:gd name="T17" fmla="*/ 175 h 182"/>
                <a:gd name="T18" fmla="*/ 286 w 298"/>
                <a:gd name="T19" fmla="*/ 165 h 182"/>
                <a:gd name="T20" fmla="*/ 291 w 298"/>
                <a:gd name="T21" fmla="*/ 165 h 182"/>
                <a:gd name="T22" fmla="*/ 293 w 298"/>
                <a:gd name="T23" fmla="*/ 161 h 182"/>
                <a:gd name="T24" fmla="*/ 296 w 298"/>
                <a:gd name="T25" fmla="*/ 154 h 182"/>
                <a:gd name="T26" fmla="*/ 291 w 298"/>
                <a:gd name="T27" fmla="*/ 144 h 182"/>
                <a:gd name="T28" fmla="*/ 286 w 298"/>
                <a:gd name="T29" fmla="*/ 139 h 182"/>
                <a:gd name="T30" fmla="*/ 291 w 298"/>
                <a:gd name="T31" fmla="*/ 132 h 182"/>
                <a:gd name="T32" fmla="*/ 286 w 298"/>
                <a:gd name="T33" fmla="*/ 123 h 182"/>
                <a:gd name="T34" fmla="*/ 279 w 298"/>
                <a:gd name="T35" fmla="*/ 116 h 182"/>
                <a:gd name="T36" fmla="*/ 277 w 298"/>
                <a:gd name="T37" fmla="*/ 97 h 182"/>
                <a:gd name="T38" fmla="*/ 272 w 298"/>
                <a:gd name="T39" fmla="*/ 85 h 182"/>
                <a:gd name="T40" fmla="*/ 267 w 298"/>
                <a:gd name="T41" fmla="*/ 80 h 182"/>
                <a:gd name="T42" fmla="*/ 270 w 298"/>
                <a:gd name="T43" fmla="*/ 66 h 182"/>
                <a:gd name="T44" fmla="*/ 267 w 298"/>
                <a:gd name="T45" fmla="*/ 57 h 182"/>
                <a:gd name="T46" fmla="*/ 267 w 298"/>
                <a:gd name="T47" fmla="*/ 49 h 182"/>
                <a:gd name="T48" fmla="*/ 274 w 298"/>
                <a:gd name="T49" fmla="*/ 33 h 182"/>
                <a:gd name="T50" fmla="*/ 272 w 298"/>
                <a:gd name="T51" fmla="*/ 23 h 182"/>
                <a:gd name="T52" fmla="*/ 201 w 298"/>
                <a:gd name="T53" fmla="*/ 19 h 182"/>
                <a:gd name="T54" fmla="*/ 187 w 298"/>
                <a:gd name="T55" fmla="*/ 14 h 182"/>
                <a:gd name="T56" fmla="*/ 180 w 298"/>
                <a:gd name="T57" fmla="*/ 4 h 182"/>
                <a:gd name="T58" fmla="*/ 165 w 298"/>
                <a:gd name="T59" fmla="*/ 19 h 182"/>
                <a:gd name="T60" fmla="*/ 158 w 298"/>
                <a:gd name="T61" fmla="*/ 14 h 182"/>
                <a:gd name="T62" fmla="*/ 146 w 298"/>
                <a:gd name="T63" fmla="*/ 4 h 182"/>
                <a:gd name="T64" fmla="*/ 130 w 298"/>
                <a:gd name="T65" fmla="*/ 0 h 182"/>
                <a:gd name="T66" fmla="*/ 123 w 298"/>
                <a:gd name="T67" fmla="*/ 4 h 182"/>
                <a:gd name="T68" fmla="*/ 90 w 298"/>
                <a:gd name="T69" fmla="*/ 19 h 182"/>
                <a:gd name="T70" fmla="*/ 7 w 298"/>
                <a:gd name="T71" fmla="*/ 19 h 182"/>
                <a:gd name="T72" fmla="*/ 0 w 298"/>
                <a:gd name="T73" fmla="*/ 33 h 182"/>
                <a:gd name="T74" fmla="*/ 7 w 298"/>
                <a:gd name="T75" fmla="*/ 42 h 182"/>
                <a:gd name="T76" fmla="*/ 19 w 298"/>
                <a:gd name="T77" fmla="*/ 64 h 182"/>
                <a:gd name="T78" fmla="*/ 11 w 298"/>
                <a:gd name="T79" fmla="*/ 78 h 182"/>
                <a:gd name="T80" fmla="*/ 4 w 298"/>
                <a:gd name="T81" fmla="*/ 92 h 182"/>
                <a:gd name="T82" fmla="*/ 11 w 298"/>
                <a:gd name="T83" fmla="*/ 101 h 182"/>
                <a:gd name="T84" fmla="*/ 4 w 298"/>
                <a:gd name="T85" fmla="*/ 125 h 182"/>
                <a:gd name="T86" fmla="*/ 21 w 298"/>
                <a:gd name="T87" fmla="*/ 118 h 182"/>
                <a:gd name="T88" fmla="*/ 11 w 298"/>
                <a:gd name="T89" fmla="*/ 142 h 182"/>
                <a:gd name="T90" fmla="*/ 23 w 298"/>
                <a:gd name="T91" fmla="*/ 154 h 182"/>
                <a:gd name="T92" fmla="*/ 23 w 298"/>
                <a:gd name="T93" fmla="*/ 161 h 182"/>
                <a:gd name="T94" fmla="*/ 23 w 298"/>
                <a:gd name="T95" fmla="*/ 165 h 182"/>
                <a:gd name="T96" fmla="*/ 59 w 298"/>
                <a:gd name="T97" fmla="*/ 172 h 182"/>
                <a:gd name="T98" fmla="*/ 68 w 298"/>
                <a:gd name="T99" fmla="*/ 172 h 182"/>
                <a:gd name="T100" fmla="*/ 73 w 298"/>
                <a:gd name="T101" fmla="*/ 175 h 182"/>
                <a:gd name="T102" fmla="*/ 87 w 298"/>
                <a:gd name="T103" fmla="*/ 175 h 182"/>
                <a:gd name="T104" fmla="*/ 116 w 298"/>
                <a:gd name="T105" fmla="*/ 175 h 182"/>
                <a:gd name="T106" fmla="*/ 127 w 298"/>
                <a:gd name="T107" fmla="*/ 175 h 182"/>
                <a:gd name="T108" fmla="*/ 201 w 298"/>
                <a:gd name="T109" fmla="*/ 18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98" h="182">
                  <a:moveTo>
                    <a:pt x="201" y="180"/>
                  </a:moveTo>
                  <a:lnTo>
                    <a:pt x="201" y="177"/>
                  </a:lnTo>
                  <a:lnTo>
                    <a:pt x="201" y="170"/>
                  </a:lnTo>
                  <a:lnTo>
                    <a:pt x="208" y="172"/>
                  </a:lnTo>
                  <a:lnTo>
                    <a:pt x="208" y="180"/>
                  </a:lnTo>
                  <a:lnTo>
                    <a:pt x="215" y="180"/>
                  </a:lnTo>
                  <a:lnTo>
                    <a:pt x="215" y="172"/>
                  </a:lnTo>
                  <a:lnTo>
                    <a:pt x="225" y="172"/>
                  </a:lnTo>
                  <a:lnTo>
                    <a:pt x="225" y="180"/>
                  </a:lnTo>
                  <a:lnTo>
                    <a:pt x="232" y="180"/>
                  </a:lnTo>
                  <a:lnTo>
                    <a:pt x="232" y="182"/>
                  </a:lnTo>
                  <a:lnTo>
                    <a:pt x="241" y="182"/>
                  </a:lnTo>
                  <a:lnTo>
                    <a:pt x="241" y="175"/>
                  </a:lnTo>
                  <a:lnTo>
                    <a:pt x="246" y="177"/>
                  </a:lnTo>
                  <a:lnTo>
                    <a:pt x="246" y="172"/>
                  </a:lnTo>
                  <a:lnTo>
                    <a:pt x="255" y="172"/>
                  </a:lnTo>
                  <a:lnTo>
                    <a:pt x="255" y="165"/>
                  </a:lnTo>
                  <a:lnTo>
                    <a:pt x="262" y="165"/>
                  </a:lnTo>
                  <a:lnTo>
                    <a:pt x="262" y="161"/>
                  </a:lnTo>
                  <a:lnTo>
                    <a:pt x="272" y="161"/>
                  </a:lnTo>
                  <a:lnTo>
                    <a:pt x="272" y="168"/>
                  </a:lnTo>
                  <a:lnTo>
                    <a:pt x="279" y="168"/>
                  </a:lnTo>
                  <a:lnTo>
                    <a:pt x="279" y="170"/>
                  </a:lnTo>
                  <a:lnTo>
                    <a:pt x="272" y="170"/>
                  </a:lnTo>
                  <a:lnTo>
                    <a:pt x="272" y="175"/>
                  </a:lnTo>
                  <a:lnTo>
                    <a:pt x="284" y="175"/>
                  </a:lnTo>
                  <a:lnTo>
                    <a:pt x="284" y="175"/>
                  </a:lnTo>
                  <a:lnTo>
                    <a:pt x="286" y="170"/>
                  </a:lnTo>
                  <a:lnTo>
                    <a:pt x="286" y="168"/>
                  </a:lnTo>
                  <a:lnTo>
                    <a:pt x="286" y="165"/>
                  </a:lnTo>
                  <a:lnTo>
                    <a:pt x="289" y="165"/>
                  </a:lnTo>
                  <a:lnTo>
                    <a:pt x="291" y="165"/>
                  </a:lnTo>
                  <a:lnTo>
                    <a:pt x="291" y="165"/>
                  </a:lnTo>
                  <a:lnTo>
                    <a:pt x="291" y="163"/>
                  </a:lnTo>
                  <a:lnTo>
                    <a:pt x="293" y="163"/>
                  </a:lnTo>
                  <a:lnTo>
                    <a:pt x="293" y="161"/>
                  </a:lnTo>
                  <a:lnTo>
                    <a:pt x="298" y="158"/>
                  </a:lnTo>
                  <a:lnTo>
                    <a:pt x="296" y="156"/>
                  </a:lnTo>
                  <a:lnTo>
                    <a:pt x="296" y="154"/>
                  </a:lnTo>
                  <a:lnTo>
                    <a:pt x="293" y="146"/>
                  </a:lnTo>
                  <a:lnTo>
                    <a:pt x="293" y="146"/>
                  </a:lnTo>
                  <a:lnTo>
                    <a:pt x="291" y="144"/>
                  </a:lnTo>
                  <a:lnTo>
                    <a:pt x="289" y="144"/>
                  </a:lnTo>
                  <a:lnTo>
                    <a:pt x="289" y="144"/>
                  </a:lnTo>
                  <a:lnTo>
                    <a:pt x="286" y="139"/>
                  </a:lnTo>
                  <a:lnTo>
                    <a:pt x="286" y="139"/>
                  </a:lnTo>
                  <a:lnTo>
                    <a:pt x="289" y="137"/>
                  </a:lnTo>
                  <a:lnTo>
                    <a:pt x="291" y="132"/>
                  </a:lnTo>
                  <a:lnTo>
                    <a:pt x="291" y="130"/>
                  </a:lnTo>
                  <a:lnTo>
                    <a:pt x="289" y="125"/>
                  </a:lnTo>
                  <a:lnTo>
                    <a:pt x="286" y="123"/>
                  </a:lnTo>
                  <a:lnTo>
                    <a:pt x="284" y="116"/>
                  </a:lnTo>
                  <a:lnTo>
                    <a:pt x="281" y="116"/>
                  </a:lnTo>
                  <a:lnTo>
                    <a:pt x="279" y="116"/>
                  </a:lnTo>
                  <a:lnTo>
                    <a:pt x="279" y="113"/>
                  </a:lnTo>
                  <a:lnTo>
                    <a:pt x="279" y="104"/>
                  </a:lnTo>
                  <a:lnTo>
                    <a:pt x="277" y="97"/>
                  </a:lnTo>
                  <a:lnTo>
                    <a:pt x="274" y="97"/>
                  </a:lnTo>
                  <a:lnTo>
                    <a:pt x="274" y="94"/>
                  </a:lnTo>
                  <a:lnTo>
                    <a:pt x="272" y="85"/>
                  </a:lnTo>
                  <a:lnTo>
                    <a:pt x="272" y="83"/>
                  </a:lnTo>
                  <a:lnTo>
                    <a:pt x="267" y="83"/>
                  </a:lnTo>
                  <a:lnTo>
                    <a:pt x="267" y="80"/>
                  </a:lnTo>
                  <a:lnTo>
                    <a:pt x="267" y="75"/>
                  </a:lnTo>
                  <a:lnTo>
                    <a:pt x="267" y="68"/>
                  </a:lnTo>
                  <a:lnTo>
                    <a:pt x="270" y="66"/>
                  </a:lnTo>
                  <a:lnTo>
                    <a:pt x="270" y="61"/>
                  </a:lnTo>
                  <a:lnTo>
                    <a:pt x="270" y="61"/>
                  </a:lnTo>
                  <a:lnTo>
                    <a:pt x="267" y="57"/>
                  </a:lnTo>
                  <a:lnTo>
                    <a:pt x="265" y="52"/>
                  </a:lnTo>
                  <a:lnTo>
                    <a:pt x="265" y="52"/>
                  </a:lnTo>
                  <a:lnTo>
                    <a:pt x="267" y="49"/>
                  </a:lnTo>
                  <a:lnTo>
                    <a:pt x="272" y="40"/>
                  </a:lnTo>
                  <a:lnTo>
                    <a:pt x="274" y="35"/>
                  </a:lnTo>
                  <a:lnTo>
                    <a:pt x="274" y="33"/>
                  </a:lnTo>
                  <a:lnTo>
                    <a:pt x="272" y="28"/>
                  </a:lnTo>
                  <a:lnTo>
                    <a:pt x="272" y="26"/>
                  </a:lnTo>
                  <a:lnTo>
                    <a:pt x="272" y="23"/>
                  </a:lnTo>
                  <a:lnTo>
                    <a:pt x="272" y="19"/>
                  </a:lnTo>
                  <a:lnTo>
                    <a:pt x="272" y="21"/>
                  </a:lnTo>
                  <a:lnTo>
                    <a:pt x="201" y="19"/>
                  </a:lnTo>
                  <a:lnTo>
                    <a:pt x="194" y="19"/>
                  </a:lnTo>
                  <a:lnTo>
                    <a:pt x="194" y="14"/>
                  </a:lnTo>
                  <a:lnTo>
                    <a:pt x="187" y="14"/>
                  </a:lnTo>
                  <a:lnTo>
                    <a:pt x="187" y="19"/>
                  </a:lnTo>
                  <a:lnTo>
                    <a:pt x="180" y="19"/>
                  </a:lnTo>
                  <a:lnTo>
                    <a:pt x="180" y="4"/>
                  </a:lnTo>
                  <a:lnTo>
                    <a:pt x="172" y="4"/>
                  </a:lnTo>
                  <a:lnTo>
                    <a:pt x="172" y="19"/>
                  </a:lnTo>
                  <a:lnTo>
                    <a:pt x="165" y="19"/>
                  </a:lnTo>
                  <a:lnTo>
                    <a:pt x="165" y="4"/>
                  </a:lnTo>
                  <a:lnTo>
                    <a:pt x="158" y="4"/>
                  </a:lnTo>
                  <a:lnTo>
                    <a:pt x="158" y="14"/>
                  </a:lnTo>
                  <a:lnTo>
                    <a:pt x="146" y="12"/>
                  </a:lnTo>
                  <a:lnTo>
                    <a:pt x="149" y="4"/>
                  </a:lnTo>
                  <a:lnTo>
                    <a:pt x="146" y="4"/>
                  </a:lnTo>
                  <a:lnTo>
                    <a:pt x="137" y="4"/>
                  </a:lnTo>
                  <a:lnTo>
                    <a:pt x="137" y="0"/>
                  </a:lnTo>
                  <a:lnTo>
                    <a:pt x="130" y="0"/>
                  </a:lnTo>
                  <a:lnTo>
                    <a:pt x="127" y="0"/>
                  </a:lnTo>
                  <a:lnTo>
                    <a:pt x="127" y="4"/>
                  </a:lnTo>
                  <a:lnTo>
                    <a:pt x="123" y="4"/>
                  </a:lnTo>
                  <a:lnTo>
                    <a:pt x="123" y="19"/>
                  </a:lnTo>
                  <a:lnTo>
                    <a:pt x="106" y="19"/>
                  </a:lnTo>
                  <a:lnTo>
                    <a:pt x="90" y="19"/>
                  </a:lnTo>
                  <a:lnTo>
                    <a:pt x="66" y="19"/>
                  </a:lnTo>
                  <a:lnTo>
                    <a:pt x="35" y="19"/>
                  </a:lnTo>
                  <a:lnTo>
                    <a:pt x="7" y="19"/>
                  </a:lnTo>
                  <a:lnTo>
                    <a:pt x="7" y="33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40"/>
                  </a:lnTo>
                  <a:lnTo>
                    <a:pt x="7" y="40"/>
                  </a:lnTo>
                  <a:lnTo>
                    <a:pt x="7" y="42"/>
                  </a:lnTo>
                  <a:lnTo>
                    <a:pt x="7" y="49"/>
                  </a:lnTo>
                  <a:lnTo>
                    <a:pt x="7" y="64"/>
                  </a:lnTo>
                  <a:lnTo>
                    <a:pt x="19" y="64"/>
                  </a:lnTo>
                  <a:lnTo>
                    <a:pt x="19" y="64"/>
                  </a:lnTo>
                  <a:lnTo>
                    <a:pt x="11" y="71"/>
                  </a:lnTo>
                  <a:lnTo>
                    <a:pt x="11" y="78"/>
                  </a:lnTo>
                  <a:lnTo>
                    <a:pt x="4" y="78"/>
                  </a:lnTo>
                  <a:lnTo>
                    <a:pt x="4" y="85"/>
                  </a:lnTo>
                  <a:lnTo>
                    <a:pt x="4" y="92"/>
                  </a:lnTo>
                  <a:lnTo>
                    <a:pt x="11" y="92"/>
                  </a:lnTo>
                  <a:lnTo>
                    <a:pt x="11" y="101"/>
                  </a:lnTo>
                  <a:lnTo>
                    <a:pt x="11" y="101"/>
                  </a:lnTo>
                  <a:lnTo>
                    <a:pt x="4" y="101"/>
                  </a:lnTo>
                  <a:lnTo>
                    <a:pt x="4" y="118"/>
                  </a:lnTo>
                  <a:lnTo>
                    <a:pt x="4" y="125"/>
                  </a:lnTo>
                  <a:lnTo>
                    <a:pt x="14" y="125"/>
                  </a:lnTo>
                  <a:lnTo>
                    <a:pt x="14" y="118"/>
                  </a:lnTo>
                  <a:lnTo>
                    <a:pt x="21" y="118"/>
                  </a:lnTo>
                  <a:lnTo>
                    <a:pt x="21" y="142"/>
                  </a:lnTo>
                  <a:lnTo>
                    <a:pt x="14" y="142"/>
                  </a:lnTo>
                  <a:lnTo>
                    <a:pt x="11" y="142"/>
                  </a:lnTo>
                  <a:lnTo>
                    <a:pt x="16" y="151"/>
                  </a:lnTo>
                  <a:lnTo>
                    <a:pt x="19" y="151"/>
                  </a:lnTo>
                  <a:lnTo>
                    <a:pt x="23" y="154"/>
                  </a:lnTo>
                  <a:lnTo>
                    <a:pt x="26" y="158"/>
                  </a:lnTo>
                  <a:lnTo>
                    <a:pt x="26" y="161"/>
                  </a:lnTo>
                  <a:lnTo>
                    <a:pt x="23" y="161"/>
                  </a:lnTo>
                  <a:lnTo>
                    <a:pt x="23" y="163"/>
                  </a:lnTo>
                  <a:lnTo>
                    <a:pt x="23" y="165"/>
                  </a:lnTo>
                  <a:lnTo>
                    <a:pt x="23" y="165"/>
                  </a:lnTo>
                  <a:lnTo>
                    <a:pt x="26" y="170"/>
                  </a:lnTo>
                  <a:lnTo>
                    <a:pt x="26" y="172"/>
                  </a:lnTo>
                  <a:lnTo>
                    <a:pt x="59" y="172"/>
                  </a:lnTo>
                  <a:lnTo>
                    <a:pt x="64" y="172"/>
                  </a:lnTo>
                  <a:lnTo>
                    <a:pt x="66" y="172"/>
                  </a:lnTo>
                  <a:lnTo>
                    <a:pt x="68" y="172"/>
                  </a:lnTo>
                  <a:lnTo>
                    <a:pt x="71" y="172"/>
                  </a:lnTo>
                  <a:lnTo>
                    <a:pt x="73" y="175"/>
                  </a:lnTo>
                  <a:lnTo>
                    <a:pt x="73" y="175"/>
                  </a:lnTo>
                  <a:lnTo>
                    <a:pt x="80" y="175"/>
                  </a:lnTo>
                  <a:lnTo>
                    <a:pt x="83" y="175"/>
                  </a:lnTo>
                  <a:lnTo>
                    <a:pt x="87" y="175"/>
                  </a:lnTo>
                  <a:lnTo>
                    <a:pt x="87" y="175"/>
                  </a:lnTo>
                  <a:lnTo>
                    <a:pt x="90" y="175"/>
                  </a:lnTo>
                  <a:lnTo>
                    <a:pt x="116" y="175"/>
                  </a:lnTo>
                  <a:lnTo>
                    <a:pt x="123" y="175"/>
                  </a:lnTo>
                  <a:lnTo>
                    <a:pt x="125" y="175"/>
                  </a:lnTo>
                  <a:lnTo>
                    <a:pt x="127" y="175"/>
                  </a:lnTo>
                  <a:lnTo>
                    <a:pt x="135" y="175"/>
                  </a:lnTo>
                  <a:lnTo>
                    <a:pt x="187" y="177"/>
                  </a:lnTo>
                  <a:lnTo>
                    <a:pt x="201" y="180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8" name="Freeform 130"/>
            <p:cNvSpPr>
              <a:spLocks/>
            </p:cNvSpPr>
            <p:nvPr/>
          </p:nvSpPr>
          <p:spPr bwMode="auto">
            <a:xfrm>
              <a:off x="2910306" y="6166854"/>
              <a:ext cx="582613" cy="412750"/>
            </a:xfrm>
            <a:custGeom>
              <a:avLst/>
              <a:gdLst>
                <a:gd name="T0" fmla="*/ 320 w 367"/>
                <a:gd name="T1" fmla="*/ 210 h 260"/>
                <a:gd name="T2" fmla="*/ 325 w 367"/>
                <a:gd name="T3" fmla="*/ 206 h 260"/>
                <a:gd name="T4" fmla="*/ 322 w 367"/>
                <a:gd name="T5" fmla="*/ 198 h 260"/>
                <a:gd name="T6" fmla="*/ 332 w 367"/>
                <a:gd name="T7" fmla="*/ 189 h 260"/>
                <a:gd name="T8" fmla="*/ 329 w 367"/>
                <a:gd name="T9" fmla="*/ 184 h 260"/>
                <a:gd name="T10" fmla="*/ 332 w 367"/>
                <a:gd name="T11" fmla="*/ 180 h 260"/>
                <a:gd name="T12" fmla="*/ 329 w 367"/>
                <a:gd name="T13" fmla="*/ 177 h 260"/>
                <a:gd name="T14" fmla="*/ 332 w 367"/>
                <a:gd name="T15" fmla="*/ 163 h 260"/>
                <a:gd name="T16" fmla="*/ 341 w 367"/>
                <a:gd name="T17" fmla="*/ 158 h 260"/>
                <a:gd name="T18" fmla="*/ 341 w 367"/>
                <a:gd name="T19" fmla="*/ 146 h 260"/>
                <a:gd name="T20" fmla="*/ 343 w 367"/>
                <a:gd name="T21" fmla="*/ 132 h 260"/>
                <a:gd name="T22" fmla="*/ 346 w 367"/>
                <a:gd name="T23" fmla="*/ 130 h 260"/>
                <a:gd name="T24" fmla="*/ 353 w 367"/>
                <a:gd name="T25" fmla="*/ 127 h 260"/>
                <a:gd name="T26" fmla="*/ 358 w 367"/>
                <a:gd name="T27" fmla="*/ 116 h 260"/>
                <a:gd name="T28" fmla="*/ 365 w 367"/>
                <a:gd name="T29" fmla="*/ 106 h 260"/>
                <a:gd name="T30" fmla="*/ 365 w 367"/>
                <a:gd name="T31" fmla="*/ 92 h 260"/>
                <a:gd name="T32" fmla="*/ 362 w 367"/>
                <a:gd name="T33" fmla="*/ 90 h 260"/>
                <a:gd name="T34" fmla="*/ 365 w 367"/>
                <a:gd name="T35" fmla="*/ 80 h 260"/>
                <a:gd name="T36" fmla="*/ 367 w 367"/>
                <a:gd name="T37" fmla="*/ 71 h 260"/>
                <a:gd name="T38" fmla="*/ 367 w 367"/>
                <a:gd name="T39" fmla="*/ 68 h 260"/>
                <a:gd name="T40" fmla="*/ 367 w 367"/>
                <a:gd name="T41" fmla="*/ 54 h 260"/>
                <a:gd name="T42" fmla="*/ 365 w 367"/>
                <a:gd name="T43" fmla="*/ 35 h 260"/>
                <a:gd name="T44" fmla="*/ 362 w 367"/>
                <a:gd name="T45" fmla="*/ 28 h 260"/>
                <a:gd name="T46" fmla="*/ 365 w 367"/>
                <a:gd name="T47" fmla="*/ 9 h 260"/>
                <a:gd name="T48" fmla="*/ 343 w 367"/>
                <a:gd name="T49" fmla="*/ 7 h 260"/>
                <a:gd name="T50" fmla="*/ 315 w 367"/>
                <a:gd name="T51" fmla="*/ 4 h 260"/>
                <a:gd name="T52" fmla="*/ 298 w 367"/>
                <a:gd name="T53" fmla="*/ 4 h 260"/>
                <a:gd name="T54" fmla="*/ 275 w 367"/>
                <a:gd name="T55" fmla="*/ 4 h 260"/>
                <a:gd name="T56" fmla="*/ 239 w 367"/>
                <a:gd name="T57" fmla="*/ 4 h 260"/>
                <a:gd name="T58" fmla="*/ 218 w 367"/>
                <a:gd name="T59" fmla="*/ 14 h 260"/>
                <a:gd name="T60" fmla="*/ 173 w 367"/>
                <a:gd name="T61" fmla="*/ 2 h 260"/>
                <a:gd name="T62" fmla="*/ 100 w 367"/>
                <a:gd name="T63" fmla="*/ 2 h 260"/>
                <a:gd name="T64" fmla="*/ 92 w 367"/>
                <a:gd name="T65" fmla="*/ 0 h 260"/>
                <a:gd name="T66" fmla="*/ 62 w 367"/>
                <a:gd name="T67" fmla="*/ 0 h 260"/>
                <a:gd name="T68" fmla="*/ 31 w 367"/>
                <a:gd name="T69" fmla="*/ 0 h 260"/>
                <a:gd name="T70" fmla="*/ 12 w 367"/>
                <a:gd name="T71" fmla="*/ 7 h 260"/>
                <a:gd name="T72" fmla="*/ 12 w 367"/>
                <a:gd name="T73" fmla="*/ 33 h 260"/>
                <a:gd name="T74" fmla="*/ 10 w 367"/>
                <a:gd name="T75" fmla="*/ 94 h 260"/>
                <a:gd name="T76" fmla="*/ 10 w 367"/>
                <a:gd name="T77" fmla="*/ 130 h 260"/>
                <a:gd name="T78" fmla="*/ 10 w 367"/>
                <a:gd name="T79" fmla="*/ 158 h 260"/>
                <a:gd name="T80" fmla="*/ 0 w 367"/>
                <a:gd name="T81" fmla="*/ 191 h 260"/>
                <a:gd name="T82" fmla="*/ 7 w 367"/>
                <a:gd name="T83" fmla="*/ 194 h 260"/>
                <a:gd name="T84" fmla="*/ 7 w 367"/>
                <a:gd name="T85" fmla="*/ 234 h 260"/>
                <a:gd name="T86" fmla="*/ 21 w 367"/>
                <a:gd name="T87" fmla="*/ 246 h 260"/>
                <a:gd name="T88" fmla="*/ 59 w 367"/>
                <a:gd name="T89" fmla="*/ 246 h 260"/>
                <a:gd name="T90" fmla="*/ 159 w 367"/>
                <a:gd name="T91" fmla="*/ 248 h 260"/>
                <a:gd name="T92" fmla="*/ 168 w 367"/>
                <a:gd name="T93" fmla="*/ 260 h 260"/>
                <a:gd name="T94" fmla="*/ 175 w 367"/>
                <a:gd name="T95" fmla="*/ 250 h 260"/>
                <a:gd name="T96" fmla="*/ 192 w 367"/>
                <a:gd name="T97" fmla="*/ 250 h 260"/>
                <a:gd name="T98" fmla="*/ 223 w 367"/>
                <a:gd name="T99" fmla="*/ 250 h 260"/>
                <a:gd name="T100" fmla="*/ 249 w 367"/>
                <a:gd name="T101" fmla="*/ 250 h 260"/>
                <a:gd name="T102" fmla="*/ 270 w 367"/>
                <a:gd name="T103" fmla="*/ 253 h 260"/>
                <a:gd name="T104" fmla="*/ 284 w 367"/>
                <a:gd name="T105" fmla="*/ 253 h 260"/>
                <a:gd name="T106" fmla="*/ 317 w 367"/>
                <a:gd name="T107" fmla="*/ 227 h 260"/>
                <a:gd name="T108" fmla="*/ 317 w 367"/>
                <a:gd name="T109" fmla="*/ 210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7" h="260">
                  <a:moveTo>
                    <a:pt x="317" y="210"/>
                  </a:moveTo>
                  <a:lnTo>
                    <a:pt x="317" y="210"/>
                  </a:lnTo>
                  <a:lnTo>
                    <a:pt x="320" y="210"/>
                  </a:lnTo>
                  <a:lnTo>
                    <a:pt x="322" y="210"/>
                  </a:lnTo>
                  <a:lnTo>
                    <a:pt x="322" y="208"/>
                  </a:lnTo>
                  <a:lnTo>
                    <a:pt x="325" y="206"/>
                  </a:lnTo>
                  <a:lnTo>
                    <a:pt x="322" y="203"/>
                  </a:lnTo>
                  <a:lnTo>
                    <a:pt x="322" y="201"/>
                  </a:lnTo>
                  <a:lnTo>
                    <a:pt x="322" y="198"/>
                  </a:lnTo>
                  <a:lnTo>
                    <a:pt x="327" y="196"/>
                  </a:lnTo>
                  <a:lnTo>
                    <a:pt x="329" y="194"/>
                  </a:lnTo>
                  <a:lnTo>
                    <a:pt x="332" y="189"/>
                  </a:lnTo>
                  <a:lnTo>
                    <a:pt x="329" y="184"/>
                  </a:lnTo>
                  <a:lnTo>
                    <a:pt x="329" y="184"/>
                  </a:lnTo>
                  <a:lnTo>
                    <a:pt x="329" y="184"/>
                  </a:lnTo>
                  <a:lnTo>
                    <a:pt x="332" y="180"/>
                  </a:lnTo>
                  <a:lnTo>
                    <a:pt x="332" y="180"/>
                  </a:lnTo>
                  <a:lnTo>
                    <a:pt x="332" y="180"/>
                  </a:lnTo>
                  <a:lnTo>
                    <a:pt x="332" y="180"/>
                  </a:lnTo>
                  <a:lnTo>
                    <a:pt x="332" y="177"/>
                  </a:lnTo>
                  <a:lnTo>
                    <a:pt x="329" y="177"/>
                  </a:lnTo>
                  <a:lnTo>
                    <a:pt x="329" y="175"/>
                  </a:lnTo>
                  <a:lnTo>
                    <a:pt x="332" y="165"/>
                  </a:lnTo>
                  <a:lnTo>
                    <a:pt x="332" y="163"/>
                  </a:lnTo>
                  <a:lnTo>
                    <a:pt x="332" y="163"/>
                  </a:lnTo>
                  <a:lnTo>
                    <a:pt x="336" y="158"/>
                  </a:lnTo>
                  <a:lnTo>
                    <a:pt x="341" y="158"/>
                  </a:lnTo>
                  <a:lnTo>
                    <a:pt x="341" y="151"/>
                  </a:lnTo>
                  <a:lnTo>
                    <a:pt x="341" y="149"/>
                  </a:lnTo>
                  <a:lnTo>
                    <a:pt x="341" y="146"/>
                  </a:lnTo>
                  <a:lnTo>
                    <a:pt x="341" y="144"/>
                  </a:lnTo>
                  <a:lnTo>
                    <a:pt x="341" y="139"/>
                  </a:lnTo>
                  <a:lnTo>
                    <a:pt x="343" y="132"/>
                  </a:lnTo>
                  <a:lnTo>
                    <a:pt x="343" y="132"/>
                  </a:lnTo>
                  <a:lnTo>
                    <a:pt x="346" y="130"/>
                  </a:lnTo>
                  <a:lnTo>
                    <a:pt x="346" y="130"/>
                  </a:lnTo>
                  <a:lnTo>
                    <a:pt x="348" y="130"/>
                  </a:lnTo>
                  <a:lnTo>
                    <a:pt x="348" y="130"/>
                  </a:lnTo>
                  <a:lnTo>
                    <a:pt x="353" y="127"/>
                  </a:lnTo>
                  <a:lnTo>
                    <a:pt x="353" y="125"/>
                  </a:lnTo>
                  <a:lnTo>
                    <a:pt x="353" y="123"/>
                  </a:lnTo>
                  <a:lnTo>
                    <a:pt x="358" y="116"/>
                  </a:lnTo>
                  <a:lnTo>
                    <a:pt x="360" y="113"/>
                  </a:lnTo>
                  <a:lnTo>
                    <a:pt x="365" y="109"/>
                  </a:lnTo>
                  <a:lnTo>
                    <a:pt x="365" y="106"/>
                  </a:lnTo>
                  <a:lnTo>
                    <a:pt x="365" y="94"/>
                  </a:lnTo>
                  <a:lnTo>
                    <a:pt x="365" y="94"/>
                  </a:lnTo>
                  <a:lnTo>
                    <a:pt x="365" y="92"/>
                  </a:lnTo>
                  <a:lnTo>
                    <a:pt x="365" y="92"/>
                  </a:lnTo>
                  <a:lnTo>
                    <a:pt x="362" y="90"/>
                  </a:lnTo>
                  <a:lnTo>
                    <a:pt x="362" y="90"/>
                  </a:lnTo>
                  <a:lnTo>
                    <a:pt x="362" y="87"/>
                  </a:lnTo>
                  <a:lnTo>
                    <a:pt x="362" y="83"/>
                  </a:lnTo>
                  <a:lnTo>
                    <a:pt x="365" y="80"/>
                  </a:lnTo>
                  <a:lnTo>
                    <a:pt x="365" y="75"/>
                  </a:lnTo>
                  <a:lnTo>
                    <a:pt x="365" y="73"/>
                  </a:lnTo>
                  <a:lnTo>
                    <a:pt x="367" y="71"/>
                  </a:lnTo>
                  <a:lnTo>
                    <a:pt x="367" y="68"/>
                  </a:lnTo>
                  <a:lnTo>
                    <a:pt x="367" y="68"/>
                  </a:lnTo>
                  <a:lnTo>
                    <a:pt x="367" y="68"/>
                  </a:lnTo>
                  <a:lnTo>
                    <a:pt x="367" y="64"/>
                  </a:lnTo>
                  <a:lnTo>
                    <a:pt x="367" y="59"/>
                  </a:lnTo>
                  <a:lnTo>
                    <a:pt x="367" y="54"/>
                  </a:lnTo>
                  <a:lnTo>
                    <a:pt x="367" y="47"/>
                  </a:lnTo>
                  <a:lnTo>
                    <a:pt x="365" y="42"/>
                  </a:lnTo>
                  <a:lnTo>
                    <a:pt x="365" y="35"/>
                  </a:lnTo>
                  <a:lnTo>
                    <a:pt x="362" y="30"/>
                  </a:lnTo>
                  <a:lnTo>
                    <a:pt x="362" y="28"/>
                  </a:lnTo>
                  <a:lnTo>
                    <a:pt x="362" y="28"/>
                  </a:lnTo>
                  <a:lnTo>
                    <a:pt x="362" y="26"/>
                  </a:lnTo>
                  <a:lnTo>
                    <a:pt x="362" y="21"/>
                  </a:lnTo>
                  <a:lnTo>
                    <a:pt x="365" y="9"/>
                  </a:lnTo>
                  <a:lnTo>
                    <a:pt x="362" y="7"/>
                  </a:lnTo>
                  <a:lnTo>
                    <a:pt x="346" y="7"/>
                  </a:lnTo>
                  <a:lnTo>
                    <a:pt x="343" y="7"/>
                  </a:lnTo>
                  <a:lnTo>
                    <a:pt x="327" y="7"/>
                  </a:lnTo>
                  <a:lnTo>
                    <a:pt x="315" y="4"/>
                  </a:lnTo>
                  <a:lnTo>
                    <a:pt x="315" y="4"/>
                  </a:lnTo>
                  <a:lnTo>
                    <a:pt x="308" y="4"/>
                  </a:lnTo>
                  <a:lnTo>
                    <a:pt x="306" y="4"/>
                  </a:lnTo>
                  <a:lnTo>
                    <a:pt x="298" y="4"/>
                  </a:lnTo>
                  <a:lnTo>
                    <a:pt x="294" y="4"/>
                  </a:lnTo>
                  <a:lnTo>
                    <a:pt x="282" y="4"/>
                  </a:lnTo>
                  <a:lnTo>
                    <a:pt x="275" y="4"/>
                  </a:lnTo>
                  <a:lnTo>
                    <a:pt x="272" y="4"/>
                  </a:lnTo>
                  <a:lnTo>
                    <a:pt x="261" y="4"/>
                  </a:lnTo>
                  <a:lnTo>
                    <a:pt x="239" y="4"/>
                  </a:lnTo>
                  <a:lnTo>
                    <a:pt x="235" y="4"/>
                  </a:lnTo>
                  <a:lnTo>
                    <a:pt x="218" y="2"/>
                  </a:lnTo>
                  <a:lnTo>
                    <a:pt x="218" y="14"/>
                  </a:lnTo>
                  <a:lnTo>
                    <a:pt x="185" y="14"/>
                  </a:lnTo>
                  <a:lnTo>
                    <a:pt x="185" y="2"/>
                  </a:lnTo>
                  <a:lnTo>
                    <a:pt x="173" y="2"/>
                  </a:lnTo>
                  <a:lnTo>
                    <a:pt x="147" y="2"/>
                  </a:lnTo>
                  <a:lnTo>
                    <a:pt x="109" y="2"/>
                  </a:lnTo>
                  <a:lnTo>
                    <a:pt x="100" y="2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76" y="0"/>
                  </a:lnTo>
                  <a:lnTo>
                    <a:pt x="69" y="0"/>
                  </a:lnTo>
                  <a:lnTo>
                    <a:pt x="62" y="0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1" y="0"/>
                  </a:lnTo>
                  <a:lnTo>
                    <a:pt x="29" y="0"/>
                  </a:lnTo>
                  <a:lnTo>
                    <a:pt x="12" y="0"/>
                  </a:lnTo>
                  <a:lnTo>
                    <a:pt x="12" y="7"/>
                  </a:lnTo>
                  <a:lnTo>
                    <a:pt x="12" y="21"/>
                  </a:lnTo>
                  <a:lnTo>
                    <a:pt x="12" y="28"/>
                  </a:lnTo>
                  <a:lnTo>
                    <a:pt x="12" y="33"/>
                  </a:lnTo>
                  <a:lnTo>
                    <a:pt x="10" y="61"/>
                  </a:lnTo>
                  <a:lnTo>
                    <a:pt x="10" y="94"/>
                  </a:lnTo>
                  <a:lnTo>
                    <a:pt x="10" y="94"/>
                  </a:lnTo>
                  <a:lnTo>
                    <a:pt x="10" y="104"/>
                  </a:lnTo>
                  <a:lnTo>
                    <a:pt x="10" y="127"/>
                  </a:lnTo>
                  <a:lnTo>
                    <a:pt x="10" y="130"/>
                  </a:lnTo>
                  <a:lnTo>
                    <a:pt x="10" y="137"/>
                  </a:lnTo>
                  <a:lnTo>
                    <a:pt x="10" y="153"/>
                  </a:lnTo>
                  <a:lnTo>
                    <a:pt x="10" y="158"/>
                  </a:lnTo>
                  <a:lnTo>
                    <a:pt x="7" y="187"/>
                  </a:lnTo>
                  <a:lnTo>
                    <a:pt x="2" y="187"/>
                  </a:lnTo>
                  <a:lnTo>
                    <a:pt x="0" y="191"/>
                  </a:lnTo>
                  <a:lnTo>
                    <a:pt x="0" y="194"/>
                  </a:lnTo>
                  <a:lnTo>
                    <a:pt x="0" y="194"/>
                  </a:lnTo>
                  <a:lnTo>
                    <a:pt x="7" y="194"/>
                  </a:lnTo>
                  <a:lnTo>
                    <a:pt x="7" y="215"/>
                  </a:lnTo>
                  <a:lnTo>
                    <a:pt x="7" y="215"/>
                  </a:lnTo>
                  <a:lnTo>
                    <a:pt x="7" y="234"/>
                  </a:lnTo>
                  <a:lnTo>
                    <a:pt x="7" y="243"/>
                  </a:lnTo>
                  <a:lnTo>
                    <a:pt x="7" y="246"/>
                  </a:lnTo>
                  <a:lnTo>
                    <a:pt x="21" y="246"/>
                  </a:lnTo>
                  <a:lnTo>
                    <a:pt x="47" y="246"/>
                  </a:lnTo>
                  <a:lnTo>
                    <a:pt x="50" y="246"/>
                  </a:lnTo>
                  <a:lnTo>
                    <a:pt x="59" y="246"/>
                  </a:lnTo>
                  <a:lnTo>
                    <a:pt x="69" y="246"/>
                  </a:lnTo>
                  <a:lnTo>
                    <a:pt x="154" y="248"/>
                  </a:lnTo>
                  <a:lnTo>
                    <a:pt x="159" y="248"/>
                  </a:lnTo>
                  <a:lnTo>
                    <a:pt x="156" y="260"/>
                  </a:lnTo>
                  <a:lnTo>
                    <a:pt x="159" y="260"/>
                  </a:lnTo>
                  <a:lnTo>
                    <a:pt x="168" y="260"/>
                  </a:lnTo>
                  <a:lnTo>
                    <a:pt x="168" y="250"/>
                  </a:lnTo>
                  <a:lnTo>
                    <a:pt x="168" y="250"/>
                  </a:lnTo>
                  <a:lnTo>
                    <a:pt x="175" y="250"/>
                  </a:lnTo>
                  <a:lnTo>
                    <a:pt x="185" y="250"/>
                  </a:lnTo>
                  <a:lnTo>
                    <a:pt x="190" y="250"/>
                  </a:lnTo>
                  <a:lnTo>
                    <a:pt x="192" y="250"/>
                  </a:lnTo>
                  <a:lnTo>
                    <a:pt x="201" y="250"/>
                  </a:lnTo>
                  <a:lnTo>
                    <a:pt x="216" y="250"/>
                  </a:lnTo>
                  <a:lnTo>
                    <a:pt x="223" y="250"/>
                  </a:lnTo>
                  <a:lnTo>
                    <a:pt x="232" y="250"/>
                  </a:lnTo>
                  <a:lnTo>
                    <a:pt x="239" y="250"/>
                  </a:lnTo>
                  <a:lnTo>
                    <a:pt x="249" y="250"/>
                  </a:lnTo>
                  <a:lnTo>
                    <a:pt x="251" y="250"/>
                  </a:lnTo>
                  <a:lnTo>
                    <a:pt x="270" y="253"/>
                  </a:lnTo>
                  <a:lnTo>
                    <a:pt x="270" y="253"/>
                  </a:lnTo>
                  <a:lnTo>
                    <a:pt x="280" y="253"/>
                  </a:lnTo>
                  <a:lnTo>
                    <a:pt x="284" y="253"/>
                  </a:lnTo>
                  <a:lnTo>
                    <a:pt x="284" y="253"/>
                  </a:lnTo>
                  <a:lnTo>
                    <a:pt x="301" y="253"/>
                  </a:lnTo>
                  <a:lnTo>
                    <a:pt x="317" y="253"/>
                  </a:lnTo>
                  <a:lnTo>
                    <a:pt x="317" y="227"/>
                  </a:lnTo>
                  <a:lnTo>
                    <a:pt x="317" y="217"/>
                  </a:lnTo>
                  <a:lnTo>
                    <a:pt x="317" y="215"/>
                  </a:lnTo>
                  <a:lnTo>
                    <a:pt x="317" y="210"/>
                  </a:lnTo>
                  <a:close/>
                </a:path>
              </a:pathLst>
            </a:custGeom>
            <a:solidFill>
              <a:srgbClr val="BC8FDD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89" name="Freeform 131"/>
            <p:cNvSpPr>
              <a:spLocks/>
            </p:cNvSpPr>
            <p:nvPr/>
          </p:nvSpPr>
          <p:spPr bwMode="auto">
            <a:xfrm>
              <a:off x="3572293" y="5982704"/>
              <a:ext cx="465138" cy="600075"/>
            </a:xfrm>
            <a:custGeom>
              <a:avLst/>
              <a:gdLst>
                <a:gd name="T0" fmla="*/ 196 w 293"/>
                <a:gd name="T1" fmla="*/ 343 h 378"/>
                <a:gd name="T2" fmla="*/ 289 w 293"/>
                <a:gd name="T3" fmla="*/ 274 h 378"/>
                <a:gd name="T4" fmla="*/ 286 w 293"/>
                <a:gd name="T5" fmla="*/ 253 h 378"/>
                <a:gd name="T6" fmla="*/ 282 w 293"/>
                <a:gd name="T7" fmla="*/ 243 h 378"/>
                <a:gd name="T8" fmla="*/ 282 w 293"/>
                <a:gd name="T9" fmla="*/ 236 h 378"/>
                <a:gd name="T10" fmla="*/ 279 w 293"/>
                <a:gd name="T11" fmla="*/ 227 h 378"/>
                <a:gd name="T12" fmla="*/ 282 w 293"/>
                <a:gd name="T13" fmla="*/ 210 h 378"/>
                <a:gd name="T14" fmla="*/ 282 w 293"/>
                <a:gd name="T15" fmla="*/ 201 h 378"/>
                <a:gd name="T16" fmla="*/ 284 w 293"/>
                <a:gd name="T17" fmla="*/ 194 h 378"/>
                <a:gd name="T18" fmla="*/ 286 w 293"/>
                <a:gd name="T19" fmla="*/ 175 h 378"/>
                <a:gd name="T20" fmla="*/ 293 w 293"/>
                <a:gd name="T21" fmla="*/ 168 h 378"/>
                <a:gd name="T22" fmla="*/ 284 w 293"/>
                <a:gd name="T23" fmla="*/ 156 h 378"/>
                <a:gd name="T24" fmla="*/ 277 w 293"/>
                <a:gd name="T25" fmla="*/ 144 h 378"/>
                <a:gd name="T26" fmla="*/ 275 w 293"/>
                <a:gd name="T27" fmla="*/ 135 h 378"/>
                <a:gd name="T28" fmla="*/ 275 w 293"/>
                <a:gd name="T29" fmla="*/ 128 h 378"/>
                <a:gd name="T30" fmla="*/ 258 w 293"/>
                <a:gd name="T31" fmla="*/ 106 h 378"/>
                <a:gd name="T32" fmla="*/ 246 w 293"/>
                <a:gd name="T33" fmla="*/ 104 h 378"/>
                <a:gd name="T34" fmla="*/ 237 w 293"/>
                <a:gd name="T35" fmla="*/ 87 h 378"/>
                <a:gd name="T36" fmla="*/ 234 w 293"/>
                <a:gd name="T37" fmla="*/ 73 h 378"/>
                <a:gd name="T38" fmla="*/ 220 w 293"/>
                <a:gd name="T39" fmla="*/ 64 h 378"/>
                <a:gd name="T40" fmla="*/ 218 w 293"/>
                <a:gd name="T41" fmla="*/ 54 h 378"/>
                <a:gd name="T42" fmla="*/ 215 w 293"/>
                <a:gd name="T43" fmla="*/ 40 h 378"/>
                <a:gd name="T44" fmla="*/ 215 w 293"/>
                <a:gd name="T45" fmla="*/ 33 h 378"/>
                <a:gd name="T46" fmla="*/ 213 w 293"/>
                <a:gd name="T47" fmla="*/ 19 h 378"/>
                <a:gd name="T48" fmla="*/ 211 w 293"/>
                <a:gd name="T49" fmla="*/ 9 h 378"/>
                <a:gd name="T50" fmla="*/ 137 w 293"/>
                <a:gd name="T51" fmla="*/ 0 h 378"/>
                <a:gd name="T52" fmla="*/ 50 w 293"/>
                <a:gd name="T53" fmla="*/ 19 h 378"/>
                <a:gd name="T54" fmla="*/ 42 w 293"/>
                <a:gd name="T55" fmla="*/ 61 h 378"/>
                <a:gd name="T56" fmla="*/ 28 w 293"/>
                <a:gd name="T57" fmla="*/ 83 h 378"/>
                <a:gd name="T58" fmla="*/ 9 w 293"/>
                <a:gd name="T59" fmla="*/ 92 h 378"/>
                <a:gd name="T60" fmla="*/ 2 w 293"/>
                <a:gd name="T61" fmla="*/ 106 h 378"/>
                <a:gd name="T62" fmla="*/ 2 w 293"/>
                <a:gd name="T63" fmla="*/ 120 h 378"/>
                <a:gd name="T64" fmla="*/ 0 w 293"/>
                <a:gd name="T65" fmla="*/ 132 h 378"/>
                <a:gd name="T66" fmla="*/ 5 w 293"/>
                <a:gd name="T67" fmla="*/ 146 h 378"/>
                <a:gd name="T68" fmla="*/ 16 w 293"/>
                <a:gd name="T69" fmla="*/ 154 h 378"/>
                <a:gd name="T70" fmla="*/ 33 w 293"/>
                <a:gd name="T71" fmla="*/ 175 h 378"/>
                <a:gd name="T72" fmla="*/ 47 w 293"/>
                <a:gd name="T73" fmla="*/ 187 h 378"/>
                <a:gd name="T74" fmla="*/ 52 w 293"/>
                <a:gd name="T75" fmla="*/ 189 h 378"/>
                <a:gd name="T76" fmla="*/ 66 w 293"/>
                <a:gd name="T77" fmla="*/ 187 h 378"/>
                <a:gd name="T78" fmla="*/ 76 w 293"/>
                <a:gd name="T79" fmla="*/ 201 h 378"/>
                <a:gd name="T80" fmla="*/ 76 w 293"/>
                <a:gd name="T81" fmla="*/ 213 h 378"/>
                <a:gd name="T82" fmla="*/ 76 w 293"/>
                <a:gd name="T83" fmla="*/ 225 h 378"/>
                <a:gd name="T84" fmla="*/ 78 w 293"/>
                <a:gd name="T85" fmla="*/ 241 h 378"/>
                <a:gd name="T86" fmla="*/ 87 w 293"/>
                <a:gd name="T87" fmla="*/ 253 h 378"/>
                <a:gd name="T88" fmla="*/ 97 w 293"/>
                <a:gd name="T89" fmla="*/ 258 h 378"/>
                <a:gd name="T90" fmla="*/ 97 w 293"/>
                <a:gd name="T91" fmla="*/ 274 h 378"/>
                <a:gd name="T92" fmla="*/ 90 w 293"/>
                <a:gd name="T93" fmla="*/ 291 h 378"/>
                <a:gd name="T94" fmla="*/ 83 w 293"/>
                <a:gd name="T95" fmla="*/ 307 h 378"/>
                <a:gd name="T96" fmla="*/ 90 w 293"/>
                <a:gd name="T97" fmla="*/ 322 h 378"/>
                <a:gd name="T98" fmla="*/ 97 w 293"/>
                <a:gd name="T99" fmla="*/ 322 h 378"/>
                <a:gd name="T100" fmla="*/ 114 w 293"/>
                <a:gd name="T101" fmla="*/ 345 h 378"/>
                <a:gd name="T102" fmla="*/ 111 w 293"/>
                <a:gd name="T103" fmla="*/ 359 h 378"/>
                <a:gd name="T104" fmla="*/ 109 w 293"/>
                <a:gd name="T105" fmla="*/ 366 h 378"/>
                <a:gd name="T106" fmla="*/ 114 w 293"/>
                <a:gd name="T107" fmla="*/ 376 h 378"/>
                <a:gd name="T108" fmla="*/ 175 w 293"/>
                <a:gd name="T109" fmla="*/ 348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93" h="378">
                  <a:moveTo>
                    <a:pt x="175" y="348"/>
                  </a:moveTo>
                  <a:lnTo>
                    <a:pt x="175" y="348"/>
                  </a:lnTo>
                  <a:lnTo>
                    <a:pt x="196" y="348"/>
                  </a:lnTo>
                  <a:lnTo>
                    <a:pt x="196" y="345"/>
                  </a:lnTo>
                  <a:lnTo>
                    <a:pt x="196" y="343"/>
                  </a:lnTo>
                  <a:lnTo>
                    <a:pt x="199" y="293"/>
                  </a:lnTo>
                  <a:lnTo>
                    <a:pt x="199" y="274"/>
                  </a:lnTo>
                  <a:lnTo>
                    <a:pt x="199" y="274"/>
                  </a:lnTo>
                  <a:lnTo>
                    <a:pt x="289" y="277"/>
                  </a:lnTo>
                  <a:lnTo>
                    <a:pt x="289" y="274"/>
                  </a:lnTo>
                  <a:lnTo>
                    <a:pt x="289" y="269"/>
                  </a:lnTo>
                  <a:lnTo>
                    <a:pt x="289" y="267"/>
                  </a:lnTo>
                  <a:lnTo>
                    <a:pt x="289" y="258"/>
                  </a:lnTo>
                  <a:lnTo>
                    <a:pt x="289" y="255"/>
                  </a:lnTo>
                  <a:lnTo>
                    <a:pt x="286" y="253"/>
                  </a:lnTo>
                  <a:lnTo>
                    <a:pt x="282" y="251"/>
                  </a:lnTo>
                  <a:lnTo>
                    <a:pt x="282" y="246"/>
                  </a:lnTo>
                  <a:lnTo>
                    <a:pt x="282" y="246"/>
                  </a:lnTo>
                  <a:lnTo>
                    <a:pt x="284" y="243"/>
                  </a:lnTo>
                  <a:lnTo>
                    <a:pt x="282" y="243"/>
                  </a:lnTo>
                  <a:lnTo>
                    <a:pt x="282" y="243"/>
                  </a:lnTo>
                  <a:lnTo>
                    <a:pt x="284" y="243"/>
                  </a:lnTo>
                  <a:lnTo>
                    <a:pt x="284" y="241"/>
                  </a:lnTo>
                  <a:lnTo>
                    <a:pt x="284" y="239"/>
                  </a:lnTo>
                  <a:lnTo>
                    <a:pt x="282" y="236"/>
                  </a:lnTo>
                  <a:lnTo>
                    <a:pt x="282" y="234"/>
                  </a:lnTo>
                  <a:lnTo>
                    <a:pt x="284" y="234"/>
                  </a:lnTo>
                  <a:lnTo>
                    <a:pt x="284" y="229"/>
                  </a:lnTo>
                  <a:lnTo>
                    <a:pt x="282" y="229"/>
                  </a:lnTo>
                  <a:lnTo>
                    <a:pt x="279" y="227"/>
                  </a:lnTo>
                  <a:lnTo>
                    <a:pt x="279" y="225"/>
                  </a:lnTo>
                  <a:lnTo>
                    <a:pt x="282" y="220"/>
                  </a:lnTo>
                  <a:lnTo>
                    <a:pt x="284" y="217"/>
                  </a:lnTo>
                  <a:lnTo>
                    <a:pt x="284" y="213"/>
                  </a:lnTo>
                  <a:lnTo>
                    <a:pt x="282" y="210"/>
                  </a:lnTo>
                  <a:lnTo>
                    <a:pt x="282" y="208"/>
                  </a:lnTo>
                  <a:lnTo>
                    <a:pt x="279" y="208"/>
                  </a:lnTo>
                  <a:lnTo>
                    <a:pt x="279" y="208"/>
                  </a:lnTo>
                  <a:lnTo>
                    <a:pt x="282" y="203"/>
                  </a:lnTo>
                  <a:lnTo>
                    <a:pt x="282" y="201"/>
                  </a:lnTo>
                  <a:lnTo>
                    <a:pt x="284" y="201"/>
                  </a:lnTo>
                  <a:lnTo>
                    <a:pt x="284" y="199"/>
                  </a:lnTo>
                  <a:lnTo>
                    <a:pt x="284" y="196"/>
                  </a:lnTo>
                  <a:lnTo>
                    <a:pt x="282" y="196"/>
                  </a:lnTo>
                  <a:lnTo>
                    <a:pt x="284" y="194"/>
                  </a:lnTo>
                  <a:lnTo>
                    <a:pt x="284" y="191"/>
                  </a:lnTo>
                  <a:lnTo>
                    <a:pt x="289" y="184"/>
                  </a:lnTo>
                  <a:lnTo>
                    <a:pt x="289" y="182"/>
                  </a:lnTo>
                  <a:lnTo>
                    <a:pt x="286" y="177"/>
                  </a:lnTo>
                  <a:lnTo>
                    <a:pt x="286" y="175"/>
                  </a:lnTo>
                  <a:lnTo>
                    <a:pt x="286" y="175"/>
                  </a:lnTo>
                  <a:lnTo>
                    <a:pt x="289" y="175"/>
                  </a:lnTo>
                  <a:lnTo>
                    <a:pt x="289" y="172"/>
                  </a:lnTo>
                  <a:lnTo>
                    <a:pt x="291" y="170"/>
                  </a:lnTo>
                  <a:lnTo>
                    <a:pt x="293" y="168"/>
                  </a:lnTo>
                  <a:lnTo>
                    <a:pt x="291" y="165"/>
                  </a:lnTo>
                  <a:lnTo>
                    <a:pt x="284" y="161"/>
                  </a:lnTo>
                  <a:lnTo>
                    <a:pt x="282" y="158"/>
                  </a:lnTo>
                  <a:lnTo>
                    <a:pt x="284" y="158"/>
                  </a:lnTo>
                  <a:lnTo>
                    <a:pt x="284" y="156"/>
                  </a:lnTo>
                  <a:lnTo>
                    <a:pt x="282" y="151"/>
                  </a:lnTo>
                  <a:lnTo>
                    <a:pt x="282" y="151"/>
                  </a:lnTo>
                  <a:lnTo>
                    <a:pt x="279" y="149"/>
                  </a:lnTo>
                  <a:lnTo>
                    <a:pt x="279" y="144"/>
                  </a:lnTo>
                  <a:lnTo>
                    <a:pt x="277" y="144"/>
                  </a:lnTo>
                  <a:lnTo>
                    <a:pt x="275" y="144"/>
                  </a:lnTo>
                  <a:lnTo>
                    <a:pt x="275" y="144"/>
                  </a:lnTo>
                  <a:lnTo>
                    <a:pt x="275" y="142"/>
                  </a:lnTo>
                  <a:lnTo>
                    <a:pt x="275" y="139"/>
                  </a:lnTo>
                  <a:lnTo>
                    <a:pt x="275" y="135"/>
                  </a:lnTo>
                  <a:lnTo>
                    <a:pt x="272" y="132"/>
                  </a:lnTo>
                  <a:lnTo>
                    <a:pt x="272" y="132"/>
                  </a:lnTo>
                  <a:lnTo>
                    <a:pt x="275" y="130"/>
                  </a:lnTo>
                  <a:lnTo>
                    <a:pt x="275" y="130"/>
                  </a:lnTo>
                  <a:lnTo>
                    <a:pt x="275" y="128"/>
                  </a:lnTo>
                  <a:lnTo>
                    <a:pt x="275" y="123"/>
                  </a:lnTo>
                  <a:lnTo>
                    <a:pt x="270" y="118"/>
                  </a:lnTo>
                  <a:lnTo>
                    <a:pt x="267" y="113"/>
                  </a:lnTo>
                  <a:lnTo>
                    <a:pt x="263" y="109"/>
                  </a:lnTo>
                  <a:lnTo>
                    <a:pt x="258" y="106"/>
                  </a:lnTo>
                  <a:lnTo>
                    <a:pt x="256" y="109"/>
                  </a:lnTo>
                  <a:lnTo>
                    <a:pt x="253" y="109"/>
                  </a:lnTo>
                  <a:lnTo>
                    <a:pt x="253" y="106"/>
                  </a:lnTo>
                  <a:lnTo>
                    <a:pt x="253" y="106"/>
                  </a:lnTo>
                  <a:lnTo>
                    <a:pt x="246" y="104"/>
                  </a:lnTo>
                  <a:lnTo>
                    <a:pt x="244" y="99"/>
                  </a:lnTo>
                  <a:lnTo>
                    <a:pt x="244" y="97"/>
                  </a:lnTo>
                  <a:lnTo>
                    <a:pt x="239" y="92"/>
                  </a:lnTo>
                  <a:lnTo>
                    <a:pt x="237" y="90"/>
                  </a:lnTo>
                  <a:lnTo>
                    <a:pt x="237" y="87"/>
                  </a:lnTo>
                  <a:lnTo>
                    <a:pt x="237" y="85"/>
                  </a:lnTo>
                  <a:lnTo>
                    <a:pt x="237" y="83"/>
                  </a:lnTo>
                  <a:lnTo>
                    <a:pt x="234" y="80"/>
                  </a:lnTo>
                  <a:lnTo>
                    <a:pt x="232" y="80"/>
                  </a:lnTo>
                  <a:lnTo>
                    <a:pt x="234" y="73"/>
                  </a:lnTo>
                  <a:lnTo>
                    <a:pt x="232" y="73"/>
                  </a:lnTo>
                  <a:lnTo>
                    <a:pt x="230" y="68"/>
                  </a:lnTo>
                  <a:lnTo>
                    <a:pt x="227" y="68"/>
                  </a:lnTo>
                  <a:lnTo>
                    <a:pt x="225" y="68"/>
                  </a:lnTo>
                  <a:lnTo>
                    <a:pt x="220" y="64"/>
                  </a:lnTo>
                  <a:lnTo>
                    <a:pt x="218" y="64"/>
                  </a:lnTo>
                  <a:lnTo>
                    <a:pt x="215" y="61"/>
                  </a:lnTo>
                  <a:lnTo>
                    <a:pt x="215" y="59"/>
                  </a:lnTo>
                  <a:lnTo>
                    <a:pt x="215" y="57"/>
                  </a:lnTo>
                  <a:lnTo>
                    <a:pt x="218" y="54"/>
                  </a:lnTo>
                  <a:lnTo>
                    <a:pt x="218" y="52"/>
                  </a:lnTo>
                  <a:lnTo>
                    <a:pt x="218" y="49"/>
                  </a:lnTo>
                  <a:lnTo>
                    <a:pt x="215" y="47"/>
                  </a:lnTo>
                  <a:lnTo>
                    <a:pt x="215" y="45"/>
                  </a:lnTo>
                  <a:lnTo>
                    <a:pt x="215" y="40"/>
                  </a:lnTo>
                  <a:lnTo>
                    <a:pt x="215" y="40"/>
                  </a:lnTo>
                  <a:lnTo>
                    <a:pt x="218" y="40"/>
                  </a:lnTo>
                  <a:lnTo>
                    <a:pt x="218" y="38"/>
                  </a:lnTo>
                  <a:lnTo>
                    <a:pt x="218" y="38"/>
                  </a:lnTo>
                  <a:lnTo>
                    <a:pt x="215" y="33"/>
                  </a:lnTo>
                  <a:lnTo>
                    <a:pt x="215" y="31"/>
                  </a:lnTo>
                  <a:lnTo>
                    <a:pt x="218" y="28"/>
                  </a:lnTo>
                  <a:lnTo>
                    <a:pt x="215" y="26"/>
                  </a:lnTo>
                  <a:lnTo>
                    <a:pt x="213" y="19"/>
                  </a:lnTo>
                  <a:lnTo>
                    <a:pt x="213" y="19"/>
                  </a:lnTo>
                  <a:lnTo>
                    <a:pt x="211" y="16"/>
                  </a:lnTo>
                  <a:lnTo>
                    <a:pt x="208" y="14"/>
                  </a:lnTo>
                  <a:lnTo>
                    <a:pt x="208" y="12"/>
                  </a:lnTo>
                  <a:lnTo>
                    <a:pt x="208" y="9"/>
                  </a:lnTo>
                  <a:lnTo>
                    <a:pt x="211" y="9"/>
                  </a:lnTo>
                  <a:lnTo>
                    <a:pt x="211" y="5"/>
                  </a:lnTo>
                  <a:lnTo>
                    <a:pt x="211" y="2"/>
                  </a:lnTo>
                  <a:lnTo>
                    <a:pt x="159" y="0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11" y="0"/>
                  </a:lnTo>
                  <a:lnTo>
                    <a:pt x="73" y="0"/>
                  </a:lnTo>
                  <a:lnTo>
                    <a:pt x="73" y="7"/>
                  </a:lnTo>
                  <a:lnTo>
                    <a:pt x="50" y="7"/>
                  </a:lnTo>
                  <a:lnTo>
                    <a:pt x="50" y="19"/>
                  </a:lnTo>
                  <a:lnTo>
                    <a:pt x="50" y="21"/>
                  </a:lnTo>
                  <a:lnTo>
                    <a:pt x="50" y="57"/>
                  </a:lnTo>
                  <a:lnTo>
                    <a:pt x="50" y="59"/>
                  </a:lnTo>
                  <a:lnTo>
                    <a:pt x="50" y="61"/>
                  </a:lnTo>
                  <a:lnTo>
                    <a:pt x="42" y="61"/>
                  </a:lnTo>
                  <a:lnTo>
                    <a:pt x="40" y="61"/>
                  </a:lnTo>
                  <a:lnTo>
                    <a:pt x="38" y="71"/>
                  </a:lnTo>
                  <a:lnTo>
                    <a:pt x="38" y="73"/>
                  </a:lnTo>
                  <a:lnTo>
                    <a:pt x="28" y="71"/>
                  </a:lnTo>
                  <a:lnTo>
                    <a:pt x="28" y="83"/>
                  </a:lnTo>
                  <a:lnTo>
                    <a:pt x="16" y="83"/>
                  </a:lnTo>
                  <a:lnTo>
                    <a:pt x="16" y="94"/>
                  </a:lnTo>
                  <a:lnTo>
                    <a:pt x="14" y="92"/>
                  </a:lnTo>
                  <a:lnTo>
                    <a:pt x="12" y="92"/>
                  </a:lnTo>
                  <a:lnTo>
                    <a:pt x="9" y="92"/>
                  </a:lnTo>
                  <a:lnTo>
                    <a:pt x="7" y="94"/>
                  </a:lnTo>
                  <a:lnTo>
                    <a:pt x="7" y="104"/>
                  </a:lnTo>
                  <a:lnTo>
                    <a:pt x="5" y="104"/>
                  </a:lnTo>
                  <a:lnTo>
                    <a:pt x="2" y="104"/>
                  </a:lnTo>
                  <a:lnTo>
                    <a:pt x="2" y="106"/>
                  </a:lnTo>
                  <a:lnTo>
                    <a:pt x="2" y="113"/>
                  </a:lnTo>
                  <a:lnTo>
                    <a:pt x="5" y="116"/>
                  </a:lnTo>
                  <a:lnTo>
                    <a:pt x="5" y="118"/>
                  </a:lnTo>
                  <a:lnTo>
                    <a:pt x="5" y="120"/>
                  </a:lnTo>
                  <a:lnTo>
                    <a:pt x="2" y="120"/>
                  </a:lnTo>
                  <a:lnTo>
                    <a:pt x="2" y="125"/>
                  </a:lnTo>
                  <a:lnTo>
                    <a:pt x="2" y="128"/>
                  </a:lnTo>
                  <a:lnTo>
                    <a:pt x="0" y="130"/>
                  </a:lnTo>
                  <a:lnTo>
                    <a:pt x="0" y="130"/>
                  </a:lnTo>
                  <a:lnTo>
                    <a:pt x="0" y="132"/>
                  </a:lnTo>
                  <a:lnTo>
                    <a:pt x="2" y="137"/>
                  </a:lnTo>
                  <a:lnTo>
                    <a:pt x="2" y="137"/>
                  </a:lnTo>
                  <a:lnTo>
                    <a:pt x="2" y="139"/>
                  </a:lnTo>
                  <a:lnTo>
                    <a:pt x="2" y="144"/>
                  </a:lnTo>
                  <a:lnTo>
                    <a:pt x="5" y="146"/>
                  </a:lnTo>
                  <a:lnTo>
                    <a:pt x="7" y="151"/>
                  </a:lnTo>
                  <a:lnTo>
                    <a:pt x="7" y="151"/>
                  </a:lnTo>
                  <a:lnTo>
                    <a:pt x="9" y="151"/>
                  </a:lnTo>
                  <a:lnTo>
                    <a:pt x="12" y="151"/>
                  </a:lnTo>
                  <a:lnTo>
                    <a:pt x="16" y="154"/>
                  </a:lnTo>
                  <a:lnTo>
                    <a:pt x="24" y="161"/>
                  </a:lnTo>
                  <a:lnTo>
                    <a:pt x="26" y="168"/>
                  </a:lnTo>
                  <a:lnTo>
                    <a:pt x="26" y="168"/>
                  </a:lnTo>
                  <a:lnTo>
                    <a:pt x="28" y="168"/>
                  </a:lnTo>
                  <a:lnTo>
                    <a:pt x="33" y="175"/>
                  </a:lnTo>
                  <a:lnTo>
                    <a:pt x="35" y="177"/>
                  </a:lnTo>
                  <a:lnTo>
                    <a:pt x="35" y="177"/>
                  </a:lnTo>
                  <a:lnTo>
                    <a:pt x="38" y="180"/>
                  </a:lnTo>
                  <a:lnTo>
                    <a:pt x="38" y="182"/>
                  </a:lnTo>
                  <a:lnTo>
                    <a:pt x="47" y="187"/>
                  </a:lnTo>
                  <a:lnTo>
                    <a:pt x="47" y="187"/>
                  </a:lnTo>
                  <a:lnTo>
                    <a:pt x="50" y="187"/>
                  </a:lnTo>
                  <a:lnTo>
                    <a:pt x="52" y="189"/>
                  </a:lnTo>
                  <a:lnTo>
                    <a:pt x="52" y="189"/>
                  </a:lnTo>
                  <a:lnTo>
                    <a:pt x="52" y="189"/>
                  </a:lnTo>
                  <a:lnTo>
                    <a:pt x="57" y="189"/>
                  </a:lnTo>
                  <a:lnTo>
                    <a:pt x="57" y="189"/>
                  </a:lnTo>
                  <a:lnTo>
                    <a:pt x="59" y="189"/>
                  </a:lnTo>
                  <a:lnTo>
                    <a:pt x="61" y="189"/>
                  </a:lnTo>
                  <a:lnTo>
                    <a:pt x="66" y="187"/>
                  </a:lnTo>
                  <a:lnTo>
                    <a:pt x="69" y="187"/>
                  </a:lnTo>
                  <a:lnTo>
                    <a:pt x="69" y="189"/>
                  </a:lnTo>
                  <a:lnTo>
                    <a:pt x="73" y="194"/>
                  </a:lnTo>
                  <a:lnTo>
                    <a:pt x="76" y="199"/>
                  </a:lnTo>
                  <a:lnTo>
                    <a:pt x="76" y="201"/>
                  </a:lnTo>
                  <a:lnTo>
                    <a:pt x="76" y="203"/>
                  </a:lnTo>
                  <a:lnTo>
                    <a:pt x="73" y="208"/>
                  </a:lnTo>
                  <a:lnTo>
                    <a:pt x="73" y="213"/>
                  </a:lnTo>
                  <a:lnTo>
                    <a:pt x="73" y="213"/>
                  </a:lnTo>
                  <a:lnTo>
                    <a:pt x="76" y="213"/>
                  </a:lnTo>
                  <a:lnTo>
                    <a:pt x="76" y="215"/>
                  </a:lnTo>
                  <a:lnTo>
                    <a:pt x="76" y="217"/>
                  </a:lnTo>
                  <a:lnTo>
                    <a:pt x="78" y="217"/>
                  </a:lnTo>
                  <a:lnTo>
                    <a:pt x="76" y="225"/>
                  </a:lnTo>
                  <a:lnTo>
                    <a:pt x="76" y="225"/>
                  </a:lnTo>
                  <a:lnTo>
                    <a:pt x="76" y="225"/>
                  </a:lnTo>
                  <a:lnTo>
                    <a:pt x="76" y="229"/>
                  </a:lnTo>
                  <a:lnTo>
                    <a:pt x="76" y="239"/>
                  </a:lnTo>
                  <a:lnTo>
                    <a:pt x="76" y="239"/>
                  </a:lnTo>
                  <a:lnTo>
                    <a:pt x="78" y="241"/>
                  </a:lnTo>
                  <a:lnTo>
                    <a:pt x="78" y="243"/>
                  </a:lnTo>
                  <a:lnTo>
                    <a:pt x="80" y="248"/>
                  </a:lnTo>
                  <a:lnTo>
                    <a:pt x="83" y="248"/>
                  </a:lnTo>
                  <a:lnTo>
                    <a:pt x="83" y="251"/>
                  </a:lnTo>
                  <a:lnTo>
                    <a:pt x="87" y="253"/>
                  </a:lnTo>
                  <a:lnTo>
                    <a:pt x="87" y="253"/>
                  </a:lnTo>
                  <a:lnTo>
                    <a:pt x="90" y="255"/>
                  </a:lnTo>
                  <a:lnTo>
                    <a:pt x="92" y="255"/>
                  </a:lnTo>
                  <a:lnTo>
                    <a:pt x="95" y="258"/>
                  </a:lnTo>
                  <a:lnTo>
                    <a:pt x="97" y="258"/>
                  </a:lnTo>
                  <a:lnTo>
                    <a:pt x="97" y="260"/>
                  </a:lnTo>
                  <a:lnTo>
                    <a:pt x="95" y="265"/>
                  </a:lnTo>
                  <a:lnTo>
                    <a:pt x="97" y="269"/>
                  </a:lnTo>
                  <a:lnTo>
                    <a:pt x="97" y="274"/>
                  </a:lnTo>
                  <a:lnTo>
                    <a:pt x="97" y="274"/>
                  </a:lnTo>
                  <a:lnTo>
                    <a:pt x="95" y="277"/>
                  </a:lnTo>
                  <a:lnTo>
                    <a:pt x="92" y="284"/>
                  </a:lnTo>
                  <a:lnTo>
                    <a:pt x="92" y="286"/>
                  </a:lnTo>
                  <a:lnTo>
                    <a:pt x="90" y="286"/>
                  </a:lnTo>
                  <a:lnTo>
                    <a:pt x="90" y="291"/>
                  </a:lnTo>
                  <a:lnTo>
                    <a:pt x="87" y="293"/>
                  </a:lnTo>
                  <a:lnTo>
                    <a:pt x="85" y="296"/>
                  </a:lnTo>
                  <a:lnTo>
                    <a:pt x="85" y="298"/>
                  </a:lnTo>
                  <a:lnTo>
                    <a:pt x="83" y="300"/>
                  </a:lnTo>
                  <a:lnTo>
                    <a:pt x="83" y="307"/>
                  </a:lnTo>
                  <a:lnTo>
                    <a:pt x="85" y="317"/>
                  </a:lnTo>
                  <a:lnTo>
                    <a:pt x="87" y="319"/>
                  </a:lnTo>
                  <a:lnTo>
                    <a:pt x="87" y="319"/>
                  </a:lnTo>
                  <a:lnTo>
                    <a:pt x="90" y="319"/>
                  </a:lnTo>
                  <a:lnTo>
                    <a:pt x="90" y="322"/>
                  </a:lnTo>
                  <a:lnTo>
                    <a:pt x="92" y="324"/>
                  </a:lnTo>
                  <a:lnTo>
                    <a:pt x="92" y="324"/>
                  </a:lnTo>
                  <a:lnTo>
                    <a:pt x="95" y="322"/>
                  </a:lnTo>
                  <a:lnTo>
                    <a:pt x="95" y="322"/>
                  </a:lnTo>
                  <a:lnTo>
                    <a:pt x="97" y="322"/>
                  </a:lnTo>
                  <a:lnTo>
                    <a:pt x="99" y="324"/>
                  </a:lnTo>
                  <a:lnTo>
                    <a:pt x="104" y="333"/>
                  </a:lnTo>
                  <a:lnTo>
                    <a:pt x="104" y="340"/>
                  </a:lnTo>
                  <a:lnTo>
                    <a:pt x="109" y="340"/>
                  </a:lnTo>
                  <a:lnTo>
                    <a:pt x="114" y="345"/>
                  </a:lnTo>
                  <a:lnTo>
                    <a:pt x="116" y="345"/>
                  </a:lnTo>
                  <a:lnTo>
                    <a:pt x="114" y="348"/>
                  </a:lnTo>
                  <a:lnTo>
                    <a:pt x="114" y="350"/>
                  </a:lnTo>
                  <a:lnTo>
                    <a:pt x="111" y="355"/>
                  </a:lnTo>
                  <a:lnTo>
                    <a:pt x="111" y="359"/>
                  </a:lnTo>
                  <a:lnTo>
                    <a:pt x="111" y="362"/>
                  </a:lnTo>
                  <a:lnTo>
                    <a:pt x="111" y="362"/>
                  </a:lnTo>
                  <a:lnTo>
                    <a:pt x="109" y="366"/>
                  </a:lnTo>
                  <a:lnTo>
                    <a:pt x="109" y="366"/>
                  </a:lnTo>
                  <a:lnTo>
                    <a:pt x="109" y="366"/>
                  </a:lnTo>
                  <a:lnTo>
                    <a:pt x="106" y="371"/>
                  </a:lnTo>
                  <a:lnTo>
                    <a:pt x="106" y="371"/>
                  </a:lnTo>
                  <a:lnTo>
                    <a:pt x="106" y="371"/>
                  </a:lnTo>
                  <a:lnTo>
                    <a:pt x="104" y="376"/>
                  </a:lnTo>
                  <a:lnTo>
                    <a:pt x="114" y="376"/>
                  </a:lnTo>
                  <a:lnTo>
                    <a:pt x="114" y="376"/>
                  </a:lnTo>
                  <a:lnTo>
                    <a:pt x="140" y="376"/>
                  </a:lnTo>
                  <a:lnTo>
                    <a:pt x="175" y="378"/>
                  </a:lnTo>
                  <a:lnTo>
                    <a:pt x="175" y="350"/>
                  </a:lnTo>
                  <a:lnTo>
                    <a:pt x="175" y="348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0" name="Freeform 132"/>
            <p:cNvSpPr>
              <a:spLocks/>
            </p:cNvSpPr>
            <p:nvPr/>
          </p:nvSpPr>
          <p:spPr bwMode="auto">
            <a:xfrm>
              <a:off x="3850106" y="6368466"/>
              <a:ext cx="258763" cy="450850"/>
            </a:xfrm>
            <a:custGeom>
              <a:avLst/>
              <a:gdLst>
                <a:gd name="T0" fmla="*/ 116 w 163"/>
                <a:gd name="T1" fmla="*/ 0 h 284"/>
                <a:gd name="T2" fmla="*/ 107 w 163"/>
                <a:gd name="T3" fmla="*/ 3 h 284"/>
                <a:gd name="T4" fmla="*/ 107 w 163"/>
                <a:gd name="T5" fmla="*/ 8 h 284"/>
                <a:gd name="T6" fmla="*/ 114 w 163"/>
                <a:gd name="T7" fmla="*/ 12 h 284"/>
                <a:gd name="T8" fmla="*/ 114 w 163"/>
                <a:gd name="T9" fmla="*/ 24 h 284"/>
                <a:gd name="T10" fmla="*/ 114 w 163"/>
                <a:gd name="T11" fmla="*/ 31 h 284"/>
                <a:gd name="T12" fmla="*/ 24 w 163"/>
                <a:gd name="T13" fmla="*/ 31 h 284"/>
                <a:gd name="T14" fmla="*/ 24 w 163"/>
                <a:gd name="T15" fmla="*/ 50 h 284"/>
                <a:gd name="T16" fmla="*/ 21 w 163"/>
                <a:gd name="T17" fmla="*/ 102 h 284"/>
                <a:gd name="T18" fmla="*/ 0 w 163"/>
                <a:gd name="T19" fmla="*/ 105 h 284"/>
                <a:gd name="T20" fmla="*/ 0 w 163"/>
                <a:gd name="T21" fmla="*/ 107 h 284"/>
                <a:gd name="T22" fmla="*/ 2 w 163"/>
                <a:gd name="T23" fmla="*/ 135 h 284"/>
                <a:gd name="T24" fmla="*/ 12 w 163"/>
                <a:gd name="T25" fmla="*/ 135 h 284"/>
                <a:gd name="T26" fmla="*/ 12 w 163"/>
                <a:gd name="T27" fmla="*/ 147 h 284"/>
                <a:gd name="T28" fmla="*/ 12 w 163"/>
                <a:gd name="T29" fmla="*/ 197 h 284"/>
                <a:gd name="T30" fmla="*/ 52 w 163"/>
                <a:gd name="T31" fmla="*/ 199 h 284"/>
                <a:gd name="T32" fmla="*/ 111 w 163"/>
                <a:gd name="T33" fmla="*/ 199 h 284"/>
                <a:gd name="T34" fmla="*/ 111 w 163"/>
                <a:gd name="T35" fmla="*/ 209 h 284"/>
                <a:gd name="T36" fmla="*/ 114 w 163"/>
                <a:gd name="T37" fmla="*/ 211 h 284"/>
                <a:gd name="T38" fmla="*/ 116 w 163"/>
                <a:gd name="T39" fmla="*/ 216 h 284"/>
                <a:gd name="T40" fmla="*/ 114 w 163"/>
                <a:gd name="T41" fmla="*/ 218 h 284"/>
                <a:gd name="T42" fmla="*/ 116 w 163"/>
                <a:gd name="T43" fmla="*/ 225 h 284"/>
                <a:gd name="T44" fmla="*/ 118 w 163"/>
                <a:gd name="T45" fmla="*/ 228 h 284"/>
                <a:gd name="T46" fmla="*/ 123 w 163"/>
                <a:gd name="T47" fmla="*/ 228 h 284"/>
                <a:gd name="T48" fmla="*/ 123 w 163"/>
                <a:gd name="T49" fmla="*/ 235 h 284"/>
                <a:gd name="T50" fmla="*/ 128 w 163"/>
                <a:gd name="T51" fmla="*/ 237 h 284"/>
                <a:gd name="T52" fmla="*/ 126 w 163"/>
                <a:gd name="T53" fmla="*/ 242 h 284"/>
                <a:gd name="T54" fmla="*/ 126 w 163"/>
                <a:gd name="T55" fmla="*/ 251 h 284"/>
                <a:gd name="T56" fmla="*/ 126 w 163"/>
                <a:gd name="T57" fmla="*/ 268 h 284"/>
                <a:gd name="T58" fmla="*/ 123 w 163"/>
                <a:gd name="T59" fmla="*/ 273 h 284"/>
                <a:gd name="T60" fmla="*/ 126 w 163"/>
                <a:gd name="T61" fmla="*/ 275 h 284"/>
                <a:gd name="T62" fmla="*/ 123 w 163"/>
                <a:gd name="T63" fmla="*/ 280 h 284"/>
                <a:gd name="T64" fmla="*/ 128 w 163"/>
                <a:gd name="T65" fmla="*/ 282 h 284"/>
                <a:gd name="T66" fmla="*/ 133 w 163"/>
                <a:gd name="T67" fmla="*/ 284 h 284"/>
                <a:gd name="T68" fmla="*/ 135 w 163"/>
                <a:gd name="T69" fmla="*/ 277 h 284"/>
                <a:gd name="T70" fmla="*/ 145 w 163"/>
                <a:gd name="T71" fmla="*/ 273 h 284"/>
                <a:gd name="T72" fmla="*/ 147 w 163"/>
                <a:gd name="T73" fmla="*/ 273 h 284"/>
                <a:gd name="T74" fmla="*/ 149 w 163"/>
                <a:gd name="T75" fmla="*/ 270 h 284"/>
                <a:gd name="T76" fmla="*/ 154 w 163"/>
                <a:gd name="T77" fmla="*/ 263 h 284"/>
                <a:gd name="T78" fmla="*/ 163 w 163"/>
                <a:gd name="T79" fmla="*/ 211 h 284"/>
                <a:gd name="T80" fmla="*/ 163 w 163"/>
                <a:gd name="T81" fmla="*/ 197 h 284"/>
                <a:gd name="T82" fmla="*/ 163 w 163"/>
                <a:gd name="T83" fmla="*/ 152 h 284"/>
                <a:gd name="T84" fmla="*/ 163 w 163"/>
                <a:gd name="T85" fmla="*/ 135 h 284"/>
                <a:gd name="T86" fmla="*/ 163 w 163"/>
                <a:gd name="T87" fmla="*/ 119 h 284"/>
                <a:gd name="T88" fmla="*/ 163 w 163"/>
                <a:gd name="T89" fmla="*/ 36 h 284"/>
                <a:gd name="T90" fmla="*/ 163 w 163"/>
                <a:gd name="T91" fmla="*/ 0 h 284"/>
                <a:gd name="T92" fmla="*/ 130 w 163"/>
                <a:gd name="T93" fmla="*/ 0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63" h="284">
                  <a:moveTo>
                    <a:pt x="130" y="0"/>
                  </a:moveTo>
                  <a:lnTo>
                    <a:pt x="116" y="0"/>
                  </a:lnTo>
                  <a:lnTo>
                    <a:pt x="109" y="0"/>
                  </a:lnTo>
                  <a:lnTo>
                    <a:pt x="107" y="3"/>
                  </a:lnTo>
                  <a:lnTo>
                    <a:pt x="107" y="3"/>
                  </a:lnTo>
                  <a:lnTo>
                    <a:pt x="107" y="8"/>
                  </a:lnTo>
                  <a:lnTo>
                    <a:pt x="111" y="10"/>
                  </a:lnTo>
                  <a:lnTo>
                    <a:pt x="114" y="12"/>
                  </a:lnTo>
                  <a:lnTo>
                    <a:pt x="114" y="15"/>
                  </a:lnTo>
                  <a:lnTo>
                    <a:pt x="114" y="24"/>
                  </a:lnTo>
                  <a:lnTo>
                    <a:pt x="114" y="26"/>
                  </a:lnTo>
                  <a:lnTo>
                    <a:pt x="114" y="31"/>
                  </a:lnTo>
                  <a:lnTo>
                    <a:pt x="114" y="34"/>
                  </a:lnTo>
                  <a:lnTo>
                    <a:pt x="24" y="31"/>
                  </a:lnTo>
                  <a:lnTo>
                    <a:pt x="24" y="31"/>
                  </a:lnTo>
                  <a:lnTo>
                    <a:pt x="24" y="50"/>
                  </a:lnTo>
                  <a:lnTo>
                    <a:pt x="21" y="100"/>
                  </a:lnTo>
                  <a:lnTo>
                    <a:pt x="21" y="102"/>
                  </a:lnTo>
                  <a:lnTo>
                    <a:pt x="21" y="105"/>
                  </a:lnTo>
                  <a:lnTo>
                    <a:pt x="0" y="105"/>
                  </a:lnTo>
                  <a:lnTo>
                    <a:pt x="0" y="105"/>
                  </a:lnTo>
                  <a:lnTo>
                    <a:pt x="0" y="107"/>
                  </a:lnTo>
                  <a:lnTo>
                    <a:pt x="0" y="135"/>
                  </a:lnTo>
                  <a:lnTo>
                    <a:pt x="2" y="135"/>
                  </a:lnTo>
                  <a:lnTo>
                    <a:pt x="7" y="135"/>
                  </a:lnTo>
                  <a:lnTo>
                    <a:pt x="12" y="135"/>
                  </a:lnTo>
                  <a:lnTo>
                    <a:pt x="12" y="142"/>
                  </a:lnTo>
                  <a:lnTo>
                    <a:pt x="12" y="147"/>
                  </a:lnTo>
                  <a:lnTo>
                    <a:pt x="12" y="164"/>
                  </a:lnTo>
                  <a:lnTo>
                    <a:pt x="12" y="197"/>
                  </a:lnTo>
                  <a:lnTo>
                    <a:pt x="45" y="199"/>
                  </a:lnTo>
                  <a:lnTo>
                    <a:pt x="52" y="199"/>
                  </a:lnTo>
                  <a:lnTo>
                    <a:pt x="102" y="199"/>
                  </a:lnTo>
                  <a:lnTo>
                    <a:pt x="111" y="199"/>
                  </a:lnTo>
                  <a:lnTo>
                    <a:pt x="111" y="206"/>
                  </a:lnTo>
                  <a:lnTo>
                    <a:pt x="111" y="209"/>
                  </a:lnTo>
                  <a:lnTo>
                    <a:pt x="114" y="209"/>
                  </a:lnTo>
                  <a:lnTo>
                    <a:pt x="114" y="211"/>
                  </a:lnTo>
                  <a:lnTo>
                    <a:pt x="116" y="213"/>
                  </a:lnTo>
                  <a:lnTo>
                    <a:pt x="116" y="216"/>
                  </a:lnTo>
                  <a:lnTo>
                    <a:pt x="114" y="216"/>
                  </a:lnTo>
                  <a:lnTo>
                    <a:pt x="114" y="218"/>
                  </a:lnTo>
                  <a:lnTo>
                    <a:pt x="116" y="223"/>
                  </a:lnTo>
                  <a:lnTo>
                    <a:pt x="116" y="225"/>
                  </a:lnTo>
                  <a:lnTo>
                    <a:pt x="116" y="228"/>
                  </a:lnTo>
                  <a:lnTo>
                    <a:pt x="118" y="228"/>
                  </a:lnTo>
                  <a:lnTo>
                    <a:pt x="123" y="228"/>
                  </a:lnTo>
                  <a:lnTo>
                    <a:pt x="123" y="228"/>
                  </a:lnTo>
                  <a:lnTo>
                    <a:pt x="121" y="232"/>
                  </a:lnTo>
                  <a:lnTo>
                    <a:pt x="123" y="235"/>
                  </a:lnTo>
                  <a:lnTo>
                    <a:pt x="126" y="237"/>
                  </a:lnTo>
                  <a:lnTo>
                    <a:pt x="128" y="237"/>
                  </a:lnTo>
                  <a:lnTo>
                    <a:pt x="128" y="239"/>
                  </a:lnTo>
                  <a:lnTo>
                    <a:pt x="126" y="242"/>
                  </a:lnTo>
                  <a:lnTo>
                    <a:pt x="126" y="249"/>
                  </a:lnTo>
                  <a:lnTo>
                    <a:pt x="126" y="251"/>
                  </a:lnTo>
                  <a:lnTo>
                    <a:pt x="126" y="256"/>
                  </a:lnTo>
                  <a:lnTo>
                    <a:pt x="126" y="268"/>
                  </a:lnTo>
                  <a:lnTo>
                    <a:pt x="123" y="270"/>
                  </a:lnTo>
                  <a:lnTo>
                    <a:pt x="123" y="273"/>
                  </a:lnTo>
                  <a:lnTo>
                    <a:pt x="126" y="273"/>
                  </a:lnTo>
                  <a:lnTo>
                    <a:pt x="126" y="275"/>
                  </a:lnTo>
                  <a:lnTo>
                    <a:pt x="123" y="280"/>
                  </a:lnTo>
                  <a:lnTo>
                    <a:pt x="123" y="280"/>
                  </a:lnTo>
                  <a:lnTo>
                    <a:pt x="126" y="282"/>
                  </a:lnTo>
                  <a:lnTo>
                    <a:pt x="128" y="282"/>
                  </a:lnTo>
                  <a:lnTo>
                    <a:pt x="128" y="282"/>
                  </a:lnTo>
                  <a:lnTo>
                    <a:pt x="133" y="284"/>
                  </a:lnTo>
                  <a:lnTo>
                    <a:pt x="135" y="284"/>
                  </a:lnTo>
                  <a:lnTo>
                    <a:pt x="135" y="277"/>
                  </a:lnTo>
                  <a:lnTo>
                    <a:pt x="137" y="275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47" y="273"/>
                  </a:lnTo>
                  <a:lnTo>
                    <a:pt x="147" y="273"/>
                  </a:lnTo>
                  <a:lnTo>
                    <a:pt x="149" y="270"/>
                  </a:lnTo>
                  <a:lnTo>
                    <a:pt x="154" y="265"/>
                  </a:lnTo>
                  <a:lnTo>
                    <a:pt x="154" y="263"/>
                  </a:lnTo>
                  <a:lnTo>
                    <a:pt x="163" y="265"/>
                  </a:lnTo>
                  <a:lnTo>
                    <a:pt x="163" y="211"/>
                  </a:lnTo>
                  <a:lnTo>
                    <a:pt x="163" y="204"/>
                  </a:lnTo>
                  <a:lnTo>
                    <a:pt x="163" y="197"/>
                  </a:lnTo>
                  <a:lnTo>
                    <a:pt x="163" y="161"/>
                  </a:lnTo>
                  <a:lnTo>
                    <a:pt x="163" y="152"/>
                  </a:lnTo>
                  <a:lnTo>
                    <a:pt x="163" y="142"/>
                  </a:lnTo>
                  <a:lnTo>
                    <a:pt x="163" y="135"/>
                  </a:lnTo>
                  <a:lnTo>
                    <a:pt x="163" y="133"/>
                  </a:lnTo>
                  <a:lnTo>
                    <a:pt x="163" y="119"/>
                  </a:lnTo>
                  <a:lnTo>
                    <a:pt x="163" y="74"/>
                  </a:lnTo>
                  <a:lnTo>
                    <a:pt x="163" y="36"/>
                  </a:lnTo>
                  <a:lnTo>
                    <a:pt x="163" y="15"/>
                  </a:lnTo>
                  <a:lnTo>
                    <a:pt x="163" y="0"/>
                  </a:lnTo>
                  <a:lnTo>
                    <a:pt x="142" y="0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1" name="Freeform 133"/>
            <p:cNvSpPr>
              <a:spLocks/>
            </p:cNvSpPr>
            <p:nvPr/>
          </p:nvSpPr>
          <p:spPr bwMode="auto">
            <a:xfrm>
              <a:off x="3413543" y="6147804"/>
              <a:ext cx="342900" cy="431800"/>
            </a:xfrm>
            <a:custGeom>
              <a:avLst/>
              <a:gdLst>
                <a:gd name="T0" fmla="*/ 209 w 216"/>
                <a:gd name="T1" fmla="*/ 262 h 272"/>
                <a:gd name="T2" fmla="*/ 211 w 216"/>
                <a:gd name="T3" fmla="*/ 255 h 272"/>
                <a:gd name="T4" fmla="*/ 216 w 216"/>
                <a:gd name="T5" fmla="*/ 241 h 272"/>
                <a:gd name="T6" fmla="*/ 204 w 216"/>
                <a:gd name="T7" fmla="*/ 229 h 272"/>
                <a:gd name="T8" fmla="*/ 195 w 216"/>
                <a:gd name="T9" fmla="*/ 218 h 272"/>
                <a:gd name="T10" fmla="*/ 190 w 216"/>
                <a:gd name="T11" fmla="*/ 215 h 272"/>
                <a:gd name="T12" fmla="*/ 183 w 216"/>
                <a:gd name="T13" fmla="*/ 203 h 272"/>
                <a:gd name="T14" fmla="*/ 187 w 216"/>
                <a:gd name="T15" fmla="*/ 189 h 272"/>
                <a:gd name="T16" fmla="*/ 192 w 216"/>
                <a:gd name="T17" fmla="*/ 180 h 272"/>
                <a:gd name="T18" fmla="*/ 197 w 216"/>
                <a:gd name="T19" fmla="*/ 165 h 272"/>
                <a:gd name="T20" fmla="*/ 195 w 216"/>
                <a:gd name="T21" fmla="*/ 154 h 272"/>
                <a:gd name="T22" fmla="*/ 187 w 216"/>
                <a:gd name="T23" fmla="*/ 149 h 272"/>
                <a:gd name="T24" fmla="*/ 178 w 216"/>
                <a:gd name="T25" fmla="*/ 139 h 272"/>
                <a:gd name="T26" fmla="*/ 176 w 216"/>
                <a:gd name="T27" fmla="*/ 125 h 272"/>
                <a:gd name="T28" fmla="*/ 178 w 216"/>
                <a:gd name="T29" fmla="*/ 113 h 272"/>
                <a:gd name="T30" fmla="*/ 173 w 216"/>
                <a:gd name="T31" fmla="*/ 109 h 272"/>
                <a:gd name="T32" fmla="*/ 176 w 216"/>
                <a:gd name="T33" fmla="*/ 97 h 272"/>
                <a:gd name="T34" fmla="*/ 169 w 216"/>
                <a:gd name="T35" fmla="*/ 83 h 272"/>
                <a:gd name="T36" fmla="*/ 157 w 216"/>
                <a:gd name="T37" fmla="*/ 85 h 272"/>
                <a:gd name="T38" fmla="*/ 152 w 216"/>
                <a:gd name="T39" fmla="*/ 85 h 272"/>
                <a:gd name="T40" fmla="*/ 138 w 216"/>
                <a:gd name="T41" fmla="*/ 78 h 272"/>
                <a:gd name="T42" fmla="*/ 133 w 216"/>
                <a:gd name="T43" fmla="*/ 71 h 272"/>
                <a:gd name="T44" fmla="*/ 124 w 216"/>
                <a:gd name="T45" fmla="*/ 57 h 272"/>
                <a:gd name="T46" fmla="*/ 107 w 216"/>
                <a:gd name="T47" fmla="*/ 47 h 272"/>
                <a:gd name="T48" fmla="*/ 102 w 216"/>
                <a:gd name="T49" fmla="*/ 35 h 272"/>
                <a:gd name="T50" fmla="*/ 100 w 216"/>
                <a:gd name="T51" fmla="*/ 26 h 272"/>
                <a:gd name="T52" fmla="*/ 102 w 216"/>
                <a:gd name="T53" fmla="*/ 16 h 272"/>
                <a:gd name="T54" fmla="*/ 102 w 216"/>
                <a:gd name="T55" fmla="*/ 9 h 272"/>
                <a:gd name="T56" fmla="*/ 95 w 216"/>
                <a:gd name="T57" fmla="*/ 0 h 272"/>
                <a:gd name="T58" fmla="*/ 83 w 216"/>
                <a:gd name="T59" fmla="*/ 14 h 272"/>
                <a:gd name="T60" fmla="*/ 45 w 216"/>
                <a:gd name="T61" fmla="*/ 19 h 272"/>
                <a:gd name="T62" fmla="*/ 45 w 216"/>
                <a:gd name="T63" fmla="*/ 40 h 272"/>
                <a:gd name="T64" fmla="*/ 48 w 216"/>
                <a:gd name="T65" fmla="*/ 54 h 272"/>
                <a:gd name="T66" fmla="*/ 50 w 216"/>
                <a:gd name="T67" fmla="*/ 76 h 272"/>
                <a:gd name="T68" fmla="*/ 50 w 216"/>
                <a:gd name="T69" fmla="*/ 83 h 272"/>
                <a:gd name="T70" fmla="*/ 45 w 216"/>
                <a:gd name="T71" fmla="*/ 95 h 272"/>
                <a:gd name="T72" fmla="*/ 48 w 216"/>
                <a:gd name="T73" fmla="*/ 104 h 272"/>
                <a:gd name="T74" fmla="*/ 48 w 216"/>
                <a:gd name="T75" fmla="*/ 118 h 272"/>
                <a:gd name="T76" fmla="*/ 36 w 216"/>
                <a:gd name="T77" fmla="*/ 135 h 272"/>
                <a:gd name="T78" fmla="*/ 31 w 216"/>
                <a:gd name="T79" fmla="*/ 142 h 272"/>
                <a:gd name="T80" fmla="*/ 26 w 216"/>
                <a:gd name="T81" fmla="*/ 144 h 272"/>
                <a:gd name="T82" fmla="*/ 24 w 216"/>
                <a:gd name="T83" fmla="*/ 161 h 272"/>
                <a:gd name="T84" fmla="*/ 15 w 216"/>
                <a:gd name="T85" fmla="*/ 175 h 272"/>
                <a:gd name="T86" fmla="*/ 12 w 216"/>
                <a:gd name="T87" fmla="*/ 189 h 272"/>
                <a:gd name="T88" fmla="*/ 15 w 216"/>
                <a:gd name="T89" fmla="*/ 192 h 272"/>
                <a:gd name="T90" fmla="*/ 12 w 216"/>
                <a:gd name="T91" fmla="*/ 196 h 272"/>
                <a:gd name="T92" fmla="*/ 5 w 216"/>
                <a:gd name="T93" fmla="*/ 210 h 272"/>
                <a:gd name="T94" fmla="*/ 5 w 216"/>
                <a:gd name="T95" fmla="*/ 220 h 272"/>
                <a:gd name="T96" fmla="*/ 0 w 216"/>
                <a:gd name="T97" fmla="*/ 222 h 272"/>
                <a:gd name="T98" fmla="*/ 3 w 216"/>
                <a:gd name="T99" fmla="*/ 229 h 272"/>
                <a:gd name="T100" fmla="*/ 8 w 216"/>
                <a:gd name="T101" fmla="*/ 236 h 272"/>
                <a:gd name="T102" fmla="*/ 19 w 216"/>
                <a:gd name="T103" fmla="*/ 248 h 272"/>
                <a:gd name="T104" fmla="*/ 26 w 216"/>
                <a:gd name="T105" fmla="*/ 251 h 272"/>
                <a:gd name="T106" fmla="*/ 53 w 216"/>
                <a:gd name="T107" fmla="*/ 251 h 272"/>
                <a:gd name="T108" fmla="*/ 57 w 216"/>
                <a:gd name="T109" fmla="*/ 260 h 272"/>
                <a:gd name="T110" fmla="*/ 60 w 216"/>
                <a:gd name="T111" fmla="*/ 265 h 272"/>
                <a:gd name="T112" fmla="*/ 100 w 216"/>
                <a:gd name="T113" fmla="*/ 270 h 272"/>
                <a:gd name="T114" fmla="*/ 128 w 216"/>
                <a:gd name="T115" fmla="*/ 270 h 272"/>
                <a:gd name="T116" fmla="*/ 159 w 216"/>
                <a:gd name="T117" fmla="*/ 270 h 272"/>
                <a:gd name="T118" fmla="*/ 192 w 216"/>
                <a:gd name="T119" fmla="*/ 272 h 272"/>
                <a:gd name="T120" fmla="*/ 206 w 216"/>
                <a:gd name="T121" fmla="*/ 267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6" h="272">
                  <a:moveTo>
                    <a:pt x="206" y="267"/>
                  </a:moveTo>
                  <a:lnTo>
                    <a:pt x="206" y="267"/>
                  </a:lnTo>
                  <a:lnTo>
                    <a:pt x="209" y="262"/>
                  </a:lnTo>
                  <a:lnTo>
                    <a:pt x="209" y="262"/>
                  </a:lnTo>
                  <a:lnTo>
                    <a:pt x="209" y="262"/>
                  </a:lnTo>
                  <a:lnTo>
                    <a:pt x="211" y="258"/>
                  </a:lnTo>
                  <a:lnTo>
                    <a:pt x="211" y="258"/>
                  </a:lnTo>
                  <a:lnTo>
                    <a:pt x="211" y="255"/>
                  </a:lnTo>
                  <a:lnTo>
                    <a:pt x="211" y="251"/>
                  </a:lnTo>
                  <a:lnTo>
                    <a:pt x="214" y="246"/>
                  </a:lnTo>
                  <a:lnTo>
                    <a:pt x="214" y="244"/>
                  </a:lnTo>
                  <a:lnTo>
                    <a:pt x="216" y="241"/>
                  </a:lnTo>
                  <a:lnTo>
                    <a:pt x="214" y="241"/>
                  </a:lnTo>
                  <a:lnTo>
                    <a:pt x="209" y="236"/>
                  </a:lnTo>
                  <a:lnTo>
                    <a:pt x="204" y="236"/>
                  </a:lnTo>
                  <a:lnTo>
                    <a:pt x="204" y="229"/>
                  </a:lnTo>
                  <a:lnTo>
                    <a:pt x="199" y="220"/>
                  </a:lnTo>
                  <a:lnTo>
                    <a:pt x="197" y="218"/>
                  </a:lnTo>
                  <a:lnTo>
                    <a:pt x="195" y="218"/>
                  </a:lnTo>
                  <a:lnTo>
                    <a:pt x="195" y="218"/>
                  </a:lnTo>
                  <a:lnTo>
                    <a:pt x="192" y="220"/>
                  </a:lnTo>
                  <a:lnTo>
                    <a:pt x="192" y="220"/>
                  </a:lnTo>
                  <a:lnTo>
                    <a:pt x="190" y="218"/>
                  </a:lnTo>
                  <a:lnTo>
                    <a:pt x="190" y="215"/>
                  </a:lnTo>
                  <a:lnTo>
                    <a:pt x="187" y="215"/>
                  </a:lnTo>
                  <a:lnTo>
                    <a:pt x="187" y="215"/>
                  </a:lnTo>
                  <a:lnTo>
                    <a:pt x="185" y="213"/>
                  </a:lnTo>
                  <a:lnTo>
                    <a:pt x="183" y="203"/>
                  </a:lnTo>
                  <a:lnTo>
                    <a:pt x="183" y="196"/>
                  </a:lnTo>
                  <a:lnTo>
                    <a:pt x="185" y="194"/>
                  </a:lnTo>
                  <a:lnTo>
                    <a:pt x="185" y="192"/>
                  </a:lnTo>
                  <a:lnTo>
                    <a:pt x="187" y="189"/>
                  </a:lnTo>
                  <a:lnTo>
                    <a:pt x="190" y="187"/>
                  </a:lnTo>
                  <a:lnTo>
                    <a:pt x="190" y="182"/>
                  </a:lnTo>
                  <a:lnTo>
                    <a:pt x="192" y="182"/>
                  </a:lnTo>
                  <a:lnTo>
                    <a:pt x="192" y="180"/>
                  </a:lnTo>
                  <a:lnTo>
                    <a:pt x="195" y="173"/>
                  </a:lnTo>
                  <a:lnTo>
                    <a:pt x="197" y="170"/>
                  </a:lnTo>
                  <a:lnTo>
                    <a:pt x="197" y="170"/>
                  </a:lnTo>
                  <a:lnTo>
                    <a:pt x="197" y="165"/>
                  </a:lnTo>
                  <a:lnTo>
                    <a:pt x="195" y="161"/>
                  </a:lnTo>
                  <a:lnTo>
                    <a:pt x="197" y="156"/>
                  </a:lnTo>
                  <a:lnTo>
                    <a:pt x="197" y="154"/>
                  </a:lnTo>
                  <a:lnTo>
                    <a:pt x="195" y="154"/>
                  </a:lnTo>
                  <a:lnTo>
                    <a:pt x="192" y="151"/>
                  </a:lnTo>
                  <a:lnTo>
                    <a:pt x="190" y="151"/>
                  </a:lnTo>
                  <a:lnTo>
                    <a:pt x="187" y="149"/>
                  </a:lnTo>
                  <a:lnTo>
                    <a:pt x="187" y="149"/>
                  </a:lnTo>
                  <a:lnTo>
                    <a:pt x="183" y="147"/>
                  </a:lnTo>
                  <a:lnTo>
                    <a:pt x="183" y="144"/>
                  </a:lnTo>
                  <a:lnTo>
                    <a:pt x="180" y="144"/>
                  </a:lnTo>
                  <a:lnTo>
                    <a:pt x="178" y="139"/>
                  </a:lnTo>
                  <a:lnTo>
                    <a:pt x="178" y="137"/>
                  </a:lnTo>
                  <a:lnTo>
                    <a:pt x="176" y="135"/>
                  </a:lnTo>
                  <a:lnTo>
                    <a:pt x="176" y="135"/>
                  </a:lnTo>
                  <a:lnTo>
                    <a:pt x="176" y="125"/>
                  </a:lnTo>
                  <a:lnTo>
                    <a:pt x="176" y="121"/>
                  </a:lnTo>
                  <a:lnTo>
                    <a:pt x="176" y="121"/>
                  </a:lnTo>
                  <a:lnTo>
                    <a:pt x="176" y="121"/>
                  </a:lnTo>
                  <a:lnTo>
                    <a:pt x="178" y="113"/>
                  </a:lnTo>
                  <a:lnTo>
                    <a:pt x="176" y="113"/>
                  </a:lnTo>
                  <a:lnTo>
                    <a:pt x="176" y="111"/>
                  </a:lnTo>
                  <a:lnTo>
                    <a:pt x="176" y="109"/>
                  </a:lnTo>
                  <a:lnTo>
                    <a:pt x="173" y="109"/>
                  </a:lnTo>
                  <a:lnTo>
                    <a:pt x="173" y="109"/>
                  </a:lnTo>
                  <a:lnTo>
                    <a:pt x="173" y="104"/>
                  </a:lnTo>
                  <a:lnTo>
                    <a:pt x="176" y="99"/>
                  </a:lnTo>
                  <a:lnTo>
                    <a:pt x="176" y="97"/>
                  </a:lnTo>
                  <a:lnTo>
                    <a:pt x="176" y="95"/>
                  </a:lnTo>
                  <a:lnTo>
                    <a:pt x="173" y="90"/>
                  </a:lnTo>
                  <a:lnTo>
                    <a:pt x="169" y="85"/>
                  </a:lnTo>
                  <a:lnTo>
                    <a:pt x="169" y="83"/>
                  </a:lnTo>
                  <a:lnTo>
                    <a:pt x="166" y="83"/>
                  </a:lnTo>
                  <a:lnTo>
                    <a:pt x="161" y="85"/>
                  </a:lnTo>
                  <a:lnTo>
                    <a:pt x="159" y="85"/>
                  </a:lnTo>
                  <a:lnTo>
                    <a:pt x="157" y="85"/>
                  </a:lnTo>
                  <a:lnTo>
                    <a:pt x="157" y="85"/>
                  </a:lnTo>
                  <a:lnTo>
                    <a:pt x="152" y="85"/>
                  </a:lnTo>
                  <a:lnTo>
                    <a:pt x="152" y="85"/>
                  </a:lnTo>
                  <a:lnTo>
                    <a:pt x="152" y="85"/>
                  </a:lnTo>
                  <a:lnTo>
                    <a:pt x="150" y="83"/>
                  </a:lnTo>
                  <a:lnTo>
                    <a:pt x="147" y="83"/>
                  </a:lnTo>
                  <a:lnTo>
                    <a:pt x="147" y="83"/>
                  </a:lnTo>
                  <a:lnTo>
                    <a:pt x="138" y="78"/>
                  </a:lnTo>
                  <a:lnTo>
                    <a:pt x="138" y="76"/>
                  </a:lnTo>
                  <a:lnTo>
                    <a:pt x="135" y="73"/>
                  </a:lnTo>
                  <a:lnTo>
                    <a:pt x="135" y="73"/>
                  </a:lnTo>
                  <a:lnTo>
                    <a:pt x="133" y="71"/>
                  </a:lnTo>
                  <a:lnTo>
                    <a:pt x="128" y="64"/>
                  </a:lnTo>
                  <a:lnTo>
                    <a:pt x="126" y="64"/>
                  </a:lnTo>
                  <a:lnTo>
                    <a:pt x="126" y="64"/>
                  </a:lnTo>
                  <a:lnTo>
                    <a:pt x="124" y="57"/>
                  </a:lnTo>
                  <a:lnTo>
                    <a:pt x="116" y="50"/>
                  </a:lnTo>
                  <a:lnTo>
                    <a:pt x="112" y="47"/>
                  </a:lnTo>
                  <a:lnTo>
                    <a:pt x="109" y="47"/>
                  </a:lnTo>
                  <a:lnTo>
                    <a:pt x="107" y="47"/>
                  </a:lnTo>
                  <a:lnTo>
                    <a:pt x="107" y="47"/>
                  </a:lnTo>
                  <a:lnTo>
                    <a:pt x="105" y="42"/>
                  </a:lnTo>
                  <a:lnTo>
                    <a:pt x="102" y="40"/>
                  </a:lnTo>
                  <a:lnTo>
                    <a:pt x="102" y="35"/>
                  </a:lnTo>
                  <a:lnTo>
                    <a:pt x="102" y="33"/>
                  </a:lnTo>
                  <a:lnTo>
                    <a:pt x="102" y="33"/>
                  </a:lnTo>
                  <a:lnTo>
                    <a:pt x="100" y="28"/>
                  </a:lnTo>
                  <a:lnTo>
                    <a:pt x="100" y="26"/>
                  </a:lnTo>
                  <a:lnTo>
                    <a:pt x="100" y="26"/>
                  </a:lnTo>
                  <a:lnTo>
                    <a:pt x="102" y="24"/>
                  </a:lnTo>
                  <a:lnTo>
                    <a:pt x="102" y="21"/>
                  </a:lnTo>
                  <a:lnTo>
                    <a:pt x="102" y="16"/>
                  </a:lnTo>
                  <a:lnTo>
                    <a:pt x="105" y="16"/>
                  </a:lnTo>
                  <a:lnTo>
                    <a:pt x="105" y="14"/>
                  </a:lnTo>
                  <a:lnTo>
                    <a:pt x="105" y="12"/>
                  </a:lnTo>
                  <a:lnTo>
                    <a:pt x="102" y="9"/>
                  </a:lnTo>
                  <a:lnTo>
                    <a:pt x="102" y="2"/>
                  </a:lnTo>
                  <a:lnTo>
                    <a:pt x="102" y="0"/>
                  </a:lnTo>
                  <a:lnTo>
                    <a:pt x="102" y="0"/>
                  </a:lnTo>
                  <a:lnTo>
                    <a:pt x="95" y="0"/>
                  </a:lnTo>
                  <a:lnTo>
                    <a:pt x="95" y="12"/>
                  </a:lnTo>
                  <a:lnTo>
                    <a:pt x="90" y="14"/>
                  </a:lnTo>
                  <a:lnTo>
                    <a:pt x="88" y="14"/>
                  </a:lnTo>
                  <a:lnTo>
                    <a:pt x="83" y="14"/>
                  </a:lnTo>
                  <a:lnTo>
                    <a:pt x="83" y="21"/>
                  </a:lnTo>
                  <a:lnTo>
                    <a:pt x="60" y="19"/>
                  </a:lnTo>
                  <a:lnTo>
                    <a:pt x="50" y="19"/>
                  </a:lnTo>
                  <a:lnTo>
                    <a:pt x="45" y="19"/>
                  </a:lnTo>
                  <a:lnTo>
                    <a:pt x="48" y="21"/>
                  </a:lnTo>
                  <a:lnTo>
                    <a:pt x="45" y="33"/>
                  </a:lnTo>
                  <a:lnTo>
                    <a:pt x="45" y="38"/>
                  </a:lnTo>
                  <a:lnTo>
                    <a:pt x="45" y="40"/>
                  </a:lnTo>
                  <a:lnTo>
                    <a:pt x="45" y="40"/>
                  </a:lnTo>
                  <a:lnTo>
                    <a:pt x="45" y="42"/>
                  </a:lnTo>
                  <a:lnTo>
                    <a:pt x="48" y="47"/>
                  </a:lnTo>
                  <a:lnTo>
                    <a:pt x="48" y="54"/>
                  </a:lnTo>
                  <a:lnTo>
                    <a:pt x="50" y="59"/>
                  </a:lnTo>
                  <a:lnTo>
                    <a:pt x="50" y="66"/>
                  </a:lnTo>
                  <a:lnTo>
                    <a:pt x="50" y="71"/>
                  </a:lnTo>
                  <a:lnTo>
                    <a:pt x="50" y="76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50" y="83"/>
                  </a:lnTo>
                  <a:lnTo>
                    <a:pt x="48" y="85"/>
                  </a:lnTo>
                  <a:lnTo>
                    <a:pt x="48" y="87"/>
                  </a:lnTo>
                  <a:lnTo>
                    <a:pt x="48" y="92"/>
                  </a:lnTo>
                  <a:lnTo>
                    <a:pt x="45" y="95"/>
                  </a:lnTo>
                  <a:lnTo>
                    <a:pt x="45" y="99"/>
                  </a:lnTo>
                  <a:lnTo>
                    <a:pt x="45" y="102"/>
                  </a:lnTo>
                  <a:lnTo>
                    <a:pt x="45" y="102"/>
                  </a:lnTo>
                  <a:lnTo>
                    <a:pt x="48" y="104"/>
                  </a:lnTo>
                  <a:lnTo>
                    <a:pt x="48" y="10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48" y="118"/>
                  </a:lnTo>
                  <a:lnTo>
                    <a:pt x="48" y="121"/>
                  </a:lnTo>
                  <a:lnTo>
                    <a:pt x="43" y="125"/>
                  </a:lnTo>
                  <a:lnTo>
                    <a:pt x="41" y="128"/>
                  </a:lnTo>
                  <a:lnTo>
                    <a:pt x="36" y="135"/>
                  </a:lnTo>
                  <a:lnTo>
                    <a:pt x="36" y="137"/>
                  </a:lnTo>
                  <a:lnTo>
                    <a:pt x="36" y="139"/>
                  </a:lnTo>
                  <a:lnTo>
                    <a:pt x="31" y="142"/>
                  </a:lnTo>
                  <a:lnTo>
                    <a:pt x="31" y="142"/>
                  </a:lnTo>
                  <a:lnTo>
                    <a:pt x="29" y="142"/>
                  </a:lnTo>
                  <a:lnTo>
                    <a:pt x="29" y="142"/>
                  </a:lnTo>
                  <a:lnTo>
                    <a:pt x="26" y="144"/>
                  </a:lnTo>
                  <a:lnTo>
                    <a:pt x="26" y="144"/>
                  </a:lnTo>
                  <a:lnTo>
                    <a:pt x="24" y="151"/>
                  </a:lnTo>
                  <a:lnTo>
                    <a:pt x="24" y="156"/>
                  </a:lnTo>
                  <a:lnTo>
                    <a:pt x="24" y="158"/>
                  </a:lnTo>
                  <a:lnTo>
                    <a:pt x="24" y="161"/>
                  </a:lnTo>
                  <a:lnTo>
                    <a:pt x="24" y="163"/>
                  </a:lnTo>
                  <a:lnTo>
                    <a:pt x="24" y="170"/>
                  </a:lnTo>
                  <a:lnTo>
                    <a:pt x="19" y="170"/>
                  </a:lnTo>
                  <a:lnTo>
                    <a:pt x="15" y="175"/>
                  </a:lnTo>
                  <a:lnTo>
                    <a:pt x="15" y="175"/>
                  </a:lnTo>
                  <a:lnTo>
                    <a:pt x="15" y="177"/>
                  </a:lnTo>
                  <a:lnTo>
                    <a:pt x="12" y="187"/>
                  </a:lnTo>
                  <a:lnTo>
                    <a:pt x="12" y="189"/>
                  </a:lnTo>
                  <a:lnTo>
                    <a:pt x="15" y="189"/>
                  </a:lnTo>
                  <a:lnTo>
                    <a:pt x="15" y="192"/>
                  </a:lnTo>
                  <a:lnTo>
                    <a:pt x="15" y="192"/>
                  </a:lnTo>
                  <a:lnTo>
                    <a:pt x="15" y="192"/>
                  </a:lnTo>
                  <a:lnTo>
                    <a:pt x="15" y="192"/>
                  </a:lnTo>
                  <a:lnTo>
                    <a:pt x="12" y="196"/>
                  </a:lnTo>
                  <a:lnTo>
                    <a:pt x="12" y="196"/>
                  </a:lnTo>
                  <a:lnTo>
                    <a:pt x="12" y="196"/>
                  </a:lnTo>
                  <a:lnTo>
                    <a:pt x="15" y="201"/>
                  </a:lnTo>
                  <a:lnTo>
                    <a:pt x="12" y="206"/>
                  </a:lnTo>
                  <a:lnTo>
                    <a:pt x="10" y="208"/>
                  </a:lnTo>
                  <a:lnTo>
                    <a:pt x="5" y="210"/>
                  </a:lnTo>
                  <a:lnTo>
                    <a:pt x="5" y="213"/>
                  </a:lnTo>
                  <a:lnTo>
                    <a:pt x="5" y="215"/>
                  </a:lnTo>
                  <a:lnTo>
                    <a:pt x="8" y="218"/>
                  </a:lnTo>
                  <a:lnTo>
                    <a:pt x="5" y="220"/>
                  </a:lnTo>
                  <a:lnTo>
                    <a:pt x="5" y="222"/>
                  </a:lnTo>
                  <a:lnTo>
                    <a:pt x="3" y="222"/>
                  </a:lnTo>
                  <a:lnTo>
                    <a:pt x="0" y="222"/>
                  </a:lnTo>
                  <a:lnTo>
                    <a:pt x="0" y="222"/>
                  </a:lnTo>
                  <a:lnTo>
                    <a:pt x="0" y="227"/>
                  </a:lnTo>
                  <a:lnTo>
                    <a:pt x="0" y="229"/>
                  </a:lnTo>
                  <a:lnTo>
                    <a:pt x="0" y="227"/>
                  </a:lnTo>
                  <a:lnTo>
                    <a:pt x="3" y="229"/>
                  </a:lnTo>
                  <a:lnTo>
                    <a:pt x="3" y="232"/>
                  </a:lnTo>
                  <a:lnTo>
                    <a:pt x="5" y="234"/>
                  </a:lnTo>
                  <a:lnTo>
                    <a:pt x="8" y="236"/>
                  </a:lnTo>
                  <a:lnTo>
                    <a:pt x="8" y="236"/>
                  </a:lnTo>
                  <a:lnTo>
                    <a:pt x="10" y="239"/>
                  </a:lnTo>
                  <a:lnTo>
                    <a:pt x="15" y="244"/>
                  </a:lnTo>
                  <a:lnTo>
                    <a:pt x="17" y="248"/>
                  </a:lnTo>
                  <a:lnTo>
                    <a:pt x="19" y="248"/>
                  </a:lnTo>
                  <a:lnTo>
                    <a:pt x="17" y="248"/>
                  </a:lnTo>
                  <a:lnTo>
                    <a:pt x="19" y="251"/>
                  </a:lnTo>
                  <a:lnTo>
                    <a:pt x="26" y="251"/>
                  </a:lnTo>
                  <a:lnTo>
                    <a:pt x="26" y="251"/>
                  </a:lnTo>
                  <a:lnTo>
                    <a:pt x="36" y="248"/>
                  </a:lnTo>
                  <a:lnTo>
                    <a:pt x="43" y="253"/>
                  </a:lnTo>
                  <a:lnTo>
                    <a:pt x="50" y="253"/>
                  </a:lnTo>
                  <a:lnTo>
                    <a:pt x="53" y="251"/>
                  </a:lnTo>
                  <a:lnTo>
                    <a:pt x="55" y="251"/>
                  </a:lnTo>
                  <a:lnTo>
                    <a:pt x="55" y="253"/>
                  </a:lnTo>
                  <a:lnTo>
                    <a:pt x="57" y="255"/>
                  </a:lnTo>
                  <a:lnTo>
                    <a:pt x="57" y="260"/>
                  </a:lnTo>
                  <a:lnTo>
                    <a:pt x="60" y="260"/>
                  </a:lnTo>
                  <a:lnTo>
                    <a:pt x="62" y="262"/>
                  </a:lnTo>
                  <a:lnTo>
                    <a:pt x="60" y="262"/>
                  </a:lnTo>
                  <a:lnTo>
                    <a:pt x="60" y="265"/>
                  </a:lnTo>
                  <a:lnTo>
                    <a:pt x="69" y="267"/>
                  </a:lnTo>
                  <a:lnTo>
                    <a:pt x="74" y="267"/>
                  </a:lnTo>
                  <a:lnTo>
                    <a:pt x="95" y="270"/>
                  </a:lnTo>
                  <a:lnTo>
                    <a:pt x="100" y="270"/>
                  </a:lnTo>
                  <a:lnTo>
                    <a:pt x="107" y="270"/>
                  </a:lnTo>
                  <a:lnTo>
                    <a:pt x="109" y="270"/>
                  </a:lnTo>
                  <a:lnTo>
                    <a:pt x="114" y="270"/>
                  </a:lnTo>
                  <a:lnTo>
                    <a:pt x="128" y="270"/>
                  </a:lnTo>
                  <a:lnTo>
                    <a:pt x="138" y="270"/>
                  </a:lnTo>
                  <a:lnTo>
                    <a:pt x="138" y="270"/>
                  </a:lnTo>
                  <a:lnTo>
                    <a:pt x="145" y="270"/>
                  </a:lnTo>
                  <a:lnTo>
                    <a:pt x="159" y="270"/>
                  </a:lnTo>
                  <a:lnTo>
                    <a:pt x="161" y="272"/>
                  </a:lnTo>
                  <a:lnTo>
                    <a:pt x="164" y="272"/>
                  </a:lnTo>
                  <a:lnTo>
                    <a:pt x="180" y="272"/>
                  </a:lnTo>
                  <a:lnTo>
                    <a:pt x="192" y="272"/>
                  </a:lnTo>
                  <a:lnTo>
                    <a:pt x="195" y="272"/>
                  </a:lnTo>
                  <a:lnTo>
                    <a:pt x="204" y="272"/>
                  </a:lnTo>
                  <a:lnTo>
                    <a:pt x="204" y="272"/>
                  </a:lnTo>
                  <a:lnTo>
                    <a:pt x="206" y="267"/>
                  </a:lnTo>
                  <a:lnTo>
                    <a:pt x="206" y="267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2" name="Freeform 134"/>
            <p:cNvSpPr>
              <a:spLocks/>
            </p:cNvSpPr>
            <p:nvPr/>
          </p:nvSpPr>
          <p:spPr bwMode="auto">
            <a:xfrm>
              <a:off x="1730793" y="1738522"/>
              <a:ext cx="517526" cy="334963"/>
            </a:xfrm>
            <a:custGeom>
              <a:avLst/>
              <a:gdLst>
                <a:gd name="T0" fmla="*/ 85 w 326"/>
                <a:gd name="T1" fmla="*/ 206 h 211"/>
                <a:gd name="T2" fmla="*/ 92 w 326"/>
                <a:gd name="T3" fmla="*/ 203 h 211"/>
                <a:gd name="T4" fmla="*/ 97 w 326"/>
                <a:gd name="T5" fmla="*/ 211 h 211"/>
                <a:gd name="T6" fmla="*/ 118 w 326"/>
                <a:gd name="T7" fmla="*/ 199 h 211"/>
                <a:gd name="T8" fmla="*/ 127 w 326"/>
                <a:gd name="T9" fmla="*/ 199 h 211"/>
                <a:gd name="T10" fmla="*/ 149 w 326"/>
                <a:gd name="T11" fmla="*/ 199 h 211"/>
                <a:gd name="T12" fmla="*/ 158 w 326"/>
                <a:gd name="T13" fmla="*/ 201 h 211"/>
                <a:gd name="T14" fmla="*/ 199 w 326"/>
                <a:gd name="T15" fmla="*/ 201 h 211"/>
                <a:gd name="T16" fmla="*/ 262 w 326"/>
                <a:gd name="T17" fmla="*/ 203 h 211"/>
                <a:gd name="T18" fmla="*/ 286 w 326"/>
                <a:gd name="T19" fmla="*/ 189 h 211"/>
                <a:gd name="T20" fmla="*/ 319 w 326"/>
                <a:gd name="T21" fmla="*/ 163 h 211"/>
                <a:gd name="T22" fmla="*/ 326 w 326"/>
                <a:gd name="T23" fmla="*/ 149 h 211"/>
                <a:gd name="T24" fmla="*/ 319 w 326"/>
                <a:gd name="T25" fmla="*/ 125 h 211"/>
                <a:gd name="T26" fmla="*/ 319 w 326"/>
                <a:gd name="T27" fmla="*/ 47 h 211"/>
                <a:gd name="T28" fmla="*/ 305 w 326"/>
                <a:gd name="T29" fmla="*/ 47 h 211"/>
                <a:gd name="T30" fmla="*/ 300 w 326"/>
                <a:gd name="T31" fmla="*/ 40 h 211"/>
                <a:gd name="T32" fmla="*/ 286 w 326"/>
                <a:gd name="T33" fmla="*/ 40 h 211"/>
                <a:gd name="T34" fmla="*/ 267 w 326"/>
                <a:gd name="T35" fmla="*/ 21 h 211"/>
                <a:gd name="T36" fmla="*/ 279 w 326"/>
                <a:gd name="T37" fmla="*/ 28 h 211"/>
                <a:gd name="T38" fmla="*/ 279 w 326"/>
                <a:gd name="T39" fmla="*/ 14 h 211"/>
                <a:gd name="T40" fmla="*/ 267 w 326"/>
                <a:gd name="T41" fmla="*/ 12 h 211"/>
                <a:gd name="T42" fmla="*/ 258 w 326"/>
                <a:gd name="T43" fmla="*/ 12 h 211"/>
                <a:gd name="T44" fmla="*/ 255 w 326"/>
                <a:gd name="T45" fmla="*/ 24 h 211"/>
                <a:gd name="T46" fmla="*/ 246 w 326"/>
                <a:gd name="T47" fmla="*/ 19 h 211"/>
                <a:gd name="T48" fmla="*/ 234 w 326"/>
                <a:gd name="T49" fmla="*/ 24 h 211"/>
                <a:gd name="T50" fmla="*/ 175 w 326"/>
                <a:gd name="T51" fmla="*/ 17 h 211"/>
                <a:gd name="T52" fmla="*/ 149 w 326"/>
                <a:gd name="T53" fmla="*/ 17 h 211"/>
                <a:gd name="T54" fmla="*/ 139 w 326"/>
                <a:gd name="T55" fmla="*/ 0 h 211"/>
                <a:gd name="T56" fmla="*/ 132 w 326"/>
                <a:gd name="T57" fmla="*/ 7 h 211"/>
                <a:gd name="T58" fmla="*/ 132 w 326"/>
                <a:gd name="T59" fmla="*/ 12 h 211"/>
                <a:gd name="T60" fmla="*/ 116 w 326"/>
                <a:gd name="T61" fmla="*/ 17 h 211"/>
                <a:gd name="T62" fmla="*/ 97 w 326"/>
                <a:gd name="T63" fmla="*/ 17 h 211"/>
                <a:gd name="T64" fmla="*/ 40 w 326"/>
                <a:gd name="T65" fmla="*/ 9 h 211"/>
                <a:gd name="T66" fmla="*/ 30 w 326"/>
                <a:gd name="T67" fmla="*/ 38 h 211"/>
                <a:gd name="T68" fmla="*/ 35 w 326"/>
                <a:gd name="T69" fmla="*/ 76 h 211"/>
                <a:gd name="T70" fmla="*/ 16 w 326"/>
                <a:gd name="T71" fmla="*/ 142 h 211"/>
                <a:gd name="T72" fmla="*/ 0 w 326"/>
                <a:gd name="T73" fmla="*/ 144 h 211"/>
                <a:gd name="T74" fmla="*/ 7 w 326"/>
                <a:gd name="T75" fmla="*/ 151 h 211"/>
                <a:gd name="T76" fmla="*/ 7 w 326"/>
                <a:gd name="T77" fmla="*/ 156 h 211"/>
                <a:gd name="T78" fmla="*/ 9 w 326"/>
                <a:gd name="T79" fmla="*/ 161 h 211"/>
                <a:gd name="T80" fmla="*/ 14 w 326"/>
                <a:gd name="T81" fmla="*/ 173 h 211"/>
                <a:gd name="T82" fmla="*/ 14 w 326"/>
                <a:gd name="T83" fmla="*/ 175 h 211"/>
                <a:gd name="T84" fmla="*/ 2 w 326"/>
                <a:gd name="T85" fmla="*/ 182 h 211"/>
                <a:gd name="T86" fmla="*/ 4 w 326"/>
                <a:gd name="T87" fmla="*/ 192 h 211"/>
                <a:gd name="T88" fmla="*/ 47 w 326"/>
                <a:gd name="T89" fmla="*/ 196 h 211"/>
                <a:gd name="T90" fmla="*/ 54 w 326"/>
                <a:gd name="T91" fmla="*/ 196 h 211"/>
                <a:gd name="T92" fmla="*/ 61 w 326"/>
                <a:gd name="T93" fmla="*/ 203 h 211"/>
                <a:gd name="T94" fmla="*/ 64 w 326"/>
                <a:gd name="T95" fmla="*/ 203 h 211"/>
                <a:gd name="T96" fmla="*/ 82 w 326"/>
                <a:gd name="T97" fmla="*/ 20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26" h="211">
                  <a:moveTo>
                    <a:pt x="82" y="203"/>
                  </a:moveTo>
                  <a:lnTo>
                    <a:pt x="85" y="203"/>
                  </a:lnTo>
                  <a:lnTo>
                    <a:pt x="85" y="206"/>
                  </a:lnTo>
                  <a:lnTo>
                    <a:pt x="85" y="211"/>
                  </a:lnTo>
                  <a:lnTo>
                    <a:pt x="90" y="211"/>
                  </a:lnTo>
                  <a:lnTo>
                    <a:pt x="92" y="203"/>
                  </a:lnTo>
                  <a:lnTo>
                    <a:pt x="92" y="199"/>
                  </a:lnTo>
                  <a:lnTo>
                    <a:pt x="97" y="199"/>
                  </a:lnTo>
                  <a:lnTo>
                    <a:pt x="97" y="211"/>
                  </a:lnTo>
                  <a:lnTo>
                    <a:pt x="109" y="211"/>
                  </a:lnTo>
                  <a:lnTo>
                    <a:pt x="111" y="199"/>
                  </a:lnTo>
                  <a:lnTo>
                    <a:pt x="118" y="199"/>
                  </a:lnTo>
                  <a:lnTo>
                    <a:pt x="123" y="199"/>
                  </a:lnTo>
                  <a:lnTo>
                    <a:pt x="125" y="199"/>
                  </a:lnTo>
                  <a:lnTo>
                    <a:pt x="127" y="199"/>
                  </a:lnTo>
                  <a:lnTo>
                    <a:pt x="135" y="199"/>
                  </a:lnTo>
                  <a:lnTo>
                    <a:pt x="149" y="199"/>
                  </a:lnTo>
                  <a:lnTo>
                    <a:pt x="149" y="199"/>
                  </a:lnTo>
                  <a:lnTo>
                    <a:pt x="149" y="201"/>
                  </a:lnTo>
                  <a:lnTo>
                    <a:pt x="149" y="201"/>
                  </a:lnTo>
                  <a:lnTo>
                    <a:pt x="158" y="201"/>
                  </a:lnTo>
                  <a:lnTo>
                    <a:pt x="172" y="201"/>
                  </a:lnTo>
                  <a:lnTo>
                    <a:pt x="191" y="201"/>
                  </a:lnTo>
                  <a:lnTo>
                    <a:pt x="199" y="201"/>
                  </a:lnTo>
                  <a:lnTo>
                    <a:pt x="232" y="201"/>
                  </a:lnTo>
                  <a:lnTo>
                    <a:pt x="248" y="203"/>
                  </a:lnTo>
                  <a:lnTo>
                    <a:pt x="262" y="203"/>
                  </a:lnTo>
                  <a:lnTo>
                    <a:pt x="262" y="199"/>
                  </a:lnTo>
                  <a:lnTo>
                    <a:pt x="262" y="189"/>
                  </a:lnTo>
                  <a:lnTo>
                    <a:pt x="286" y="189"/>
                  </a:lnTo>
                  <a:lnTo>
                    <a:pt x="319" y="189"/>
                  </a:lnTo>
                  <a:lnTo>
                    <a:pt x="319" y="170"/>
                  </a:lnTo>
                  <a:lnTo>
                    <a:pt x="319" y="163"/>
                  </a:lnTo>
                  <a:lnTo>
                    <a:pt x="319" y="154"/>
                  </a:lnTo>
                  <a:lnTo>
                    <a:pt x="326" y="154"/>
                  </a:lnTo>
                  <a:lnTo>
                    <a:pt x="326" y="149"/>
                  </a:lnTo>
                  <a:lnTo>
                    <a:pt x="319" y="147"/>
                  </a:lnTo>
                  <a:lnTo>
                    <a:pt x="319" y="140"/>
                  </a:lnTo>
                  <a:lnTo>
                    <a:pt x="319" y="125"/>
                  </a:lnTo>
                  <a:lnTo>
                    <a:pt x="319" y="76"/>
                  </a:lnTo>
                  <a:lnTo>
                    <a:pt x="319" y="64"/>
                  </a:lnTo>
                  <a:lnTo>
                    <a:pt x="319" y="47"/>
                  </a:lnTo>
                  <a:lnTo>
                    <a:pt x="319" y="47"/>
                  </a:lnTo>
                  <a:lnTo>
                    <a:pt x="319" y="47"/>
                  </a:lnTo>
                  <a:lnTo>
                    <a:pt x="305" y="47"/>
                  </a:lnTo>
                  <a:lnTo>
                    <a:pt x="303" y="47"/>
                  </a:lnTo>
                  <a:lnTo>
                    <a:pt x="300" y="40"/>
                  </a:lnTo>
                  <a:lnTo>
                    <a:pt x="300" y="40"/>
                  </a:lnTo>
                  <a:lnTo>
                    <a:pt x="291" y="40"/>
                  </a:lnTo>
                  <a:lnTo>
                    <a:pt x="286" y="40"/>
                  </a:lnTo>
                  <a:lnTo>
                    <a:pt x="286" y="40"/>
                  </a:lnTo>
                  <a:lnTo>
                    <a:pt x="284" y="33"/>
                  </a:lnTo>
                  <a:lnTo>
                    <a:pt x="267" y="33"/>
                  </a:lnTo>
                  <a:lnTo>
                    <a:pt x="267" y="21"/>
                  </a:lnTo>
                  <a:lnTo>
                    <a:pt x="272" y="21"/>
                  </a:lnTo>
                  <a:lnTo>
                    <a:pt x="272" y="28"/>
                  </a:lnTo>
                  <a:lnTo>
                    <a:pt x="279" y="28"/>
                  </a:lnTo>
                  <a:lnTo>
                    <a:pt x="279" y="17"/>
                  </a:lnTo>
                  <a:lnTo>
                    <a:pt x="279" y="14"/>
                  </a:lnTo>
                  <a:lnTo>
                    <a:pt x="279" y="14"/>
                  </a:lnTo>
                  <a:lnTo>
                    <a:pt x="279" y="12"/>
                  </a:lnTo>
                  <a:lnTo>
                    <a:pt x="272" y="14"/>
                  </a:lnTo>
                  <a:lnTo>
                    <a:pt x="267" y="12"/>
                  </a:lnTo>
                  <a:lnTo>
                    <a:pt x="262" y="12"/>
                  </a:lnTo>
                  <a:lnTo>
                    <a:pt x="260" y="12"/>
                  </a:lnTo>
                  <a:lnTo>
                    <a:pt x="258" y="12"/>
                  </a:lnTo>
                  <a:lnTo>
                    <a:pt x="258" y="12"/>
                  </a:lnTo>
                  <a:lnTo>
                    <a:pt x="255" y="24"/>
                  </a:lnTo>
                  <a:lnTo>
                    <a:pt x="255" y="24"/>
                  </a:lnTo>
                  <a:lnTo>
                    <a:pt x="253" y="24"/>
                  </a:lnTo>
                  <a:lnTo>
                    <a:pt x="251" y="24"/>
                  </a:lnTo>
                  <a:lnTo>
                    <a:pt x="246" y="19"/>
                  </a:lnTo>
                  <a:lnTo>
                    <a:pt x="244" y="19"/>
                  </a:lnTo>
                  <a:lnTo>
                    <a:pt x="234" y="21"/>
                  </a:lnTo>
                  <a:lnTo>
                    <a:pt x="234" y="24"/>
                  </a:lnTo>
                  <a:lnTo>
                    <a:pt x="217" y="24"/>
                  </a:lnTo>
                  <a:lnTo>
                    <a:pt x="175" y="24"/>
                  </a:lnTo>
                  <a:lnTo>
                    <a:pt x="175" y="17"/>
                  </a:lnTo>
                  <a:lnTo>
                    <a:pt x="172" y="17"/>
                  </a:lnTo>
                  <a:lnTo>
                    <a:pt x="151" y="17"/>
                  </a:lnTo>
                  <a:lnTo>
                    <a:pt x="149" y="17"/>
                  </a:lnTo>
                  <a:lnTo>
                    <a:pt x="144" y="17"/>
                  </a:lnTo>
                  <a:lnTo>
                    <a:pt x="144" y="2"/>
                  </a:lnTo>
                  <a:lnTo>
                    <a:pt x="139" y="0"/>
                  </a:lnTo>
                  <a:lnTo>
                    <a:pt x="139" y="2"/>
                  </a:lnTo>
                  <a:lnTo>
                    <a:pt x="139" y="5"/>
                  </a:lnTo>
                  <a:lnTo>
                    <a:pt x="132" y="7"/>
                  </a:lnTo>
                  <a:lnTo>
                    <a:pt x="130" y="7"/>
                  </a:lnTo>
                  <a:lnTo>
                    <a:pt x="130" y="9"/>
                  </a:lnTo>
                  <a:lnTo>
                    <a:pt x="132" y="12"/>
                  </a:lnTo>
                  <a:lnTo>
                    <a:pt x="132" y="17"/>
                  </a:lnTo>
                  <a:lnTo>
                    <a:pt x="125" y="17"/>
                  </a:lnTo>
                  <a:lnTo>
                    <a:pt x="116" y="17"/>
                  </a:lnTo>
                  <a:lnTo>
                    <a:pt x="113" y="17"/>
                  </a:lnTo>
                  <a:lnTo>
                    <a:pt x="104" y="17"/>
                  </a:lnTo>
                  <a:lnTo>
                    <a:pt x="97" y="17"/>
                  </a:lnTo>
                  <a:lnTo>
                    <a:pt x="45" y="14"/>
                  </a:lnTo>
                  <a:lnTo>
                    <a:pt x="45" y="9"/>
                  </a:lnTo>
                  <a:lnTo>
                    <a:pt x="40" y="9"/>
                  </a:lnTo>
                  <a:lnTo>
                    <a:pt x="37" y="9"/>
                  </a:lnTo>
                  <a:lnTo>
                    <a:pt x="37" y="38"/>
                  </a:lnTo>
                  <a:lnTo>
                    <a:pt x="30" y="38"/>
                  </a:lnTo>
                  <a:lnTo>
                    <a:pt x="30" y="50"/>
                  </a:lnTo>
                  <a:lnTo>
                    <a:pt x="35" y="50"/>
                  </a:lnTo>
                  <a:lnTo>
                    <a:pt x="35" y="76"/>
                  </a:lnTo>
                  <a:lnTo>
                    <a:pt x="26" y="76"/>
                  </a:lnTo>
                  <a:lnTo>
                    <a:pt x="16" y="76"/>
                  </a:lnTo>
                  <a:lnTo>
                    <a:pt x="16" y="142"/>
                  </a:lnTo>
                  <a:lnTo>
                    <a:pt x="0" y="142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2" y="144"/>
                  </a:lnTo>
                  <a:lnTo>
                    <a:pt x="2" y="144"/>
                  </a:lnTo>
                  <a:lnTo>
                    <a:pt x="7" y="151"/>
                  </a:lnTo>
                  <a:lnTo>
                    <a:pt x="7" y="151"/>
                  </a:lnTo>
                  <a:lnTo>
                    <a:pt x="7" y="154"/>
                  </a:lnTo>
                  <a:lnTo>
                    <a:pt x="7" y="156"/>
                  </a:lnTo>
                  <a:lnTo>
                    <a:pt x="7" y="156"/>
                  </a:lnTo>
                  <a:lnTo>
                    <a:pt x="7" y="159"/>
                  </a:lnTo>
                  <a:lnTo>
                    <a:pt x="9" y="161"/>
                  </a:lnTo>
                  <a:lnTo>
                    <a:pt x="9" y="161"/>
                  </a:lnTo>
                  <a:lnTo>
                    <a:pt x="11" y="161"/>
                  </a:lnTo>
                  <a:lnTo>
                    <a:pt x="14" y="173"/>
                  </a:lnTo>
                  <a:lnTo>
                    <a:pt x="16" y="175"/>
                  </a:lnTo>
                  <a:lnTo>
                    <a:pt x="16" y="175"/>
                  </a:lnTo>
                  <a:lnTo>
                    <a:pt x="14" y="175"/>
                  </a:lnTo>
                  <a:lnTo>
                    <a:pt x="9" y="177"/>
                  </a:lnTo>
                  <a:lnTo>
                    <a:pt x="7" y="177"/>
                  </a:lnTo>
                  <a:lnTo>
                    <a:pt x="2" y="182"/>
                  </a:lnTo>
                  <a:lnTo>
                    <a:pt x="2" y="187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7" y="192"/>
                  </a:lnTo>
                  <a:lnTo>
                    <a:pt x="16" y="194"/>
                  </a:lnTo>
                  <a:lnTo>
                    <a:pt x="47" y="196"/>
                  </a:lnTo>
                  <a:lnTo>
                    <a:pt x="54" y="196"/>
                  </a:lnTo>
                  <a:lnTo>
                    <a:pt x="54" y="196"/>
                  </a:lnTo>
                  <a:lnTo>
                    <a:pt x="54" y="196"/>
                  </a:lnTo>
                  <a:lnTo>
                    <a:pt x="59" y="196"/>
                  </a:lnTo>
                  <a:lnTo>
                    <a:pt x="59" y="201"/>
                  </a:lnTo>
                  <a:lnTo>
                    <a:pt x="61" y="203"/>
                  </a:lnTo>
                  <a:lnTo>
                    <a:pt x="61" y="203"/>
                  </a:lnTo>
                  <a:lnTo>
                    <a:pt x="64" y="203"/>
                  </a:lnTo>
                  <a:lnTo>
                    <a:pt x="64" y="203"/>
                  </a:lnTo>
                  <a:lnTo>
                    <a:pt x="73" y="203"/>
                  </a:lnTo>
                  <a:lnTo>
                    <a:pt x="82" y="203"/>
                  </a:lnTo>
                  <a:lnTo>
                    <a:pt x="82" y="203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3" name="Freeform 135"/>
            <p:cNvSpPr>
              <a:spLocks/>
            </p:cNvSpPr>
            <p:nvPr/>
          </p:nvSpPr>
          <p:spPr bwMode="auto">
            <a:xfrm>
              <a:off x="1794293" y="2045703"/>
              <a:ext cx="450850" cy="450850"/>
            </a:xfrm>
            <a:custGeom>
              <a:avLst/>
              <a:gdLst>
                <a:gd name="T0" fmla="*/ 95 w 284"/>
                <a:gd name="T1" fmla="*/ 282 h 284"/>
                <a:gd name="T2" fmla="*/ 104 w 284"/>
                <a:gd name="T3" fmla="*/ 279 h 284"/>
                <a:gd name="T4" fmla="*/ 116 w 284"/>
                <a:gd name="T5" fmla="*/ 277 h 284"/>
                <a:gd name="T6" fmla="*/ 144 w 284"/>
                <a:gd name="T7" fmla="*/ 277 h 284"/>
                <a:gd name="T8" fmla="*/ 199 w 284"/>
                <a:gd name="T9" fmla="*/ 277 h 284"/>
                <a:gd name="T10" fmla="*/ 213 w 284"/>
                <a:gd name="T11" fmla="*/ 277 h 284"/>
                <a:gd name="T12" fmla="*/ 222 w 284"/>
                <a:gd name="T13" fmla="*/ 282 h 284"/>
                <a:gd name="T14" fmla="*/ 248 w 284"/>
                <a:gd name="T15" fmla="*/ 282 h 284"/>
                <a:gd name="T16" fmla="*/ 253 w 284"/>
                <a:gd name="T17" fmla="*/ 282 h 284"/>
                <a:gd name="T18" fmla="*/ 263 w 284"/>
                <a:gd name="T19" fmla="*/ 282 h 284"/>
                <a:gd name="T20" fmla="*/ 265 w 284"/>
                <a:gd name="T21" fmla="*/ 282 h 284"/>
                <a:gd name="T22" fmla="*/ 267 w 284"/>
                <a:gd name="T23" fmla="*/ 282 h 284"/>
                <a:gd name="T24" fmla="*/ 267 w 284"/>
                <a:gd name="T25" fmla="*/ 284 h 284"/>
                <a:gd name="T26" fmla="*/ 270 w 284"/>
                <a:gd name="T27" fmla="*/ 282 h 284"/>
                <a:gd name="T28" fmla="*/ 270 w 284"/>
                <a:gd name="T29" fmla="*/ 282 h 284"/>
                <a:gd name="T30" fmla="*/ 272 w 284"/>
                <a:gd name="T31" fmla="*/ 258 h 284"/>
                <a:gd name="T32" fmla="*/ 272 w 284"/>
                <a:gd name="T33" fmla="*/ 239 h 284"/>
                <a:gd name="T34" fmla="*/ 272 w 284"/>
                <a:gd name="T35" fmla="*/ 227 h 284"/>
                <a:gd name="T36" fmla="*/ 272 w 284"/>
                <a:gd name="T37" fmla="*/ 220 h 284"/>
                <a:gd name="T38" fmla="*/ 275 w 284"/>
                <a:gd name="T39" fmla="*/ 178 h 284"/>
                <a:gd name="T40" fmla="*/ 277 w 284"/>
                <a:gd name="T41" fmla="*/ 156 h 284"/>
                <a:gd name="T42" fmla="*/ 277 w 284"/>
                <a:gd name="T43" fmla="*/ 69 h 284"/>
                <a:gd name="T44" fmla="*/ 284 w 284"/>
                <a:gd name="T45" fmla="*/ 57 h 284"/>
                <a:gd name="T46" fmla="*/ 284 w 284"/>
                <a:gd name="T47" fmla="*/ 50 h 284"/>
                <a:gd name="T48" fmla="*/ 279 w 284"/>
                <a:gd name="T49" fmla="*/ 26 h 284"/>
                <a:gd name="T50" fmla="*/ 279 w 284"/>
                <a:gd name="T51" fmla="*/ 0 h 284"/>
                <a:gd name="T52" fmla="*/ 222 w 284"/>
                <a:gd name="T53" fmla="*/ 0 h 284"/>
                <a:gd name="T54" fmla="*/ 222 w 284"/>
                <a:gd name="T55" fmla="*/ 14 h 284"/>
                <a:gd name="T56" fmla="*/ 192 w 284"/>
                <a:gd name="T57" fmla="*/ 12 h 284"/>
                <a:gd name="T58" fmla="*/ 151 w 284"/>
                <a:gd name="T59" fmla="*/ 12 h 284"/>
                <a:gd name="T60" fmla="*/ 118 w 284"/>
                <a:gd name="T61" fmla="*/ 12 h 284"/>
                <a:gd name="T62" fmla="*/ 109 w 284"/>
                <a:gd name="T63" fmla="*/ 12 h 284"/>
                <a:gd name="T64" fmla="*/ 109 w 284"/>
                <a:gd name="T65" fmla="*/ 10 h 284"/>
                <a:gd name="T66" fmla="*/ 87 w 284"/>
                <a:gd name="T67" fmla="*/ 10 h 284"/>
                <a:gd name="T68" fmla="*/ 83 w 284"/>
                <a:gd name="T69" fmla="*/ 10 h 284"/>
                <a:gd name="T70" fmla="*/ 71 w 284"/>
                <a:gd name="T71" fmla="*/ 10 h 284"/>
                <a:gd name="T72" fmla="*/ 57 w 284"/>
                <a:gd name="T73" fmla="*/ 22 h 284"/>
                <a:gd name="T74" fmla="*/ 52 w 284"/>
                <a:gd name="T75" fmla="*/ 10 h 284"/>
                <a:gd name="T76" fmla="*/ 50 w 284"/>
                <a:gd name="T77" fmla="*/ 22 h 284"/>
                <a:gd name="T78" fmla="*/ 45 w 284"/>
                <a:gd name="T79" fmla="*/ 17 h 284"/>
                <a:gd name="T80" fmla="*/ 42 w 284"/>
                <a:gd name="T81" fmla="*/ 14 h 284"/>
                <a:gd name="T82" fmla="*/ 33 w 284"/>
                <a:gd name="T83" fmla="*/ 14 h 284"/>
                <a:gd name="T84" fmla="*/ 33 w 284"/>
                <a:gd name="T85" fmla="*/ 52 h 284"/>
                <a:gd name="T86" fmla="*/ 19 w 284"/>
                <a:gd name="T87" fmla="*/ 52 h 284"/>
                <a:gd name="T88" fmla="*/ 19 w 284"/>
                <a:gd name="T89" fmla="*/ 88 h 284"/>
                <a:gd name="T90" fmla="*/ 19 w 284"/>
                <a:gd name="T91" fmla="*/ 102 h 284"/>
                <a:gd name="T92" fmla="*/ 19 w 284"/>
                <a:gd name="T93" fmla="*/ 111 h 284"/>
                <a:gd name="T94" fmla="*/ 19 w 284"/>
                <a:gd name="T95" fmla="*/ 119 h 284"/>
                <a:gd name="T96" fmla="*/ 19 w 284"/>
                <a:gd name="T97" fmla="*/ 128 h 284"/>
                <a:gd name="T98" fmla="*/ 24 w 284"/>
                <a:gd name="T99" fmla="*/ 133 h 284"/>
                <a:gd name="T100" fmla="*/ 19 w 284"/>
                <a:gd name="T101" fmla="*/ 137 h 284"/>
                <a:gd name="T102" fmla="*/ 2 w 284"/>
                <a:gd name="T103" fmla="*/ 164 h 284"/>
                <a:gd name="T104" fmla="*/ 2 w 284"/>
                <a:gd name="T105" fmla="*/ 190 h 284"/>
                <a:gd name="T106" fmla="*/ 2 w 284"/>
                <a:gd name="T107" fmla="*/ 216 h 284"/>
                <a:gd name="T108" fmla="*/ 0 w 284"/>
                <a:gd name="T109" fmla="*/ 223 h 284"/>
                <a:gd name="T110" fmla="*/ 0 w 284"/>
                <a:gd name="T111" fmla="*/ 244 h 284"/>
                <a:gd name="T112" fmla="*/ 0 w 284"/>
                <a:gd name="T113" fmla="*/ 275 h 284"/>
                <a:gd name="T114" fmla="*/ 21 w 284"/>
                <a:gd name="T115" fmla="*/ 275 h 284"/>
                <a:gd name="T116" fmla="*/ 45 w 284"/>
                <a:gd name="T117" fmla="*/ 275 h 284"/>
                <a:gd name="T118" fmla="*/ 66 w 284"/>
                <a:gd name="T119" fmla="*/ 275 h 284"/>
                <a:gd name="T120" fmla="*/ 76 w 284"/>
                <a:gd name="T121" fmla="*/ 279 h 284"/>
                <a:gd name="T122" fmla="*/ 80 w 284"/>
                <a:gd name="T123" fmla="*/ 275 h 284"/>
                <a:gd name="T124" fmla="*/ 92 w 284"/>
                <a:gd name="T125" fmla="*/ 275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84" h="284">
                  <a:moveTo>
                    <a:pt x="92" y="282"/>
                  </a:moveTo>
                  <a:lnTo>
                    <a:pt x="95" y="282"/>
                  </a:lnTo>
                  <a:lnTo>
                    <a:pt x="95" y="279"/>
                  </a:lnTo>
                  <a:lnTo>
                    <a:pt x="104" y="279"/>
                  </a:lnTo>
                  <a:lnTo>
                    <a:pt x="104" y="277"/>
                  </a:lnTo>
                  <a:lnTo>
                    <a:pt x="116" y="277"/>
                  </a:lnTo>
                  <a:lnTo>
                    <a:pt x="130" y="277"/>
                  </a:lnTo>
                  <a:lnTo>
                    <a:pt x="144" y="277"/>
                  </a:lnTo>
                  <a:lnTo>
                    <a:pt x="166" y="277"/>
                  </a:lnTo>
                  <a:lnTo>
                    <a:pt x="199" y="277"/>
                  </a:lnTo>
                  <a:lnTo>
                    <a:pt x="201" y="277"/>
                  </a:lnTo>
                  <a:lnTo>
                    <a:pt x="213" y="277"/>
                  </a:lnTo>
                  <a:lnTo>
                    <a:pt x="215" y="279"/>
                  </a:lnTo>
                  <a:lnTo>
                    <a:pt x="222" y="282"/>
                  </a:lnTo>
                  <a:lnTo>
                    <a:pt x="241" y="282"/>
                  </a:lnTo>
                  <a:lnTo>
                    <a:pt x="248" y="282"/>
                  </a:lnTo>
                  <a:lnTo>
                    <a:pt x="248" y="282"/>
                  </a:lnTo>
                  <a:lnTo>
                    <a:pt x="253" y="282"/>
                  </a:lnTo>
                  <a:lnTo>
                    <a:pt x="258" y="282"/>
                  </a:lnTo>
                  <a:lnTo>
                    <a:pt x="263" y="282"/>
                  </a:lnTo>
                  <a:lnTo>
                    <a:pt x="263" y="282"/>
                  </a:lnTo>
                  <a:lnTo>
                    <a:pt x="265" y="282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4"/>
                  </a:lnTo>
                  <a:lnTo>
                    <a:pt x="267" y="282"/>
                  </a:lnTo>
                  <a:lnTo>
                    <a:pt x="270" y="282"/>
                  </a:lnTo>
                  <a:lnTo>
                    <a:pt x="270" y="282"/>
                  </a:lnTo>
                  <a:lnTo>
                    <a:pt x="270" y="282"/>
                  </a:lnTo>
                  <a:lnTo>
                    <a:pt x="272" y="268"/>
                  </a:lnTo>
                  <a:lnTo>
                    <a:pt x="272" y="258"/>
                  </a:lnTo>
                  <a:lnTo>
                    <a:pt x="272" y="256"/>
                  </a:lnTo>
                  <a:lnTo>
                    <a:pt x="272" y="239"/>
                  </a:lnTo>
                  <a:lnTo>
                    <a:pt x="272" y="234"/>
                  </a:lnTo>
                  <a:lnTo>
                    <a:pt x="272" y="227"/>
                  </a:lnTo>
                  <a:lnTo>
                    <a:pt x="272" y="223"/>
                  </a:lnTo>
                  <a:lnTo>
                    <a:pt x="272" y="220"/>
                  </a:lnTo>
                  <a:lnTo>
                    <a:pt x="272" y="218"/>
                  </a:lnTo>
                  <a:lnTo>
                    <a:pt x="275" y="178"/>
                  </a:lnTo>
                  <a:lnTo>
                    <a:pt x="275" y="168"/>
                  </a:lnTo>
                  <a:lnTo>
                    <a:pt x="277" y="156"/>
                  </a:lnTo>
                  <a:lnTo>
                    <a:pt x="277" y="137"/>
                  </a:lnTo>
                  <a:lnTo>
                    <a:pt x="277" y="69"/>
                  </a:lnTo>
                  <a:lnTo>
                    <a:pt x="277" y="57"/>
                  </a:lnTo>
                  <a:lnTo>
                    <a:pt x="284" y="57"/>
                  </a:lnTo>
                  <a:lnTo>
                    <a:pt x="284" y="57"/>
                  </a:lnTo>
                  <a:lnTo>
                    <a:pt x="284" y="50"/>
                  </a:lnTo>
                  <a:lnTo>
                    <a:pt x="277" y="50"/>
                  </a:lnTo>
                  <a:lnTo>
                    <a:pt x="279" y="26"/>
                  </a:lnTo>
                  <a:lnTo>
                    <a:pt x="279" y="24"/>
                  </a:lnTo>
                  <a:lnTo>
                    <a:pt x="279" y="0"/>
                  </a:lnTo>
                  <a:lnTo>
                    <a:pt x="246" y="0"/>
                  </a:lnTo>
                  <a:lnTo>
                    <a:pt x="222" y="0"/>
                  </a:lnTo>
                  <a:lnTo>
                    <a:pt x="222" y="10"/>
                  </a:lnTo>
                  <a:lnTo>
                    <a:pt x="222" y="14"/>
                  </a:lnTo>
                  <a:lnTo>
                    <a:pt x="208" y="14"/>
                  </a:lnTo>
                  <a:lnTo>
                    <a:pt x="192" y="12"/>
                  </a:lnTo>
                  <a:lnTo>
                    <a:pt x="159" y="12"/>
                  </a:lnTo>
                  <a:lnTo>
                    <a:pt x="151" y="12"/>
                  </a:lnTo>
                  <a:lnTo>
                    <a:pt x="132" y="12"/>
                  </a:lnTo>
                  <a:lnTo>
                    <a:pt x="118" y="12"/>
                  </a:lnTo>
                  <a:lnTo>
                    <a:pt x="109" y="12"/>
                  </a:lnTo>
                  <a:lnTo>
                    <a:pt x="109" y="12"/>
                  </a:lnTo>
                  <a:lnTo>
                    <a:pt x="109" y="10"/>
                  </a:lnTo>
                  <a:lnTo>
                    <a:pt x="109" y="10"/>
                  </a:lnTo>
                  <a:lnTo>
                    <a:pt x="95" y="10"/>
                  </a:lnTo>
                  <a:lnTo>
                    <a:pt x="87" y="10"/>
                  </a:lnTo>
                  <a:lnTo>
                    <a:pt x="85" y="10"/>
                  </a:lnTo>
                  <a:lnTo>
                    <a:pt x="83" y="10"/>
                  </a:lnTo>
                  <a:lnTo>
                    <a:pt x="78" y="10"/>
                  </a:lnTo>
                  <a:lnTo>
                    <a:pt x="71" y="10"/>
                  </a:lnTo>
                  <a:lnTo>
                    <a:pt x="69" y="22"/>
                  </a:lnTo>
                  <a:lnTo>
                    <a:pt x="57" y="22"/>
                  </a:lnTo>
                  <a:lnTo>
                    <a:pt x="57" y="10"/>
                  </a:lnTo>
                  <a:lnTo>
                    <a:pt x="52" y="10"/>
                  </a:lnTo>
                  <a:lnTo>
                    <a:pt x="52" y="14"/>
                  </a:lnTo>
                  <a:lnTo>
                    <a:pt x="50" y="22"/>
                  </a:lnTo>
                  <a:lnTo>
                    <a:pt x="45" y="22"/>
                  </a:lnTo>
                  <a:lnTo>
                    <a:pt x="45" y="17"/>
                  </a:lnTo>
                  <a:lnTo>
                    <a:pt x="45" y="14"/>
                  </a:lnTo>
                  <a:lnTo>
                    <a:pt x="42" y="14"/>
                  </a:lnTo>
                  <a:lnTo>
                    <a:pt x="42" y="14"/>
                  </a:lnTo>
                  <a:lnTo>
                    <a:pt x="33" y="14"/>
                  </a:lnTo>
                  <a:lnTo>
                    <a:pt x="33" y="33"/>
                  </a:lnTo>
                  <a:lnTo>
                    <a:pt x="33" y="52"/>
                  </a:lnTo>
                  <a:lnTo>
                    <a:pt x="31" y="52"/>
                  </a:lnTo>
                  <a:lnTo>
                    <a:pt x="19" y="52"/>
                  </a:lnTo>
                  <a:lnTo>
                    <a:pt x="19" y="78"/>
                  </a:lnTo>
                  <a:lnTo>
                    <a:pt x="19" y="88"/>
                  </a:lnTo>
                  <a:lnTo>
                    <a:pt x="19" y="100"/>
                  </a:lnTo>
                  <a:lnTo>
                    <a:pt x="19" y="102"/>
                  </a:lnTo>
                  <a:lnTo>
                    <a:pt x="19" y="109"/>
                  </a:lnTo>
                  <a:lnTo>
                    <a:pt x="19" y="111"/>
                  </a:lnTo>
                  <a:lnTo>
                    <a:pt x="19" y="111"/>
                  </a:lnTo>
                  <a:lnTo>
                    <a:pt x="19" y="119"/>
                  </a:lnTo>
                  <a:lnTo>
                    <a:pt x="19" y="121"/>
                  </a:lnTo>
                  <a:lnTo>
                    <a:pt x="19" y="128"/>
                  </a:lnTo>
                  <a:lnTo>
                    <a:pt x="24" y="128"/>
                  </a:lnTo>
                  <a:lnTo>
                    <a:pt x="24" y="133"/>
                  </a:lnTo>
                  <a:lnTo>
                    <a:pt x="19" y="133"/>
                  </a:lnTo>
                  <a:lnTo>
                    <a:pt x="19" y="137"/>
                  </a:lnTo>
                  <a:lnTo>
                    <a:pt x="19" y="164"/>
                  </a:lnTo>
                  <a:lnTo>
                    <a:pt x="2" y="164"/>
                  </a:lnTo>
                  <a:lnTo>
                    <a:pt x="2" y="171"/>
                  </a:lnTo>
                  <a:lnTo>
                    <a:pt x="2" y="190"/>
                  </a:lnTo>
                  <a:lnTo>
                    <a:pt x="2" y="204"/>
                  </a:lnTo>
                  <a:lnTo>
                    <a:pt x="2" y="216"/>
                  </a:lnTo>
                  <a:lnTo>
                    <a:pt x="2" y="216"/>
                  </a:lnTo>
                  <a:lnTo>
                    <a:pt x="0" y="223"/>
                  </a:lnTo>
                  <a:lnTo>
                    <a:pt x="0" y="244"/>
                  </a:lnTo>
                  <a:lnTo>
                    <a:pt x="0" y="244"/>
                  </a:lnTo>
                  <a:lnTo>
                    <a:pt x="0" y="263"/>
                  </a:lnTo>
                  <a:lnTo>
                    <a:pt x="0" y="275"/>
                  </a:lnTo>
                  <a:lnTo>
                    <a:pt x="9" y="275"/>
                  </a:lnTo>
                  <a:lnTo>
                    <a:pt x="21" y="275"/>
                  </a:lnTo>
                  <a:lnTo>
                    <a:pt x="33" y="275"/>
                  </a:lnTo>
                  <a:lnTo>
                    <a:pt x="45" y="275"/>
                  </a:lnTo>
                  <a:lnTo>
                    <a:pt x="50" y="275"/>
                  </a:lnTo>
                  <a:lnTo>
                    <a:pt x="66" y="275"/>
                  </a:lnTo>
                  <a:lnTo>
                    <a:pt x="76" y="275"/>
                  </a:lnTo>
                  <a:lnTo>
                    <a:pt x="76" y="279"/>
                  </a:lnTo>
                  <a:lnTo>
                    <a:pt x="80" y="279"/>
                  </a:lnTo>
                  <a:lnTo>
                    <a:pt x="80" y="275"/>
                  </a:lnTo>
                  <a:lnTo>
                    <a:pt x="87" y="275"/>
                  </a:lnTo>
                  <a:lnTo>
                    <a:pt x="92" y="275"/>
                  </a:lnTo>
                  <a:lnTo>
                    <a:pt x="92" y="282"/>
                  </a:lnTo>
                  <a:close/>
                </a:path>
              </a:pathLst>
            </a:custGeom>
            <a:solidFill>
              <a:srgbClr val="F2C4DE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4" name="Freeform 136"/>
            <p:cNvSpPr>
              <a:spLocks/>
            </p:cNvSpPr>
            <p:nvPr/>
          </p:nvSpPr>
          <p:spPr bwMode="auto">
            <a:xfrm>
              <a:off x="1786356" y="2482266"/>
              <a:ext cx="365125" cy="415925"/>
            </a:xfrm>
            <a:custGeom>
              <a:avLst/>
              <a:gdLst>
                <a:gd name="T0" fmla="*/ 126 w 230"/>
                <a:gd name="T1" fmla="*/ 262 h 262"/>
                <a:gd name="T2" fmla="*/ 137 w 230"/>
                <a:gd name="T3" fmla="*/ 260 h 262"/>
                <a:gd name="T4" fmla="*/ 164 w 230"/>
                <a:gd name="T5" fmla="*/ 258 h 262"/>
                <a:gd name="T6" fmla="*/ 168 w 230"/>
                <a:gd name="T7" fmla="*/ 258 h 262"/>
                <a:gd name="T8" fmla="*/ 171 w 230"/>
                <a:gd name="T9" fmla="*/ 258 h 262"/>
                <a:gd name="T10" fmla="*/ 194 w 230"/>
                <a:gd name="T11" fmla="*/ 253 h 262"/>
                <a:gd name="T12" fmla="*/ 209 w 230"/>
                <a:gd name="T13" fmla="*/ 251 h 262"/>
                <a:gd name="T14" fmla="*/ 223 w 230"/>
                <a:gd name="T15" fmla="*/ 251 h 262"/>
                <a:gd name="T16" fmla="*/ 225 w 230"/>
                <a:gd name="T17" fmla="*/ 248 h 262"/>
                <a:gd name="T18" fmla="*/ 227 w 230"/>
                <a:gd name="T19" fmla="*/ 203 h 262"/>
                <a:gd name="T20" fmla="*/ 227 w 230"/>
                <a:gd name="T21" fmla="*/ 177 h 262"/>
                <a:gd name="T22" fmla="*/ 227 w 230"/>
                <a:gd name="T23" fmla="*/ 175 h 262"/>
                <a:gd name="T24" fmla="*/ 227 w 230"/>
                <a:gd name="T25" fmla="*/ 154 h 262"/>
                <a:gd name="T26" fmla="*/ 227 w 230"/>
                <a:gd name="T27" fmla="*/ 146 h 262"/>
                <a:gd name="T28" fmla="*/ 230 w 230"/>
                <a:gd name="T29" fmla="*/ 118 h 262"/>
                <a:gd name="T30" fmla="*/ 227 w 230"/>
                <a:gd name="T31" fmla="*/ 116 h 262"/>
                <a:gd name="T32" fmla="*/ 218 w 230"/>
                <a:gd name="T33" fmla="*/ 116 h 262"/>
                <a:gd name="T34" fmla="*/ 218 w 230"/>
                <a:gd name="T35" fmla="*/ 99 h 262"/>
                <a:gd name="T36" fmla="*/ 218 w 230"/>
                <a:gd name="T37" fmla="*/ 80 h 262"/>
                <a:gd name="T38" fmla="*/ 218 w 230"/>
                <a:gd name="T39" fmla="*/ 71 h 262"/>
                <a:gd name="T40" fmla="*/ 220 w 230"/>
                <a:gd name="T41" fmla="*/ 47 h 262"/>
                <a:gd name="T42" fmla="*/ 220 w 230"/>
                <a:gd name="T43" fmla="*/ 38 h 262"/>
                <a:gd name="T44" fmla="*/ 220 w 230"/>
                <a:gd name="T45" fmla="*/ 4 h 262"/>
                <a:gd name="T46" fmla="*/ 206 w 230"/>
                <a:gd name="T47" fmla="*/ 2 h 262"/>
                <a:gd name="T48" fmla="*/ 171 w 230"/>
                <a:gd name="T49" fmla="*/ 2 h 262"/>
                <a:gd name="T50" fmla="*/ 135 w 230"/>
                <a:gd name="T51" fmla="*/ 2 h 262"/>
                <a:gd name="T52" fmla="*/ 109 w 230"/>
                <a:gd name="T53" fmla="*/ 2 h 262"/>
                <a:gd name="T54" fmla="*/ 100 w 230"/>
                <a:gd name="T55" fmla="*/ 4 h 262"/>
                <a:gd name="T56" fmla="*/ 97 w 230"/>
                <a:gd name="T57" fmla="*/ 7 h 262"/>
                <a:gd name="T58" fmla="*/ 92 w 230"/>
                <a:gd name="T59" fmla="*/ 0 h 262"/>
                <a:gd name="T60" fmla="*/ 88 w 230"/>
                <a:gd name="T61" fmla="*/ 7 h 262"/>
                <a:gd name="T62" fmla="*/ 64 w 230"/>
                <a:gd name="T63" fmla="*/ 73 h 262"/>
                <a:gd name="T64" fmla="*/ 64 w 230"/>
                <a:gd name="T65" fmla="*/ 73 h 262"/>
                <a:gd name="T66" fmla="*/ 59 w 230"/>
                <a:gd name="T67" fmla="*/ 85 h 262"/>
                <a:gd name="T68" fmla="*/ 57 w 230"/>
                <a:gd name="T69" fmla="*/ 94 h 262"/>
                <a:gd name="T70" fmla="*/ 50 w 230"/>
                <a:gd name="T71" fmla="*/ 111 h 262"/>
                <a:gd name="T72" fmla="*/ 0 w 230"/>
                <a:gd name="T73" fmla="*/ 109 h 262"/>
                <a:gd name="T74" fmla="*/ 0 w 230"/>
                <a:gd name="T75" fmla="*/ 142 h 262"/>
                <a:gd name="T76" fmla="*/ 0 w 230"/>
                <a:gd name="T77" fmla="*/ 149 h 262"/>
                <a:gd name="T78" fmla="*/ 2 w 230"/>
                <a:gd name="T79" fmla="*/ 149 h 262"/>
                <a:gd name="T80" fmla="*/ 10 w 230"/>
                <a:gd name="T81" fmla="*/ 151 h 262"/>
                <a:gd name="T82" fmla="*/ 7 w 230"/>
                <a:gd name="T83" fmla="*/ 177 h 262"/>
                <a:gd name="T84" fmla="*/ 7 w 230"/>
                <a:gd name="T85" fmla="*/ 194 h 262"/>
                <a:gd name="T86" fmla="*/ 7 w 230"/>
                <a:gd name="T87" fmla="*/ 213 h 262"/>
                <a:gd name="T88" fmla="*/ 7 w 230"/>
                <a:gd name="T89" fmla="*/ 227 h 262"/>
                <a:gd name="T90" fmla="*/ 36 w 230"/>
                <a:gd name="T91" fmla="*/ 234 h 262"/>
                <a:gd name="T92" fmla="*/ 52 w 230"/>
                <a:gd name="T93" fmla="*/ 239 h 262"/>
                <a:gd name="T94" fmla="*/ 90 w 230"/>
                <a:gd name="T95" fmla="*/ 251 h 262"/>
                <a:gd name="T96" fmla="*/ 104 w 230"/>
                <a:gd name="T97" fmla="*/ 258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30" h="262">
                  <a:moveTo>
                    <a:pt x="116" y="260"/>
                  </a:moveTo>
                  <a:lnTo>
                    <a:pt x="126" y="262"/>
                  </a:lnTo>
                  <a:lnTo>
                    <a:pt x="133" y="262"/>
                  </a:lnTo>
                  <a:lnTo>
                    <a:pt x="137" y="260"/>
                  </a:lnTo>
                  <a:lnTo>
                    <a:pt x="152" y="260"/>
                  </a:lnTo>
                  <a:lnTo>
                    <a:pt x="164" y="258"/>
                  </a:lnTo>
                  <a:lnTo>
                    <a:pt x="166" y="258"/>
                  </a:lnTo>
                  <a:lnTo>
                    <a:pt x="168" y="258"/>
                  </a:lnTo>
                  <a:lnTo>
                    <a:pt x="171" y="258"/>
                  </a:lnTo>
                  <a:lnTo>
                    <a:pt x="171" y="258"/>
                  </a:lnTo>
                  <a:lnTo>
                    <a:pt x="180" y="255"/>
                  </a:lnTo>
                  <a:lnTo>
                    <a:pt x="194" y="253"/>
                  </a:lnTo>
                  <a:lnTo>
                    <a:pt x="209" y="251"/>
                  </a:lnTo>
                  <a:lnTo>
                    <a:pt x="209" y="251"/>
                  </a:lnTo>
                  <a:lnTo>
                    <a:pt x="209" y="251"/>
                  </a:lnTo>
                  <a:lnTo>
                    <a:pt x="223" y="251"/>
                  </a:lnTo>
                  <a:lnTo>
                    <a:pt x="225" y="251"/>
                  </a:lnTo>
                  <a:lnTo>
                    <a:pt x="225" y="248"/>
                  </a:lnTo>
                  <a:lnTo>
                    <a:pt x="227" y="236"/>
                  </a:lnTo>
                  <a:lnTo>
                    <a:pt x="227" y="203"/>
                  </a:lnTo>
                  <a:lnTo>
                    <a:pt x="227" y="184"/>
                  </a:lnTo>
                  <a:lnTo>
                    <a:pt x="227" y="177"/>
                  </a:lnTo>
                  <a:lnTo>
                    <a:pt x="230" y="175"/>
                  </a:lnTo>
                  <a:lnTo>
                    <a:pt x="227" y="175"/>
                  </a:lnTo>
                  <a:lnTo>
                    <a:pt x="227" y="172"/>
                  </a:lnTo>
                  <a:lnTo>
                    <a:pt x="227" y="154"/>
                  </a:lnTo>
                  <a:lnTo>
                    <a:pt x="227" y="146"/>
                  </a:lnTo>
                  <a:lnTo>
                    <a:pt x="227" y="146"/>
                  </a:lnTo>
                  <a:lnTo>
                    <a:pt x="230" y="127"/>
                  </a:lnTo>
                  <a:lnTo>
                    <a:pt x="230" y="118"/>
                  </a:lnTo>
                  <a:lnTo>
                    <a:pt x="230" y="116"/>
                  </a:lnTo>
                  <a:lnTo>
                    <a:pt x="227" y="116"/>
                  </a:lnTo>
                  <a:lnTo>
                    <a:pt x="220" y="116"/>
                  </a:lnTo>
                  <a:lnTo>
                    <a:pt x="218" y="116"/>
                  </a:lnTo>
                  <a:lnTo>
                    <a:pt x="218" y="106"/>
                  </a:lnTo>
                  <a:lnTo>
                    <a:pt x="218" y="99"/>
                  </a:lnTo>
                  <a:lnTo>
                    <a:pt x="218" y="92"/>
                  </a:lnTo>
                  <a:lnTo>
                    <a:pt x="218" y="80"/>
                  </a:lnTo>
                  <a:lnTo>
                    <a:pt x="218" y="71"/>
                  </a:lnTo>
                  <a:lnTo>
                    <a:pt x="218" y="71"/>
                  </a:lnTo>
                  <a:lnTo>
                    <a:pt x="218" y="66"/>
                  </a:lnTo>
                  <a:lnTo>
                    <a:pt x="220" y="47"/>
                  </a:lnTo>
                  <a:lnTo>
                    <a:pt x="220" y="42"/>
                  </a:lnTo>
                  <a:lnTo>
                    <a:pt x="220" y="38"/>
                  </a:lnTo>
                  <a:lnTo>
                    <a:pt x="220" y="23"/>
                  </a:lnTo>
                  <a:lnTo>
                    <a:pt x="220" y="4"/>
                  </a:lnTo>
                  <a:lnTo>
                    <a:pt x="218" y="2"/>
                  </a:lnTo>
                  <a:lnTo>
                    <a:pt x="206" y="2"/>
                  </a:lnTo>
                  <a:lnTo>
                    <a:pt x="204" y="2"/>
                  </a:lnTo>
                  <a:lnTo>
                    <a:pt x="171" y="2"/>
                  </a:lnTo>
                  <a:lnTo>
                    <a:pt x="149" y="2"/>
                  </a:lnTo>
                  <a:lnTo>
                    <a:pt x="135" y="2"/>
                  </a:lnTo>
                  <a:lnTo>
                    <a:pt x="121" y="2"/>
                  </a:lnTo>
                  <a:lnTo>
                    <a:pt x="109" y="2"/>
                  </a:lnTo>
                  <a:lnTo>
                    <a:pt x="109" y="4"/>
                  </a:lnTo>
                  <a:lnTo>
                    <a:pt x="100" y="4"/>
                  </a:lnTo>
                  <a:lnTo>
                    <a:pt x="100" y="7"/>
                  </a:lnTo>
                  <a:lnTo>
                    <a:pt x="97" y="7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8" y="7"/>
                  </a:lnTo>
                  <a:lnTo>
                    <a:pt x="88" y="7"/>
                  </a:lnTo>
                  <a:lnTo>
                    <a:pt x="88" y="9"/>
                  </a:lnTo>
                  <a:lnTo>
                    <a:pt x="64" y="73"/>
                  </a:lnTo>
                  <a:lnTo>
                    <a:pt x="64" y="73"/>
                  </a:lnTo>
                  <a:lnTo>
                    <a:pt x="64" y="73"/>
                  </a:lnTo>
                  <a:lnTo>
                    <a:pt x="62" y="78"/>
                  </a:lnTo>
                  <a:lnTo>
                    <a:pt x="59" y="85"/>
                  </a:lnTo>
                  <a:lnTo>
                    <a:pt x="57" y="92"/>
                  </a:lnTo>
                  <a:lnTo>
                    <a:pt x="57" y="94"/>
                  </a:lnTo>
                  <a:lnTo>
                    <a:pt x="57" y="94"/>
                  </a:lnTo>
                  <a:lnTo>
                    <a:pt x="50" y="111"/>
                  </a:lnTo>
                  <a:lnTo>
                    <a:pt x="5" y="109"/>
                  </a:lnTo>
                  <a:lnTo>
                    <a:pt x="0" y="109"/>
                  </a:lnTo>
                  <a:lnTo>
                    <a:pt x="0" y="123"/>
                  </a:lnTo>
                  <a:lnTo>
                    <a:pt x="0" y="142"/>
                  </a:lnTo>
                  <a:lnTo>
                    <a:pt x="0" y="149"/>
                  </a:lnTo>
                  <a:lnTo>
                    <a:pt x="0" y="149"/>
                  </a:lnTo>
                  <a:lnTo>
                    <a:pt x="2" y="149"/>
                  </a:lnTo>
                  <a:lnTo>
                    <a:pt x="2" y="149"/>
                  </a:lnTo>
                  <a:lnTo>
                    <a:pt x="10" y="149"/>
                  </a:lnTo>
                  <a:lnTo>
                    <a:pt x="10" y="151"/>
                  </a:lnTo>
                  <a:lnTo>
                    <a:pt x="7" y="170"/>
                  </a:lnTo>
                  <a:lnTo>
                    <a:pt x="7" y="177"/>
                  </a:lnTo>
                  <a:lnTo>
                    <a:pt x="7" y="189"/>
                  </a:lnTo>
                  <a:lnTo>
                    <a:pt x="7" y="194"/>
                  </a:lnTo>
                  <a:lnTo>
                    <a:pt x="7" y="203"/>
                  </a:lnTo>
                  <a:lnTo>
                    <a:pt x="7" y="213"/>
                  </a:lnTo>
                  <a:lnTo>
                    <a:pt x="7" y="215"/>
                  </a:lnTo>
                  <a:lnTo>
                    <a:pt x="7" y="227"/>
                  </a:lnTo>
                  <a:lnTo>
                    <a:pt x="31" y="234"/>
                  </a:lnTo>
                  <a:lnTo>
                    <a:pt x="36" y="234"/>
                  </a:lnTo>
                  <a:lnTo>
                    <a:pt x="43" y="236"/>
                  </a:lnTo>
                  <a:lnTo>
                    <a:pt x="52" y="239"/>
                  </a:lnTo>
                  <a:lnTo>
                    <a:pt x="78" y="246"/>
                  </a:lnTo>
                  <a:lnTo>
                    <a:pt x="90" y="251"/>
                  </a:lnTo>
                  <a:lnTo>
                    <a:pt x="102" y="255"/>
                  </a:lnTo>
                  <a:lnTo>
                    <a:pt x="104" y="258"/>
                  </a:lnTo>
                  <a:lnTo>
                    <a:pt x="116" y="260"/>
                  </a:lnTo>
                  <a:close/>
                </a:path>
              </a:pathLst>
            </a:custGeom>
            <a:solidFill>
              <a:srgbClr val="F2C4DE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5" name="Freeform 137"/>
            <p:cNvSpPr>
              <a:spLocks/>
            </p:cNvSpPr>
            <p:nvPr/>
          </p:nvSpPr>
          <p:spPr bwMode="auto">
            <a:xfrm>
              <a:off x="3913606" y="6054141"/>
              <a:ext cx="587375" cy="314325"/>
            </a:xfrm>
            <a:custGeom>
              <a:avLst/>
              <a:gdLst>
                <a:gd name="T0" fmla="*/ 311 w 370"/>
                <a:gd name="T1" fmla="*/ 47 h 198"/>
                <a:gd name="T2" fmla="*/ 275 w 370"/>
                <a:gd name="T3" fmla="*/ 47 h 198"/>
                <a:gd name="T4" fmla="*/ 230 w 370"/>
                <a:gd name="T5" fmla="*/ 38 h 198"/>
                <a:gd name="T6" fmla="*/ 223 w 370"/>
                <a:gd name="T7" fmla="*/ 35 h 198"/>
                <a:gd name="T8" fmla="*/ 221 w 370"/>
                <a:gd name="T9" fmla="*/ 19 h 198"/>
                <a:gd name="T10" fmla="*/ 216 w 370"/>
                <a:gd name="T11" fmla="*/ 16 h 198"/>
                <a:gd name="T12" fmla="*/ 211 w 370"/>
                <a:gd name="T13" fmla="*/ 14 h 198"/>
                <a:gd name="T14" fmla="*/ 154 w 370"/>
                <a:gd name="T15" fmla="*/ 16 h 198"/>
                <a:gd name="T16" fmla="*/ 133 w 370"/>
                <a:gd name="T17" fmla="*/ 9 h 198"/>
                <a:gd name="T18" fmla="*/ 119 w 370"/>
                <a:gd name="T19" fmla="*/ 2 h 198"/>
                <a:gd name="T20" fmla="*/ 60 w 370"/>
                <a:gd name="T21" fmla="*/ 2 h 198"/>
                <a:gd name="T22" fmla="*/ 45 w 370"/>
                <a:gd name="T23" fmla="*/ 2 h 198"/>
                <a:gd name="T24" fmla="*/ 3 w 370"/>
                <a:gd name="T25" fmla="*/ 4 h 198"/>
                <a:gd name="T26" fmla="*/ 0 w 370"/>
                <a:gd name="T27" fmla="*/ 12 h 198"/>
                <a:gd name="T28" fmla="*/ 3 w 370"/>
                <a:gd name="T29" fmla="*/ 19 h 198"/>
                <a:gd name="T30" fmla="*/ 12 w 370"/>
                <a:gd name="T31" fmla="*/ 23 h 198"/>
                <a:gd name="T32" fmla="*/ 19 w 370"/>
                <a:gd name="T33" fmla="*/ 28 h 198"/>
                <a:gd name="T34" fmla="*/ 22 w 370"/>
                <a:gd name="T35" fmla="*/ 38 h 198"/>
                <a:gd name="T36" fmla="*/ 22 w 370"/>
                <a:gd name="T37" fmla="*/ 45 h 198"/>
                <a:gd name="T38" fmla="*/ 29 w 370"/>
                <a:gd name="T39" fmla="*/ 54 h 198"/>
                <a:gd name="T40" fmla="*/ 38 w 370"/>
                <a:gd name="T41" fmla="*/ 61 h 198"/>
                <a:gd name="T42" fmla="*/ 43 w 370"/>
                <a:gd name="T43" fmla="*/ 61 h 198"/>
                <a:gd name="T44" fmla="*/ 55 w 370"/>
                <a:gd name="T45" fmla="*/ 73 h 198"/>
                <a:gd name="T46" fmla="*/ 60 w 370"/>
                <a:gd name="T47" fmla="*/ 85 h 198"/>
                <a:gd name="T48" fmla="*/ 57 w 370"/>
                <a:gd name="T49" fmla="*/ 87 h 198"/>
                <a:gd name="T50" fmla="*/ 60 w 370"/>
                <a:gd name="T51" fmla="*/ 97 h 198"/>
                <a:gd name="T52" fmla="*/ 62 w 370"/>
                <a:gd name="T53" fmla="*/ 99 h 198"/>
                <a:gd name="T54" fmla="*/ 67 w 370"/>
                <a:gd name="T55" fmla="*/ 106 h 198"/>
                <a:gd name="T56" fmla="*/ 69 w 370"/>
                <a:gd name="T57" fmla="*/ 113 h 198"/>
                <a:gd name="T58" fmla="*/ 76 w 370"/>
                <a:gd name="T59" fmla="*/ 120 h 198"/>
                <a:gd name="T60" fmla="*/ 74 w 370"/>
                <a:gd name="T61" fmla="*/ 127 h 198"/>
                <a:gd name="T62" fmla="*/ 71 w 370"/>
                <a:gd name="T63" fmla="*/ 130 h 198"/>
                <a:gd name="T64" fmla="*/ 74 w 370"/>
                <a:gd name="T65" fmla="*/ 139 h 198"/>
                <a:gd name="T66" fmla="*/ 67 w 370"/>
                <a:gd name="T67" fmla="*/ 151 h 198"/>
                <a:gd name="T68" fmla="*/ 69 w 370"/>
                <a:gd name="T69" fmla="*/ 156 h 198"/>
                <a:gd name="T70" fmla="*/ 64 w 370"/>
                <a:gd name="T71" fmla="*/ 163 h 198"/>
                <a:gd name="T72" fmla="*/ 67 w 370"/>
                <a:gd name="T73" fmla="*/ 165 h 198"/>
                <a:gd name="T74" fmla="*/ 67 w 370"/>
                <a:gd name="T75" fmla="*/ 175 h 198"/>
                <a:gd name="T76" fmla="*/ 67 w 370"/>
                <a:gd name="T77" fmla="*/ 184 h 198"/>
                <a:gd name="T78" fmla="*/ 67 w 370"/>
                <a:gd name="T79" fmla="*/ 189 h 198"/>
                <a:gd name="T80" fmla="*/ 69 w 370"/>
                <a:gd name="T81" fmla="*/ 196 h 198"/>
                <a:gd name="T82" fmla="*/ 67 w 370"/>
                <a:gd name="T83" fmla="*/ 198 h 198"/>
                <a:gd name="T84" fmla="*/ 90 w 370"/>
                <a:gd name="T85" fmla="*/ 198 h 198"/>
                <a:gd name="T86" fmla="*/ 126 w 370"/>
                <a:gd name="T87" fmla="*/ 198 h 198"/>
                <a:gd name="T88" fmla="*/ 213 w 370"/>
                <a:gd name="T89" fmla="*/ 198 h 198"/>
                <a:gd name="T90" fmla="*/ 289 w 370"/>
                <a:gd name="T91" fmla="*/ 198 h 198"/>
                <a:gd name="T92" fmla="*/ 318 w 370"/>
                <a:gd name="T93" fmla="*/ 165 h 198"/>
                <a:gd name="T94" fmla="*/ 320 w 370"/>
                <a:gd name="T95" fmla="*/ 120 h 198"/>
                <a:gd name="T96" fmla="*/ 332 w 370"/>
                <a:gd name="T97" fmla="*/ 113 h 198"/>
                <a:gd name="T98" fmla="*/ 339 w 370"/>
                <a:gd name="T99" fmla="*/ 113 h 198"/>
                <a:gd name="T100" fmla="*/ 346 w 370"/>
                <a:gd name="T101" fmla="*/ 111 h 198"/>
                <a:gd name="T102" fmla="*/ 356 w 370"/>
                <a:gd name="T103" fmla="*/ 116 h 198"/>
                <a:gd name="T104" fmla="*/ 358 w 370"/>
                <a:gd name="T105" fmla="*/ 118 h 198"/>
                <a:gd name="T106" fmla="*/ 363 w 370"/>
                <a:gd name="T107" fmla="*/ 120 h 198"/>
                <a:gd name="T108" fmla="*/ 367 w 370"/>
                <a:gd name="T109" fmla="*/ 123 h 198"/>
                <a:gd name="T110" fmla="*/ 370 w 370"/>
                <a:gd name="T111" fmla="*/ 68 h 198"/>
                <a:gd name="T112" fmla="*/ 341 w 370"/>
                <a:gd name="T113" fmla="*/ 47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70" h="198">
                  <a:moveTo>
                    <a:pt x="329" y="47"/>
                  </a:moveTo>
                  <a:lnTo>
                    <a:pt x="313" y="47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284" y="47"/>
                  </a:lnTo>
                  <a:lnTo>
                    <a:pt x="275" y="47"/>
                  </a:lnTo>
                  <a:lnTo>
                    <a:pt x="235" y="47"/>
                  </a:lnTo>
                  <a:lnTo>
                    <a:pt x="230" y="42"/>
                  </a:lnTo>
                  <a:lnTo>
                    <a:pt x="230" y="38"/>
                  </a:lnTo>
                  <a:lnTo>
                    <a:pt x="225" y="38"/>
                  </a:lnTo>
                  <a:lnTo>
                    <a:pt x="225" y="35"/>
                  </a:lnTo>
                  <a:lnTo>
                    <a:pt x="223" y="35"/>
                  </a:lnTo>
                  <a:lnTo>
                    <a:pt x="221" y="28"/>
                  </a:lnTo>
                  <a:lnTo>
                    <a:pt x="221" y="23"/>
                  </a:lnTo>
                  <a:lnTo>
                    <a:pt x="221" y="19"/>
                  </a:lnTo>
                  <a:lnTo>
                    <a:pt x="218" y="16"/>
                  </a:lnTo>
                  <a:lnTo>
                    <a:pt x="218" y="16"/>
                  </a:lnTo>
                  <a:lnTo>
                    <a:pt x="216" y="16"/>
                  </a:lnTo>
                  <a:lnTo>
                    <a:pt x="216" y="16"/>
                  </a:lnTo>
                  <a:lnTo>
                    <a:pt x="213" y="14"/>
                  </a:lnTo>
                  <a:lnTo>
                    <a:pt x="211" y="14"/>
                  </a:lnTo>
                  <a:lnTo>
                    <a:pt x="190" y="16"/>
                  </a:lnTo>
                  <a:lnTo>
                    <a:pt x="180" y="16"/>
                  </a:lnTo>
                  <a:lnTo>
                    <a:pt x="154" y="16"/>
                  </a:lnTo>
                  <a:lnTo>
                    <a:pt x="150" y="14"/>
                  </a:lnTo>
                  <a:lnTo>
                    <a:pt x="133" y="14"/>
                  </a:lnTo>
                  <a:lnTo>
                    <a:pt x="133" y="9"/>
                  </a:lnTo>
                  <a:lnTo>
                    <a:pt x="131" y="2"/>
                  </a:lnTo>
                  <a:lnTo>
                    <a:pt x="126" y="2"/>
                  </a:lnTo>
                  <a:lnTo>
                    <a:pt x="119" y="2"/>
                  </a:lnTo>
                  <a:lnTo>
                    <a:pt x="112" y="2"/>
                  </a:lnTo>
                  <a:lnTo>
                    <a:pt x="78" y="2"/>
                  </a:lnTo>
                  <a:lnTo>
                    <a:pt x="60" y="2"/>
                  </a:lnTo>
                  <a:lnTo>
                    <a:pt x="55" y="2"/>
                  </a:lnTo>
                  <a:lnTo>
                    <a:pt x="48" y="2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3" y="4"/>
                  </a:lnTo>
                  <a:lnTo>
                    <a:pt x="3" y="7"/>
                  </a:lnTo>
                  <a:lnTo>
                    <a:pt x="3" y="9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3" y="19"/>
                  </a:lnTo>
                  <a:lnTo>
                    <a:pt x="5" y="19"/>
                  </a:lnTo>
                  <a:lnTo>
                    <a:pt x="10" y="23"/>
                  </a:lnTo>
                  <a:lnTo>
                    <a:pt x="12" y="23"/>
                  </a:lnTo>
                  <a:lnTo>
                    <a:pt x="15" y="23"/>
                  </a:lnTo>
                  <a:lnTo>
                    <a:pt x="17" y="28"/>
                  </a:lnTo>
                  <a:lnTo>
                    <a:pt x="19" y="28"/>
                  </a:lnTo>
                  <a:lnTo>
                    <a:pt x="17" y="35"/>
                  </a:lnTo>
                  <a:lnTo>
                    <a:pt x="19" y="35"/>
                  </a:lnTo>
                  <a:lnTo>
                    <a:pt x="22" y="38"/>
                  </a:lnTo>
                  <a:lnTo>
                    <a:pt x="22" y="40"/>
                  </a:lnTo>
                  <a:lnTo>
                    <a:pt x="22" y="42"/>
                  </a:lnTo>
                  <a:lnTo>
                    <a:pt x="22" y="45"/>
                  </a:lnTo>
                  <a:lnTo>
                    <a:pt x="24" y="47"/>
                  </a:lnTo>
                  <a:lnTo>
                    <a:pt x="29" y="52"/>
                  </a:lnTo>
                  <a:lnTo>
                    <a:pt x="29" y="54"/>
                  </a:lnTo>
                  <a:lnTo>
                    <a:pt x="31" y="59"/>
                  </a:lnTo>
                  <a:lnTo>
                    <a:pt x="38" y="61"/>
                  </a:lnTo>
                  <a:lnTo>
                    <a:pt x="38" y="61"/>
                  </a:lnTo>
                  <a:lnTo>
                    <a:pt x="38" y="64"/>
                  </a:lnTo>
                  <a:lnTo>
                    <a:pt x="41" y="64"/>
                  </a:lnTo>
                  <a:lnTo>
                    <a:pt x="43" y="61"/>
                  </a:lnTo>
                  <a:lnTo>
                    <a:pt x="48" y="64"/>
                  </a:lnTo>
                  <a:lnTo>
                    <a:pt x="52" y="68"/>
                  </a:lnTo>
                  <a:lnTo>
                    <a:pt x="55" y="73"/>
                  </a:lnTo>
                  <a:lnTo>
                    <a:pt x="60" y="78"/>
                  </a:lnTo>
                  <a:lnTo>
                    <a:pt x="60" y="83"/>
                  </a:lnTo>
                  <a:lnTo>
                    <a:pt x="60" y="85"/>
                  </a:lnTo>
                  <a:lnTo>
                    <a:pt x="60" y="85"/>
                  </a:lnTo>
                  <a:lnTo>
                    <a:pt x="57" y="87"/>
                  </a:lnTo>
                  <a:lnTo>
                    <a:pt x="57" y="87"/>
                  </a:lnTo>
                  <a:lnTo>
                    <a:pt x="60" y="90"/>
                  </a:lnTo>
                  <a:lnTo>
                    <a:pt x="60" y="94"/>
                  </a:lnTo>
                  <a:lnTo>
                    <a:pt x="60" y="97"/>
                  </a:lnTo>
                  <a:lnTo>
                    <a:pt x="60" y="99"/>
                  </a:lnTo>
                  <a:lnTo>
                    <a:pt x="60" y="99"/>
                  </a:lnTo>
                  <a:lnTo>
                    <a:pt x="62" y="99"/>
                  </a:lnTo>
                  <a:lnTo>
                    <a:pt x="64" y="99"/>
                  </a:lnTo>
                  <a:lnTo>
                    <a:pt x="64" y="104"/>
                  </a:lnTo>
                  <a:lnTo>
                    <a:pt x="67" y="106"/>
                  </a:lnTo>
                  <a:lnTo>
                    <a:pt x="67" y="106"/>
                  </a:lnTo>
                  <a:lnTo>
                    <a:pt x="69" y="111"/>
                  </a:lnTo>
                  <a:lnTo>
                    <a:pt x="69" y="113"/>
                  </a:lnTo>
                  <a:lnTo>
                    <a:pt x="67" y="113"/>
                  </a:lnTo>
                  <a:lnTo>
                    <a:pt x="69" y="116"/>
                  </a:lnTo>
                  <a:lnTo>
                    <a:pt x="76" y="120"/>
                  </a:lnTo>
                  <a:lnTo>
                    <a:pt x="78" y="123"/>
                  </a:lnTo>
                  <a:lnTo>
                    <a:pt x="76" y="125"/>
                  </a:lnTo>
                  <a:lnTo>
                    <a:pt x="74" y="127"/>
                  </a:lnTo>
                  <a:lnTo>
                    <a:pt x="74" y="130"/>
                  </a:lnTo>
                  <a:lnTo>
                    <a:pt x="71" y="130"/>
                  </a:lnTo>
                  <a:lnTo>
                    <a:pt x="71" y="130"/>
                  </a:lnTo>
                  <a:lnTo>
                    <a:pt x="71" y="132"/>
                  </a:lnTo>
                  <a:lnTo>
                    <a:pt x="74" y="137"/>
                  </a:lnTo>
                  <a:lnTo>
                    <a:pt x="74" y="139"/>
                  </a:lnTo>
                  <a:lnTo>
                    <a:pt x="69" y="146"/>
                  </a:lnTo>
                  <a:lnTo>
                    <a:pt x="69" y="149"/>
                  </a:lnTo>
                  <a:lnTo>
                    <a:pt x="67" y="151"/>
                  </a:lnTo>
                  <a:lnTo>
                    <a:pt x="69" y="151"/>
                  </a:lnTo>
                  <a:lnTo>
                    <a:pt x="69" y="154"/>
                  </a:lnTo>
                  <a:lnTo>
                    <a:pt x="69" y="156"/>
                  </a:lnTo>
                  <a:lnTo>
                    <a:pt x="67" y="156"/>
                  </a:lnTo>
                  <a:lnTo>
                    <a:pt x="67" y="158"/>
                  </a:lnTo>
                  <a:lnTo>
                    <a:pt x="64" y="163"/>
                  </a:lnTo>
                  <a:lnTo>
                    <a:pt x="64" y="163"/>
                  </a:lnTo>
                  <a:lnTo>
                    <a:pt x="67" y="163"/>
                  </a:lnTo>
                  <a:lnTo>
                    <a:pt x="67" y="165"/>
                  </a:lnTo>
                  <a:lnTo>
                    <a:pt x="69" y="168"/>
                  </a:lnTo>
                  <a:lnTo>
                    <a:pt x="69" y="172"/>
                  </a:lnTo>
                  <a:lnTo>
                    <a:pt x="67" y="175"/>
                  </a:lnTo>
                  <a:lnTo>
                    <a:pt x="64" y="180"/>
                  </a:lnTo>
                  <a:lnTo>
                    <a:pt x="64" y="182"/>
                  </a:lnTo>
                  <a:lnTo>
                    <a:pt x="67" y="184"/>
                  </a:lnTo>
                  <a:lnTo>
                    <a:pt x="69" y="184"/>
                  </a:lnTo>
                  <a:lnTo>
                    <a:pt x="69" y="189"/>
                  </a:lnTo>
                  <a:lnTo>
                    <a:pt x="67" y="189"/>
                  </a:lnTo>
                  <a:lnTo>
                    <a:pt x="67" y="191"/>
                  </a:lnTo>
                  <a:lnTo>
                    <a:pt x="69" y="194"/>
                  </a:lnTo>
                  <a:lnTo>
                    <a:pt x="69" y="196"/>
                  </a:lnTo>
                  <a:lnTo>
                    <a:pt x="69" y="198"/>
                  </a:lnTo>
                  <a:lnTo>
                    <a:pt x="67" y="198"/>
                  </a:lnTo>
                  <a:lnTo>
                    <a:pt x="67" y="198"/>
                  </a:lnTo>
                  <a:lnTo>
                    <a:pt x="69" y="198"/>
                  </a:lnTo>
                  <a:lnTo>
                    <a:pt x="76" y="198"/>
                  </a:lnTo>
                  <a:lnTo>
                    <a:pt x="90" y="198"/>
                  </a:lnTo>
                  <a:lnTo>
                    <a:pt x="102" y="198"/>
                  </a:lnTo>
                  <a:lnTo>
                    <a:pt x="123" y="198"/>
                  </a:lnTo>
                  <a:lnTo>
                    <a:pt x="126" y="198"/>
                  </a:lnTo>
                  <a:lnTo>
                    <a:pt x="192" y="198"/>
                  </a:lnTo>
                  <a:lnTo>
                    <a:pt x="213" y="198"/>
                  </a:lnTo>
                  <a:lnTo>
                    <a:pt x="213" y="198"/>
                  </a:lnTo>
                  <a:lnTo>
                    <a:pt x="258" y="198"/>
                  </a:lnTo>
                  <a:lnTo>
                    <a:pt x="284" y="198"/>
                  </a:lnTo>
                  <a:lnTo>
                    <a:pt x="289" y="198"/>
                  </a:lnTo>
                  <a:lnTo>
                    <a:pt x="339" y="198"/>
                  </a:lnTo>
                  <a:lnTo>
                    <a:pt x="325" y="165"/>
                  </a:lnTo>
                  <a:lnTo>
                    <a:pt x="318" y="165"/>
                  </a:lnTo>
                  <a:lnTo>
                    <a:pt x="318" y="144"/>
                  </a:lnTo>
                  <a:lnTo>
                    <a:pt x="320" y="120"/>
                  </a:lnTo>
                  <a:lnTo>
                    <a:pt x="320" y="120"/>
                  </a:lnTo>
                  <a:lnTo>
                    <a:pt x="322" y="118"/>
                  </a:lnTo>
                  <a:lnTo>
                    <a:pt x="322" y="118"/>
                  </a:lnTo>
                  <a:lnTo>
                    <a:pt x="332" y="113"/>
                  </a:lnTo>
                  <a:lnTo>
                    <a:pt x="334" y="113"/>
                  </a:lnTo>
                  <a:lnTo>
                    <a:pt x="337" y="113"/>
                  </a:lnTo>
                  <a:lnTo>
                    <a:pt x="339" y="113"/>
                  </a:lnTo>
                  <a:lnTo>
                    <a:pt x="341" y="111"/>
                  </a:lnTo>
                  <a:lnTo>
                    <a:pt x="341" y="111"/>
                  </a:lnTo>
                  <a:lnTo>
                    <a:pt x="346" y="111"/>
                  </a:lnTo>
                  <a:lnTo>
                    <a:pt x="346" y="113"/>
                  </a:lnTo>
                  <a:lnTo>
                    <a:pt x="351" y="113"/>
                  </a:lnTo>
                  <a:lnTo>
                    <a:pt x="356" y="116"/>
                  </a:lnTo>
                  <a:lnTo>
                    <a:pt x="356" y="116"/>
                  </a:lnTo>
                  <a:lnTo>
                    <a:pt x="358" y="118"/>
                  </a:lnTo>
                  <a:lnTo>
                    <a:pt x="358" y="118"/>
                  </a:lnTo>
                  <a:lnTo>
                    <a:pt x="360" y="118"/>
                  </a:lnTo>
                  <a:lnTo>
                    <a:pt x="363" y="120"/>
                  </a:lnTo>
                  <a:lnTo>
                    <a:pt x="363" y="120"/>
                  </a:lnTo>
                  <a:lnTo>
                    <a:pt x="363" y="123"/>
                  </a:lnTo>
                  <a:lnTo>
                    <a:pt x="365" y="123"/>
                  </a:lnTo>
                  <a:lnTo>
                    <a:pt x="367" y="123"/>
                  </a:lnTo>
                  <a:lnTo>
                    <a:pt x="370" y="123"/>
                  </a:lnTo>
                  <a:lnTo>
                    <a:pt x="370" y="123"/>
                  </a:lnTo>
                  <a:lnTo>
                    <a:pt x="370" y="68"/>
                  </a:lnTo>
                  <a:lnTo>
                    <a:pt x="370" y="49"/>
                  </a:lnTo>
                  <a:lnTo>
                    <a:pt x="370" y="47"/>
                  </a:lnTo>
                  <a:lnTo>
                    <a:pt x="341" y="47"/>
                  </a:lnTo>
                  <a:lnTo>
                    <a:pt x="329" y="47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6" name="Freeform 138"/>
            <p:cNvSpPr>
              <a:spLocks/>
            </p:cNvSpPr>
            <p:nvPr/>
          </p:nvSpPr>
          <p:spPr bwMode="auto">
            <a:xfrm>
              <a:off x="2187993" y="4520616"/>
              <a:ext cx="309563" cy="571500"/>
            </a:xfrm>
            <a:custGeom>
              <a:avLst/>
              <a:gdLst>
                <a:gd name="T0" fmla="*/ 36 w 195"/>
                <a:gd name="T1" fmla="*/ 289 h 360"/>
                <a:gd name="T2" fmla="*/ 41 w 195"/>
                <a:gd name="T3" fmla="*/ 291 h 360"/>
                <a:gd name="T4" fmla="*/ 45 w 195"/>
                <a:gd name="T5" fmla="*/ 303 h 360"/>
                <a:gd name="T6" fmla="*/ 43 w 195"/>
                <a:gd name="T7" fmla="*/ 310 h 360"/>
                <a:gd name="T8" fmla="*/ 69 w 195"/>
                <a:gd name="T9" fmla="*/ 313 h 360"/>
                <a:gd name="T10" fmla="*/ 81 w 195"/>
                <a:gd name="T11" fmla="*/ 339 h 360"/>
                <a:gd name="T12" fmla="*/ 88 w 195"/>
                <a:gd name="T13" fmla="*/ 346 h 360"/>
                <a:gd name="T14" fmla="*/ 114 w 195"/>
                <a:gd name="T15" fmla="*/ 360 h 360"/>
                <a:gd name="T16" fmla="*/ 164 w 195"/>
                <a:gd name="T17" fmla="*/ 334 h 360"/>
                <a:gd name="T18" fmla="*/ 171 w 195"/>
                <a:gd name="T19" fmla="*/ 313 h 360"/>
                <a:gd name="T20" fmla="*/ 169 w 195"/>
                <a:gd name="T21" fmla="*/ 310 h 360"/>
                <a:gd name="T22" fmla="*/ 164 w 195"/>
                <a:gd name="T23" fmla="*/ 310 h 360"/>
                <a:gd name="T24" fmla="*/ 180 w 195"/>
                <a:gd name="T25" fmla="*/ 258 h 360"/>
                <a:gd name="T26" fmla="*/ 178 w 195"/>
                <a:gd name="T27" fmla="*/ 230 h 360"/>
                <a:gd name="T28" fmla="*/ 195 w 195"/>
                <a:gd name="T29" fmla="*/ 211 h 360"/>
                <a:gd name="T30" fmla="*/ 195 w 195"/>
                <a:gd name="T31" fmla="*/ 121 h 360"/>
                <a:gd name="T32" fmla="*/ 188 w 195"/>
                <a:gd name="T33" fmla="*/ 107 h 360"/>
                <a:gd name="T34" fmla="*/ 183 w 195"/>
                <a:gd name="T35" fmla="*/ 100 h 360"/>
                <a:gd name="T36" fmla="*/ 183 w 195"/>
                <a:gd name="T37" fmla="*/ 67 h 360"/>
                <a:gd name="T38" fmla="*/ 166 w 195"/>
                <a:gd name="T39" fmla="*/ 60 h 360"/>
                <a:gd name="T40" fmla="*/ 159 w 195"/>
                <a:gd name="T41" fmla="*/ 38 h 360"/>
                <a:gd name="T42" fmla="*/ 152 w 195"/>
                <a:gd name="T43" fmla="*/ 17 h 360"/>
                <a:gd name="T44" fmla="*/ 140 w 195"/>
                <a:gd name="T45" fmla="*/ 0 h 360"/>
                <a:gd name="T46" fmla="*/ 114 w 195"/>
                <a:gd name="T47" fmla="*/ 12 h 360"/>
                <a:gd name="T48" fmla="*/ 95 w 195"/>
                <a:gd name="T49" fmla="*/ 17 h 360"/>
                <a:gd name="T50" fmla="*/ 88 w 195"/>
                <a:gd name="T51" fmla="*/ 10 h 360"/>
                <a:gd name="T52" fmla="*/ 81 w 195"/>
                <a:gd name="T53" fmla="*/ 10 h 360"/>
                <a:gd name="T54" fmla="*/ 76 w 195"/>
                <a:gd name="T55" fmla="*/ 15 h 360"/>
                <a:gd name="T56" fmla="*/ 72 w 195"/>
                <a:gd name="T57" fmla="*/ 22 h 360"/>
                <a:gd name="T58" fmla="*/ 74 w 195"/>
                <a:gd name="T59" fmla="*/ 29 h 360"/>
                <a:gd name="T60" fmla="*/ 67 w 195"/>
                <a:gd name="T61" fmla="*/ 29 h 360"/>
                <a:gd name="T62" fmla="*/ 50 w 195"/>
                <a:gd name="T63" fmla="*/ 31 h 360"/>
                <a:gd name="T64" fmla="*/ 45 w 195"/>
                <a:gd name="T65" fmla="*/ 24 h 360"/>
                <a:gd name="T66" fmla="*/ 43 w 195"/>
                <a:gd name="T67" fmla="*/ 22 h 360"/>
                <a:gd name="T68" fmla="*/ 34 w 195"/>
                <a:gd name="T69" fmla="*/ 26 h 360"/>
                <a:gd name="T70" fmla="*/ 24 w 195"/>
                <a:gd name="T71" fmla="*/ 24 h 360"/>
                <a:gd name="T72" fmla="*/ 19 w 195"/>
                <a:gd name="T73" fmla="*/ 55 h 360"/>
                <a:gd name="T74" fmla="*/ 5 w 195"/>
                <a:gd name="T75" fmla="*/ 69 h 360"/>
                <a:gd name="T76" fmla="*/ 5 w 195"/>
                <a:gd name="T77" fmla="*/ 105 h 360"/>
                <a:gd name="T78" fmla="*/ 3 w 195"/>
                <a:gd name="T79" fmla="*/ 159 h 360"/>
                <a:gd name="T80" fmla="*/ 3 w 195"/>
                <a:gd name="T81" fmla="*/ 213 h 360"/>
                <a:gd name="T82" fmla="*/ 0 w 195"/>
                <a:gd name="T83" fmla="*/ 265 h 360"/>
                <a:gd name="T84" fmla="*/ 29 w 195"/>
                <a:gd name="T85" fmla="*/ 275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95" h="360">
                  <a:moveTo>
                    <a:pt x="29" y="282"/>
                  </a:moveTo>
                  <a:lnTo>
                    <a:pt x="36" y="282"/>
                  </a:lnTo>
                  <a:lnTo>
                    <a:pt x="36" y="289"/>
                  </a:lnTo>
                  <a:lnTo>
                    <a:pt x="38" y="289"/>
                  </a:lnTo>
                  <a:lnTo>
                    <a:pt x="41" y="291"/>
                  </a:lnTo>
                  <a:lnTo>
                    <a:pt x="41" y="291"/>
                  </a:lnTo>
                  <a:lnTo>
                    <a:pt x="43" y="294"/>
                  </a:lnTo>
                  <a:lnTo>
                    <a:pt x="43" y="299"/>
                  </a:lnTo>
                  <a:lnTo>
                    <a:pt x="45" y="303"/>
                  </a:lnTo>
                  <a:lnTo>
                    <a:pt x="45" y="308"/>
                  </a:lnTo>
                  <a:lnTo>
                    <a:pt x="43" y="310"/>
                  </a:lnTo>
                  <a:lnTo>
                    <a:pt x="43" y="310"/>
                  </a:lnTo>
                  <a:lnTo>
                    <a:pt x="43" y="313"/>
                  </a:lnTo>
                  <a:lnTo>
                    <a:pt x="60" y="313"/>
                  </a:lnTo>
                  <a:lnTo>
                    <a:pt x="69" y="313"/>
                  </a:lnTo>
                  <a:lnTo>
                    <a:pt x="69" y="325"/>
                  </a:lnTo>
                  <a:lnTo>
                    <a:pt x="81" y="325"/>
                  </a:lnTo>
                  <a:lnTo>
                    <a:pt x="81" y="339"/>
                  </a:lnTo>
                  <a:lnTo>
                    <a:pt x="81" y="339"/>
                  </a:lnTo>
                  <a:lnTo>
                    <a:pt x="88" y="339"/>
                  </a:lnTo>
                  <a:lnTo>
                    <a:pt x="88" y="346"/>
                  </a:lnTo>
                  <a:lnTo>
                    <a:pt x="95" y="346"/>
                  </a:lnTo>
                  <a:lnTo>
                    <a:pt x="95" y="360"/>
                  </a:lnTo>
                  <a:lnTo>
                    <a:pt x="114" y="360"/>
                  </a:lnTo>
                  <a:lnTo>
                    <a:pt x="117" y="360"/>
                  </a:lnTo>
                  <a:lnTo>
                    <a:pt x="164" y="360"/>
                  </a:lnTo>
                  <a:lnTo>
                    <a:pt x="164" y="334"/>
                  </a:lnTo>
                  <a:lnTo>
                    <a:pt x="164" y="327"/>
                  </a:lnTo>
                  <a:lnTo>
                    <a:pt x="171" y="327"/>
                  </a:lnTo>
                  <a:lnTo>
                    <a:pt x="171" y="313"/>
                  </a:lnTo>
                  <a:lnTo>
                    <a:pt x="171" y="313"/>
                  </a:lnTo>
                  <a:lnTo>
                    <a:pt x="171" y="313"/>
                  </a:lnTo>
                  <a:lnTo>
                    <a:pt x="169" y="310"/>
                  </a:lnTo>
                  <a:lnTo>
                    <a:pt x="166" y="310"/>
                  </a:lnTo>
                  <a:lnTo>
                    <a:pt x="164" y="310"/>
                  </a:lnTo>
                  <a:lnTo>
                    <a:pt x="164" y="310"/>
                  </a:lnTo>
                  <a:lnTo>
                    <a:pt x="166" y="277"/>
                  </a:lnTo>
                  <a:lnTo>
                    <a:pt x="178" y="280"/>
                  </a:lnTo>
                  <a:lnTo>
                    <a:pt x="180" y="258"/>
                  </a:lnTo>
                  <a:lnTo>
                    <a:pt x="180" y="244"/>
                  </a:lnTo>
                  <a:lnTo>
                    <a:pt x="180" y="230"/>
                  </a:lnTo>
                  <a:lnTo>
                    <a:pt x="178" y="230"/>
                  </a:lnTo>
                  <a:lnTo>
                    <a:pt x="178" y="223"/>
                  </a:lnTo>
                  <a:lnTo>
                    <a:pt x="195" y="223"/>
                  </a:lnTo>
                  <a:lnTo>
                    <a:pt x="195" y="211"/>
                  </a:lnTo>
                  <a:lnTo>
                    <a:pt x="195" y="159"/>
                  </a:lnTo>
                  <a:lnTo>
                    <a:pt x="195" y="126"/>
                  </a:lnTo>
                  <a:lnTo>
                    <a:pt x="195" y="121"/>
                  </a:lnTo>
                  <a:lnTo>
                    <a:pt x="195" y="107"/>
                  </a:lnTo>
                  <a:lnTo>
                    <a:pt x="188" y="107"/>
                  </a:lnTo>
                  <a:lnTo>
                    <a:pt x="188" y="107"/>
                  </a:lnTo>
                  <a:lnTo>
                    <a:pt x="188" y="102"/>
                  </a:lnTo>
                  <a:lnTo>
                    <a:pt x="185" y="100"/>
                  </a:lnTo>
                  <a:lnTo>
                    <a:pt x="183" y="100"/>
                  </a:lnTo>
                  <a:lnTo>
                    <a:pt x="183" y="79"/>
                  </a:lnTo>
                  <a:lnTo>
                    <a:pt x="183" y="74"/>
                  </a:lnTo>
                  <a:lnTo>
                    <a:pt x="183" y="67"/>
                  </a:lnTo>
                  <a:lnTo>
                    <a:pt x="171" y="67"/>
                  </a:lnTo>
                  <a:lnTo>
                    <a:pt x="171" y="60"/>
                  </a:lnTo>
                  <a:lnTo>
                    <a:pt x="166" y="60"/>
                  </a:lnTo>
                  <a:lnTo>
                    <a:pt x="166" y="43"/>
                  </a:lnTo>
                  <a:lnTo>
                    <a:pt x="166" y="38"/>
                  </a:lnTo>
                  <a:lnTo>
                    <a:pt x="159" y="38"/>
                  </a:lnTo>
                  <a:lnTo>
                    <a:pt x="159" y="24"/>
                  </a:lnTo>
                  <a:lnTo>
                    <a:pt x="152" y="24"/>
                  </a:lnTo>
                  <a:lnTo>
                    <a:pt x="152" y="17"/>
                  </a:lnTo>
                  <a:lnTo>
                    <a:pt x="159" y="17"/>
                  </a:lnTo>
                  <a:lnTo>
                    <a:pt x="159" y="0"/>
                  </a:lnTo>
                  <a:lnTo>
                    <a:pt x="140" y="0"/>
                  </a:lnTo>
                  <a:lnTo>
                    <a:pt x="124" y="0"/>
                  </a:lnTo>
                  <a:lnTo>
                    <a:pt x="124" y="12"/>
                  </a:lnTo>
                  <a:lnTo>
                    <a:pt x="114" y="12"/>
                  </a:lnTo>
                  <a:lnTo>
                    <a:pt x="114" y="17"/>
                  </a:lnTo>
                  <a:lnTo>
                    <a:pt x="100" y="17"/>
                  </a:lnTo>
                  <a:lnTo>
                    <a:pt x="95" y="17"/>
                  </a:lnTo>
                  <a:lnTo>
                    <a:pt x="95" y="10"/>
                  </a:lnTo>
                  <a:lnTo>
                    <a:pt x="93" y="10"/>
                  </a:lnTo>
                  <a:lnTo>
                    <a:pt x="88" y="10"/>
                  </a:lnTo>
                  <a:lnTo>
                    <a:pt x="88" y="17"/>
                  </a:lnTo>
                  <a:lnTo>
                    <a:pt x="81" y="17"/>
                  </a:lnTo>
                  <a:lnTo>
                    <a:pt x="81" y="10"/>
                  </a:lnTo>
                  <a:lnTo>
                    <a:pt x="81" y="10"/>
                  </a:lnTo>
                  <a:lnTo>
                    <a:pt x="81" y="10"/>
                  </a:lnTo>
                  <a:lnTo>
                    <a:pt x="76" y="15"/>
                  </a:lnTo>
                  <a:lnTo>
                    <a:pt x="72" y="17"/>
                  </a:lnTo>
                  <a:lnTo>
                    <a:pt x="72" y="19"/>
                  </a:lnTo>
                  <a:lnTo>
                    <a:pt x="72" y="22"/>
                  </a:lnTo>
                  <a:lnTo>
                    <a:pt x="72" y="22"/>
                  </a:lnTo>
                  <a:lnTo>
                    <a:pt x="74" y="22"/>
                  </a:lnTo>
                  <a:lnTo>
                    <a:pt x="74" y="29"/>
                  </a:lnTo>
                  <a:lnTo>
                    <a:pt x="69" y="29"/>
                  </a:lnTo>
                  <a:lnTo>
                    <a:pt x="67" y="29"/>
                  </a:lnTo>
                  <a:lnTo>
                    <a:pt x="67" y="29"/>
                  </a:lnTo>
                  <a:lnTo>
                    <a:pt x="64" y="31"/>
                  </a:lnTo>
                  <a:lnTo>
                    <a:pt x="57" y="34"/>
                  </a:lnTo>
                  <a:lnTo>
                    <a:pt x="50" y="31"/>
                  </a:lnTo>
                  <a:lnTo>
                    <a:pt x="48" y="31"/>
                  </a:lnTo>
                  <a:lnTo>
                    <a:pt x="45" y="26"/>
                  </a:lnTo>
                  <a:lnTo>
                    <a:pt x="45" y="24"/>
                  </a:lnTo>
                  <a:lnTo>
                    <a:pt x="45" y="24"/>
                  </a:lnTo>
                  <a:lnTo>
                    <a:pt x="43" y="24"/>
                  </a:lnTo>
                  <a:lnTo>
                    <a:pt x="43" y="22"/>
                  </a:lnTo>
                  <a:lnTo>
                    <a:pt x="41" y="22"/>
                  </a:lnTo>
                  <a:lnTo>
                    <a:pt x="38" y="22"/>
                  </a:lnTo>
                  <a:lnTo>
                    <a:pt x="34" y="26"/>
                  </a:lnTo>
                  <a:lnTo>
                    <a:pt x="29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2" y="22"/>
                  </a:lnTo>
                  <a:lnTo>
                    <a:pt x="19" y="22"/>
                  </a:lnTo>
                  <a:lnTo>
                    <a:pt x="19" y="55"/>
                  </a:lnTo>
                  <a:lnTo>
                    <a:pt x="5" y="55"/>
                  </a:lnTo>
                  <a:lnTo>
                    <a:pt x="5" y="62"/>
                  </a:lnTo>
                  <a:lnTo>
                    <a:pt x="5" y="69"/>
                  </a:lnTo>
                  <a:lnTo>
                    <a:pt x="3" y="100"/>
                  </a:lnTo>
                  <a:lnTo>
                    <a:pt x="5" y="100"/>
                  </a:lnTo>
                  <a:lnTo>
                    <a:pt x="5" y="105"/>
                  </a:lnTo>
                  <a:lnTo>
                    <a:pt x="3" y="140"/>
                  </a:lnTo>
                  <a:lnTo>
                    <a:pt x="3" y="140"/>
                  </a:lnTo>
                  <a:lnTo>
                    <a:pt x="3" y="159"/>
                  </a:lnTo>
                  <a:lnTo>
                    <a:pt x="3" y="187"/>
                  </a:lnTo>
                  <a:lnTo>
                    <a:pt x="3" y="211"/>
                  </a:lnTo>
                  <a:lnTo>
                    <a:pt x="3" y="213"/>
                  </a:lnTo>
                  <a:lnTo>
                    <a:pt x="3" y="254"/>
                  </a:lnTo>
                  <a:lnTo>
                    <a:pt x="0" y="261"/>
                  </a:lnTo>
                  <a:lnTo>
                    <a:pt x="0" y="265"/>
                  </a:lnTo>
                  <a:lnTo>
                    <a:pt x="0" y="275"/>
                  </a:lnTo>
                  <a:lnTo>
                    <a:pt x="8" y="275"/>
                  </a:lnTo>
                  <a:lnTo>
                    <a:pt x="29" y="275"/>
                  </a:lnTo>
                  <a:lnTo>
                    <a:pt x="29" y="282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7" name="Freeform 139"/>
            <p:cNvSpPr>
              <a:spLocks/>
            </p:cNvSpPr>
            <p:nvPr/>
          </p:nvSpPr>
          <p:spPr bwMode="auto">
            <a:xfrm>
              <a:off x="1937168" y="2856916"/>
              <a:ext cx="371475" cy="307975"/>
            </a:xfrm>
            <a:custGeom>
              <a:avLst/>
              <a:gdLst>
                <a:gd name="T0" fmla="*/ 78 w 234"/>
                <a:gd name="T1" fmla="*/ 175 h 194"/>
                <a:gd name="T2" fmla="*/ 90 w 234"/>
                <a:gd name="T3" fmla="*/ 166 h 194"/>
                <a:gd name="T4" fmla="*/ 104 w 234"/>
                <a:gd name="T5" fmla="*/ 159 h 194"/>
                <a:gd name="T6" fmla="*/ 114 w 234"/>
                <a:gd name="T7" fmla="*/ 147 h 194"/>
                <a:gd name="T8" fmla="*/ 121 w 234"/>
                <a:gd name="T9" fmla="*/ 154 h 194"/>
                <a:gd name="T10" fmla="*/ 125 w 234"/>
                <a:gd name="T11" fmla="*/ 147 h 194"/>
                <a:gd name="T12" fmla="*/ 130 w 234"/>
                <a:gd name="T13" fmla="*/ 140 h 194"/>
                <a:gd name="T14" fmla="*/ 156 w 234"/>
                <a:gd name="T15" fmla="*/ 130 h 194"/>
                <a:gd name="T16" fmla="*/ 175 w 234"/>
                <a:gd name="T17" fmla="*/ 126 h 194"/>
                <a:gd name="T18" fmla="*/ 182 w 234"/>
                <a:gd name="T19" fmla="*/ 116 h 194"/>
                <a:gd name="T20" fmla="*/ 180 w 234"/>
                <a:gd name="T21" fmla="*/ 104 h 194"/>
                <a:gd name="T22" fmla="*/ 196 w 234"/>
                <a:gd name="T23" fmla="*/ 97 h 194"/>
                <a:gd name="T24" fmla="*/ 196 w 234"/>
                <a:gd name="T25" fmla="*/ 90 h 194"/>
                <a:gd name="T26" fmla="*/ 201 w 234"/>
                <a:gd name="T27" fmla="*/ 88 h 194"/>
                <a:gd name="T28" fmla="*/ 213 w 234"/>
                <a:gd name="T29" fmla="*/ 78 h 194"/>
                <a:gd name="T30" fmla="*/ 218 w 234"/>
                <a:gd name="T31" fmla="*/ 69 h 194"/>
                <a:gd name="T32" fmla="*/ 222 w 234"/>
                <a:gd name="T33" fmla="*/ 67 h 194"/>
                <a:gd name="T34" fmla="*/ 230 w 234"/>
                <a:gd name="T35" fmla="*/ 64 h 194"/>
                <a:gd name="T36" fmla="*/ 234 w 234"/>
                <a:gd name="T37" fmla="*/ 52 h 194"/>
                <a:gd name="T38" fmla="*/ 218 w 234"/>
                <a:gd name="T39" fmla="*/ 26 h 194"/>
                <a:gd name="T40" fmla="*/ 206 w 234"/>
                <a:gd name="T41" fmla="*/ 5 h 194"/>
                <a:gd name="T42" fmla="*/ 203 w 234"/>
                <a:gd name="T43" fmla="*/ 3 h 194"/>
                <a:gd name="T44" fmla="*/ 196 w 234"/>
                <a:gd name="T45" fmla="*/ 3 h 194"/>
                <a:gd name="T46" fmla="*/ 194 w 234"/>
                <a:gd name="T47" fmla="*/ 3 h 194"/>
                <a:gd name="T48" fmla="*/ 194 w 234"/>
                <a:gd name="T49" fmla="*/ 3 h 194"/>
                <a:gd name="T50" fmla="*/ 187 w 234"/>
                <a:gd name="T51" fmla="*/ 0 h 194"/>
                <a:gd name="T52" fmla="*/ 170 w 234"/>
                <a:gd name="T53" fmla="*/ 0 h 194"/>
                <a:gd name="T54" fmla="*/ 151 w 234"/>
                <a:gd name="T55" fmla="*/ 0 h 194"/>
                <a:gd name="T56" fmla="*/ 135 w 234"/>
                <a:gd name="T57" fmla="*/ 0 h 194"/>
                <a:gd name="T58" fmla="*/ 130 w 234"/>
                <a:gd name="T59" fmla="*/ 15 h 194"/>
                <a:gd name="T60" fmla="*/ 114 w 234"/>
                <a:gd name="T61" fmla="*/ 15 h 194"/>
                <a:gd name="T62" fmla="*/ 85 w 234"/>
                <a:gd name="T63" fmla="*/ 19 h 194"/>
                <a:gd name="T64" fmla="*/ 73 w 234"/>
                <a:gd name="T65" fmla="*/ 22 h 194"/>
                <a:gd name="T66" fmla="*/ 57 w 234"/>
                <a:gd name="T67" fmla="*/ 24 h 194"/>
                <a:gd name="T68" fmla="*/ 31 w 234"/>
                <a:gd name="T69" fmla="*/ 26 h 194"/>
                <a:gd name="T70" fmla="*/ 7 w 234"/>
                <a:gd name="T71" fmla="*/ 19 h 194"/>
                <a:gd name="T72" fmla="*/ 7 w 234"/>
                <a:gd name="T73" fmla="*/ 59 h 194"/>
                <a:gd name="T74" fmla="*/ 0 w 234"/>
                <a:gd name="T75" fmla="*/ 62 h 194"/>
                <a:gd name="T76" fmla="*/ 7 w 234"/>
                <a:gd name="T77" fmla="*/ 69 h 194"/>
                <a:gd name="T78" fmla="*/ 7 w 234"/>
                <a:gd name="T79" fmla="*/ 76 h 194"/>
                <a:gd name="T80" fmla="*/ 5 w 234"/>
                <a:gd name="T81" fmla="*/ 109 h 194"/>
                <a:gd name="T82" fmla="*/ 5 w 234"/>
                <a:gd name="T83" fmla="*/ 138 h 194"/>
                <a:gd name="T84" fmla="*/ 9 w 234"/>
                <a:gd name="T85" fmla="*/ 194 h 194"/>
                <a:gd name="T86" fmla="*/ 54 w 234"/>
                <a:gd name="T87" fmla="*/ 192 h 194"/>
                <a:gd name="T88" fmla="*/ 64 w 234"/>
                <a:gd name="T89" fmla="*/ 194 h 194"/>
                <a:gd name="T90" fmla="*/ 71 w 234"/>
                <a:gd name="T91" fmla="*/ 187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34" h="194">
                  <a:moveTo>
                    <a:pt x="73" y="182"/>
                  </a:moveTo>
                  <a:lnTo>
                    <a:pt x="76" y="180"/>
                  </a:lnTo>
                  <a:lnTo>
                    <a:pt x="78" y="175"/>
                  </a:lnTo>
                  <a:lnTo>
                    <a:pt x="85" y="173"/>
                  </a:lnTo>
                  <a:lnTo>
                    <a:pt x="87" y="168"/>
                  </a:lnTo>
                  <a:lnTo>
                    <a:pt x="90" y="166"/>
                  </a:lnTo>
                  <a:lnTo>
                    <a:pt x="95" y="164"/>
                  </a:lnTo>
                  <a:lnTo>
                    <a:pt x="102" y="161"/>
                  </a:lnTo>
                  <a:lnTo>
                    <a:pt x="104" y="159"/>
                  </a:lnTo>
                  <a:lnTo>
                    <a:pt x="109" y="152"/>
                  </a:lnTo>
                  <a:lnTo>
                    <a:pt x="109" y="147"/>
                  </a:lnTo>
                  <a:lnTo>
                    <a:pt x="114" y="147"/>
                  </a:lnTo>
                  <a:lnTo>
                    <a:pt x="118" y="152"/>
                  </a:lnTo>
                  <a:lnTo>
                    <a:pt x="118" y="154"/>
                  </a:lnTo>
                  <a:lnTo>
                    <a:pt x="121" y="154"/>
                  </a:lnTo>
                  <a:lnTo>
                    <a:pt x="121" y="152"/>
                  </a:lnTo>
                  <a:lnTo>
                    <a:pt x="123" y="152"/>
                  </a:lnTo>
                  <a:lnTo>
                    <a:pt x="125" y="147"/>
                  </a:lnTo>
                  <a:lnTo>
                    <a:pt x="125" y="145"/>
                  </a:lnTo>
                  <a:lnTo>
                    <a:pt x="125" y="142"/>
                  </a:lnTo>
                  <a:lnTo>
                    <a:pt x="130" y="140"/>
                  </a:lnTo>
                  <a:lnTo>
                    <a:pt x="135" y="138"/>
                  </a:lnTo>
                  <a:lnTo>
                    <a:pt x="140" y="135"/>
                  </a:lnTo>
                  <a:lnTo>
                    <a:pt x="156" y="130"/>
                  </a:lnTo>
                  <a:lnTo>
                    <a:pt x="163" y="126"/>
                  </a:lnTo>
                  <a:lnTo>
                    <a:pt x="166" y="126"/>
                  </a:lnTo>
                  <a:lnTo>
                    <a:pt x="175" y="126"/>
                  </a:lnTo>
                  <a:lnTo>
                    <a:pt x="177" y="123"/>
                  </a:lnTo>
                  <a:lnTo>
                    <a:pt x="180" y="121"/>
                  </a:lnTo>
                  <a:lnTo>
                    <a:pt x="182" y="116"/>
                  </a:lnTo>
                  <a:lnTo>
                    <a:pt x="182" y="114"/>
                  </a:lnTo>
                  <a:lnTo>
                    <a:pt x="180" y="112"/>
                  </a:lnTo>
                  <a:lnTo>
                    <a:pt x="180" y="104"/>
                  </a:lnTo>
                  <a:lnTo>
                    <a:pt x="185" y="102"/>
                  </a:lnTo>
                  <a:lnTo>
                    <a:pt x="189" y="104"/>
                  </a:lnTo>
                  <a:lnTo>
                    <a:pt x="196" y="97"/>
                  </a:lnTo>
                  <a:lnTo>
                    <a:pt x="196" y="95"/>
                  </a:lnTo>
                  <a:lnTo>
                    <a:pt x="194" y="90"/>
                  </a:lnTo>
                  <a:lnTo>
                    <a:pt x="196" y="90"/>
                  </a:lnTo>
                  <a:lnTo>
                    <a:pt x="199" y="88"/>
                  </a:lnTo>
                  <a:lnTo>
                    <a:pt x="201" y="88"/>
                  </a:lnTo>
                  <a:lnTo>
                    <a:pt x="201" y="88"/>
                  </a:lnTo>
                  <a:lnTo>
                    <a:pt x="203" y="85"/>
                  </a:lnTo>
                  <a:lnTo>
                    <a:pt x="208" y="81"/>
                  </a:lnTo>
                  <a:lnTo>
                    <a:pt x="213" y="78"/>
                  </a:lnTo>
                  <a:lnTo>
                    <a:pt x="215" y="76"/>
                  </a:lnTo>
                  <a:lnTo>
                    <a:pt x="215" y="74"/>
                  </a:lnTo>
                  <a:lnTo>
                    <a:pt x="218" y="69"/>
                  </a:lnTo>
                  <a:lnTo>
                    <a:pt x="220" y="67"/>
                  </a:lnTo>
                  <a:lnTo>
                    <a:pt x="222" y="67"/>
                  </a:lnTo>
                  <a:lnTo>
                    <a:pt x="222" y="67"/>
                  </a:lnTo>
                  <a:lnTo>
                    <a:pt x="225" y="67"/>
                  </a:lnTo>
                  <a:lnTo>
                    <a:pt x="227" y="67"/>
                  </a:lnTo>
                  <a:lnTo>
                    <a:pt x="230" y="64"/>
                  </a:lnTo>
                  <a:lnTo>
                    <a:pt x="232" y="57"/>
                  </a:lnTo>
                  <a:lnTo>
                    <a:pt x="234" y="55"/>
                  </a:lnTo>
                  <a:lnTo>
                    <a:pt x="234" y="52"/>
                  </a:lnTo>
                  <a:lnTo>
                    <a:pt x="220" y="29"/>
                  </a:lnTo>
                  <a:lnTo>
                    <a:pt x="220" y="29"/>
                  </a:lnTo>
                  <a:lnTo>
                    <a:pt x="218" y="26"/>
                  </a:lnTo>
                  <a:lnTo>
                    <a:pt x="215" y="22"/>
                  </a:lnTo>
                  <a:lnTo>
                    <a:pt x="213" y="17"/>
                  </a:lnTo>
                  <a:lnTo>
                    <a:pt x="206" y="5"/>
                  </a:lnTo>
                  <a:lnTo>
                    <a:pt x="203" y="5"/>
                  </a:lnTo>
                  <a:lnTo>
                    <a:pt x="203" y="5"/>
                  </a:lnTo>
                  <a:lnTo>
                    <a:pt x="203" y="3"/>
                  </a:lnTo>
                  <a:lnTo>
                    <a:pt x="206" y="3"/>
                  </a:lnTo>
                  <a:lnTo>
                    <a:pt x="201" y="3"/>
                  </a:lnTo>
                  <a:lnTo>
                    <a:pt x="196" y="3"/>
                  </a:lnTo>
                  <a:lnTo>
                    <a:pt x="196" y="0"/>
                  </a:lnTo>
                  <a:lnTo>
                    <a:pt x="194" y="0"/>
                  </a:lnTo>
                  <a:lnTo>
                    <a:pt x="194" y="3"/>
                  </a:lnTo>
                  <a:lnTo>
                    <a:pt x="194" y="3"/>
                  </a:lnTo>
                  <a:lnTo>
                    <a:pt x="194" y="3"/>
                  </a:lnTo>
                  <a:lnTo>
                    <a:pt x="194" y="3"/>
                  </a:lnTo>
                  <a:lnTo>
                    <a:pt x="194" y="0"/>
                  </a:lnTo>
                  <a:lnTo>
                    <a:pt x="189" y="0"/>
                  </a:lnTo>
                  <a:lnTo>
                    <a:pt x="187" y="0"/>
                  </a:lnTo>
                  <a:lnTo>
                    <a:pt x="182" y="0"/>
                  </a:lnTo>
                  <a:lnTo>
                    <a:pt x="182" y="0"/>
                  </a:lnTo>
                  <a:lnTo>
                    <a:pt x="170" y="0"/>
                  </a:lnTo>
                  <a:lnTo>
                    <a:pt x="161" y="0"/>
                  </a:lnTo>
                  <a:lnTo>
                    <a:pt x="154" y="0"/>
                  </a:lnTo>
                  <a:lnTo>
                    <a:pt x="151" y="0"/>
                  </a:lnTo>
                  <a:lnTo>
                    <a:pt x="140" y="0"/>
                  </a:lnTo>
                  <a:lnTo>
                    <a:pt x="137" y="0"/>
                  </a:lnTo>
                  <a:lnTo>
                    <a:pt x="135" y="0"/>
                  </a:lnTo>
                  <a:lnTo>
                    <a:pt x="132" y="0"/>
                  </a:lnTo>
                  <a:lnTo>
                    <a:pt x="130" y="12"/>
                  </a:lnTo>
                  <a:lnTo>
                    <a:pt x="130" y="15"/>
                  </a:lnTo>
                  <a:lnTo>
                    <a:pt x="128" y="15"/>
                  </a:lnTo>
                  <a:lnTo>
                    <a:pt x="114" y="15"/>
                  </a:lnTo>
                  <a:lnTo>
                    <a:pt x="114" y="15"/>
                  </a:lnTo>
                  <a:lnTo>
                    <a:pt x="114" y="15"/>
                  </a:lnTo>
                  <a:lnTo>
                    <a:pt x="99" y="17"/>
                  </a:lnTo>
                  <a:lnTo>
                    <a:pt x="85" y="19"/>
                  </a:lnTo>
                  <a:lnTo>
                    <a:pt x="76" y="22"/>
                  </a:lnTo>
                  <a:lnTo>
                    <a:pt x="76" y="22"/>
                  </a:lnTo>
                  <a:lnTo>
                    <a:pt x="73" y="22"/>
                  </a:lnTo>
                  <a:lnTo>
                    <a:pt x="71" y="22"/>
                  </a:lnTo>
                  <a:lnTo>
                    <a:pt x="69" y="22"/>
                  </a:lnTo>
                  <a:lnTo>
                    <a:pt x="57" y="24"/>
                  </a:lnTo>
                  <a:lnTo>
                    <a:pt x="42" y="24"/>
                  </a:lnTo>
                  <a:lnTo>
                    <a:pt x="38" y="26"/>
                  </a:lnTo>
                  <a:lnTo>
                    <a:pt x="31" y="26"/>
                  </a:lnTo>
                  <a:lnTo>
                    <a:pt x="21" y="24"/>
                  </a:lnTo>
                  <a:lnTo>
                    <a:pt x="9" y="22"/>
                  </a:lnTo>
                  <a:lnTo>
                    <a:pt x="7" y="19"/>
                  </a:lnTo>
                  <a:lnTo>
                    <a:pt x="7" y="38"/>
                  </a:lnTo>
                  <a:lnTo>
                    <a:pt x="7" y="48"/>
                  </a:lnTo>
                  <a:lnTo>
                    <a:pt x="7" y="59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69"/>
                  </a:lnTo>
                  <a:lnTo>
                    <a:pt x="5" y="69"/>
                  </a:lnTo>
                  <a:lnTo>
                    <a:pt x="7" y="69"/>
                  </a:lnTo>
                  <a:lnTo>
                    <a:pt x="7" y="69"/>
                  </a:lnTo>
                  <a:lnTo>
                    <a:pt x="7" y="71"/>
                  </a:lnTo>
                  <a:lnTo>
                    <a:pt x="7" y="76"/>
                  </a:lnTo>
                  <a:lnTo>
                    <a:pt x="7" y="78"/>
                  </a:lnTo>
                  <a:lnTo>
                    <a:pt x="7" y="85"/>
                  </a:lnTo>
                  <a:lnTo>
                    <a:pt x="5" y="109"/>
                  </a:lnTo>
                  <a:lnTo>
                    <a:pt x="5" y="119"/>
                  </a:lnTo>
                  <a:lnTo>
                    <a:pt x="5" y="130"/>
                  </a:lnTo>
                  <a:lnTo>
                    <a:pt x="5" y="138"/>
                  </a:lnTo>
                  <a:lnTo>
                    <a:pt x="2" y="166"/>
                  </a:lnTo>
                  <a:lnTo>
                    <a:pt x="2" y="194"/>
                  </a:lnTo>
                  <a:lnTo>
                    <a:pt x="9" y="194"/>
                  </a:lnTo>
                  <a:lnTo>
                    <a:pt x="14" y="194"/>
                  </a:lnTo>
                  <a:lnTo>
                    <a:pt x="54" y="194"/>
                  </a:lnTo>
                  <a:lnTo>
                    <a:pt x="54" y="192"/>
                  </a:lnTo>
                  <a:lnTo>
                    <a:pt x="59" y="192"/>
                  </a:lnTo>
                  <a:lnTo>
                    <a:pt x="59" y="194"/>
                  </a:lnTo>
                  <a:lnTo>
                    <a:pt x="64" y="194"/>
                  </a:lnTo>
                  <a:lnTo>
                    <a:pt x="69" y="194"/>
                  </a:lnTo>
                  <a:lnTo>
                    <a:pt x="69" y="194"/>
                  </a:lnTo>
                  <a:lnTo>
                    <a:pt x="71" y="187"/>
                  </a:lnTo>
                  <a:lnTo>
                    <a:pt x="73" y="182"/>
                  </a:lnTo>
                  <a:close/>
                </a:path>
              </a:pathLst>
            </a:custGeom>
            <a:solidFill>
              <a:srgbClr val="F2C4DE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8" name="Freeform 140"/>
            <p:cNvSpPr>
              <a:spLocks/>
            </p:cNvSpPr>
            <p:nvPr/>
          </p:nvSpPr>
          <p:spPr bwMode="auto">
            <a:xfrm>
              <a:off x="2146718" y="4093578"/>
              <a:ext cx="474663" cy="484188"/>
            </a:xfrm>
            <a:custGeom>
              <a:avLst/>
              <a:gdLst>
                <a:gd name="T0" fmla="*/ 60 w 299"/>
                <a:gd name="T1" fmla="*/ 295 h 305"/>
                <a:gd name="T2" fmla="*/ 69 w 299"/>
                <a:gd name="T3" fmla="*/ 293 h 305"/>
                <a:gd name="T4" fmla="*/ 74 w 299"/>
                <a:gd name="T5" fmla="*/ 300 h 305"/>
                <a:gd name="T6" fmla="*/ 93 w 299"/>
                <a:gd name="T7" fmla="*/ 298 h 305"/>
                <a:gd name="T8" fmla="*/ 100 w 299"/>
                <a:gd name="T9" fmla="*/ 291 h 305"/>
                <a:gd name="T10" fmla="*/ 98 w 299"/>
                <a:gd name="T11" fmla="*/ 286 h 305"/>
                <a:gd name="T12" fmla="*/ 107 w 299"/>
                <a:gd name="T13" fmla="*/ 279 h 305"/>
                <a:gd name="T14" fmla="*/ 119 w 299"/>
                <a:gd name="T15" fmla="*/ 279 h 305"/>
                <a:gd name="T16" fmla="*/ 140 w 299"/>
                <a:gd name="T17" fmla="*/ 286 h 305"/>
                <a:gd name="T18" fmla="*/ 166 w 299"/>
                <a:gd name="T19" fmla="*/ 269 h 305"/>
                <a:gd name="T20" fmla="*/ 209 w 299"/>
                <a:gd name="T21" fmla="*/ 262 h 305"/>
                <a:gd name="T22" fmla="*/ 216 w 299"/>
                <a:gd name="T23" fmla="*/ 227 h 305"/>
                <a:gd name="T24" fmla="*/ 223 w 299"/>
                <a:gd name="T25" fmla="*/ 220 h 305"/>
                <a:gd name="T26" fmla="*/ 237 w 299"/>
                <a:gd name="T27" fmla="*/ 198 h 305"/>
                <a:gd name="T28" fmla="*/ 261 w 299"/>
                <a:gd name="T29" fmla="*/ 168 h 305"/>
                <a:gd name="T30" fmla="*/ 277 w 299"/>
                <a:gd name="T31" fmla="*/ 132 h 305"/>
                <a:gd name="T32" fmla="*/ 294 w 299"/>
                <a:gd name="T33" fmla="*/ 127 h 305"/>
                <a:gd name="T34" fmla="*/ 296 w 299"/>
                <a:gd name="T35" fmla="*/ 116 h 305"/>
                <a:gd name="T36" fmla="*/ 292 w 299"/>
                <a:gd name="T37" fmla="*/ 109 h 305"/>
                <a:gd name="T38" fmla="*/ 289 w 299"/>
                <a:gd name="T39" fmla="*/ 104 h 305"/>
                <a:gd name="T40" fmla="*/ 280 w 299"/>
                <a:gd name="T41" fmla="*/ 109 h 305"/>
                <a:gd name="T42" fmla="*/ 268 w 299"/>
                <a:gd name="T43" fmla="*/ 101 h 305"/>
                <a:gd name="T44" fmla="*/ 261 w 299"/>
                <a:gd name="T45" fmla="*/ 101 h 305"/>
                <a:gd name="T46" fmla="*/ 254 w 299"/>
                <a:gd name="T47" fmla="*/ 85 h 305"/>
                <a:gd name="T48" fmla="*/ 249 w 299"/>
                <a:gd name="T49" fmla="*/ 85 h 305"/>
                <a:gd name="T50" fmla="*/ 247 w 299"/>
                <a:gd name="T51" fmla="*/ 92 h 305"/>
                <a:gd name="T52" fmla="*/ 235 w 299"/>
                <a:gd name="T53" fmla="*/ 90 h 305"/>
                <a:gd name="T54" fmla="*/ 221 w 299"/>
                <a:gd name="T55" fmla="*/ 66 h 305"/>
                <a:gd name="T56" fmla="*/ 216 w 299"/>
                <a:gd name="T57" fmla="*/ 56 h 305"/>
                <a:gd name="T58" fmla="*/ 211 w 299"/>
                <a:gd name="T59" fmla="*/ 47 h 305"/>
                <a:gd name="T60" fmla="*/ 195 w 299"/>
                <a:gd name="T61" fmla="*/ 38 h 305"/>
                <a:gd name="T62" fmla="*/ 188 w 299"/>
                <a:gd name="T63" fmla="*/ 49 h 305"/>
                <a:gd name="T64" fmla="*/ 178 w 299"/>
                <a:gd name="T65" fmla="*/ 38 h 305"/>
                <a:gd name="T66" fmla="*/ 164 w 299"/>
                <a:gd name="T67" fmla="*/ 23 h 305"/>
                <a:gd name="T68" fmla="*/ 154 w 299"/>
                <a:gd name="T69" fmla="*/ 23 h 305"/>
                <a:gd name="T70" fmla="*/ 159 w 299"/>
                <a:gd name="T71" fmla="*/ 14 h 305"/>
                <a:gd name="T72" fmla="*/ 164 w 299"/>
                <a:gd name="T73" fmla="*/ 4 h 305"/>
                <a:gd name="T74" fmla="*/ 150 w 299"/>
                <a:gd name="T75" fmla="*/ 0 h 305"/>
                <a:gd name="T76" fmla="*/ 143 w 299"/>
                <a:gd name="T77" fmla="*/ 4 h 305"/>
                <a:gd name="T78" fmla="*/ 95 w 299"/>
                <a:gd name="T79" fmla="*/ 30 h 305"/>
                <a:gd name="T80" fmla="*/ 31 w 299"/>
                <a:gd name="T81" fmla="*/ 30 h 305"/>
                <a:gd name="T82" fmla="*/ 10 w 299"/>
                <a:gd name="T83" fmla="*/ 42 h 305"/>
                <a:gd name="T84" fmla="*/ 10 w 299"/>
                <a:gd name="T85" fmla="*/ 118 h 305"/>
                <a:gd name="T86" fmla="*/ 17 w 299"/>
                <a:gd name="T87" fmla="*/ 125 h 305"/>
                <a:gd name="T88" fmla="*/ 5 w 299"/>
                <a:gd name="T89" fmla="*/ 144 h 305"/>
                <a:gd name="T90" fmla="*/ 0 w 299"/>
                <a:gd name="T91" fmla="*/ 153 h 305"/>
                <a:gd name="T92" fmla="*/ 8 w 299"/>
                <a:gd name="T93" fmla="*/ 175 h 305"/>
                <a:gd name="T94" fmla="*/ 5 w 299"/>
                <a:gd name="T95" fmla="*/ 243 h 305"/>
                <a:gd name="T96" fmla="*/ 24 w 299"/>
                <a:gd name="T97" fmla="*/ 267 h 305"/>
                <a:gd name="T98" fmla="*/ 17 w 299"/>
                <a:gd name="T99" fmla="*/ 291 h 305"/>
                <a:gd name="T100" fmla="*/ 10 w 299"/>
                <a:gd name="T101" fmla="*/ 298 h 305"/>
                <a:gd name="T102" fmla="*/ 17 w 299"/>
                <a:gd name="T103" fmla="*/ 305 h 305"/>
                <a:gd name="T104" fmla="*/ 31 w 299"/>
                <a:gd name="T105" fmla="*/ 295 h 305"/>
                <a:gd name="T106" fmla="*/ 50 w 299"/>
                <a:gd name="T107" fmla="*/ 293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99" h="305">
                  <a:moveTo>
                    <a:pt x="50" y="293"/>
                  </a:moveTo>
                  <a:lnTo>
                    <a:pt x="50" y="293"/>
                  </a:lnTo>
                  <a:lnTo>
                    <a:pt x="55" y="293"/>
                  </a:lnTo>
                  <a:lnTo>
                    <a:pt x="60" y="295"/>
                  </a:lnTo>
                  <a:lnTo>
                    <a:pt x="64" y="291"/>
                  </a:lnTo>
                  <a:lnTo>
                    <a:pt x="67" y="291"/>
                  </a:lnTo>
                  <a:lnTo>
                    <a:pt x="69" y="291"/>
                  </a:lnTo>
                  <a:lnTo>
                    <a:pt x="69" y="293"/>
                  </a:lnTo>
                  <a:lnTo>
                    <a:pt x="71" y="293"/>
                  </a:lnTo>
                  <a:lnTo>
                    <a:pt x="71" y="293"/>
                  </a:lnTo>
                  <a:lnTo>
                    <a:pt x="71" y="295"/>
                  </a:lnTo>
                  <a:lnTo>
                    <a:pt x="74" y="300"/>
                  </a:lnTo>
                  <a:lnTo>
                    <a:pt x="76" y="300"/>
                  </a:lnTo>
                  <a:lnTo>
                    <a:pt x="83" y="303"/>
                  </a:lnTo>
                  <a:lnTo>
                    <a:pt x="90" y="300"/>
                  </a:lnTo>
                  <a:lnTo>
                    <a:pt x="93" y="298"/>
                  </a:lnTo>
                  <a:lnTo>
                    <a:pt x="93" y="298"/>
                  </a:lnTo>
                  <a:lnTo>
                    <a:pt x="95" y="298"/>
                  </a:lnTo>
                  <a:lnTo>
                    <a:pt x="100" y="298"/>
                  </a:lnTo>
                  <a:lnTo>
                    <a:pt x="100" y="291"/>
                  </a:lnTo>
                  <a:lnTo>
                    <a:pt x="98" y="291"/>
                  </a:lnTo>
                  <a:lnTo>
                    <a:pt x="98" y="291"/>
                  </a:lnTo>
                  <a:lnTo>
                    <a:pt x="98" y="288"/>
                  </a:lnTo>
                  <a:lnTo>
                    <a:pt x="98" y="286"/>
                  </a:lnTo>
                  <a:lnTo>
                    <a:pt x="102" y="284"/>
                  </a:lnTo>
                  <a:lnTo>
                    <a:pt x="107" y="279"/>
                  </a:lnTo>
                  <a:lnTo>
                    <a:pt x="107" y="279"/>
                  </a:lnTo>
                  <a:lnTo>
                    <a:pt x="107" y="279"/>
                  </a:lnTo>
                  <a:lnTo>
                    <a:pt x="107" y="286"/>
                  </a:lnTo>
                  <a:lnTo>
                    <a:pt x="114" y="286"/>
                  </a:lnTo>
                  <a:lnTo>
                    <a:pt x="114" y="279"/>
                  </a:lnTo>
                  <a:lnTo>
                    <a:pt x="119" y="279"/>
                  </a:lnTo>
                  <a:lnTo>
                    <a:pt x="121" y="279"/>
                  </a:lnTo>
                  <a:lnTo>
                    <a:pt x="121" y="286"/>
                  </a:lnTo>
                  <a:lnTo>
                    <a:pt x="126" y="286"/>
                  </a:lnTo>
                  <a:lnTo>
                    <a:pt x="140" y="286"/>
                  </a:lnTo>
                  <a:lnTo>
                    <a:pt x="140" y="281"/>
                  </a:lnTo>
                  <a:lnTo>
                    <a:pt x="150" y="281"/>
                  </a:lnTo>
                  <a:lnTo>
                    <a:pt x="150" y="269"/>
                  </a:lnTo>
                  <a:lnTo>
                    <a:pt x="166" y="269"/>
                  </a:lnTo>
                  <a:lnTo>
                    <a:pt x="185" y="269"/>
                  </a:lnTo>
                  <a:lnTo>
                    <a:pt x="190" y="269"/>
                  </a:lnTo>
                  <a:lnTo>
                    <a:pt x="209" y="269"/>
                  </a:lnTo>
                  <a:lnTo>
                    <a:pt x="209" y="262"/>
                  </a:lnTo>
                  <a:lnTo>
                    <a:pt x="209" y="255"/>
                  </a:lnTo>
                  <a:lnTo>
                    <a:pt x="211" y="229"/>
                  </a:lnTo>
                  <a:lnTo>
                    <a:pt x="216" y="227"/>
                  </a:lnTo>
                  <a:lnTo>
                    <a:pt x="216" y="227"/>
                  </a:lnTo>
                  <a:lnTo>
                    <a:pt x="216" y="224"/>
                  </a:lnTo>
                  <a:lnTo>
                    <a:pt x="221" y="222"/>
                  </a:lnTo>
                  <a:lnTo>
                    <a:pt x="223" y="222"/>
                  </a:lnTo>
                  <a:lnTo>
                    <a:pt x="223" y="220"/>
                  </a:lnTo>
                  <a:lnTo>
                    <a:pt x="232" y="210"/>
                  </a:lnTo>
                  <a:lnTo>
                    <a:pt x="235" y="208"/>
                  </a:lnTo>
                  <a:lnTo>
                    <a:pt x="237" y="203"/>
                  </a:lnTo>
                  <a:lnTo>
                    <a:pt x="237" y="198"/>
                  </a:lnTo>
                  <a:lnTo>
                    <a:pt x="235" y="198"/>
                  </a:lnTo>
                  <a:lnTo>
                    <a:pt x="242" y="172"/>
                  </a:lnTo>
                  <a:lnTo>
                    <a:pt x="261" y="172"/>
                  </a:lnTo>
                  <a:lnTo>
                    <a:pt x="261" y="168"/>
                  </a:lnTo>
                  <a:lnTo>
                    <a:pt x="261" y="137"/>
                  </a:lnTo>
                  <a:lnTo>
                    <a:pt x="273" y="137"/>
                  </a:lnTo>
                  <a:lnTo>
                    <a:pt x="273" y="135"/>
                  </a:lnTo>
                  <a:lnTo>
                    <a:pt x="277" y="132"/>
                  </a:lnTo>
                  <a:lnTo>
                    <a:pt x="280" y="130"/>
                  </a:lnTo>
                  <a:lnTo>
                    <a:pt x="287" y="127"/>
                  </a:lnTo>
                  <a:lnTo>
                    <a:pt x="289" y="125"/>
                  </a:lnTo>
                  <a:lnTo>
                    <a:pt x="294" y="127"/>
                  </a:lnTo>
                  <a:lnTo>
                    <a:pt x="296" y="125"/>
                  </a:lnTo>
                  <a:lnTo>
                    <a:pt x="296" y="125"/>
                  </a:lnTo>
                  <a:lnTo>
                    <a:pt x="296" y="118"/>
                  </a:lnTo>
                  <a:lnTo>
                    <a:pt x="296" y="116"/>
                  </a:lnTo>
                  <a:lnTo>
                    <a:pt x="299" y="116"/>
                  </a:lnTo>
                  <a:lnTo>
                    <a:pt x="296" y="113"/>
                  </a:lnTo>
                  <a:lnTo>
                    <a:pt x="296" y="111"/>
                  </a:lnTo>
                  <a:lnTo>
                    <a:pt x="292" y="109"/>
                  </a:lnTo>
                  <a:lnTo>
                    <a:pt x="292" y="109"/>
                  </a:lnTo>
                  <a:lnTo>
                    <a:pt x="289" y="109"/>
                  </a:lnTo>
                  <a:lnTo>
                    <a:pt x="289" y="106"/>
                  </a:lnTo>
                  <a:lnTo>
                    <a:pt x="289" y="104"/>
                  </a:lnTo>
                  <a:lnTo>
                    <a:pt x="287" y="104"/>
                  </a:lnTo>
                  <a:lnTo>
                    <a:pt x="287" y="104"/>
                  </a:lnTo>
                  <a:lnTo>
                    <a:pt x="282" y="106"/>
                  </a:lnTo>
                  <a:lnTo>
                    <a:pt x="280" y="109"/>
                  </a:lnTo>
                  <a:lnTo>
                    <a:pt x="277" y="109"/>
                  </a:lnTo>
                  <a:lnTo>
                    <a:pt x="273" y="104"/>
                  </a:lnTo>
                  <a:lnTo>
                    <a:pt x="270" y="101"/>
                  </a:lnTo>
                  <a:lnTo>
                    <a:pt x="268" y="101"/>
                  </a:lnTo>
                  <a:lnTo>
                    <a:pt x="266" y="104"/>
                  </a:lnTo>
                  <a:lnTo>
                    <a:pt x="263" y="104"/>
                  </a:lnTo>
                  <a:lnTo>
                    <a:pt x="261" y="104"/>
                  </a:lnTo>
                  <a:lnTo>
                    <a:pt x="261" y="101"/>
                  </a:lnTo>
                  <a:lnTo>
                    <a:pt x="259" y="97"/>
                  </a:lnTo>
                  <a:lnTo>
                    <a:pt x="259" y="94"/>
                  </a:lnTo>
                  <a:lnTo>
                    <a:pt x="256" y="92"/>
                  </a:lnTo>
                  <a:lnTo>
                    <a:pt x="254" y="85"/>
                  </a:lnTo>
                  <a:lnTo>
                    <a:pt x="251" y="85"/>
                  </a:lnTo>
                  <a:lnTo>
                    <a:pt x="249" y="85"/>
                  </a:lnTo>
                  <a:lnTo>
                    <a:pt x="249" y="85"/>
                  </a:lnTo>
                  <a:lnTo>
                    <a:pt x="249" y="85"/>
                  </a:lnTo>
                  <a:lnTo>
                    <a:pt x="251" y="92"/>
                  </a:lnTo>
                  <a:lnTo>
                    <a:pt x="249" y="92"/>
                  </a:lnTo>
                  <a:lnTo>
                    <a:pt x="249" y="92"/>
                  </a:lnTo>
                  <a:lnTo>
                    <a:pt x="247" y="92"/>
                  </a:lnTo>
                  <a:lnTo>
                    <a:pt x="244" y="90"/>
                  </a:lnTo>
                  <a:lnTo>
                    <a:pt x="244" y="90"/>
                  </a:lnTo>
                  <a:lnTo>
                    <a:pt x="240" y="90"/>
                  </a:lnTo>
                  <a:lnTo>
                    <a:pt x="235" y="90"/>
                  </a:lnTo>
                  <a:lnTo>
                    <a:pt x="230" y="87"/>
                  </a:lnTo>
                  <a:lnTo>
                    <a:pt x="225" y="80"/>
                  </a:lnTo>
                  <a:lnTo>
                    <a:pt x="223" y="75"/>
                  </a:lnTo>
                  <a:lnTo>
                    <a:pt x="221" y="66"/>
                  </a:lnTo>
                  <a:lnTo>
                    <a:pt x="218" y="64"/>
                  </a:lnTo>
                  <a:lnTo>
                    <a:pt x="216" y="61"/>
                  </a:lnTo>
                  <a:lnTo>
                    <a:pt x="216" y="56"/>
                  </a:lnTo>
                  <a:lnTo>
                    <a:pt x="216" y="56"/>
                  </a:lnTo>
                  <a:lnTo>
                    <a:pt x="214" y="54"/>
                  </a:lnTo>
                  <a:lnTo>
                    <a:pt x="211" y="52"/>
                  </a:lnTo>
                  <a:lnTo>
                    <a:pt x="211" y="49"/>
                  </a:lnTo>
                  <a:lnTo>
                    <a:pt x="211" y="47"/>
                  </a:lnTo>
                  <a:lnTo>
                    <a:pt x="209" y="40"/>
                  </a:lnTo>
                  <a:lnTo>
                    <a:pt x="204" y="38"/>
                  </a:lnTo>
                  <a:lnTo>
                    <a:pt x="202" y="38"/>
                  </a:lnTo>
                  <a:lnTo>
                    <a:pt x="195" y="38"/>
                  </a:lnTo>
                  <a:lnTo>
                    <a:pt x="195" y="38"/>
                  </a:lnTo>
                  <a:lnTo>
                    <a:pt x="192" y="40"/>
                  </a:lnTo>
                  <a:lnTo>
                    <a:pt x="190" y="47"/>
                  </a:lnTo>
                  <a:lnTo>
                    <a:pt x="188" y="49"/>
                  </a:lnTo>
                  <a:lnTo>
                    <a:pt x="183" y="49"/>
                  </a:lnTo>
                  <a:lnTo>
                    <a:pt x="178" y="45"/>
                  </a:lnTo>
                  <a:lnTo>
                    <a:pt x="178" y="45"/>
                  </a:lnTo>
                  <a:lnTo>
                    <a:pt x="178" y="38"/>
                  </a:lnTo>
                  <a:lnTo>
                    <a:pt x="176" y="35"/>
                  </a:lnTo>
                  <a:lnTo>
                    <a:pt x="176" y="33"/>
                  </a:lnTo>
                  <a:lnTo>
                    <a:pt x="171" y="26"/>
                  </a:lnTo>
                  <a:lnTo>
                    <a:pt x="164" y="23"/>
                  </a:lnTo>
                  <a:lnTo>
                    <a:pt x="161" y="23"/>
                  </a:lnTo>
                  <a:lnTo>
                    <a:pt x="161" y="26"/>
                  </a:lnTo>
                  <a:lnTo>
                    <a:pt x="159" y="26"/>
                  </a:lnTo>
                  <a:lnTo>
                    <a:pt x="154" y="23"/>
                  </a:lnTo>
                  <a:lnTo>
                    <a:pt x="154" y="21"/>
                  </a:lnTo>
                  <a:lnTo>
                    <a:pt x="154" y="19"/>
                  </a:lnTo>
                  <a:lnTo>
                    <a:pt x="154" y="16"/>
                  </a:lnTo>
                  <a:lnTo>
                    <a:pt x="159" y="14"/>
                  </a:lnTo>
                  <a:lnTo>
                    <a:pt x="164" y="9"/>
                  </a:lnTo>
                  <a:lnTo>
                    <a:pt x="166" y="9"/>
                  </a:lnTo>
                  <a:lnTo>
                    <a:pt x="166" y="7"/>
                  </a:lnTo>
                  <a:lnTo>
                    <a:pt x="164" y="4"/>
                  </a:lnTo>
                  <a:lnTo>
                    <a:pt x="159" y="4"/>
                  </a:lnTo>
                  <a:lnTo>
                    <a:pt x="157" y="2"/>
                  </a:lnTo>
                  <a:lnTo>
                    <a:pt x="154" y="2"/>
                  </a:lnTo>
                  <a:lnTo>
                    <a:pt x="150" y="0"/>
                  </a:lnTo>
                  <a:lnTo>
                    <a:pt x="147" y="0"/>
                  </a:lnTo>
                  <a:lnTo>
                    <a:pt x="145" y="0"/>
                  </a:lnTo>
                  <a:lnTo>
                    <a:pt x="143" y="0"/>
                  </a:lnTo>
                  <a:lnTo>
                    <a:pt x="143" y="4"/>
                  </a:lnTo>
                  <a:lnTo>
                    <a:pt x="114" y="21"/>
                  </a:lnTo>
                  <a:lnTo>
                    <a:pt x="114" y="21"/>
                  </a:lnTo>
                  <a:lnTo>
                    <a:pt x="98" y="30"/>
                  </a:lnTo>
                  <a:lnTo>
                    <a:pt x="95" y="30"/>
                  </a:lnTo>
                  <a:lnTo>
                    <a:pt x="76" y="30"/>
                  </a:lnTo>
                  <a:lnTo>
                    <a:pt x="62" y="30"/>
                  </a:lnTo>
                  <a:lnTo>
                    <a:pt x="45" y="30"/>
                  </a:lnTo>
                  <a:lnTo>
                    <a:pt x="31" y="30"/>
                  </a:lnTo>
                  <a:lnTo>
                    <a:pt x="22" y="30"/>
                  </a:lnTo>
                  <a:lnTo>
                    <a:pt x="5" y="30"/>
                  </a:lnTo>
                  <a:lnTo>
                    <a:pt x="8" y="35"/>
                  </a:lnTo>
                  <a:lnTo>
                    <a:pt x="10" y="42"/>
                  </a:lnTo>
                  <a:lnTo>
                    <a:pt x="10" y="78"/>
                  </a:lnTo>
                  <a:lnTo>
                    <a:pt x="10" y="106"/>
                  </a:lnTo>
                  <a:lnTo>
                    <a:pt x="10" y="109"/>
                  </a:lnTo>
                  <a:lnTo>
                    <a:pt x="10" y="118"/>
                  </a:lnTo>
                  <a:lnTo>
                    <a:pt x="10" y="118"/>
                  </a:lnTo>
                  <a:lnTo>
                    <a:pt x="12" y="118"/>
                  </a:lnTo>
                  <a:lnTo>
                    <a:pt x="12" y="125"/>
                  </a:lnTo>
                  <a:lnTo>
                    <a:pt x="17" y="125"/>
                  </a:lnTo>
                  <a:lnTo>
                    <a:pt x="17" y="132"/>
                  </a:lnTo>
                  <a:lnTo>
                    <a:pt x="8" y="132"/>
                  </a:lnTo>
                  <a:lnTo>
                    <a:pt x="8" y="144"/>
                  </a:lnTo>
                  <a:lnTo>
                    <a:pt x="5" y="144"/>
                  </a:lnTo>
                  <a:lnTo>
                    <a:pt x="3" y="151"/>
                  </a:lnTo>
                  <a:lnTo>
                    <a:pt x="0" y="151"/>
                  </a:lnTo>
                  <a:lnTo>
                    <a:pt x="0" y="153"/>
                  </a:lnTo>
                  <a:lnTo>
                    <a:pt x="0" y="153"/>
                  </a:lnTo>
                  <a:lnTo>
                    <a:pt x="0" y="156"/>
                  </a:lnTo>
                  <a:lnTo>
                    <a:pt x="0" y="163"/>
                  </a:lnTo>
                  <a:lnTo>
                    <a:pt x="8" y="163"/>
                  </a:lnTo>
                  <a:lnTo>
                    <a:pt x="8" y="175"/>
                  </a:lnTo>
                  <a:lnTo>
                    <a:pt x="8" y="196"/>
                  </a:lnTo>
                  <a:lnTo>
                    <a:pt x="8" y="236"/>
                  </a:lnTo>
                  <a:lnTo>
                    <a:pt x="5" y="239"/>
                  </a:lnTo>
                  <a:lnTo>
                    <a:pt x="5" y="243"/>
                  </a:lnTo>
                  <a:lnTo>
                    <a:pt x="5" y="248"/>
                  </a:lnTo>
                  <a:lnTo>
                    <a:pt x="5" y="267"/>
                  </a:lnTo>
                  <a:lnTo>
                    <a:pt x="24" y="267"/>
                  </a:lnTo>
                  <a:lnTo>
                    <a:pt x="24" y="267"/>
                  </a:lnTo>
                  <a:lnTo>
                    <a:pt x="19" y="277"/>
                  </a:lnTo>
                  <a:lnTo>
                    <a:pt x="19" y="279"/>
                  </a:lnTo>
                  <a:lnTo>
                    <a:pt x="17" y="281"/>
                  </a:lnTo>
                  <a:lnTo>
                    <a:pt x="17" y="291"/>
                  </a:lnTo>
                  <a:lnTo>
                    <a:pt x="17" y="291"/>
                  </a:lnTo>
                  <a:lnTo>
                    <a:pt x="17" y="291"/>
                  </a:lnTo>
                  <a:lnTo>
                    <a:pt x="17" y="293"/>
                  </a:lnTo>
                  <a:lnTo>
                    <a:pt x="10" y="298"/>
                  </a:lnTo>
                  <a:lnTo>
                    <a:pt x="10" y="300"/>
                  </a:lnTo>
                  <a:lnTo>
                    <a:pt x="8" y="303"/>
                  </a:lnTo>
                  <a:lnTo>
                    <a:pt x="5" y="305"/>
                  </a:lnTo>
                  <a:lnTo>
                    <a:pt x="17" y="305"/>
                  </a:lnTo>
                  <a:lnTo>
                    <a:pt x="22" y="300"/>
                  </a:lnTo>
                  <a:lnTo>
                    <a:pt x="26" y="295"/>
                  </a:lnTo>
                  <a:lnTo>
                    <a:pt x="29" y="295"/>
                  </a:lnTo>
                  <a:lnTo>
                    <a:pt x="31" y="295"/>
                  </a:lnTo>
                  <a:lnTo>
                    <a:pt x="38" y="291"/>
                  </a:lnTo>
                  <a:lnTo>
                    <a:pt x="45" y="291"/>
                  </a:lnTo>
                  <a:lnTo>
                    <a:pt x="48" y="291"/>
                  </a:lnTo>
                  <a:lnTo>
                    <a:pt x="50" y="293"/>
                  </a:lnTo>
                  <a:close/>
                </a:path>
              </a:pathLst>
            </a:custGeom>
            <a:solidFill>
              <a:srgbClr val="91E0E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499" name="Freeform 141"/>
            <p:cNvSpPr>
              <a:spLocks/>
            </p:cNvSpPr>
            <p:nvPr/>
          </p:nvSpPr>
          <p:spPr bwMode="auto">
            <a:xfrm>
              <a:off x="1970506" y="3623678"/>
              <a:ext cx="428625" cy="517525"/>
            </a:xfrm>
            <a:custGeom>
              <a:avLst/>
              <a:gdLst>
                <a:gd name="T0" fmla="*/ 187 w 270"/>
                <a:gd name="T1" fmla="*/ 326 h 326"/>
                <a:gd name="T2" fmla="*/ 225 w 270"/>
                <a:gd name="T3" fmla="*/ 317 h 326"/>
                <a:gd name="T4" fmla="*/ 251 w 270"/>
                <a:gd name="T5" fmla="*/ 293 h 326"/>
                <a:gd name="T6" fmla="*/ 249 w 270"/>
                <a:gd name="T7" fmla="*/ 270 h 326"/>
                <a:gd name="T8" fmla="*/ 239 w 270"/>
                <a:gd name="T9" fmla="*/ 270 h 326"/>
                <a:gd name="T10" fmla="*/ 242 w 270"/>
                <a:gd name="T11" fmla="*/ 265 h 326"/>
                <a:gd name="T12" fmla="*/ 242 w 270"/>
                <a:gd name="T13" fmla="*/ 255 h 326"/>
                <a:gd name="T14" fmla="*/ 244 w 270"/>
                <a:gd name="T15" fmla="*/ 246 h 326"/>
                <a:gd name="T16" fmla="*/ 246 w 270"/>
                <a:gd name="T17" fmla="*/ 239 h 326"/>
                <a:gd name="T18" fmla="*/ 242 w 270"/>
                <a:gd name="T19" fmla="*/ 229 h 326"/>
                <a:gd name="T20" fmla="*/ 235 w 270"/>
                <a:gd name="T21" fmla="*/ 227 h 326"/>
                <a:gd name="T22" fmla="*/ 242 w 270"/>
                <a:gd name="T23" fmla="*/ 222 h 326"/>
                <a:gd name="T24" fmla="*/ 244 w 270"/>
                <a:gd name="T25" fmla="*/ 215 h 326"/>
                <a:gd name="T26" fmla="*/ 237 w 270"/>
                <a:gd name="T27" fmla="*/ 201 h 326"/>
                <a:gd name="T28" fmla="*/ 237 w 270"/>
                <a:gd name="T29" fmla="*/ 192 h 326"/>
                <a:gd name="T30" fmla="*/ 237 w 270"/>
                <a:gd name="T31" fmla="*/ 177 h 326"/>
                <a:gd name="T32" fmla="*/ 235 w 270"/>
                <a:gd name="T33" fmla="*/ 170 h 326"/>
                <a:gd name="T34" fmla="*/ 237 w 270"/>
                <a:gd name="T35" fmla="*/ 161 h 326"/>
                <a:gd name="T36" fmla="*/ 244 w 270"/>
                <a:gd name="T37" fmla="*/ 151 h 326"/>
                <a:gd name="T38" fmla="*/ 244 w 270"/>
                <a:gd name="T39" fmla="*/ 142 h 326"/>
                <a:gd name="T40" fmla="*/ 244 w 270"/>
                <a:gd name="T41" fmla="*/ 130 h 326"/>
                <a:gd name="T42" fmla="*/ 249 w 270"/>
                <a:gd name="T43" fmla="*/ 130 h 326"/>
                <a:gd name="T44" fmla="*/ 251 w 270"/>
                <a:gd name="T45" fmla="*/ 130 h 326"/>
                <a:gd name="T46" fmla="*/ 246 w 270"/>
                <a:gd name="T47" fmla="*/ 121 h 326"/>
                <a:gd name="T48" fmla="*/ 242 w 270"/>
                <a:gd name="T49" fmla="*/ 118 h 326"/>
                <a:gd name="T50" fmla="*/ 246 w 270"/>
                <a:gd name="T51" fmla="*/ 111 h 326"/>
                <a:gd name="T52" fmla="*/ 249 w 270"/>
                <a:gd name="T53" fmla="*/ 95 h 326"/>
                <a:gd name="T54" fmla="*/ 251 w 270"/>
                <a:gd name="T55" fmla="*/ 73 h 326"/>
                <a:gd name="T56" fmla="*/ 256 w 270"/>
                <a:gd name="T57" fmla="*/ 59 h 326"/>
                <a:gd name="T58" fmla="*/ 256 w 270"/>
                <a:gd name="T59" fmla="*/ 50 h 326"/>
                <a:gd name="T60" fmla="*/ 265 w 270"/>
                <a:gd name="T61" fmla="*/ 40 h 326"/>
                <a:gd name="T62" fmla="*/ 270 w 270"/>
                <a:gd name="T63" fmla="*/ 31 h 326"/>
                <a:gd name="T64" fmla="*/ 265 w 270"/>
                <a:gd name="T65" fmla="*/ 21 h 326"/>
                <a:gd name="T66" fmla="*/ 227 w 270"/>
                <a:gd name="T67" fmla="*/ 9 h 326"/>
                <a:gd name="T68" fmla="*/ 209 w 270"/>
                <a:gd name="T69" fmla="*/ 9 h 326"/>
                <a:gd name="T70" fmla="*/ 182 w 270"/>
                <a:gd name="T71" fmla="*/ 9 h 326"/>
                <a:gd name="T72" fmla="*/ 154 w 270"/>
                <a:gd name="T73" fmla="*/ 7 h 326"/>
                <a:gd name="T74" fmla="*/ 142 w 270"/>
                <a:gd name="T75" fmla="*/ 5 h 326"/>
                <a:gd name="T76" fmla="*/ 123 w 270"/>
                <a:gd name="T77" fmla="*/ 0 h 326"/>
                <a:gd name="T78" fmla="*/ 93 w 270"/>
                <a:gd name="T79" fmla="*/ 7 h 326"/>
                <a:gd name="T80" fmla="*/ 55 w 270"/>
                <a:gd name="T81" fmla="*/ 7 h 326"/>
                <a:gd name="T82" fmla="*/ 12 w 270"/>
                <a:gd name="T83" fmla="*/ 33 h 326"/>
                <a:gd name="T84" fmla="*/ 5 w 270"/>
                <a:gd name="T85" fmla="*/ 54 h 326"/>
                <a:gd name="T86" fmla="*/ 3 w 270"/>
                <a:gd name="T87" fmla="*/ 125 h 326"/>
                <a:gd name="T88" fmla="*/ 3 w 270"/>
                <a:gd name="T89" fmla="*/ 211 h 326"/>
                <a:gd name="T90" fmla="*/ 3 w 270"/>
                <a:gd name="T91" fmla="*/ 218 h 326"/>
                <a:gd name="T92" fmla="*/ 3 w 270"/>
                <a:gd name="T93" fmla="*/ 298 h 326"/>
                <a:gd name="T94" fmla="*/ 12 w 270"/>
                <a:gd name="T95" fmla="*/ 305 h 326"/>
                <a:gd name="T96" fmla="*/ 29 w 270"/>
                <a:gd name="T97" fmla="*/ 305 h 326"/>
                <a:gd name="T98" fmla="*/ 36 w 270"/>
                <a:gd name="T99" fmla="*/ 305 h 326"/>
                <a:gd name="T100" fmla="*/ 69 w 270"/>
                <a:gd name="T101" fmla="*/ 305 h 326"/>
                <a:gd name="T102" fmla="*/ 90 w 270"/>
                <a:gd name="T103" fmla="*/ 315 h 326"/>
                <a:gd name="T104" fmla="*/ 142 w 270"/>
                <a:gd name="T105" fmla="*/ 326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70" h="326">
                  <a:moveTo>
                    <a:pt x="142" y="326"/>
                  </a:moveTo>
                  <a:lnTo>
                    <a:pt x="156" y="326"/>
                  </a:lnTo>
                  <a:lnTo>
                    <a:pt x="173" y="326"/>
                  </a:lnTo>
                  <a:lnTo>
                    <a:pt x="187" y="326"/>
                  </a:lnTo>
                  <a:lnTo>
                    <a:pt x="206" y="326"/>
                  </a:lnTo>
                  <a:lnTo>
                    <a:pt x="209" y="326"/>
                  </a:lnTo>
                  <a:lnTo>
                    <a:pt x="225" y="317"/>
                  </a:lnTo>
                  <a:lnTo>
                    <a:pt x="225" y="317"/>
                  </a:lnTo>
                  <a:lnTo>
                    <a:pt x="254" y="300"/>
                  </a:lnTo>
                  <a:lnTo>
                    <a:pt x="254" y="296"/>
                  </a:lnTo>
                  <a:lnTo>
                    <a:pt x="254" y="296"/>
                  </a:lnTo>
                  <a:lnTo>
                    <a:pt x="251" y="293"/>
                  </a:lnTo>
                  <a:lnTo>
                    <a:pt x="254" y="282"/>
                  </a:lnTo>
                  <a:lnTo>
                    <a:pt x="254" y="279"/>
                  </a:lnTo>
                  <a:lnTo>
                    <a:pt x="251" y="270"/>
                  </a:lnTo>
                  <a:lnTo>
                    <a:pt x="249" y="270"/>
                  </a:lnTo>
                  <a:lnTo>
                    <a:pt x="246" y="267"/>
                  </a:lnTo>
                  <a:lnTo>
                    <a:pt x="242" y="270"/>
                  </a:lnTo>
                  <a:lnTo>
                    <a:pt x="242" y="270"/>
                  </a:lnTo>
                  <a:lnTo>
                    <a:pt x="239" y="270"/>
                  </a:lnTo>
                  <a:lnTo>
                    <a:pt x="239" y="267"/>
                  </a:lnTo>
                  <a:lnTo>
                    <a:pt x="239" y="267"/>
                  </a:lnTo>
                  <a:lnTo>
                    <a:pt x="242" y="267"/>
                  </a:lnTo>
                  <a:lnTo>
                    <a:pt x="242" y="265"/>
                  </a:lnTo>
                  <a:lnTo>
                    <a:pt x="242" y="260"/>
                  </a:lnTo>
                  <a:lnTo>
                    <a:pt x="239" y="260"/>
                  </a:lnTo>
                  <a:lnTo>
                    <a:pt x="239" y="258"/>
                  </a:lnTo>
                  <a:lnTo>
                    <a:pt x="242" y="255"/>
                  </a:lnTo>
                  <a:lnTo>
                    <a:pt x="244" y="253"/>
                  </a:lnTo>
                  <a:lnTo>
                    <a:pt x="244" y="253"/>
                  </a:lnTo>
                  <a:lnTo>
                    <a:pt x="244" y="248"/>
                  </a:lnTo>
                  <a:lnTo>
                    <a:pt x="244" y="246"/>
                  </a:lnTo>
                  <a:lnTo>
                    <a:pt x="244" y="244"/>
                  </a:lnTo>
                  <a:lnTo>
                    <a:pt x="246" y="241"/>
                  </a:lnTo>
                  <a:lnTo>
                    <a:pt x="246" y="241"/>
                  </a:lnTo>
                  <a:lnTo>
                    <a:pt x="246" y="239"/>
                  </a:lnTo>
                  <a:lnTo>
                    <a:pt x="246" y="237"/>
                  </a:lnTo>
                  <a:lnTo>
                    <a:pt x="244" y="232"/>
                  </a:lnTo>
                  <a:lnTo>
                    <a:pt x="242" y="229"/>
                  </a:lnTo>
                  <a:lnTo>
                    <a:pt x="242" y="229"/>
                  </a:lnTo>
                  <a:lnTo>
                    <a:pt x="239" y="229"/>
                  </a:lnTo>
                  <a:lnTo>
                    <a:pt x="237" y="229"/>
                  </a:lnTo>
                  <a:lnTo>
                    <a:pt x="237" y="229"/>
                  </a:lnTo>
                  <a:lnTo>
                    <a:pt x="235" y="227"/>
                  </a:lnTo>
                  <a:lnTo>
                    <a:pt x="237" y="222"/>
                  </a:lnTo>
                  <a:lnTo>
                    <a:pt x="237" y="222"/>
                  </a:lnTo>
                  <a:lnTo>
                    <a:pt x="239" y="222"/>
                  </a:lnTo>
                  <a:lnTo>
                    <a:pt x="242" y="222"/>
                  </a:lnTo>
                  <a:lnTo>
                    <a:pt x="242" y="220"/>
                  </a:lnTo>
                  <a:lnTo>
                    <a:pt x="244" y="220"/>
                  </a:lnTo>
                  <a:lnTo>
                    <a:pt x="244" y="218"/>
                  </a:lnTo>
                  <a:lnTo>
                    <a:pt x="244" y="215"/>
                  </a:lnTo>
                  <a:lnTo>
                    <a:pt x="242" y="213"/>
                  </a:lnTo>
                  <a:lnTo>
                    <a:pt x="239" y="211"/>
                  </a:lnTo>
                  <a:lnTo>
                    <a:pt x="239" y="208"/>
                  </a:lnTo>
                  <a:lnTo>
                    <a:pt x="237" y="201"/>
                  </a:lnTo>
                  <a:lnTo>
                    <a:pt x="239" y="199"/>
                  </a:lnTo>
                  <a:lnTo>
                    <a:pt x="242" y="196"/>
                  </a:lnTo>
                  <a:lnTo>
                    <a:pt x="239" y="194"/>
                  </a:lnTo>
                  <a:lnTo>
                    <a:pt x="237" y="192"/>
                  </a:lnTo>
                  <a:lnTo>
                    <a:pt x="232" y="187"/>
                  </a:lnTo>
                  <a:lnTo>
                    <a:pt x="232" y="185"/>
                  </a:lnTo>
                  <a:lnTo>
                    <a:pt x="237" y="180"/>
                  </a:lnTo>
                  <a:lnTo>
                    <a:pt x="237" y="177"/>
                  </a:lnTo>
                  <a:lnTo>
                    <a:pt x="235" y="175"/>
                  </a:lnTo>
                  <a:lnTo>
                    <a:pt x="237" y="173"/>
                  </a:lnTo>
                  <a:lnTo>
                    <a:pt x="237" y="173"/>
                  </a:lnTo>
                  <a:lnTo>
                    <a:pt x="235" y="170"/>
                  </a:lnTo>
                  <a:lnTo>
                    <a:pt x="235" y="166"/>
                  </a:lnTo>
                  <a:lnTo>
                    <a:pt x="235" y="161"/>
                  </a:lnTo>
                  <a:lnTo>
                    <a:pt x="237" y="161"/>
                  </a:lnTo>
                  <a:lnTo>
                    <a:pt x="237" y="161"/>
                  </a:lnTo>
                  <a:lnTo>
                    <a:pt x="239" y="161"/>
                  </a:lnTo>
                  <a:lnTo>
                    <a:pt x="239" y="161"/>
                  </a:lnTo>
                  <a:lnTo>
                    <a:pt x="239" y="161"/>
                  </a:lnTo>
                  <a:lnTo>
                    <a:pt x="244" y="151"/>
                  </a:lnTo>
                  <a:lnTo>
                    <a:pt x="244" y="149"/>
                  </a:lnTo>
                  <a:lnTo>
                    <a:pt x="244" y="149"/>
                  </a:lnTo>
                  <a:lnTo>
                    <a:pt x="244" y="144"/>
                  </a:lnTo>
                  <a:lnTo>
                    <a:pt x="244" y="142"/>
                  </a:lnTo>
                  <a:lnTo>
                    <a:pt x="244" y="140"/>
                  </a:lnTo>
                  <a:lnTo>
                    <a:pt x="242" y="137"/>
                  </a:lnTo>
                  <a:lnTo>
                    <a:pt x="244" y="130"/>
                  </a:lnTo>
                  <a:lnTo>
                    <a:pt x="244" y="130"/>
                  </a:lnTo>
                  <a:lnTo>
                    <a:pt x="246" y="128"/>
                  </a:lnTo>
                  <a:lnTo>
                    <a:pt x="249" y="128"/>
                  </a:lnTo>
                  <a:lnTo>
                    <a:pt x="249" y="130"/>
                  </a:lnTo>
                  <a:lnTo>
                    <a:pt x="249" y="130"/>
                  </a:lnTo>
                  <a:lnTo>
                    <a:pt x="249" y="130"/>
                  </a:lnTo>
                  <a:lnTo>
                    <a:pt x="249" y="130"/>
                  </a:lnTo>
                  <a:lnTo>
                    <a:pt x="251" y="130"/>
                  </a:lnTo>
                  <a:lnTo>
                    <a:pt x="251" y="130"/>
                  </a:lnTo>
                  <a:lnTo>
                    <a:pt x="254" y="125"/>
                  </a:lnTo>
                  <a:lnTo>
                    <a:pt x="254" y="125"/>
                  </a:lnTo>
                  <a:lnTo>
                    <a:pt x="249" y="121"/>
                  </a:lnTo>
                  <a:lnTo>
                    <a:pt x="246" y="121"/>
                  </a:lnTo>
                  <a:lnTo>
                    <a:pt x="246" y="118"/>
                  </a:lnTo>
                  <a:lnTo>
                    <a:pt x="246" y="118"/>
                  </a:lnTo>
                  <a:lnTo>
                    <a:pt x="244" y="118"/>
                  </a:lnTo>
                  <a:lnTo>
                    <a:pt x="242" y="118"/>
                  </a:lnTo>
                  <a:lnTo>
                    <a:pt x="242" y="118"/>
                  </a:lnTo>
                  <a:lnTo>
                    <a:pt x="242" y="114"/>
                  </a:lnTo>
                  <a:lnTo>
                    <a:pt x="242" y="114"/>
                  </a:lnTo>
                  <a:lnTo>
                    <a:pt x="246" y="111"/>
                  </a:lnTo>
                  <a:lnTo>
                    <a:pt x="249" y="109"/>
                  </a:lnTo>
                  <a:lnTo>
                    <a:pt x="249" y="106"/>
                  </a:lnTo>
                  <a:lnTo>
                    <a:pt x="246" y="102"/>
                  </a:lnTo>
                  <a:lnTo>
                    <a:pt x="249" y="95"/>
                  </a:lnTo>
                  <a:lnTo>
                    <a:pt x="251" y="90"/>
                  </a:lnTo>
                  <a:lnTo>
                    <a:pt x="254" y="85"/>
                  </a:lnTo>
                  <a:lnTo>
                    <a:pt x="249" y="80"/>
                  </a:lnTo>
                  <a:lnTo>
                    <a:pt x="251" y="73"/>
                  </a:lnTo>
                  <a:lnTo>
                    <a:pt x="251" y="73"/>
                  </a:lnTo>
                  <a:lnTo>
                    <a:pt x="254" y="71"/>
                  </a:lnTo>
                  <a:lnTo>
                    <a:pt x="256" y="66"/>
                  </a:lnTo>
                  <a:lnTo>
                    <a:pt x="256" y="59"/>
                  </a:lnTo>
                  <a:lnTo>
                    <a:pt x="258" y="54"/>
                  </a:lnTo>
                  <a:lnTo>
                    <a:pt x="258" y="52"/>
                  </a:lnTo>
                  <a:lnTo>
                    <a:pt x="256" y="50"/>
                  </a:lnTo>
                  <a:lnTo>
                    <a:pt x="256" y="50"/>
                  </a:lnTo>
                  <a:lnTo>
                    <a:pt x="261" y="47"/>
                  </a:lnTo>
                  <a:lnTo>
                    <a:pt x="261" y="45"/>
                  </a:lnTo>
                  <a:lnTo>
                    <a:pt x="265" y="43"/>
                  </a:lnTo>
                  <a:lnTo>
                    <a:pt x="265" y="40"/>
                  </a:lnTo>
                  <a:lnTo>
                    <a:pt x="265" y="38"/>
                  </a:lnTo>
                  <a:lnTo>
                    <a:pt x="268" y="33"/>
                  </a:lnTo>
                  <a:lnTo>
                    <a:pt x="268" y="31"/>
                  </a:lnTo>
                  <a:lnTo>
                    <a:pt x="270" y="31"/>
                  </a:lnTo>
                  <a:lnTo>
                    <a:pt x="268" y="28"/>
                  </a:lnTo>
                  <a:lnTo>
                    <a:pt x="265" y="26"/>
                  </a:lnTo>
                  <a:lnTo>
                    <a:pt x="265" y="21"/>
                  </a:lnTo>
                  <a:lnTo>
                    <a:pt x="265" y="21"/>
                  </a:lnTo>
                  <a:lnTo>
                    <a:pt x="263" y="17"/>
                  </a:lnTo>
                  <a:lnTo>
                    <a:pt x="261" y="12"/>
                  </a:lnTo>
                  <a:lnTo>
                    <a:pt x="261" y="12"/>
                  </a:lnTo>
                  <a:lnTo>
                    <a:pt x="227" y="9"/>
                  </a:lnTo>
                  <a:lnTo>
                    <a:pt x="225" y="9"/>
                  </a:lnTo>
                  <a:lnTo>
                    <a:pt x="216" y="9"/>
                  </a:lnTo>
                  <a:lnTo>
                    <a:pt x="213" y="9"/>
                  </a:lnTo>
                  <a:lnTo>
                    <a:pt x="209" y="9"/>
                  </a:lnTo>
                  <a:lnTo>
                    <a:pt x="206" y="9"/>
                  </a:lnTo>
                  <a:lnTo>
                    <a:pt x="194" y="9"/>
                  </a:lnTo>
                  <a:lnTo>
                    <a:pt x="190" y="9"/>
                  </a:lnTo>
                  <a:lnTo>
                    <a:pt x="182" y="9"/>
                  </a:lnTo>
                  <a:lnTo>
                    <a:pt x="178" y="9"/>
                  </a:lnTo>
                  <a:lnTo>
                    <a:pt x="175" y="9"/>
                  </a:lnTo>
                  <a:lnTo>
                    <a:pt x="168" y="9"/>
                  </a:lnTo>
                  <a:lnTo>
                    <a:pt x="154" y="7"/>
                  </a:lnTo>
                  <a:lnTo>
                    <a:pt x="156" y="2"/>
                  </a:lnTo>
                  <a:lnTo>
                    <a:pt x="145" y="2"/>
                  </a:lnTo>
                  <a:lnTo>
                    <a:pt x="142" y="2"/>
                  </a:lnTo>
                  <a:lnTo>
                    <a:pt x="142" y="5"/>
                  </a:lnTo>
                  <a:lnTo>
                    <a:pt x="140" y="5"/>
                  </a:lnTo>
                  <a:lnTo>
                    <a:pt x="140" y="7"/>
                  </a:lnTo>
                  <a:lnTo>
                    <a:pt x="123" y="7"/>
                  </a:lnTo>
                  <a:lnTo>
                    <a:pt x="123" y="0"/>
                  </a:lnTo>
                  <a:lnTo>
                    <a:pt x="111" y="0"/>
                  </a:lnTo>
                  <a:lnTo>
                    <a:pt x="111" y="7"/>
                  </a:lnTo>
                  <a:lnTo>
                    <a:pt x="95" y="7"/>
                  </a:lnTo>
                  <a:lnTo>
                    <a:pt x="93" y="7"/>
                  </a:lnTo>
                  <a:lnTo>
                    <a:pt x="88" y="7"/>
                  </a:lnTo>
                  <a:lnTo>
                    <a:pt x="83" y="7"/>
                  </a:lnTo>
                  <a:lnTo>
                    <a:pt x="64" y="7"/>
                  </a:lnTo>
                  <a:lnTo>
                    <a:pt x="55" y="7"/>
                  </a:lnTo>
                  <a:lnTo>
                    <a:pt x="33" y="5"/>
                  </a:lnTo>
                  <a:lnTo>
                    <a:pt x="26" y="5"/>
                  </a:lnTo>
                  <a:lnTo>
                    <a:pt x="14" y="5"/>
                  </a:lnTo>
                  <a:lnTo>
                    <a:pt x="12" y="33"/>
                  </a:lnTo>
                  <a:lnTo>
                    <a:pt x="5" y="33"/>
                  </a:lnTo>
                  <a:lnTo>
                    <a:pt x="5" y="35"/>
                  </a:lnTo>
                  <a:lnTo>
                    <a:pt x="5" y="40"/>
                  </a:lnTo>
                  <a:lnTo>
                    <a:pt x="5" y="54"/>
                  </a:lnTo>
                  <a:lnTo>
                    <a:pt x="5" y="59"/>
                  </a:lnTo>
                  <a:lnTo>
                    <a:pt x="5" y="104"/>
                  </a:lnTo>
                  <a:lnTo>
                    <a:pt x="5" y="111"/>
                  </a:lnTo>
                  <a:lnTo>
                    <a:pt x="3" y="125"/>
                  </a:lnTo>
                  <a:lnTo>
                    <a:pt x="3" y="161"/>
                  </a:lnTo>
                  <a:lnTo>
                    <a:pt x="3" y="163"/>
                  </a:lnTo>
                  <a:lnTo>
                    <a:pt x="3" y="196"/>
                  </a:lnTo>
                  <a:lnTo>
                    <a:pt x="3" y="211"/>
                  </a:lnTo>
                  <a:lnTo>
                    <a:pt x="3" y="211"/>
                  </a:lnTo>
                  <a:lnTo>
                    <a:pt x="3" y="215"/>
                  </a:lnTo>
                  <a:lnTo>
                    <a:pt x="3" y="218"/>
                  </a:lnTo>
                  <a:lnTo>
                    <a:pt x="3" y="218"/>
                  </a:lnTo>
                  <a:lnTo>
                    <a:pt x="0" y="220"/>
                  </a:lnTo>
                  <a:lnTo>
                    <a:pt x="0" y="227"/>
                  </a:lnTo>
                  <a:lnTo>
                    <a:pt x="3" y="227"/>
                  </a:lnTo>
                  <a:lnTo>
                    <a:pt x="3" y="298"/>
                  </a:lnTo>
                  <a:lnTo>
                    <a:pt x="3" y="300"/>
                  </a:lnTo>
                  <a:lnTo>
                    <a:pt x="3" y="300"/>
                  </a:lnTo>
                  <a:lnTo>
                    <a:pt x="12" y="300"/>
                  </a:lnTo>
                  <a:lnTo>
                    <a:pt x="12" y="305"/>
                  </a:lnTo>
                  <a:lnTo>
                    <a:pt x="17" y="305"/>
                  </a:lnTo>
                  <a:lnTo>
                    <a:pt x="21" y="305"/>
                  </a:lnTo>
                  <a:lnTo>
                    <a:pt x="24" y="305"/>
                  </a:lnTo>
                  <a:lnTo>
                    <a:pt x="29" y="305"/>
                  </a:lnTo>
                  <a:lnTo>
                    <a:pt x="29" y="305"/>
                  </a:lnTo>
                  <a:lnTo>
                    <a:pt x="31" y="305"/>
                  </a:lnTo>
                  <a:lnTo>
                    <a:pt x="36" y="305"/>
                  </a:lnTo>
                  <a:lnTo>
                    <a:pt x="36" y="305"/>
                  </a:lnTo>
                  <a:lnTo>
                    <a:pt x="40" y="305"/>
                  </a:lnTo>
                  <a:lnTo>
                    <a:pt x="69" y="305"/>
                  </a:lnTo>
                  <a:lnTo>
                    <a:pt x="69" y="305"/>
                  </a:lnTo>
                  <a:lnTo>
                    <a:pt x="69" y="305"/>
                  </a:lnTo>
                  <a:lnTo>
                    <a:pt x="81" y="305"/>
                  </a:lnTo>
                  <a:lnTo>
                    <a:pt x="81" y="310"/>
                  </a:lnTo>
                  <a:lnTo>
                    <a:pt x="85" y="312"/>
                  </a:lnTo>
                  <a:lnTo>
                    <a:pt x="90" y="315"/>
                  </a:lnTo>
                  <a:lnTo>
                    <a:pt x="90" y="315"/>
                  </a:lnTo>
                  <a:lnTo>
                    <a:pt x="116" y="326"/>
                  </a:lnTo>
                  <a:lnTo>
                    <a:pt x="133" y="326"/>
                  </a:lnTo>
                  <a:lnTo>
                    <a:pt x="142" y="326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0" name="Freeform 142"/>
            <p:cNvSpPr>
              <a:spLocks/>
            </p:cNvSpPr>
            <p:nvPr/>
          </p:nvSpPr>
          <p:spPr bwMode="auto">
            <a:xfrm>
              <a:off x="1831851" y="3237741"/>
              <a:ext cx="577850" cy="428625"/>
            </a:xfrm>
            <a:custGeom>
              <a:avLst/>
              <a:gdLst>
                <a:gd name="T0" fmla="*/ 154 w 364"/>
                <a:gd name="T1" fmla="*/ 244 h 270"/>
                <a:gd name="T2" fmla="*/ 192 w 364"/>
                <a:gd name="T3" fmla="*/ 244 h 270"/>
                <a:gd name="T4" fmla="*/ 222 w 364"/>
                <a:gd name="T5" fmla="*/ 237 h 270"/>
                <a:gd name="T6" fmla="*/ 241 w 364"/>
                <a:gd name="T7" fmla="*/ 242 h 270"/>
                <a:gd name="T8" fmla="*/ 253 w 364"/>
                <a:gd name="T9" fmla="*/ 244 h 270"/>
                <a:gd name="T10" fmla="*/ 281 w 364"/>
                <a:gd name="T11" fmla="*/ 246 h 270"/>
                <a:gd name="T12" fmla="*/ 308 w 364"/>
                <a:gd name="T13" fmla="*/ 246 h 270"/>
                <a:gd name="T14" fmla="*/ 326 w 364"/>
                <a:gd name="T15" fmla="*/ 246 h 270"/>
                <a:gd name="T16" fmla="*/ 357 w 364"/>
                <a:gd name="T17" fmla="*/ 242 h 270"/>
                <a:gd name="T18" fmla="*/ 362 w 364"/>
                <a:gd name="T19" fmla="*/ 237 h 270"/>
                <a:gd name="T20" fmla="*/ 357 w 364"/>
                <a:gd name="T21" fmla="*/ 235 h 270"/>
                <a:gd name="T22" fmla="*/ 360 w 364"/>
                <a:gd name="T23" fmla="*/ 223 h 270"/>
                <a:gd name="T24" fmla="*/ 364 w 364"/>
                <a:gd name="T25" fmla="*/ 223 h 270"/>
                <a:gd name="T26" fmla="*/ 362 w 364"/>
                <a:gd name="T27" fmla="*/ 211 h 270"/>
                <a:gd name="T28" fmla="*/ 357 w 364"/>
                <a:gd name="T29" fmla="*/ 201 h 270"/>
                <a:gd name="T30" fmla="*/ 357 w 364"/>
                <a:gd name="T31" fmla="*/ 197 h 270"/>
                <a:gd name="T32" fmla="*/ 353 w 364"/>
                <a:gd name="T33" fmla="*/ 197 h 270"/>
                <a:gd name="T34" fmla="*/ 350 w 364"/>
                <a:gd name="T35" fmla="*/ 185 h 270"/>
                <a:gd name="T36" fmla="*/ 350 w 364"/>
                <a:gd name="T37" fmla="*/ 175 h 270"/>
                <a:gd name="T38" fmla="*/ 348 w 364"/>
                <a:gd name="T39" fmla="*/ 168 h 270"/>
                <a:gd name="T40" fmla="*/ 343 w 364"/>
                <a:gd name="T41" fmla="*/ 159 h 270"/>
                <a:gd name="T42" fmla="*/ 338 w 364"/>
                <a:gd name="T43" fmla="*/ 154 h 270"/>
                <a:gd name="T44" fmla="*/ 338 w 364"/>
                <a:gd name="T45" fmla="*/ 152 h 270"/>
                <a:gd name="T46" fmla="*/ 331 w 364"/>
                <a:gd name="T47" fmla="*/ 149 h 270"/>
                <a:gd name="T48" fmla="*/ 317 w 364"/>
                <a:gd name="T49" fmla="*/ 142 h 270"/>
                <a:gd name="T50" fmla="*/ 310 w 364"/>
                <a:gd name="T51" fmla="*/ 133 h 270"/>
                <a:gd name="T52" fmla="*/ 305 w 364"/>
                <a:gd name="T53" fmla="*/ 133 h 270"/>
                <a:gd name="T54" fmla="*/ 298 w 364"/>
                <a:gd name="T55" fmla="*/ 116 h 270"/>
                <a:gd name="T56" fmla="*/ 286 w 364"/>
                <a:gd name="T57" fmla="*/ 102 h 270"/>
                <a:gd name="T58" fmla="*/ 284 w 364"/>
                <a:gd name="T59" fmla="*/ 95 h 270"/>
                <a:gd name="T60" fmla="*/ 279 w 364"/>
                <a:gd name="T61" fmla="*/ 76 h 270"/>
                <a:gd name="T62" fmla="*/ 274 w 364"/>
                <a:gd name="T63" fmla="*/ 62 h 270"/>
                <a:gd name="T64" fmla="*/ 274 w 364"/>
                <a:gd name="T65" fmla="*/ 48 h 270"/>
                <a:gd name="T66" fmla="*/ 277 w 364"/>
                <a:gd name="T67" fmla="*/ 38 h 270"/>
                <a:gd name="T68" fmla="*/ 277 w 364"/>
                <a:gd name="T69" fmla="*/ 29 h 270"/>
                <a:gd name="T70" fmla="*/ 286 w 364"/>
                <a:gd name="T71" fmla="*/ 17 h 270"/>
                <a:gd name="T72" fmla="*/ 279 w 364"/>
                <a:gd name="T73" fmla="*/ 10 h 270"/>
                <a:gd name="T74" fmla="*/ 255 w 364"/>
                <a:gd name="T75" fmla="*/ 3 h 270"/>
                <a:gd name="T76" fmla="*/ 244 w 364"/>
                <a:gd name="T77" fmla="*/ 3 h 270"/>
                <a:gd name="T78" fmla="*/ 128 w 364"/>
                <a:gd name="T79" fmla="*/ 0 h 270"/>
                <a:gd name="T80" fmla="*/ 116 w 364"/>
                <a:gd name="T81" fmla="*/ 7 h 270"/>
                <a:gd name="T82" fmla="*/ 106 w 364"/>
                <a:gd name="T83" fmla="*/ 17 h 270"/>
                <a:gd name="T84" fmla="*/ 87 w 364"/>
                <a:gd name="T85" fmla="*/ 26 h 270"/>
                <a:gd name="T86" fmla="*/ 75 w 364"/>
                <a:gd name="T87" fmla="*/ 36 h 270"/>
                <a:gd name="T88" fmla="*/ 68 w 364"/>
                <a:gd name="T89" fmla="*/ 45 h 270"/>
                <a:gd name="T90" fmla="*/ 66 w 364"/>
                <a:gd name="T91" fmla="*/ 55 h 270"/>
                <a:gd name="T92" fmla="*/ 57 w 364"/>
                <a:gd name="T93" fmla="*/ 62 h 270"/>
                <a:gd name="T94" fmla="*/ 42 w 364"/>
                <a:gd name="T95" fmla="*/ 57 h 270"/>
                <a:gd name="T96" fmla="*/ 30 w 364"/>
                <a:gd name="T97" fmla="*/ 48 h 270"/>
                <a:gd name="T98" fmla="*/ 21 w 364"/>
                <a:gd name="T99" fmla="*/ 45 h 270"/>
                <a:gd name="T100" fmla="*/ 21 w 364"/>
                <a:gd name="T101" fmla="*/ 57 h 270"/>
                <a:gd name="T102" fmla="*/ 12 w 364"/>
                <a:gd name="T103" fmla="*/ 64 h 270"/>
                <a:gd name="T104" fmla="*/ 7 w 364"/>
                <a:gd name="T105" fmla="*/ 95 h 270"/>
                <a:gd name="T106" fmla="*/ 26 w 364"/>
                <a:gd name="T107" fmla="*/ 152 h 270"/>
                <a:gd name="T108" fmla="*/ 40 w 364"/>
                <a:gd name="T109" fmla="*/ 192 h 270"/>
                <a:gd name="T110" fmla="*/ 45 w 364"/>
                <a:gd name="T111" fmla="*/ 218 h 270"/>
                <a:gd name="T112" fmla="*/ 52 w 364"/>
                <a:gd name="T113" fmla="*/ 239 h 270"/>
                <a:gd name="T114" fmla="*/ 104 w 364"/>
                <a:gd name="T115" fmla="*/ 242 h 270"/>
                <a:gd name="T116" fmla="*/ 99 w 364"/>
                <a:gd name="T117" fmla="*/ 258 h 270"/>
                <a:gd name="T118" fmla="*/ 104 w 364"/>
                <a:gd name="T119" fmla="*/ 263 h 270"/>
                <a:gd name="T120" fmla="*/ 113 w 364"/>
                <a:gd name="T121" fmla="*/ 242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64" h="270">
                  <a:moveTo>
                    <a:pt x="113" y="242"/>
                  </a:moveTo>
                  <a:lnTo>
                    <a:pt x="125" y="242"/>
                  </a:lnTo>
                  <a:lnTo>
                    <a:pt x="132" y="242"/>
                  </a:lnTo>
                  <a:lnTo>
                    <a:pt x="154" y="244"/>
                  </a:lnTo>
                  <a:lnTo>
                    <a:pt x="163" y="244"/>
                  </a:lnTo>
                  <a:lnTo>
                    <a:pt x="182" y="244"/>
                  </a:lnTo>
                  <a:lnTo>
                    <a:pt x="187" y="244"/>
                  </a:lnTo>
                  <a:lnTo>
                    <a:pt x="192" y="244"/>
                  </a:lnTo>
                  <a:lnTo>
                    <a:pt x="194" y="244"/>
                  </a:lnTo>
                  <a:lnTo>
                    <a:pt x="210" y="244"/>
                  </a:lnTo>
                  <a:lnTo>
                    <a:pt x="210" y="237"/>
                  </a:lnTo>
                  <a:lnTo>
                    <a:pt x="222" y="237"/>
                  </a:lnTo>
                  <a:lnTo>
                    <a:pt x="222" y="244"/>
                  </a:lnTo>
                  <a:lnTo>
                    <a:pt x="239" y="244"/>
                  </a:lnTo>
                  <a:lnTo>
                    <a:pt x="239" y="242"/>
                  </a:lnTo>
                  <a:lnTo>
                    <a:pt x="241" y="242"/>
                  </a:lnTo>
                  <a:lnTo>
                    <a:pt x="241" y="239"/>
                  </a:lnTo>
                  <a:lnTo>
                    <a:pt x="244" y="239"/>
                  </a:lnTo>
                  <a:lnTo>
                    <a:pt x="255" y="239"/>
                  </a:lnTo>
                  <a:lnTo>
                    <a:pt x="253" y="244"/>
                  </a:lnTo>
                  <a:lnTo>
                    <a:pt x="267" y="246"/>
                  </a:lnTo>
                  <a:lnTo>
                    <a:pt x="274" y="246"/>
                  </a:lnTo>
                  <a:lnTo>
                    <a:pt x="277" y="246"/>
                  </a:lnTo>
                  <a:lnTo>
                    <a:pt x="281" y="246"/>
                  </a:lnTo>
                  <a:lnTo>
                    <a:pt x="289" y="246"/>
                  </a:lnTo>
                  <a:lnTo>
                    <a:pt x="293" y="246"/>
                  </a:lnTo>
                  <a:lnTo>
                    <a:pt x="305" y="246"/>
                  </a:lnTo>
                  <a:lnTo>
                    <a:pt x="308" y="246"/>
                  </a:lnTo>
                  <a:lnTo>
                    <a:pt x="312" y="246"/>
                  </a:lnTo>
                  <a:lnTo>
                    <a:pt x="315" y="246"/>
                  </a:lnTo>
                  <a:lnTo>
                    <a:pt x="324" y="246"/>
                  </a:lnTo>
                  <a:lnTo>
                    <a:pt x="326" y="246"/>
                  </a:lnTo>
                  <a:lnTo>
                    <a:pt x="360" y="249"/>
                  </a:lnTo>
                  <a:lnTo>
                    <a:pt x="357" y="244"/>
                  </a:lnTo>
                  <a:lnTo>
                    <a:pt x="357" y="242"/>
                  </a:lnTo>
                  <a:lnTo>
                    <a:pt x="357" y="242"/>
                  </a:lnTo>
                  <a:lnTo>
                    <a:pt x="357" y="242"/>
                  </a:lnTo>
                  <a:lnTo>
                    <a:pt x="360" y="239"/>
                  </a:lnTo>
                  <a:lnTo>
                    <a:pt x="362" y="239"/>
                  </a:lnTo>
                  <a:lnTo>
                    <a:pt x="362" y="237"/>
                  </a:lnTo>
                  <a:lnTo>
                    <a:pt x="360" y="232"/>
                  </a:lnTo>
                  <a:lnTo>
                    <a:pt x="357" y="232"/>
                  </a:lnTo>
                  <a:lnTo>
                    <a:pt x="357" y="235"/>
                  </a:lnTo>
                  <a:lnTo>
                    <a:pt x="357" y="235"/>
                  </a:lnTo>
                  <a:lnTo>
                    <a:pt x="355" y="232"/>
                  </a:lnTo>
                  <a:lnTo>
                    <a:pt x="355" y="228"/>
                  </a:lnTo>
                  <a:lnTo>
                    <a:pt x="357" y="225"/>
                  </a:lnTo>
                  <a:lnTo>
                    <a:pt x="360" y="223"/>
                  </a:lnTo>
                  <a:lnTo>
                    <a:pt x="362" y="223"/>
                  </a:lnTo>
                  <a:lnTo>
                    <a:pt x="362" y="223"/>
                  </a:lnTo>
                  <a:lnTo>
                    <a:pt x="362" y="223"/>
                  </a:lnTo>
                  <a:lnTo>
                    <a:pt x="364" y="223"/>
                  </a:lnTo>
                  <a:lnTo>
                    <a:pt x="364" y="218"/>
                  </a:lnTo>
                  <a:lnTo>
                    <a:pt x="364" y="218"/>
                  </a:lnTo>
                  <a:lnTo>
                    <a:pt x="362" y="216"/>
                  </a:lnTo>
                  <a:lnTo>
                    <a:pt x="362" y="211"/>
                  </a:lnTo>
                  <a:lnTo>
                    <a:pt x="362" y="211"/>
                  </a:lnTo>
                  <a:lnTo>
                    <a:pt x="360" y="204"/>
                  </a:lnTo>
                  <a:lnTo>
                    <a:pt x="357" y="204"/>
                  </a:lnTo>
                  <a:lnTo>
                    <a:pt x="357" y="201"/>
                  </a:lnTo>
                  <a:lnTo>
                    <a:pt x="357" y="197"/>
                  </a:lnTo>
                  <a:lnTo>
                    <a:pt x="357" y="197"/>
                  </a:lnTo>
                  <a:lnTo>
                    <a:pt x="357" y="197"/>
                  </a:lnTo>
                  <a:lnTo>
                    <a:pt x="357" y="197"/>
                  </a:lnTo>
                  <a:lnTo>
                    <a:pt x="355" y="197"/>
                  </a:lnTo>
                  <a:lnTo>
                    <a:pt x="355" y="197"/>
                  </a:lnTo>
                  <a:lnTo>
                    <a:pt x="353" y="197"/>
                  </a:lnTo>
                  <a:lnTo>
                    <a:pt x="353" y="197"/>
                  </a:lnTo>
                  <a:lnTo>
                    <a:pt x="353" y="192"/>
                  </a:lnTo>
                  <a:lnTo>
                    <a:pt x="350" y="187"/>
                  </a:lnTo>
                  <a:lnTo>
                    <a:pt x="350" y="187"/>
                  </a:lnTo>
                  <a:lnTo>
                    <a:pt x="350" y="185"/>
                  </a:lnTo>
                  <a:lnTo>
                    <a:pt x="350" y="183"/>
                  </a:lnTo>
                  <a:lnTo>
                    <a:pt x="353" y="180"/>
                  </a:lnTo>
                  <a:lnTo>
                    <a:pt x="353" y="178"/>
                  </a:lnTo>
                  <a:lnTo>
                    <a:pt x="350" y="175"/>
                  </a:lnTo>
                  <a:lnTo>
                    <a:pt x="348" y="173"/>
                  </a:lnTo>
                  <a:lnTo>
                    <a:pt x="348" y="171"/>
                  </a:lnTo>
                  <a:lnTo>
                    <a:pt x="348" y="168"/>
                  </a:lnTo>
                  <a:lnTo>
                    <a:pt x="348" y="168"/>
                  </a:lnTo>
                  <a:lnTo>
                    <a:pt x="348" y="166"/>
                  </a:lnTo>
                  <a:lnTo>
                    <a:pt x="348" y="166"/>
                  </a:lnTo>
                  <a:lnTo>
                    <a:pt x="343" y="164"/>
                  </a:lnTo>
                  <a:lnTo>
                    <a:pt x="343" y="159"/>
                  </a:lnTo>
                  <a:lnTo>
                    <a:pt x="341" y="157"/>
                  </a:lnTo>
                  <a:lnTo>
                    <a:pt x="341" y="159"/>
                  </a:lnTo>
                  <a:lnTo>
                    <a:pt x="341" y="159"/>
                  </a:lnTo>
                  <a:lnTo>
                    <a:pt x="338" y="154"/>
                  </a:lnTo>
                  <a:lnTo>
                    <a:pt x="338" y="154"/>
                  </a:lnTo>
                  <a:lnTo>
                    <a:pt x="338" y="154"/>
                  </a:lnTo>
                  <a:lnTo>
                    <a:pt x="338" y="152"/>
                  </a:lnTo>
                  <a:lnTo>
                    <a:pt x="338" y="152"/>
                  </a:lnTo>
                  <a:lnTo>
                    <a:pt x="336" y="152"/>
                  </a:lnTo>
                  <a:lnTo>
                    <a:pt x="336" y="152"/>
                  </a:lnTo>
                  <a:lnTo>
                    <a:pt x="331" y="149"/>
                  </a:lnTo>
                  <a:lnTo>
                    <a:pt x="331" y="149"/>
                  </a:lnTo>
                  <a:lnTo>
                    <a:pt x="326" y="145"/>
                  </a:lnTo>
                  <a:lnTo>
                    <a:pt x="322" y="147"/>
                  </a:lnTo>
                  <a:lnTo>
                    <a:pt x="319" y="145"/>
                  </a:lnTo>
                  <a:lnTo>
                    <a:pt x="317" y="142"/>
                  </a:lnTo>
                  <a:lnTo>
                    <a:pt x="315" y="142"/>
                  </a:lnTo>
                  <a:lnTo>
                    <a:pt x="312" y="138"/>
                  </a:lnTo>
                  <a:lnTo>
                    <a:pt x="310" y="135"/>
                  </a:lnTo>
                  <a:lnTo>
                    <a:pt x="310" y="133"/>
                  </a:lnTo>
                  <a:lnTo>
                    <a:pt x="310" y="133"/>
                  </a:lnTo>
                  <a:lnTo>
                    <a:pt x="308" y="130"/>
                  </a:lnTo>
                  <a:lnTo>
                    <a:pt x="305" y="133"/>
                  </a:lnTo>
                  <a:lnTo>
                    <a:pt x="305" y="133"/>
                  </a:lnTo>
                  <a:lnTo>
                    <a:pt x="303" y="130"/>
                  </a:lnTo>
                  <a:lnTo>
                    <a:pt x="300" y="126"/>
                  </a:lnTo>
                  <a:lnTo>
                    <a:pt x="300" y="121"/>
                  </a:lnTo>
                  <a:lnTo>
                    <a:pt x="298" y="116"/>
                  </a:lnTo>
                  <a:lnTo>
                    <a:pt x="298" y="114"/>
                  </a:lnTo>
                  <a:lnTo>
                    <a:pt x="298" y="114"/>
                  </a:lnTo>
                  <a:lnTo>
                    <a:pt x="293" y="107"/>
                  </a:lnTo>
                  <a:lnTo>
                    <a:pt x="286" y="102"/>
                  </a:lnTo>
                  <a:lnTo>
                    <a:pt x="286" y="100"/>
                  </a:lnTo>
                  <a:lnTo>
                    <a:pt x="286" y="97"/>
                  </a:lnTo>
                  <a:lnTo>
                    <a:pt x="286" y="95"/>
                  </a:lnTo>
                  <a:lnTo>
                    <a:pt x="284" y="95"/>
                  </a:lnTo>
                  <a:lnTo>
                    <a:pt x="281" y="90"/>
                  </a:lnTo>
                  <a:lnTo>
                    <a:pt x="281" y="86"/>
                  </a:lnTo>
                  <a:lnTo>
                    <a:pt x="279" y="81"/>
                  </a:lnTo>
                  <a:lnTo>
                    <a:pt x="279" y="76"/>
                  </a:lnTo>
                  <a:lnTo>
                    <a:pt x="277" y="64"/>
                  </a:lnTo>
                  <a:lnTo>
                    <a:pt x="274" y="64"/>
                  </a:lnTo>
                  <a:lnTo>
                    <a:pt x="274" y="62"/>
                  </a:lnTo>
                  <a:lnTo>
                    <a:pt x="274" y="62"/>
                  </a:lnTo>
                  <a:lnTo>
                    <a:pt x="274" y="60"/>
                  </a:lnTo>
                  <a:lnTo>
                    <a:pt x="274" y="55"/>
                  </a:lnTo>
                  <a:lnTo>
                    <a:pt x="274" y="52"/>
                  </a:lnTo>
                  <a:lnTo>
                    <a:pt x="274" y="48"/>
                  </a:lnTo>
                  <a:lnTo>
                    <a:pt x="274" y="43"/>
                  </a:lnTo>
                  <a:lnTo>
                    <a:pt x="274" y="43"/>
                  </a:lnTo>
                  <a:lnTo>
                    <a:pt x="277" y="41"/>
                  </a:lnTo>
                  <a:lnTo>
                    <a:pt x="277" y="38"/>
                  </a:lnTo>
                  <a:lnTo>
                    <a:pt x="277" y="36"/>
                  </a:lnTo>
                  <a:lnTo>
                    <a:pt x="274" y="33"/>
                  </a:lnTo>
                  <a:lnTo>
                    <a:pt x="277" y="31"/>
                  </a:lnTo>
                  <a:lnTo>
                    <a:pt x="277" y="29"/>
                  </a:lnTo>
                  <a:lnTo>
                    <a:pt x="281" y="26"/>
                  </a:lnTo>
                  <a:lnTo>
                    <a:pt x="281" y="24"/>
                  </a:lnTo>
                  <a:lnTo>
                    <a:pt x="284" y="19"/>
                  </a:lnTo>
                  <a:lnTo>
                    <a:pt x="286" y="17"/>
                  </a:lnTo>
                  <a:lnTo>
                    <a:pt x="286" y="15"/>
                  </a:lnTo>
                  <a:lnTo>
                    <a:pt x="286" y="12"/>
                  </a:lnTo>
                  <a:lnTo>
                    <a:pt x="286" y="10"/>
                  </a:lnTo>
                  <a:lnTo>
                    <a:pt x="279" y="10"/>
                  </a:lnTo>
                  <a:lnTo>
                    <a:pt x="279" y="3"/>
                  </a:lnTo>
                  <a:lnTo>
                    <a:pt x="272" y="3"/>
                  </a:lnTo>
                  <a:lnTo>
                    <a:pt x="258" y="3"/>
                  </a:lnTo>
                  <a:lnTo>
                    <a:pt x="255" y="3"/>
                  </a:lnTo>
                  <a:lnTo>
                    <a:pt x="244" y="3"/>
                  </a:lnTo>
                  <a:lnTo>
                    <a:pt x="244" y="3"/>
                  </a:lnTo>
                  <a:lnTo>
                    <a:pt x="244" y="3"/>
                  </a:lnTo>
                  <a:lnTo>
                    <a:pt x="244" y="3"/>
                  </a:lnTo>
                  <a:lnTo>
                    <a:pt x="239" y="3"/>
                  </a:lnTo>
                  <a:lnTo>
                    <a:pt x="236" y="3"/>
                  </a:lnTo>
                  <a:lnTo>
                    <a:pt x="201" y="3"/>
                  </a:lnTo>
                  <a:lnTo>
                    <a:pt x="128" y="0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16" y="5"/>
                  </a:lnTo>
                  <a:lnTo>
                    <a:pt x="116" y="7"/>
                  </a:lnTo>
                  <a:lnTo>
                    <a:pt x="116" y="10"/>
                  </a:lnTo>
                  <a:lnTo>
                    <a:pt x="113" y="15"/>
                  </a:lnTo>
                  <a:lnTo>
                    <a:pt x="111" y="15"/>
                  </a:lnTo>
                  <a:lnTo>
                    <a:pt x="106" y="17"/>
                  </a:lnTo>
                  <a:lnTo>
                    <a:pt x="99" y="17"/>
                  </a:lnTo>
                  <a:lnTo>
                    <a:pt x="94" y="19"/>
                  </a:lnTo>
                  <a:lnTo>
                    <a:pt x="92" y="24"/>
                  </a:lnTo>
                  <a:lnTo>
                    <a:pt x="87" y="26"/>
                  </a:lnTo>
                  <a:lnTo>
                    <a:pt x="85" y="26"/>
                  </a:lnTo>
                  <a:lnTo>
                    <a:pt x="80" y="29"/>
                  </a:lnTo>
                  <a:lnTo>
                    <a:pt x="78" y="33"/>
                  </a:lnTo>
                  <a:lnTo>
                    <a:pt x="75" y="36"/>
                  </a:lnTo>
                  <a:lnTo>
                    <a:pt x="75" y="41"/>
                  </a:lnTo>
                  <a:lnTo>
                    <a:pt x="75" y="43"/>
                  </a:lnTo>
                  <a:lnTo>
                    <a:pt x="71" y="45"/>
                  </a:lnTo>
                  <a:lnTo>
                    <a:pt x="68" y="45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68" y="52"/>
                  </a:lnTo>
                  <a:lnTo>
                    <a:pt x="66" y="55"/>
                  </a:lnTo>
                  <a:lnTo>
                    <a:pt x="61" y="57"/>
                  </a:lnTo>
                  <a:lnTo>
                    <a:pt x="59" y="57"/>
                  </a:lnTo>
                  <a:lnTo>
                    <a:pt x="57" y="62"/>
                  </a:lnTo>
                  <a:lnTo>
                    <a:pt x="57" y="62"/>
                  </a:lnTo>
                  <a:lnTo>
                    <a:pt x="52" y="62"/>
                  </a:lnTo>
                  <a:lnTo>
                    <a:pt x="49" y="62"/>
                  </a:lnTo>
                  <a:lnTo>
                    <a:pt x="47" y="60"/>
                  </a:lnTo>
                  <a:lnTo>
                    <a:pt x="42" y="57"/>
                  </a:lnTo>
                  <a:lnTo>
                    <a:pt x="40" y="57"/>
                  </a:lnTo>
                  <a:lnTo>
                    <a:pt x="35" y="52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28" y="45"/>
                  </a:lnTo>
                  <a:lnTo>
                    <a:pt x="26" y="45"/>
                  </a:lnTo>
                  <a:lnTo>
                    <a:pt x="23" y="45"/>
                  </a:lnTo>
                  <a:lnTo>
                    <a:pt x="21" y="45"/>
                  </a:lnTo>
                  <a:lnTo>
                    <a:pt x="19" y="48"/>
                  </a:lnTo>
                  <a:lnTo>
                    <a:pt x="19" y="48"/>
                  </a:lnTo>
                  <a:lnTo>
                    <a:pt x="21" y="55"/>
                  </a:lnTo>
                  <a:lnTo>
                    <a:pt x="21" y="57"/>
                  </a:lnTo>
                  <a:lnTo>
                    <a:pt x="21" y="57"/>
                  </a:lnTo>
                  <a:lnTo>
                    <a:pt x="14" y="62"/>
                  </a:lnTo>
                  <a:lnTo>
                    <a:pt x="14" y="62"/>
                  </a:lnTo>
                  <a:lnTo>
                    <a:pt x="12" y="64"/>
                  </a:lnTo>
                  <a:lnTo>
                    <a:pt x="2" y="67"/>
                  </a:lnTo>
                  <a:lnTo>
                    <a:pt x="2" y="69"/>
                  </a:lnTo>
                  <a:lnTo>
                    <a:pt x="0" y="71"/>
                  </a:lnTo>
                  <a:lnTo>
                    <a:pt x="7" y="95"/>
                  </a:lnTo>
                  <a:lnTo>
                    <a:pt x="12" y="109"/>
                  </a:lnTo>
                  <a:lnTo>
                    <a:pt x="19" y="133"/>
                  </a:lnTo>
                  <a:lnTo>
                    <a:pt x="23" y="149"/>
                  </a:lnTo>
                  <a:lnTo>
                    <a:pt x="26" y="152"/>
                  </a:lnTo>
                  <a:lnTo>
                    <a:pt x="30" y="175"/>
                  </a:lnTo>
                  <a:lnTo>
                    <a:pt x="38" y="197"/>
                  </a:lnTo>
                  <a:lnTo>
                    <a:pt x="38" y="192"/>
                  </a:lnTo>
                  <a:lnTo>
                    <a:pt x="40" y="192"/>
                  </a:lnTo>
                  <a:lnTo>
                    <a:pt x="45" y="192"/>
                  </a:lnTo>
                  <a:lnTo>
                    <a:pt x="45" y="206"/>
                  </a:lnTo>
                  <a:lnTo>
                    <a:pt x="40" y="206"/>
                  </a:lnTo>
                  <a:lnTo>
                    <a:pt x="45" y="218"/>
                  </a:lnTo>
                  <a:lnTo>
                    <a:pt x="45" y="218"/>
                  </a:lnTo>
                  <a:lnTo>
                    <a:pt x="47" y="230"/>
                  </a:lnTo>
                  <a:lnTo>
                    <a:pt x="52" y="239"/>
                  </a:lnTo>
                  <a:lnTo>
                    <a:pt x="52" y="239"/>
                  </a:lnTo>
                  <a:lnTo>
                    <a:pt x="54" y="239"/>
                  </a:lnTo>
                  <a:lnTo>
                    <a:pt x="57" y="239"/>
                  </a:lnTo>
                  <a:lnTo>
                    <a:pt x="78" y="242"/>
                  </a:lnTo>
                  <a:lnTo>
                    <a:pt x="104" y="242"/>
                  </a:lnTo>
                  <a:lnTo>
                    <a:pt x="106" y="242"/>
                  </a:lnTo>
                  <a:lnTo>
                    <a:pt x="104" y="256"/>
                  </a:lnTo>
                  <a:lnTo>
                    <a:pt x="99" y="256"/>
                  </a:lnTo>
                  <a:lnTo>
                    <a:pt x="99" y="258"/>
                  </a:lnTo>
                  <a:lnTo>
                    <a:pt x="99" y="263"/>
                  </a:lnTo>
                  <a:lnTo>
                    <a:pt x="99" y="265"/>
                  </a:lnTo>
                  <a:lnTo>
                    <a:pt x="102" y="265"/>
                  </a:lnTo>
                  <a:lnTo>
                    <a:pt x="104" y="263"/>
                  </a:lnTo>
                  <a:lnTo>
                    <a:pt x="104" y="263"/>
                  </a:lnTo>
                  <a:lnTo>
                    <a:pt x="104" y="270"/>
                  </a:lnTo>
                  <a:lnTo>
                    <a:pt x="111" y="270"/>
                  </a:lnTo>
                  <a:lnTo>
                    <a:pt x="113" y="242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1" name="Freeform 143"/>
            <p:cNvSpPr>
              <a:spLocks/>
            </p:cNvSpPr>
            <p:nvPr/>
          </p:nvSpPr>
          <p:spPr bwMode="auto">
            <a:xfrm>
              <a:off x="2000668" y="2353678"/>
              <a:ext cx="849313" cy="909638"/>
            </a:xfrm>
            <a:custGeom>
              <a:avLst/>
              <a:gdLst>
                <a:gd name="T0" fmla="*/ 137 w 535"/>
                <a:gd name="T1" fmla="*/ 566 h 573"/>
                <a:gd name="T2" fmla="*/ 171 w 535"/>
                <a:gd name="T3" fmla="*/ 568 h 573"/>
                <a:gd name="T4" fmla="*/ 206 w 535"/>
                <a:gd name="T5" fmla="*/ 552 h 573"/>
                <a:gd name="T6" fmla="*/ 275 w 535"/>
                <a:gd name="T7" fmla="*/ 526 h 573"/>
                <a:gd name="T8" fmla="*/ 277 w 535"/>
                <a:gd name="T9" fmla="*/ 478 h 573"/>
                <a:gd name="T10" fmla="*/ 282 w 535"/>
                <a:gd name="T11" fmla="*/ 457 h 573"/>
                <a:gd name="T12" fmla="*/ 322 w 535"/>
                <a:gd name="T13" fmla="*/ 452 h 573"/>
                <a:gd name="T14" fmla="*/ 353 w 535"/>
                <a:gd name="T15" fmla="*/ 440 h 573"/>
                <a:gd name="T16" fmla="*/ 355 w 535"/>
                <a:gd name="T17" fmla="*/ 391 h 573"/>
                <a:gd name="T18" fmla="*/ 355 w 535"/>
                <a:gd name="T19" fmla="*/ 355 h 573"/>
                <a:gd name="T20" fmla="*/ 355 w 535"/>
                <a:gd name="T21" fmla="*/ 320 h 573"/>
                <a:gd name="T22" fmla="*/ 358 w 535"/>
                <a:gd name="T23" fmla="*/ 277 h 573"/>
                <a:gd name="T24" fmla="*/ 358 w 535"/>
                <a:gd name="T25" fmla="*/ 239 h 573"/>
                <a:gd name="T26" fmla="*/ 358 w 535"/>
                <a:gd name="T27" fmla="*/ 185 h 573"/>
                <a:gd name="T28" fmla="*/ 372 w 535"/>
                <a:gd name="T29" fmla="*/ 185 h 573"/>
                <a:gd name="T30" fmla="*/ 396 w 535"/>
                <a:gd name="T31" fmla="*/ 192 h 573"/>
                <a:gd name="T32" fmla="*/ 417 w 535"/>
                <a:gd name="T33" fmla="*/ 180 h 573"/>
                <a:gd name="T34" fmla="*/ 436 w 535"/>
                <a:gd name="T35" fmla="*/ 159 h 573"/>
                <a:gd name="T36" fmla="*/ 462 w 535"/>
                <a:gd name="T37" fmla="*/ 164 h 573"/>
                <a:gd name="T38" fmla="*/ 476 w 535"/>
                <a:gd name="T39" fmla="*/ 159 h 573"/>
                <a:gd name="T40" fmla="*/ 493 w 535"/>
                <a:gd name="T41" fmla="*/ 130 h 573"/>
                <a:gd name="T42" fmla="*/ 526 w 535"/>
                <a:gd name="T43" fmla="*/ 121 h 573"/>
                <a:gd name="T44" fmla="*/ 509 w 535"/>
                <a:gd name="T45" fmla="*/ 111 h 573"/>
                <a:gd name="T46" fmla="*/ 486 w 535"/>
                <a:gd name="T47" fmla="*/ 102 h 573"/>
                <a:gd name="T48" fmla="*/ 467 w 535"/>
                <a:gd name="T49" fmla="*/ 83 h 573"/>
                <a:gd name="T50" fmla="*/ 443 w 535"/>
                <a:gd name="T51" fmla="*/ 76 h 573"/>
                <a:gd name="T52" fmla="*/ 426 w 535"/>
                <a:gd name="T53" fmla="*/ 69 h 573"/>
                <a:gd name="T54" fmla="*/ 422 w 535"/>
                <a:gd name="T55" fmla="*/ 0 h 573"/>
                <a:gd name="T56" fmla="*/ 365 w 535"/>
                <a:gd name="T57" fmla="*/ 7 h 573"/>
                <a:gd name="T58" fmla="*/ 353 w 535"/>
                <a:gd name="T59" fmla="*/ 17 h 573"/>
                <a:gd name="T60" fmla="*/ 351 w 535"/>
                <a:gd name="T61" fmla="*/ 52 h 573"/>
                <a:gd name="T62" fmla="*/ 327 w 535"/>
                <a:gd name="T63" fmla="*/ 59 h 573"/>
                <a:gd name="T64" fmla="*/ 310 w 535"/>
                <a:gd name="T65" fmla="*/ 64 h 573"/>
                <a:gd name="T66" fmla="*/ 308 w 535"/>
                <a:gd name="T67" fmla="*/ 109 h 573"/>
                <a:gd name="T68" fmla="*/ 317 w 535"/>
                <a:gd name="T69" fmla="*/ 126 h 573"/>
                <a:gd name="T70" fmla="*/ 322 w 535"/>
                <a:gd name="T71" fmla="*/ 138 h 573"/>
                <a:gd name="T72" fmla="*/ 329 w 535"/>
                <a:gd name="T73" fmla="*/ 159 h 573"/>
                <a:gd name="T74" fmla="*/ 336 w 535"/>
                <a:gd name="T75" fmla="*/ 178 h 573"/>
                <a:gd name="T76" fmla="*/ 327 w 535"/>
                <a:gd name="T77" fmla="*/ 194 h 573"/>
                <a:gd name="T78" fmla="*/ 296 w 535"/>
                <a:gd name="T79" fmla="*/ 220 h 573"/>
                <a:gd name="T80" fmla="*/ 291 w 535"/>
                <a:gd name="T81" fmla="*/ 249 h 573"/>
                <a:gd name="T82" fmla="*/ 282 w 535"/>
                <a:gd name="T83" fmla="*/ 270 h 573"/>
                <a:gd name="T84" fmla="*/ 282 w 535"/>
                <a:gd name="T85" fmla="*/ 301 h 573"/>
                <a:gd name="T86" fmla="*/ 263 w 535"/>
                <a:gd name="T87" fmla="*/ 310 h 573"/>
                <a:gd name="T88" fmla="*/ 244 w 535"/>
                <a:gd name="T89" fmla="*/ 327 h 573"/>
                <a:gd name="T90" fmla="*/ 218 w 535"/>
                <a:gd name="T91" fmla="*/ 350 h 573"/>
                <a:gd name="T92" fmla="*/ 185 w 535"/>
                <a:gd name="T93" fmla="*/ 384 h 573"/>
                <a:gd name="T94" fmla="*/ 168 w 535"/>
                <a:gd name="T95" fmla="*/ 398 h 573"/>
                <a:gd name="T96" fmla="*/ 156 w 535"/>
                <a:gd name="T97" fmla="*/ 414 h 573"/>
                <a:gd name="T98" fmla="*/ 137 w 535"/>
                <a:gd name="T99" fmla="*/ 440 h 573"/>
                <a:gd name="T100" fmla="*/ 85 w 535"/>
                <a:gd name="T101" fmla="*/ 459 h 573"/>
                <a:gd name="T102" fmla="*/ 74 w 535"/>
                <a:gd name="T103" fmla="*/ 464 h 573"/>
                <a:gd name="T104" fmla="*/ 45 w 535"/>
                <a:gd name="T105" fmla="*/ 490 h 573"/>
                <a:gd name="T106" fmla="*/ 24 w 535"/>
                <a:gd name="T107" fmla="*/ 516 h 573"/>
                <a:gd name="T108" fmla="*/ 12 w 535"/>
                <a:gd name="T109" fmla="*/ 535 h 573"/>
                <a:gd name="T110" fmla="*/ 24 w 535"/>
                <a:gd name="T111" fmla="*/ 554 h 573"/>
                <a:gd name="T112" fmla="*/ 0 w 535"/>
                <a:gd name="T113" fmla="*/ 561 h 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5" h="573">
                  <a:moveTo>
                    <a:pt x="83" y="566"/>
                  </a:moveTo>
                  <a:lnTo>
                    <a:pt x="118" y="566"/>
                  </a:lnTo>
                  <a:lnTo>
                    <a:pt x="121" y="566"/>
                  </a:lnTo>
                  <a:lnTo>
                    <a:pt x="126" y="566"/>
                  </a:lnTo>
                  <a:lnTo>
                    <a:pt x="126" y="566"/>
                  </a:lnTo>
                  <a:lnTo>
                    <a:pt x="126" y="566"/>
                  </a:lnTo>
                  <a:lnTo>
                    <a:pt x="126" y="566"/>
                  </a:lnTo>
                  <a:lnTo>
                    <a:pt x="137" y="566"/>
                  </a:lnTo>
                  <a:lnTo>
                    <a:pt x="140" y="566"/>
                  </a:lnTo>
                  <a:lnTo>
                    <a:pt x="154" y="566"/>
                  </a:lnTo>
                  <a:lnTo>
                    <a:pt x="161" y="566"/>
                  </a:lnTo>
                  <a:lnTo>
                    <a:pt x="161" y="573"/>
                  </a:lnTo>
                  <a:lnTo>
                    <a:pt x="168" y="573"/>
                  </a:lnTo>
                  <a:lnTo>
                    <a:pt x="171" y="573"/>
                  </a:lnTo>
                  <a:lnTo>
                    <a:pt x="171" y="570"/>
                  </a:lnTo>
                  <a:lnTo>
                    <a:pt x="171" y="568"/>
                  </a:lnTo>
                  <a:lnTo>
                    <a:pt x="173" y="566"/>
                  </a:lnTo>
                  <a:lnTo>
                    <a:pt x="175" y="566"/>
                  </a:lnTo>
                  <a:lnTo>
                    <a:pt x="180" y="561"/>
                  </a:lnTo>
                  <a:lnTo>
                    <a:pt x="180" y="559"/>
                  </a:lnTo>
                  <a:lnTo>
                    <a:pt x="192" y="556"/>
                  </a:lnTo>
                  <a:lnTo>
                    <a:pt x="194" y="556"/>
                  </a:lnTo>
                  <a:lnTo>
                    <a:pt x="197" y="554"/>
                  </a:lnTo>
                  <a:lnTo>
                    <a:pt x="206" y="552"/>
                  </a:lnTo>
                  <a:lnTo>
                    <a:pt x="213" y="549"/>
                  </a:lnTo>
                  <a:lnTo>
                    <a:pt x="230" y="544"/>
                  </a:lnTo>
                  <a:lnTo>
                    <a:pt x="258" y="537"/>
                  </a:lnTo>
                  <a:lnTo>
                    <a:pt x="265" y="537"/>
                  </a:lnTo>
                  <a:lnTo>
                    <a:pt x="265" y="535"/>
                  </a:lnTo>
                  <a:lnTo>
                    <a:pt x="277" y="533"/>
                  </a:lnTo>
                  <a:lnTo>
                    <a:pt x="277" y="530"/>
                  </a:lnTo>
                  <a:lnTo>
                    <a:pt x="275" y="526"/>
                  </a:lnTo>
                  <a:lnTo>
                    <a:pt x="277" y="521"/>
                  </a:lnTo>
                  <a:lnTo>
                    <a:pt x="277" y="521"/>
                  </a:lnTo>
                  <a:lnTo>
                    <a:pt x="277" y="516"/>
                  </a:lnTo>
                  <a:lnTo>
                    <a:pt x="277" y="507"/>
                  </a:lnTo>
                  <a:lnTo>
                    <a:pt x="277" y="504"/>
                  </a:lnTo>
                  <a:lnTo>
                    <a:pt x="277" y="492"/>
                  </a:lnTo>
                  <a:lnTo>
                    <a:pt x="277" y="481"/>
                  </a:lnTo>
                  <a:lnTo>
                    <a:pt x="277" y="478"/>
                  </a:lnTo>
                  <a:lnTo>
                    <a:pt x="277" y="476"/>
                  </a:lnTo>
                  <a:lnTo>
                    <a:pt x="277" y="471"/>
                  </a:lnTo>
                  <a:lnTo>
                    <a:pt x="277" y="469"/>
                  </a:lnTo>
                  <a:lnTo>
                    <a:pt x="277" y="459"/>
                  </a:lnTo>
                  <a:lnTo>
                    <a:pt x="277" y="452"/>
                  </a:lnTo>
                  <a:lnTo>
                    <a:pt x="277" y="452"/>
                  </a:lnTo>
                  <a:lnTo>
                    <a:pt x="282" y="452"/>
                  </a:lnTo>
                  <a:lnTo>
                    <a:pt x="282" y="457"/>
                  </a:lnTo>
                  <a:lnTo>
                    <a:pt x="284" y="457"/>
                  </a:lnTo>
                  <a:lnTo>
                    <a:pt x="287" y="452"/>
                  </a:lnTo>
                  <a:lnTo>
                    <a:pt x="291" y="452"/>
                  </a:lnTo>
                  <a:lnTo>
                    <a:pt x="298" y="452"/>
                  </a:lnTo>
                  <a:lnTo>
                    <a:pt x="301" y="452"/>
                  </a:lnTo>
                  <a:lnTo>
                    <a:pt x="306" y="452"/>
                  </a:lnTo>
                  <a:lnTo>
                    <a:pt x="320" y="452"/>
                  </a:lnTo>
                  <a:lnTo>
                    <a:pt x="322" y="452"/>
                  </a:lnTo>
                  <a:lnTo>
                    <a:pt x="332" y="452"/>
                  </a:lnTo>
                  <a:lnTo>
                    <a:pt x="336" y="452"/>
                  </a:lnTo>
                  <a:lnTo>
                    <a:pt x="339" y="452"/>
                  </a:lnTo>
                  <a:lnTo>
                    <a:pt x="343" y="452"/>
                  </a:lnTo>
                  <a:lnTo>
                    <a:pt x="346" y="452"/>
                  </a:lnTo>
                  <a:lnTo>
                    <a:pt x="351" y="452"/>
                  </a:lnTo>
                  <a:lnTo>
                    <a:pt x="353" y="452"/>
                  </a:lnTo>
                  <a:lnTo>
                    <a:pt x="353" y="440"/>
                  </a:lnTo>
                  <a:lnTo>
                    <a:pt x="355" y="426"/>
                  </a:lnTo>
                  <a:lnTo>
                    <a:pt x="355" y="419"/>
                  </a:lnTo>
                  <a:lnTo>
                    <a:pt x="355" y="417"/>
                  </a:lnTo>
                  <a:lnTo>
                    <a:pt x="355" y="412"/>
                  </a:lnTo>
                  <a:lnTo>
                    <a:pt x="355" y="402"/>
                  </a:lnTo>
                  <a:lnTo>
                    <a:pt x="355" y="395"/>
                  </a:lnTo>
                  <a:lnTo>
                    <a:pt x="355" y="395"/>
                  </a:lnTo>
                  <a:lnTo>
                    <a:pt x="355" y="391"/>
                  </a:lnTo>
                  <a:lnTo>
                    <a:pt x="355" y="388"/>
                  </a:lnTo>
                  <a:lnTo>
                    <a:pt x="355" y="384"/>
                  </a:lnTo>
                  <a:lnTo>
                    <a:pt x="355" y="379"/>
                  </a:lnTo>
                  <a:lnTo>
                    <a:pt x="355" y="376"/>
                  </a:lnTo>
                  <a:lnTo>
                    <a:pt x="355" y="369"/>
                  </a:lnTo>
                  <a:lnTo>
                    <a:pt x="355" y="360"/>
                  </a:lnTo>
                  <a:lnTo>
                    <a:pt x="355" y="355"/>
                  </a:lnTo>
                  <a:lnTo>
                    <a:pt x="355" y="355"/>
                  </a:lnTo>
                  <a:lnTo>
                    <a:pt x="355" y="350"/>
                  </a:lnTo>
                  <a:lnTo>
                    <a:pt x="355" y="346"/>
                  </a:lnTo>
                  <a:lnTo>
                    <a:pt x="355" y="346"/>
                  </a:lnTo>
                  <a:lnTo>
                    <a:pt x="355" y="332"/>
                  </a:lnTo>
                  <a:lnTo>
                    <a:pt x="355" y="332"/>
                  </a:lnTo>
                  <a:lnTo>
                    <a:pt x="355" y="327"/>
                  </a:lnTo>
                  <a:lnTo>
                    <a:pt x="355" y="322"/>
                  </a:lnTo>
                  <a:lnTo>
                    <a:pt x="355" y="320"/>
                  </a:lnTo>
                  <a:lnTo>
                    <a:pt x="355" y="317"/>
                  </a:lnTo>
                  <a:lnTo>
                    <a:pt x="355" y="310"/>
                  </a:lnTo>
                  <a:lnTo>
                    <a:pt x="355" y="303"/>
                  </a:lnTo>
                  <a:lnTo>
                    <a:pt x="355" y="303"/>
                  </a:lnTo>
                  <a:lnTo>
                    <a:pt x="355" y="287"/>
                  </a:lnTo>
                  <a:lnTo>
                    <a:pt x="358" y="282"/>
                  </a:lnTo>
                  <a:lnTo>
                    <a:pt x="358" y="279"/>
                  </a:lnTo>
                  <a:lnTo>
                    <a:pt x="358" y="277"/>
                  </a:lnTo>
                  <a:lnTo>
                    <a:pt x="358" y="272"/>
                  </a:lnTo>
                  <a:lnTo>
                    <a:pt x="358" y="270"/>
                  </a:lnTo>
                  <a:lnTo>
                    <a:pt x="358" y="261"/>
                  </a:lnTo>
                  <a:lnTo>
                    <a:pt x="358" y="258"/>
                  </a:lnTo>
                  <a:lnTo>
                    <a:pt x="358" y="256"/>
                  </a:lnTo>
                  <a:lnTo>
                    <a:pt x="358" y="256"/>
                  </a:lnTo>
                  <a:lnTo>
                    <a:pt x="358" y="249"/>
                  </a:lnTo>
                  <a:lnTo>
                    <a:pt x="358" y="239"/>
                  </a:lnTo>
                  <a:lnTo>
                    <a:pt x="358" y="237"/>
                  </a:lnTo>
                  <a:lnTo>
                    <a:pt x="358" y="230"/>
                  </a:lnTo>
                  <a:lnTo>
                    <a:pt x="358" y="213"/>
                  </a:lnTo>
                  <a:lnTo>
                    <a:pt x="358" y="206"/>
                  </a:lnTo>
                  <a:lnTo>
                    <a:pt x="358" y="190"/>
                  </a:lnTo>
                  <a:lnTo>
                    <a:pt x="358" y="190"/>
                  </a:lnTo>
                  <a:lnTo>
                    <a:pt x="358" y="185"/>
                  </a:lnTo>
                  <a:lnTo>
                    <a:pt x="358" y="185"/>
                  </a:lnTo>
                  <a:lnTo>
                    <a:pt x="358" y="185"/>
                  </a:lnTo>
                  <a:lnTo>
                    <a:pt x="360" y="185"/>
                  </a:lnTo>
                  <a:lnTo>
                    <a:pt x="362" y="182"/>
                  </a:lnTo>
                  <a:lnTo>
                    <a:pt x="365" y="182"/>
                  </a:lnTo>
                  <a:lnTo>
                    <a:pt x="365" y="182"/>
                  </a:lnTo>
                  <a:lnTo>
                    <a:pt x="365" y="182"/>
                  </a:lnTo>
                  <a:lnTo>
                    <a:pt x="367" y="182"/>
                  </a:lnTo>
                  <a:lnTo>
                    <a:pt x="372" y="185"/>
                  </a:lnTo>
                  <a:lnTo>
                    <a:pt x="374" y="185"/>
                  </a:lnTo>
                  <a:lnTo>
                    <a:pt x="379" y="185"/>
                  </a:lnTo>
                  <a:lnTo>
                    <a:pt x="379" y="185"/>
                  </a:lnTo>
                  <a:lnTo>
                    <a:pt x="384" y="187"/>
                  </a:lnTo>
                  <a:lnTo>
                    <a:pt x="388" y="192"/>
                  </a:lnTo>
                  <a:lnTo>
                    <a:pt x="391" y="192"/>
                  </a:lnTo>
                  <a:lnTo>
                    <a:pt x="393" y="192"/>
                  </a:lnTo>
                  <a:lnTo>
                    <a:pt x="396" y="192"/>
                  </a:lnTo>
                  <a:lnTo>
                    <a:pt x="403" y="194"/>
                  </a:lnTo>
                  <a:lnTo>
                    <a:pt x="405" y="194"/>
                  </a:lnTo>
                  <a:lnTo>
                    <a:pt x="407" y="192"/>
                  </a:lnTo>
                  <a:lnTo>
                    <a:pt x="410" y="192"/>
                  </a:lnTo>
                  <a:lnTo>
                    <a:pt x="414" y="187"/>
                  </a:lnTo>
                  <a:lnTo>
                    <a:pt x="417" y="187"/>
                  </a:lnTo>
                  <a:lnTo>
                    <a:pt x="422" y="185"/>
                  </a:lnTo>
                  <a:lnTo>
                    <a:pt x="417" y="180"/>
                  </a:lnTo>
                  <a:lnTo>
                    <a:pt x="417" y="180"/>
                  </a:lnTo>
                  <a:lnTo>
                    <a:pt x="417" y="168"/>
                  </a:lnTo>
                  <a:lnTo>
                    <a:pt x="419" y="168"/>
                  </a:lnTo>
                  <a:lnTo>
                    <a:pt x="424" y="171"/>
                  </a:lnTo>
                  <a:lnTo>
                    <a:pt x="424" y="168"/>
                  </a:lnTo>
                  <a:lnTo>
                    <a:pt x="426" y="164"/>
                  </a:lnTo>
                  <a:lnTo>
                    <a:pt x="429" y="159"/>
                  </a:lnTo>
                  <a:lnTo>
                    <a:pt x="436" y="159"/>
                  </a:lnTo>
                  <a:lnTo>
                    <a:pt x="438" y="156"/>
                  </a:lnTo>
                  <a:lnTo>
                    <a:pt x="441" y="156"/>
                  </a:lnTo>
                  <a:lnTo>
                    <a:pt x="443" y="154"/>
                  </a:lnTo>
                  <a:lnTo>
                    <a:pt x="452" y="154"/>
                  </a:lnTo>
                  <a:lnTo>
                    <a:pt x="457" y="159"/>
                  </a:lnTo>
                  <a:lnTo>
                    <a:pt x="459" y="161"/>
                  </a:lnTo>
                  <a:lnTo>
                    <a:pt x="459" y="161"/>
                  </a:lnTo>
                  <a:lnTo>
                    <a:pt x="462" y="164"/>
                  </a:lnTo>
                  <a:lnTo>
                    <a:pt x="459" y="166"/>
                  </a:lnTo>
                  <a:lnTo>
                    <a:pt x="459" y="166"/>
                  </a:lnTo>
                  <a:lnTo>
                    <a:pt x="459" y="166"/>
                  </a:lnTo>
                  <a:lnTo>
                    <a:pt x="469" y="166"/>
                  </a:lnTo>
                  <a:lnTo>
                    <a:pt x="471" y="164"/>
                  </a:lnTo>
                  <a:lnTo>
                    <a:pt x="474" y="161"/>
                  </a:lnTo>
                  <a:lnTo>
                    <a:pt x="474" y="159"/>
                  </a:lnTo>
                  <a:lnTo>
                    <a:pt x="476" y="159"/>
                  </a:lnTo>
                  <a:lnTo>
                    <a:pt x="476" y="154"/>
                  </a:lnTo>
                  <a:lnTo>
                    <a:pt x="476" y="152"/>
                  </a:lnTo>
                  <a:lnTo>
                    <a:pt x="481" y="140"/>
                  </a:lnTo>
                  <a:lnTo>
                    <a:pt x="481" y="138"/>
                  </a:lnTo>
                  <a:lnTo>
                    <a:pt x="486" y="135"/>
                  </a:lnTo>
                  <a:lnTo>
                    <a:pt x="488" y="133"/>
                  </a:lnTo>
                  <a:lnTo>
                    <a:pt x="490" y="133"/>
                  </a:lnTo>
                  <a:lnTo>
                    <a:pt x="493" y="130"/>
                  </a:lnTo>
                  <a:lnTo>
                    <a:pt x="497" y="133"/>
                  </a:lnTo>
                  <a:lnTo>
                    <a:pt x="504" y="133"/>
                  </a:lnTo>
                  <a:lnTo>
                    <a:pt x="507" y="133"/>
                  </a:lnTo>
                  <a:lnTo>
                    <a:pt x="516" y="130"/>
                  </a:lnTo>
                  <a:lnTo>
                    <a:pt x="521" y="128"/>
                  </a:lnTo>
                  <a:lnTo>
                    <a:pt x="521" y="128"/>
                  </a:lnTo>
                  <a:lnTo>
                    <a:pt x="523" y="123"/>
                  </a:lnTo>
                  <a:lnTo>
                    <a:pt x="526" y="121"/>
                  </a:lnTo>
                  <a:lnTo>
                    <a:pt x="530" y="119"/>
                  </a:lnTo>
                  <a:lnTo>
                    <a:pt x="530" y="119"/>
                  </a:lnTo>
                  <a:lnTo>
                    <a:pt x="533" y="119"/>
                  </a:lnTo>
                  <a:lnTo>
                    <a:pt x="535" y="116"/>
                  </a:lnTo>
                  <a:lnTo>
                    <a:pt x="521" y="116"/>
                  </a:lnTo>
                  <a:lnTo>
                    <a:pt x="512" y="111"/>
                  </a:lnTo>
                  <a:lnTo>
                    <a:pt x="512" y="111"/>
                  </a:lnTo>
                  <a:lnTo>
                    <a:pt x="509" y="111"/>
                  </a:lnTo>
                  <a:lnTo>
                    <a:pt x="507" y="111"/>
                  </a:lnTo>
                  <a:lnTo>
                    <a:pt x="504" y="111"/>
                  </a:lnTo>
                  <a:lnTo>
                    <a:pt x="502" y="111"/>
                  </a:lnTo>
                  <a:lnTo>
                    <a:pt x="497" y="109"/>
                  </a:lnTo>
                  <a:lnTo>
                    <a:pt x="493" y="107"/>
                  </a:lnTo>
                  <a:lnTo>
                    <a:pt x="490" y="104"/>
                  </a:lnTo>
                  <a:lnTo>
                    <a:pt x="490" y="102"/>
                  </a:lnTo>
                  <a:lnTo>
                    <a:pt x="486" y="102"/>
                  </a:lnTo>
                  <a:lnTo>
                    <a:pt x="483" y="100"/>
                  </a:lnTo>
                  <a:lnTo>
                    <a:pt x="478" y="100"/>
                  </a:lnTo>
                  <a:lnTo>
                    <a:pt x="476" y="100"/>
                  </a:lnTo>
                  <a:lnTo>
                    <a:pt x="476" y="95"/>
                  </a:lnTo>
                  <a:lnTo>
                    <a:pt x="474" y="93"/>
                  </a:lnTo>
                  <a:lnTo>
                    <a:pt x="474" y="88"/>
                  </a:lnTo>
                  <a:lnTo>
                    <a:pt x="469" y="85"/>
                  </a:lnTo>
                  <a:lnTo>
                    <a:pt x="467" y="83"/>
                  </a:lnTo>
                  <a:lnTo>
                    <a:pt x="462" y="83"/>
                  </a:lnTo>
                  <a:lnTo>
                    <a:pt x="459" y="81"/>
                  </a:lnTo>
                  <a:lnTo>
                    <a:pt x="455" y="78"/>
                  </a:lnTo>
                  <a:lnTo>
                    <a:pt x="455" y="76"/>
                  </a:lnTo>
                  <a:lnTo>
                    <a:pt x="452" y="74"/>
                  </a:lnTo>
                  <a:lnTo>
                    <a:pt x="448" y="74"/>
                  </a:lnTo>
                  <a:lnTo>
                    <a:pt x="448" y="74"/>
                  </a:lnTo>
                  <a:lnTo>
                    <a:pt x="443" y="76"/>
                  </a:lnTo>
                  <a:lnTo>
                    <a:pt x="441" y="76"/>
                  </a:lnTo>
                  <a:lnTo>
                    <a:pt x="438" y="74"/>
                  </a:lnTo>
                  <a:lnTo>
                    <a:pt x="438" y="74"/>
                  </a:lnTo>
                  <a:lnTo>
                    <a:pt x="431" y="71"/>
                  </a:lnTo>
                  <a:lnTo>
                    <a:pt x="429" y="71"/>
                  </a:lnTo>
                  <a:lnTo>
                    <a:pt x="429" y="69"/>
                  </a:lnTo>
                  <a:lnTo>
                    <a:pt x="429" y="69"/>
                  </a:lnTo>
                  <a:lnTo>
                    <a:pt x="426" y="69"/>
                  </a:lnTo>
                  <a:lnTo>
                    <a:pt x="424" y="69"/>
                  </a:lnTo>
                  <a:lnTo>
                    <a:pt x="424" y="69"/>
                  </a:lnTo>
                  <a:lnTo>
                    <a:pt x="424" y="67"/>
                  </a:lnTo>
                  <a:lnTo>
                    <a:pt x="422" y="67"/>
                  </a:lnTo>
                  <a:lnTo>
                    <a:pt x="422" y="64"/>
                  </a:lnTo>
                  <a:lnTo>
                    <a:pt x="422" y="43"/>
                  </a:lnTo>
                  <a:lnTo>
                    <a:pt x="422" y="26"/>
                  </a:lnTo>
                  <a:lnTo>
                    <a:pt x="422" y="0"/>
                  </a:lnTo>
                  <a:lnTo>
                    <a:pt x="381" y="0"/>
                  </a:lnTo>
                  <a:lnTo>
                    <a:pt x="377" y="0"/>
                  </a:lnTo>
                  <a:lnTo>
                    <a:pt x="374" y="0"/>
                  </a:lnTo>
                  <a:lnTo>
                    <a:pt x="374" y="0"/>
                  </a:lnTo>
                  <a:lnTo>
                    <a:pt x="372" y="3"/>
                  </a:lnTo>
                  <a:lnTo>
                    <a:pt x="367" y="7"/>
                  </a:lnTo>
                  <a:lnTo>
                    <a:pt x="367" y="7"/>
                  </a:lnTo>
                  <a:lnTo>
                    <a:pt x="365" y="7"/>
                  </a:lnTo>
                  <a:lnTo>
                    <a:pt x="360" y="10"/>
                  </a:lnTo>
                  <a:lnTo>
                    <a:pt x="358" y="7"/>
                  </a:lnTo>
                  <a:lnTo>
                    <a:pt x="358" y="7"/>
                  </a:lnTo>
                  <a:lnTo>
                    <a:pt x="355" y="10"/>
                  </a:lnTo>
                  <a:lnTo>
                    <a:pt x="355" y="12"/>
                  </a:lnTo>
                  <a:lnTo>
                    <a:pt x="355" y="12"/>
                  </a:lnTo>
                  <a:lnTo>
                    <a:pt x="355" y="14"/>
                  </a:lnTo>
                  <a:lnTo>
                    <a:pt x="353" y="17"/>
                  </a:lnTo>
                  <a:lnTo>
                    <a:pt x="351" y="19"/>
                  </a:lnTo>
                  <a:lnTo>
                    <a:pt x="351" y="36"/>
                  </a:lnTo>
                  <a:lnTo>
                    <a:pt x="353" y="38"/>
                  </a:lnTo>
                  <a:lnTo>
                    <a:pt x="351" y="40"/>
                  </a:lnTo>
                  <a:lnTo>
                    <a:pt x="351" y="40"/>
                  </a:lnTo>
                  <a:lnTo>
                    <a:pt x="351" y="45"/>
                  </a:lnTo>
                  <a:lnTo>
                    <a:pt x="351" y="52"/>
                  </a:lnTo>
                  <a:lnTo>
                    <a:pt x="351" y="52"/>
                  </a:lnTo>
                  <a:lnTo>
                    <a:pt x="351" y="52"/>
                  </a:lnTo>
                  <a:lnTo>
                    <a:pt x="348" y="55"/>
                  </a:lnTo>
                  <a:lnTo>
                    <a:pt x="343" y="55"/>
                  </a:lnTo>
                  <a:lnTo>
                    <a:pt x="336" y="57"/>
                  </a:lnTo>
                  <a:lnTo>
                    <a:pt x="332" y="57"/>
                  </a:lnTo>
                  <a:lnTo>
                    <a:pt x="332" y="57"/>
                  </a:lnTo>
                  <a:lnTo>
                    <a:pt x="329" y="57"/>
                  </a:lnTo>
                  <a:lnTo>
                    <a:pt x="327" y="59"/>
                  </a:lnTo>
                  <a:lnTo>
                    <a:pt x="322" y="64"/>
                  </a:lnTo>
                  <a:lnTo>
                    <a:pt x="320" y="64"/>
                  </a:lnTo>
                  <a:lnTo>
                    <a:pt x="317" y="64"/>
                  </a:lnTo>
                  <a:lnTo>
                    <a:pt x="315" y="64"/>
                  </a:lnTo>
                  <a:lnTo>
                    <a:pt x="315" y="64"/>
                  </a:lnTo>
                  <a:lnTo>
                    <a:pt x="313" y="64"/>
                  </a:lnTo>
                  <a:lnTo>
                    <a:pt x="310" y="64"/>
                  </a:lnTo>
                  <a:lnTo>
                    <a:pt x="310" y="64"/>
                  </a:lnTo>
                  <a:lnTo>
                    <a:pt x="310" y="76"/>
                  </a:lnTo>
                  <a:lnTo>
                    <a:pt x="310" y="81"/>
                  </a:lnTo>
                  <a:lnTo>
                    <a:pt x="310" y="85"/>
                  </a:lnTo>
                  <a:lnTo>
                    <a:pt x="310" y="90"/>
                  </a:lnTo>
                  <a:lnTo>
                    <a:pt x="308" y="95"/>
                  </a:lnTo>
                  <a:lnTo>
                    <a:pt x="308" y="95"/>
                  </a:lnTo>
                  <a:lnTo>
                    <a:pt x="308" y="104"/>
                  </a:lnTo>
                  <a:lnTo>
                    <a:pt x="308" y="109"/>
                  </a:lnTo>
                  <a:lnTo>
                    <a:pt x="310" y="111"/>
                  </a:lnTo>
                  <a:lnTo>
                    <a:pt x="310" y="114"/>
                  </a:lnTo>
                  <a:lnTo>
                    <a:pt x="315" y="114"/>
                  </a:lnTo>
                  <a:lnTo>
                    <a:pt x="315" y="119"/>
                  </a:lnTo>
                  <a:lnTo>
                    <a:pt x="315" y="121"/>
                  </a:lnTo>
                  <a:lnTo>
                    <a:pt x="315" y="123"/>
                  </a:lnTo>
                  <a:lnTo>
                    <a:pt x="315" y="126"/>
                  </a:lnTo>
                  <a:lnTo>
                    <a:pt x="317" y="126"/>
                  </a:lnTo>
                  <a:lnTo>
                    <a:pt x="320" y="126"/>
                  </a:lnTo>
                  <a:lnTo>
                    <a:pt x="322" y="135"/>
                  </a:lnTo>
                  <a:lnTo>
                    <a:pt x="322" y="135"/>
                  </a:lnTo>
                  <a:lnTo>
                    <a:pt x="322" y="135"/>
                  </a:lnTo>
                  <a:lnTo>
                    <a:pt x="322" y="135"/>
                  </a:lnTo>
                  <a:lnTo>
                    <a:pt x="322" y="138"/>
                  </a:lnTo>
                  <a:lnTo>
                    <a:pt x="322" y="138"/>
                  </a:lnTo>
                  <a:lnTo>
                    <a:pt x="322" y="138"/>
                  </a:lnTo>
                  <a:lnTo>
                    <a:pt x="322" y="142"/>
                  </a:lnTo>
                  <a:lnTo>
                    <a:pt x="322" y="142"/>
                  </a:lnTo>
                  <a:lnTo>
                    <a:pt x="322" y="145"/>
                  </a:lnTo>
                  <a:lnTo>
                    <a:pt x="322" y="145"/>
                  </a:lnTo>
                  <a:lnTo>
                    <a:pt x="322" y="149"/>
                  </a:lnTo>
                  <a:lnTo>
                    <a:pt x="324" y="149"/>
                  </a:lnTo>
                  <a:lnTo>
                    <a:pt x="327" y="154"/>
                  </a:lnTo>
                  <a:lnTo>
                    <a:pt x="329" y="159"/>
                  </a:lnTo>
                  <a:lnTo>
                    <a:pt x="332" y="164"/>
                  </a:lnTo>
                  <a:lnTo>
                    <a:pt x="332" y="164"/>
                  </a:lnTo>
                  <a:lnTo>
                    <a:pt x="334" y="164"/>
                  </a:lnTo>
                  <a:lnTo>
                    <a:pt x="336" y="164"/>
                  </a:lnTo>
                  <a:lnTo>
                    <a:pt x="339" y="166"/>
                  </a:lnTo>
                  <a:lnTo>
                    <a:pt x="339" y="168"/>
                  </a:lnTo>
                  <a:lnTo>
                    <a:pt x="339" y="173"/>
                  </a:lnTo>
                  <a:lnTo>
                    <a:pt x="336" y="178"/>
                  </a:lnTo>
                  <a:lnTo>
                    <a:pt x="336" y="180"/>
                  </a:lnTo>
                  <a:lnTo>
                    <a:pt x="334" y="180"/>
                  </a:lnTo>
                  <a:lnTo>
                    <a:pt x="332" y="180"/>
                  </a:lnTo>
                  <a:lnTo>
                    <a:pt x="332" y="182"/>
                  </a:lnTo>
                  <a:lnTo>
                    <a:pt x="334" y="185"/>
                  </a:lnTo>
                  <a:lnTo>
                    <a:pt x="334" y="187"/>
                  </a:lnTo>
                  <a:lnTo>
                    <a:pt x="329" y="192"/>
                  </a:lnTo>
                  <a:lnTo>
                    <a:pt x="327" y="194"/>
                  </a:lnTo>
                  <a:lnTo>
                    <a:pt x="324" y="197"/>
                  </a:lnTo>
                  <a:lnTo>
                    <a:pt x="320" y="201"/>
                  </a:lnTo>
                  <a:lnTo>
                    <a:pt x="317" y="204"/>
                  </a:lnTo>
                  <a:lnTo>
                    <a:pt x="313" y="208"/>
                  </a:lnTo>
                  <a:lnTo>
                    <a:pt x="308" y="213"/>
                  </a:lnTo>
                  <a:lnTo>
                    <a:pt x="301" y="218"/>
                  </a:lnTo>
                  <a:lnTo>
                    <a:pt x="301" y="220"/>
                  </a:lnTo>
                  <a:lnTo>
                    <a:pt x="296" y="220"/>
                  </a:lnTo>
                  <a:lnTo>
                    <a:pt x="294" y="225"/>
                  </a:lnTo>
                  <a:lnTo>
                    <a:pt x="289" y="230"/>
                  </a:lnTo>
                  <a:lnTo>
                    <a:pt x="287" y="232"/>
                  </a:lnTo>
                  <a:lnTo>
                    <a:pt x="291" y="239"/>
                  </a:lnTo>
                  <a:lnTo>
                    <a:pt x="291" y="242"/>
                  </a:lnTo>
                  <a:lnTo>
                    <a:pt x="291" y="244"/>
                  </a:lnTo>
                  <a:lnTo>
                    <a:pt x="291" y="246"/>
                  </a:lnTo>
                  <a:lnTo>
                    <a:pt x="291" y="249"/>
                  </a:lnTo>
                  <a:lnTo>
                    <a:pt x="291" y="251"/>
                  </a:lnTo>
                  <a:lnTo>
                    <a:pt x="289" y="251"/>
                  </a:lnTo>
                  <a:lnTo>
                    <a:pt x="289" y="258"/>
                  </a:lnTo>
                  <a:lnTo>
                    <a:pt x="289" y="258"/>
                  </a:lnTo>
                  <a:lnTo>
                    <a:pt x="287" y="261"/>
                  </a:lnTo>
                  <a:lnTo>
                    <a:pt x="284" y="265"/>
                  </a:lnTo>
                  <a:lnTo>
                    <a:pt x="282" y="268"/>
                  </a:lnTo>
                  <a:lnTo>
                    <a:pt x="282" y="270"/>
                  </a:lnTo>
                  <a:lnTo>
                    <a:pt x="282" y="272"/>
                  </a:lnTo>
                  <a:lnTo>
                    <a:pt x="282" y="275"/>
                  </a:lnTo>
                  <a:lnTo>
                    <a:pt x="277" y="279"/>
                  </a:lnTo>
                  <a:lnTo>
                    <a:pt x="277" y="282"/>
                  </a:lnTo>
                  <a:lnTo>
                    <a:pt x="280" y="284"/>
                  </a:lnTo>
                  <a:lnTo>
                    <a:pt x="277" y="289"/>
                  </a:lnTo>
                  <a:lnTo>
                    <a:pt x="280" y="296"/>
                  </a:lnTo>
                  <a:lnTo>
                    <a:pt x="282" y="301"/>
                  </a:lnTo>
                  <a:lnTo>
                    <a:pt x="282" y="301"/>
                  </a:lnTo>
                  <a:lnTo>
                    <a:pt x="282" y="303"/>
                  </a:lnTo>
                  <a:lnTo>
                    <a:pt x="280" y="303"/>
                  </a:lnTo>
                  <a:lnTo>
                    <a:pt x="275" y="301"/>
                  </a:lnTo>
                  <a:lnTo>
                    <a:pt x="272" y="301"/>
                  </a:lnTo>
                  <a:lnTo>
                    <a:pt x="270" y="303"/>
                  </a:lnTo>
                  <a:lnTo>
                    <a:pt x="268" y="305"/>
                  </a:lnTo>
                  <a:lnTo>
                    <a:pt x="263" y="310"/>
                  </a:lnTo>
                  <a:lnTo>
                    <a:pt x="261" y="313"/>
                  </a:lnTo>
                  <a:lnTo>
                    <a:pt x="261" y="313"/>
                  </a:lnTo>
                  <a:lnTo>
                    <a:pt x="258" y="313"/>
                  </a:lnTo>
                  <a:lnTo>
                    <a:pt x="253" y="317"/>
                  </a:lnTo>
                  <a:lnTo>
                    <a:pt x="251" y="320"/>
                  </a:lnTo>
                  <a:lnTo>
                    <a:pt x="251" y="320"/>
                  </a:lnTo>
                  <a:lnTo>
                    <a:pt x="249" y="324"/>
                  </a:lnTo>
                  <a:lnTo>
                    <a:pt x="244" y="327"/>
                  </a:lnTo>
                  <a:lnTo>
                    <a:pt x="239" y="332"/>
                  </a:lnTo>
                  <a:lnTo>
                    <a:pt x="235" y="334"/>
                  </a:lnTo>
                  <a:lnTo>
                    <a:pt x="230" y="339"/>
                  </a:lnTo>
                  <a:lnTo>
                    <a:pt x="227" y="339"/>
                  </a:lnTo>
                  <a:lnTo>
                    <a:pt x="225" y="341"/>
                  </a:lnTo>
                  <a:lnTo>
                    <a:pt x="223" y="348"/>
                  </a:lnTo>
                  <a:lnTo>
                    <a:pt x="220" y="348"/>
                  </a:lnTo>
                  <a:lnTo>
                    <a:pt x="218" y="350"/>
                  </a:lnTo>
                  <a:lnTo>
                    <a:pt x="213" y="355"/>
                  </a:lnTo>
                  <a:lnTo>
                    <a:pt x="208" y="360"/>
                  </a:lnTo>
                  <a:lnTo>
                    <a:pt x="197" y="369"/>
                  </a:lnTo>
                  <a:lnTo>
                    <a:pt x="194" y="372"/>
                  </a:lnTo>
                  <a:lnTo>
                    <a:pt x="192" y="374"/>
                  </a:lnTo>
                  <a:lnTo>
                    <a:pt x="190" y="381"/>
                  </a:lnTo>
                  <a:lnTo>
                    <a:pt x="187" y="384"/>
                  </a:lnTo>
                  <a:lnTo>
                    <a:pt x="185" y="384"/>
                  </a:lnTo>
                  <a:lnTo>
                    <a:pt x="182" y="384"/>
                  </a:lnTo>
                  <a:lnTo>
                    <a:pt x="182" y="384"/>
                  </a:lnTo>
                  <a:lnTo>
                    <a:pt x="180" y="384"/>
                  </a:lnTo>
                  <a:lnTo>
                    <a:pt x="178" y="386"/>
                  </a:lnTo>
                  <a:lnTo>
                    <a:pt x="175" y="391"/>
                  </a:lnTo>
                  <a:lnTo>
                    <a:pt x="175" y="393"/>
                  </a:lnTo>
                  <a:lnTo>
                    <a:pt x="173" y="395"/>
                  </a:lnTo>
                  <a:lnTo>
                    <a:pt x="168" y="398"/>
                  </a:lnTo>
                  <a:lnTo>
                    <a:pt x="163" y="402"/>
                  </a:lnTo>
                  <a:lnTo>
                    <a:pt x="161" y="405"/>
                  </a:lnTo>
                  <a:lnTo>
                    <a:pt x="161" y="405"/>
                  </a:lnTo>
                  <a:lnTo>
                    <a:pt x="159" y="405"/>
                  </a:lnTo>
                  <a:lnTo>
                    <a:pt x="156" y="407"/>
                  </a:lnTo>
                  <a:lnTo>
                    <a:pt x="154" y="407"/>
                  </a:lnTo>
                  <a:lnTo>
                    <a:pt x="156" y="412"/>
                  </a:lnTo>
                  <a:lnTo>
                    <a:pt x="156" y="414"/>
                  </a:lnTo>
                  <a:lnTo>
                    <a:pt x="149" y="421"/>
                  </a:lnTo>
                  <a:lnTo>
                    <a:pt x="145" y="419"/>
                  </a:lnTo>
                  <a:lnTo>
                    <a:pt x="140" y="421"/>
                  </a:lnTo>
                  <a:lnTo>
                    <a:pt x="140" y="429"/>
                  </a:lnTo>
                  <a:lnTo>
                    <a:pt x="142" y="431"/>
                  </a:lnTo>
                  <a:lnTo>
                    <a:pt x="142" y="433"/>
                  </a:lnTo>
                  <a:lnTo>
                    <a:pt x="140" y="438"/>
                  </a:lnTo>
                  <a:lnTo>
                    <a:pt x="137" y="440"/>
                  </a:lnTo>
                  <a:lnTo>
                    <a:pt x="135" y="443"/>
                  </a:lnTo>
                  <a:lnTo>
                    <a:pt x="126" y="443"/>
                  </a:lnTo>
                  <a:lnTo>
                    <a:pt x="123" y="443"/>
                  </a:lnTo>
                  <a:lnTo>
                    <a:pt x="116" y="447"/>
                  </a:lnTo>
                  <a:lnTo>
                    <a:pt x="100" y="452"/>
                  </a:lnTo>
                  <a:lnTo>
                    <a:pt x="95" y="455"/>
                  </a:lnTo>
                  <a:lnTo>
                    <a:pt x="90" y="457"/>
                  </a:lnTo>
                  <a:lnTo>
                    <a:pt x="85" y="459"/>
                  </a:lnTo>
                  <a:lnTo>
                    <a:pt x="85" y="462"/>
                  </a:lnTo>
                  <a:lnTo>
                    <a:pt x="85" y="464"/>
                  </a:lnTo>
                  <a:lnTo>
                    <a:pt x="83" y="469"/>
                  </a:lnTo>
                  <a:lnTo>
                    <a:pt x="81" y="469"/>
                  </a:lnTo>
                  <a:lnTo>
                    <a:pt x="81" y="471"/>
                  </a:lnTo>
                  <a:lnTo>
                    <a:pt x="78" y="471"/>
                  </a:lnTo>
                  <a:lnTo>
                    <a:pt x="78" y="469"/>
                  </a:lnTo>
                  <a:lnTo>
                    <a:pt x="74" y="464"/>
                  </a:lnTo>
                  <a:lnTo>
                    <a:pt x="69" y="464"/>
                  </a:lnTo>
                  <a:lnTo>
                    <a:pt x="69" y="469"/>
                  </a:lnTo>
                  <a:lnTo>
                    <a:pt x="64" y="476"/>
                  </a:lnTo>
                  <a:lnTo>
                    <a:pt x="62" y="478"/>
                  </a:lnTo>
                  <a:lnTo>
                    <a:pt x="55" y="481"/>
                  </a:lnTo>
                  <a:lnTo>
                    <a:pt x="50" y="483"/>
                  </a:lnTo>
                  <a:lnTo>
                    <a:pt x="47" y="485"/>
                  </a:lnTo>
                  <a:lnTo>
                    <a:pt x="45" y="490"/>
                  </a:lnTo>
                  <a:lnTo>
                    <a:pt x="38" y="492"/>
                  </a:lnTo>
                  <a:lnTo>
                    <a:pt x="36" y="497"/>
                  </a:lnTo>
                  <a:lnTo>
                    <a:pt x="33" y="499"/>
                  </a:lnTo>
                  <a:lnTo>
                    <a:pt x="31" y="504"/>
                  </a:lnTo>
                  <a:lnTo>
                    <a:pt x="29" y="511"/>
                  </a:lnTo>
                  <a:lnTo>
                    <a:pt x="29" y="514"/>
                  </a:lnTo>
                  <a:lnTo>
                    <a:pt x="29" y="514"/>
                  </a:lnTo>
                  <a:lnTo>
                    <a:pt x="24" y="516"/>
                  </a:lnTo>
                  <a:lnTo>
                    <a:pt x="19" y="518"/>
                  </a:lnTo>
                  <a:lnTo>
                    <a:pt x="17" y="523"/>
                  </a:lnTo>
                  <a:lnTo>
                    <a:pt x="17" y="526"/>
                  </a:lnTo>
                  <a:lnTo>
                    <a:pt x="17" y="528"/>
                  </a:lnTo>
                  <a:lnTo>
                    <a:pt x="14" y="530"/>
                  </a:lnTo>
                  <a:lnTo>
                    <a:pt x="12" y="533"/>
                  </a:lnTo>
                  <a:lnTo>
                    <a:pt x="12" y="533"/>
                  </a:lnTo>
                  <a:lnTo>
                    <a:pt x="12" y="535"/>
                  </a:lnTo>
                  <a:lnTo>
                    <a:pt x="14" y="537"/>
                  </a:lnTo>
                  <a:lnTo>
                    <a:pt x="17" y="537"/>
                  </a:lnTo>
                  <a:lnTo>
                    <a:pt x="19" y="540"/>
                  </a:lnTo>
                  <a:lnTo>
                    <a:pt x="19" y="547"/>
                  </a:lnTo>
                  <a:lnTo>
                    <a:pt x="21" y="547"/>
                  </a:lnTo>
                  <a:lnTo>
                    <a:pt x="24" y="552"/>
                  </a:lnTo>
                  <a:lnTo>
                    <a:pt x="24" y="552"/>
                  </a:lnTo>
                  <a:lnTo>
                    <a:pt x="24" y="554"/>
                  </a:lnTo>
                  <a:lnTo>
                    <a:pt x="24" y="556"/>
                  </a:lnTo>
                  <a:lnTo>
                    <a:pt x="21" y="559"/>
                  </a:lnTo>
                  <a:lnTo>
                    <a:pt x="17" y="561"/>
                  </a:lnTo>
                  <a:lnTo>
                    <a:pt x="14" y="561"/>
                  </a:lnTo>
                  <a:lnTo>
                    <a:pt x="10" y="561"/>
                  </a:lnTo>
                  <a:lnTo>
                    <a:pt x="7" y="561"/>
                  </a:lnTo>
                  <a:lnTo>
                    <a:pt x="5" y="561"/>
                  </a:lnTo>
                  <a:lnTo>
                    <a:pt x="0" y="561"/>
                  </a:lnTo>
                  <a:lnTo>
                    <a:pt x="0" y="563"/>
                  </a:lnTo>
                  <a:lnTo>
                    <a:pt x="10" y="563"/>
                  </a:lnTo>
                  <a:lnTo>
                    <a:pt x="83" y="566"/>
                  </a:lnTo>
                  <a:close/>
                </a:path>
              </a:pathLst>
            </a:custGeom>
            <a:solidFill>
              <a:srgbClr val="FFE18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2" name="Freeform 144"/>
            <p:cNvSpPr>
              <a:spLocks/>
            </p:cNvSpPr>
            <p:nvPr/>
          </p:nvSpPr>
          <p:spPr bwMode="auto">
            <a:xfrm>
              <a:off x="3316706" y="1505953"/>
              <a:ext cx="376238" cy="528638"/>
            </a:xfrm>
            <a:custGeom>
              <a:avLst/>
              <a:gdLst>
                <a:gd name="T0" fmla="*/ 213 w 237"/>
                <a:gd name="T1" fmla="*/ 80 h 333"/>
                <a:gd name="T2" fmla="*/ 201 w 237"/>
                <a:gd name="T3" fmla="*/ 78 h 333"/>
                <a:gd name="T4" fmla="*/ 185 w 237"/>
                <a:gd name="T5" fmla="*/ 78 h 333"/>
                <a:gd name="T6" fmla="*/ 177 w 237"/>
                <a:gd name="T7" fmla="*/ 68 h 333"/>
                <a:gd name="T8" fmla="*/ 168 w 237"/>
                <a:gd name="T9" fmla="*/ 71 h 333"/>
                <a:gd name="T10" fmla="*/ 161 w 237"/>
                <a:gd name="T11" fmla="*/ 78 h 333"/>
                <a:gd name="T12" fmla="*/ 147 w 237"/>
                <a:gd name="T13" fmla="*/ 80 h 333"/>
                <a:gd name="T14" fmla="*/ 128 w 237"/>
                <a:gd name="T15" fmla="*/ 82 h 333"/>
                <a:gd name="T16" fmla="*/ 111 w 237"/>
                <a:gd name="T17" fmla="*/ 75 h 333"/>
                <a:gd name="T18" fmla="*/ 99 w 237"/>
                <a:gd name="T19" fmla="*/ 68 h 333"/>
                <a:gd name="T20" fmla="*/ 95 w 237"/>
                <a:gd name="T21" fmla="*/ 63 h 333"/>
                <a:gd name="T22" fmla="*/ 87 w 237"/>
                <a:gd name="T23" fmla="*/ 54 h 333"/>
                <a:gd name="T24" fmla="*/ 87 w 237"/>
                <a:gd name="T25" fmla="*/ 35 h 333"/>
                <a:gd name="T26" fmla="*/ 76 w 237"/>
                <a:gd name="T27" fmla="*/ 28 h 333"/>
                <a:gd name="T28" fmla="*/ 69 w 237"/>
                <a:gd name="T29" fmla="*/ 16 h 333"/>
                <a:gd name="T30" fmla="*/ 52 w 237"/>
                <a:gd name="T31" fmla="*/ 0 h 333"/>
                <a:gd name="T32" fmla="*/ 28 w 237"/>
                <a:gd name="T33" fmla="*/ 2 h 333"/>
                <a:gd name="T34" fmla="*/ 16 w 237"/>
                <a:gd name="T35" fmla="*/ 9 h 333"/>
                <a:gd name="T36" fmla="*/ 5 w 237"/>
                <a:gd name="T37" fmla="*/ 33 h 333"/>
                <a:gd name="T38" fmla="*/ 24 w 237"/>
                <a:gd name="T39" fmla="*/ 45 h 333"/>
                <a:gd name="T40" fmla="*/ 35 w 237"/>
                <a:gd name="T41" fmla="*/ 52 h 333"/>
                <a:gd name="T42" fmla="*/ 35 w 237"/>
                <a:gd name="T43" fmla="*/ 66 h 333"/>
                <a:gd name="T44" fmla="*/ 33 w 237"/>
                <a:gd name="T45" fmla="*/ 87 h 333"/>
                <a:gd name="T46" fmla="*/ 28 w 237"/>
                <a:gd name="T47" fmla="*/ 99 h 333"/>
                <a:gd name="T48" fmla="*/ 28 w 237"/>
                <a:gd name="T49" fmla="*/ 123 h 333"/>
                <a:gd name="T50" fmla="*/ 21 w 237"/>
                <a:gd name="T51" fmla="*/ 134 h 333"/>
                <a:gd name="T52" fmla="*/ 12 w 237"/>
                <a:gd name="T53" fmla="*/ 144 h 333"/>
                <a:gd name="T54" fmla="*/ 14 w 237"/>
                <a:gd name="T55" fmla="*/ 149 h 333"/>
                <a:gd name="T56" fmla="*/ 21 w 237"/>
                <a:gd name="T57" fmla="*/ 156 h 333"/>
                <a:gd name="T58" fmla="*/ 24 w 237"/>
                <a:gd name="T59" fmla="*/ 163 h 333"/>
                <a:gd name="T60" fmla="*/ 28 w 237"/>
                <a:gd name="T61" fmla="*/ 177 h 333"/>
                <a:gd name="T62" fmla="*/ 24 w 237"/>
                <a:gd name="T63" fmla="*/ 186 h 333"/>
                <a:gd name="T64" fmla="*/ 31 w 237"/>
                <a:gd name="T65" fmla="*/ 208 h 333"/>
                <a:gd name="T66" fmla="*/ 42 w 237"/>
                <a:gd name="T67" fmla="*/ 227 h 333"/>
                <a:gd name="T68" fmla="*/ 40 w 237"/>
                <a:gd name="T69" fmla="*/ 236 h 333"/>
                <a:gd name="T70" fmla="*/ 42 w 237"/>
                <a:gd name="T71" fmla="*/ 241 h 333"/>
                <a:gd name="T72" fmla="*/ 33 w 237"/>
                <a:gd name="T73" fmla="*/ 243 h 333"/>
                <a:gd name="T74" fmla="*/ 33 w 237"/>
                <a:gd name="T75" fmla="*/ 250 h 333"/>
                <a:gd name="T76" fmla="*/ 24 w 237"/>
                <a:gd name="T77" fmla="*/ 257 h 333"/>
                <a:gd name="T78" fmla="*/ 9 w 237"/>
                <a:gd name="T79" fmla="*/ 267 h 333"/>
                <a:gd name="T80" fmla="*/ 45 w 237"/>
                <a:gd name="T81" fmla="*/ 333 h 333"/>
                <a:gd name="T82" fmla="*/ 50 w 237"/>
                <a:gd name="T83" fmla="*/ 321 h 333"/>
                <a:gd name="T84" fmla="*/ 66 w 237"/>
                <a:gd name="T85" fmla="*/ 314 h 333"/>
                <a:gd name="T86" fmla="*/ 76 w 237"/>
                <a:gd name="T87" fmla="*/ 300 h 333"/>
                <a:gd name="T88" fmla="*/ 87 w 237"/>
                <a:gd name="T89" fmla="*/ 286 h 333"/>
                <a:gd name="T90" fmla="*/ 97 w 237"/>
                <a:gd name="T91" fmla="*/ 283 h 333"/>
                <a:gd name="T92" fmla="*/ 111 w 237"/>
                <a:gd name="T93" fmla="*/ 283 h 333"/>
                <a:gd name="T94" fmla="*/ 154 w 237"/>
                <a:gd name="T95" fmla="*/ 291 h 333"/>
                <a:gd name="T96" fmla="*/ 189 w 237"/>
                <a:gd name="T97" fmla="*/ 203 h 333"/>
                <a:gd name="T98" fmla="*/ 215 w 237"/>
                <a:gd name="T99" fmla="*/ 139 h 333"/>
                <a:gd name="T100" fmla="*/ 234 w 237"/>
                <a:gd name="T101" fmla="*/ 113 h 333"/>
                <a:gd name="T102" fmla="*/ 230 w 237"/>
                <a:gd name="T103" fmla="*/ 106 h 333"/>
                <a:gd name="T104" fmla="*/ 230 w 237"/>
                <a:gd name="T105" fmla="*/ 97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37" h="333">
                  <a:moveTo>
                    <a:pt x="225" y="92"/>
                  </a:moveTo>
                  <a:lnTo>
                    <a:pt x="220" y="89"/>
                  </a:lnTo>
                  <a:lnTo>
                    <a:pt x="218" y="87"/>
                  </a:lnTo>
                  <a:lnTo>
                    <a:pt x="213" y="82"/>
                  </a:lnTo>
                  <a:lnTo>
                    <a:pt x="213" y="80"/>
                  </a:lnTo>
                  <a:lnTo>
                    <a:pt x="211" y="80"/>
                  </a:lnTo>
                  <a:lnTo>
                    <a:pt x="208" y="80"/>
                  </a:lnTo>
                  <a:lnTo>
                    <a:pt x="203" y="75"/>
                  </a:lnTo>
                  <a:lnTo>
                    <a:pt x="201" y="78"/>
                  </a:lnTo>
                  <a:lnTo>
                    <a:pt x="201" y="78"/>
                  </a:lnTo>
                  <a:lnTo>
                    <a:pt x="199" y="78"/>
                  </a:lnTo>
                  <a:lnTo>
                    <a:pt x="194" y="82"/>
                  </a:lnTo>
                  <a:lnTo>
                    <a:pt x="189" y="80"/>
                  </a:lnTo>
                  <a:lnTo>
                    <a:pt x="187" y="78"/>
                  </a:lnTo>
                  <a:lnTo>
                    <a:pt x="185" y="78"/>
                  </a:lnTo>
                  <a:lnTo>
                    <a:pt x="180" y="75"/>
                  </a:lnTo>
                  <a:lnTo>
                    <a:pt x="177" y="73"/>
                  </a:lnTo>
                  <a:lnTo>
                    <a:pt x="180" y="71"/>
                  </a:lnTo>
                  <a:lnTo>
                    <a:pt x="180" y="68"/>
                  </a:lnTo>
                  <a:lnTo>
                    <a:pt x="177" y="68"/>
                  </a:lnTo>
                  <a:lnTo>
                    <a:pt x="173" y="66"/>
                  </a:lnTo>
                  <a:lnTo>
                    <a:pt x="173" y="68"/>
                  </a:lnTo>
                  <a:lnTo>
                    <a:pt x="170" y="71"/>
                  </a:lnTo>
                  <a:lnTo>
                    <a:pt x="168" y="71"/>
                  </a:lnTo>
                  <a:lnTo>
                    <a:pt x="168" y="71"/>
                  </a:lnTo>
                  <a:lnTo>
                    <a:pt x="163" y="71"/>
                  </a:lnTo>
                  <a:lnTo>
                    <a:pt x="163" y="71"/>
                  </a:lnTo>
                  <a:lnTo>
                    <a:pt x="163" y="75"/>
                  </a:lnTo>
                  <a:lnTo>
                    <a:pt x="163" y="75"/>
                  </a:lnTo>
                  <a:lnTo>
                    <a:pt x="161" y="78"/>
                  </a:lnTo>
                  <a:lnTo>
                    <a:pt x="158" y="78"/>
                  </a:lnTo>
                  <a:lnTo>
                    <a:pt x="156" y="80"/>
                  </a:lnTo>
                  <a:lnTo>
                    <a:pt x="156" y="80"/>
                  </a:lnTo>
                  <a:lnTo>
                    <a:pt x="149" y="78"/>
                  </a:lnTo>
                  <a:lnTo>
                    <a:pt x="147" y="80"/>
                  </a:lnTo>
                  <a:lnTo>
                    <a:pt x="147" y="82"/>
                  </a:lnTo>
                  <a:lnTo>
                    <a:pt x="140" y="87"/>
                  </a:lnTo>
                  <a:lnTo>
                    <a:pt x="135" y="85"/>
                  </a:lnTo>
                  <a:lnTo>
                    <a:pt x="132" y="82"/>
                  </a:lnTo>
                  <a:lnTo>
                    <a:pt x="128" y="82"/>
                  </a:lnTo>
                  <a:lnTo>
                    <a:pt x="125" y="78"/>
                  </a:lnTo>
                  <a:lnTo>
                    <a:pt x="123" y="78"/>
                  </a:lnTo>
                  <a:lnTo>
                    <a:pt x="118" y="80"/>
                  </a:lnTo>
                  <a:lnTo>
                    <a:pt x="114" y="75"/>
                  </a:lnTo>
                  <a:lnTo>
                    <a:pt x="111" y="75"/>
                  </a:lnTo>
                  <a:lnTo>
                    <a:pt x="106" y="73"/>
                  </a:lnTo>
                  <a:lnTo>
                    <a:pt x="104" y="73"/>
                  </a:lnTo>
                  <a:lnTo>
                    <a:pt x="102" y="73"/>
                  </a:lnTo>
                  <a:lnTo>
                    <a:pt x="102" y="73"/>
                  </a:lnTo>
                  <a:lnTo>
                    <a:pt x="99" y="68"/>
                  </a:lnTo>
                  <a:lnTo>
                    <a:pt x="99" y="68"/>
                  </a:lnTo>
                  <a:lnTo>
                    <a:pt x="102" y="66"/>
                  </a:lnTo>
                  <a:lnTo>
                    <a:pt x="102" y="66"/>
                  </a:lnTo>
                  <a:lnTo>
                    <a:pt x="99" y="66"/>
                  </a:lnTo>
                  <a:lnTo>
                    <a:pt x="95" y="63"/>
                  </a:lnTo>
                  <a:lnTo>
                    <a:pt x="92" y="66"/>
                  </a:lnTo>
                  <a:lnTo>
                    <a:pt x="90" y="66"/>
                  </a:lnTo>
                  <a:lnTo>
                    <a:pt x="90" y="63"/>
                  </a:lnTo>
                  <a:lnTo>
                    <a:pt x="85" y="59"/>
                  </a:lnTo>
                  <a:lnTo>
                    <a:pt x="87" y="54"/>
                  </a:lnTo>
                  <a:lnTo>
                    <a:pt x="87" y="49"/>
                  </a:lnTo>
                  <a:lnTo>
                    <a:pt x="83" y="40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7" y="35"/>
                  </a:lnTo>
                  <a:lnTo>
                    <a:pt x="85" y="33"/>
                  </a:lnTo>
                  <a:lnTo>
                    <a:pt x="80" y="30"/>
                  </a:lnTo>
                  <a:lnTo>
                    <a:pt x="78" y="30"/>
                  </a:lnTo>
                  <a:lnTo>
                    <a:pt x="76" y="30"/>
                  </a:lnTo>
                  <a:lnTo>
                    <a:pt x="76" y="28"/>
                  </a:lnTo>
                  <a:lnTo>
                    <a:pt x="73" y="26"/>
                  </a:lnTo>
                  <a:lnTo>
                    <a:pt x="73" y="23"/>
                  </a:lnTo>
                  <a:lnTo>
                    <a:pt x="71" y="19"/>
                  </a:lnTo>
                  <a:lnTo>
                    <a:pt x="69" y="19"/>
                  </a:lnTo>
                  <a:lnTo>
                    <a:pt x="69" y="16"/>
                  </a:lnTo>
                  <a:lnTo>
                    <a:pt x="69" y="11"/>
                  </a:lnTo>
                  <a:lnTo>
                    <a:pt x="66" y="7"/>
                  </a:lnTo>
                  <a:lnTo>
                    <a:pt x="59" y="0"/>
                  </a:lnTo>
                  <a:lnTo>
                    <a:pt x="54" y="0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5" y="2"/>
                  </a:lnTo>
                  <a:lnTo>
                    <a:pt x="40" y="2"/>
                  </a:lnTo>
                  <a:lnTo>
                    <a:pt x="38" y="2"/>
                  </a:lnTo>
                  <a:lnTo>
                    <a:pt x="28" y="2"/>
                  </a:lnTo>
                  <a:lnTo>
                    <a:pt x="24" y="2"/>
                  </a:lnTo>
                  <a:lnTo>
                    <a:pt x="21" y="2"/>
                  </a:lnTo>
                  <a:lnTo>
                    <a:pt x="19" y="4"/>
                  </a:lnTo>
                  <a:lnTo>
                    <a:pt x="19" y="7"/>
                  </a:lnTo>
                  <a:lnTo>
                    <a:pt x="16" y="9"/>
                  </a:lnTo>
                  <a:lnTo>
                    <a:pt x="9" y="16"/>
                  </a:lnTo>
                  <a:lnTo>
                    <a:pt x="2" y="19"/>
                  </a:lnTo>
                  <a:lnTo>
                    <a:pt x="0" y="21"/>
                  </a:lnTo>
                  <a:lnTo>
                    <a:pt x="5" y="30"/>
                  </a:lnTo>
                  <a:lnTo>
                    <a:pt x="5" y="33"/>
                  </a:lnTo>
                  <a:lnTo>
                    <a:pt x="5" y="33"/>
                  </a:lnTo>
                  <a:lnTo>
                    <a:pt x="7" y="30"/>
                  </a:lnTo>
                  <a:lnTo>
                    <a:pt x="9" y="30"/>
                  </a:lnTo>
                  <a:lnTo>
                    <a:pt x="21" y="42"/>
                  </a:lnTo>
                  <a:lnTo>
                    <a:pt x="24" y="45"/>
                  </a:lnTo>
                  <a:lnTo>
                    <a:pt x="26" y="45"/>
                  </a:lnTo>
                  <a:lnTo>
                    <a:pt x="28" y="45"/>
                  </a:lnTo>
                  <a:lnTo>
                    <a:pt x="28" y="45"/>
                  </a:lnTo>
                  <a:lnTo>
                    <a:pt x="33" y="47"/>
                  </a:lnTo>
                  <a:lnTo>
                    <a:pt x="35" y="52"/>
                  </a:lnTo>
                  <a:lnTo>
                    <a:pt x="35" y="56"/>
                  </a:lnTo>
                  <a:lnTo>
                    <a:pt x="35" y="59"/>
                  </a:lnTo>
                  <a:lnTo>
                    <a:pt x="33" y="61"/>
                  </a:lnTo>
                  <a:lnTo>
                    <a:pt x="33" y="63"/>
                  </a:lnTo>
                  <a:lnTo>
                    <a:pt x="35" y="66"/>
                  </a:lnTo>
                  <a:lnTo>
                    <a:pt x="38" y="71"/>
                  </a:lnTo>
                  <a:lnTo>
                    <a:pt x="38" y="78"/>
                  </a:lnTo>
                  <a:lnTo>
                    <a:pt x="38" y="82"/>
                  </a:lnTo>
                  <a:lnTo>
                    <a:pt x="35" y="82"/>
                  </a:lnTo>
                  <a:lnTo>
                    <a:pt x="33" y="87"/>
                  </a:lnTo>
                  <a:lnTo>
                    <a:pt x="33" y="87"/>
                  </a:lnTo>
                  <a:lnTo>
                    <a:pt x="33" y="89"/>
                  </a:lnTo>
                  <a:lnTo>
                    <a:pt x="31" y="97"/>
                  </a:lnTo>
                  <a:lnTo>
                    <a:pt x="28" y="97"/>
                  </a:lnTo>
                  <a:lnTo>
                    <a:pt x="28" y="99"/>
                  </a:lnTo>
                  <a:lnTo>
                    <a:pt x="31" y="106"/>
                  </a:lnTo>
                  <a:lnTo>
                    <a:pt x="31" y="108"/>
                  </a:lnTo>
                  <a:lnTo>
                    <a:pt x="31" y="108"/>
                  </a:lnTo>
                  <a:lnTo>
                    <a:pt x="28" y="120"/>
                  </a:lnTo>
                  <a:lnTo>
                    <a:pt x="28" y="123"/>
                  </a:lnTo>
                  <a:lnTo>
                    <a:pt x="26" y="123"/>
                  </a:lnTo>
                  <a:lnTo>
                    <a:pt x="21" y="127"/>
                  </a:lnTo>
                  <a:lnTo>
                    <a:pt x="24" y="130"/>
                  </a:lnTo>
                  <a:lnTo>
                    <a:pt x="24" y="132"/>
                  </a:lnTo>
                  <a:lnTo>
                    <a:pt x="21" y="134"/>
                  </a:lnTo>
                  <a:lnTo>
                    <a:pt x="16" y="137"/>
                  </a:lnTo>
                  <a:lnTo>
                    <a:pt x="16" y="139"/>
                  </a:lnTo>
                  <a:lnTo>
                    <a:pt x="14" y="139"/>
                  </a:lnTo>
                  <a:lnTo>
                    <a:pt x="12" y="142"/>
                  </a:lnTo>
                  <a:lnTo>
                    <a:pt x="12" y="144"/>
                  </a:lnTo>
                  <a:lnTo>
                    <a:pt x="14" y="146"/>
                  </a:lnTo>
                  <a:lnTo>
                    <a:pt x="12" y="149"/>
                  </a:lnTo>
                  <a:lnTo>
                    <a:pt x="14" y="149"/>
                  </a:lnTo>
                  <a:lnTo>
                    <a:pt x="14" y="149"/>
                  </a:lnTo>
                  <a:lnTo>
                    <a:pt x="14" y="149"/>
                  </a:lnTo>
                  <a:lnTo>
                    <a:pt x="16" y="149"/>
                  </a:lnTo>
                  <a:lnTo>
                    <a:pt x="16" y="151"/>
                  </a:lnTo>
                  <a:lnTo>
                    <a:pt x="19" y="153"/>
                  </a:lnTo>
                  <a:lnTo>
                    <a:pt x="19" y="156"/>
                  </a:lnTo>
                  <a:lnTo>
                    <a:pt x="21" y="156"/>
                  </a:lnTo>
                  <a:lnTo>
                    <a:pt x="24" y="158"/>
                  </a:lnTo>
                  <a:lnTo>
                    <a:pt x="24" y="158"/>
                  </a:lnTo>
                  <a:lnTo>
                    <a:pt x="24" y="160"/>
                  </a:lnTo>
                  <a:lnTo>
                    <a:pt x="24" y="163"/>
                  </a:lnTo>
                  <a:lnTo>
                    <a:pt x="24" y="163"/>
                  </a:lnTo>
                  <a:lnTo>
                    <a:pt x="26" y="168"/>
                  </a:lnTo>
                  <a:lnTo>
                    <a:pt x="26" y="168"/>
                  </a:lnTo>
                  <a:lnTo>
                    <a:pt x="28" y="172"/>
                  </a:lnTo>
                  <a:lnTo>
                    <a:pt x="28" y="172"/>
                  </a:lnTo>
                  <a:lnTo>
                    <a:pt x="28" y="177"/>
                  </a:lnTo>
                  <a:lnTo>
                    <a:pt x="28" y="177"/>
                  </a:lnTo>
                  <a:lnTo>
                    <a:pt x="28" y="177"/>
                  </a:lnTo>
                  <a:lnTo>
                    <a:pt x="24" y="179"/>
                  </a:lnTo>
                  <a:lnTo>
                    <a:pt x="24" y="18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28" y="196"/>
                  </a:lnTo>
                  <a:lnTo>
                    <a:pt x="28" y="198"/>
                  </a:lnTo>
                  <a:lnTo>
                    <a:pt x="28" y="208"/>
                  </a:lnTo>
                  <a:lnTo>
                    <a:pt x="31" y="208"/>
                  </a:lnTo>
                  <a:lnTo>
                    <a:pt x="31" y="210"/>
                  </a:lnTo>
                  <a:lnTo>
                    <a:pt x="35" y="220"/>
                  </a:lnTo>
                  <a:lnTo>
                    <a:pt x="38" y="222"/>
                  </a:lnTo>
                  <a:lnTo>
                    <a:pt x="40" y="224"/>
                  </a:lnTo>
                  <a:lnTo>
                    <a:pt x="42" y="227"/>
                  </a:lnTo>
                  <a:lnTo>
                    <a:pt x="42" y="231"/>
                  </a:lnTo>
                  <a:lnTo>
                    <a:pt x="45" y="234"/>
                  </a:lnTo>
                  <a:lnTo>
                    <a:pt x="45" y="234"/>
                  </a:lnTo>
                  <a:lnTo>
                    <a:pt x="40" y="236"/>
                  </a:lnTo>
                  <a:lnTo>
                    <a:pt x="40" y="236"/>
                  </a:lnTo>
                  <a:lnTo>
                    <a:pt x="40" y="239"/>
                  </a:lnTo>
                  <a:lnTo>
                    <a:pt x="42" y="239"/>
                  </a:lnTo>
                  <a:lnTo>
                    <a:pt x="45" y="239"/>
                  </a:lnTo>
                  <a:lnTo>
                    <a:pt x="42" y="239"/>
                  </a:lnTo>
                  <a:lnTo>
                    <a:pt x="42" y="241"/>
                  </a:lnTo>
                  <a:lnTo>
                    <a:pt x="40" y="241"/>
                  </a:lnTo>
                  <a:lnTo>
                    <a:pt x="38" y="241"/>
                  </a:lnTo>
                  <a:lnTo>
                    <a:pt x="35" y="243"/>
                  </a:lnTo>
                  <a:lnTo>
                    <a:pt x="35" y="243"/>
                  </a:lnTo>
                  <a:lnTo>
                    <a:pt x="33" y="243"/>
                  </a:lnTo>
                  <a:lnTo>
                    <a:pt x="31" y="246"/>
                  </a:lnTo>
                  <a:lnTo>
                    <a:pt x="31" y="248"/>
                  </a:lnTo>
                  <a:lnTo>
                    <a:pt x="33" y="248"/>
                  </a:lnTo>
                  <a:lnTo>
                    <a:pt x="33" y="250"/>
                  </a:lnTo>
                  <a:lnTo>
                    <a:pt x="33" y="250"/>
                  </a:lnTo>
                  <a:lnTo>
                    <a:pt x="31" y="253"/>
                  </a:lnTo>
                  <a:lnTo>
                    <a:pt x="28" y="250"/>
                  </a:lnTo>
                  <a:lnTo>
                    <a:pt x="28" y="253"/>
                  </a:lnTo>
                  <a:lnTo>
                    <a:pt x="26" y="253"/>
                  </a:lnTo>
                  <a:lnTo>
                    <a:pt x="24" y="257"/>
                  </a:lnTo>
                  <a:lnTo>
                    <a:pt x="21" y="257"/>
                  </a:lnTo>
                  <a:lnTo>
                    <a:pt x="16" y="260"/>
                  </a:lnTo>
                  <a:lnTo>
                    <a:pt x="12" y="262"/>
                  </a:lnTo>
                  <a:lnTo>
                    <a:pt x="9" y="265"/>
                  </a:lnTo>
                  <a:lnTo>
                    <a:pt x="9" y="267"/>
                  </a:lnTo>
                  <a:lnTo>
                    <a:pt x="9" y="272"/>
                  </a:lnTo>
                  <a:lnTo>
                    <a:pt x="28" y="305"/>
                  </a:lnTo>
                  <a:lnTo>
                    <a:pt x="38" y="319"/>
                  </a:lnTo>
                  <a:lnTo>
                    <a:pt x="38" y="321"/>
                  </a:lnTo>
                  <a:lnTo>
                    <a:pt x="45" y="333"/>
                  </a:lnTo>
                  <a:lnTo>
                    <a:pt x="50" y="328"/>
                  </a:lnTo>
                  <a:lnTo>
                    <a:pt x="50" y="326"/>
                  </a:lnTo>
                  <a:lnTo>
                    <a:pt x="50" y="326"/>
                  </a:lnTo>
                  <a:lnTo>
                    <a:pt x="50" y="324"/>
                  </a:lnTo>
                  <a:lnTo>
                    <a:pt x="50" y="321"/>
                  </a:lnTo>
                  <a:lnTo>
                    <a:pt x="52" y="319"/>
                  </a:lnTo>
                  <a:lnTo>
                    <a:pt x="59" y="317"/>
                  </a:lnTo>
                  <a:lnTo>
                    <a:pt x="59" y="317"/>
                  </a:lnTo>
                  <a:lnTo>
                    <a:pt x="61" y="317"/>
                  </a:lnTo>
                  <a:lnTo>
                    <a:pt x="66" y="314"/>
                  </a:lnTo>
                  <a:lnTo>
                    <a:pt x="66" y="312"/>
                  </a:lnTo>
                  <a:lnTo>
                    <a:pt x="69" y="307"/>
                  </a:lnTo>
                  <a:lnTo>
                    <a:pt x="71" y="307"/>
                  </a:lnTo>
                  <a:lnTo>
                    <a:pt x="71" y="302"/>
                  </a:lnTo>
                  <a:lnTo>
                    <a:pt x="76" y="300"/>
                  </a:lnTo>
                  <a:lnTo>
                    <a:pt x="78" y="300"/>
                  </a:lnTo>
                  <a:lnTo>
                    <a:pt x="78" y="298"/>
                  </a:lnTo>
                  <a:lnTo>
                    <a:pt x="83" y="293"/>
                  </a:lnTo>
                  <a:lnTo>
                    <a:pt x="85" y="291"/>
                  </a:lnTo>
                  <a:lnTo>
                    <a:pt x="87" y="286"/>
                  </a:lnTo>
                  <a:lnTo>
                    <a:pt x="90" y="286"/>
                  </a:lnTo>
                  <a:lnTo>
                    <a:pt x="90" y="286"/>
                  </a:lnTo>
                  <a:lnTo>
                    <a:pt x="95" y="286"/>
                  </a:lnTo>
                  <a:lnTo>
                    <a:pt x="97" y="283"/>
                  </a:lnTo>
                  <a:lnTo>
                    <a:pt x="97" y="283"/>
                  </a:lnTo>
                  <a:lnTo>
                    <a:pt x="97" y="283"/>
                  </a:lnTo>
                  <a:lnTo>
                    <a:pt x="99" y="281"/>
                  </a:lnTo>
                  <a:lnTo>
                    <a:pt x="99" y="281"/>
                  </a:lnTo>
                  <a:lnTo>
                    <a:pt x="109" y="283"/>
                  </a:lnTo>
                  <a:lnTo>
                    <a:pt x="111" y="283"/>
                  </a:lnTo>
                  <a:lnTo>
                    <a:pt x="123" y="286"/>
                  </a:lnTo>
                  <a:lnTo>
                    <a:pt x="123" y="286"/>
                  </a:lnTo>
                  <a:lnTo>
                    <a:pt x="147" y="288"/>
                  </a:lnTo>
                  <a:lnTo>
                    <a:pt x="149" y="288"/>
                  </a:lnTo>
                  <a:lnTo>
                    <a:pt x="154" y="291"/>
                  </a:lnTo>
                  <a:lnTo>
                    <a:pt x="158" y="276"/>
                  </a:lnTo>
                  <a:lnTo>
                    <a:pt x="180" y="224"/>
                  </a:lnTo>
                  <a:lnTo>
                    <a:pt x="182" y="220"/>
                  </a:lnTo>
                  <a:lnTo>
                    <a:pt x="185" y="213"/>
                  </a:lnTo>
                  <a:lnTo>
                    <a:pt x="189" y="203"/>
                  </a:lnTo>
                  <a:lnTo>
                    <a:pt x="189" y="201"/>
                  </a:lnTo>
                  <a:lnTo>
                    <a:pt x="196" y="182"/>
                  </a:lnTo>
                  <a:lnTo>
                    <a:pt x="201" y="175"/>
                  </a:lnTo>
                  <a:lnTo>
                    <a:pt x="203" y="165"/>
                  </a:lnTo>
                  <a:lnTo>
                    <a:pt x="215" y="139"/>
                  </a:lnTo>
                  <a:lnTo>
                    <a:pt x="220" y="127"/>
                  </a:lnTo>
                  <a:lnTo>
                    <a:pt x="237" y="118"/>
                  </a:lnTo>
                  <a:lnTo>
                    <a:pt x="237" y="118"/>
                  </a:lnTo>
                  <a:lnTo>
                    <a:pt x="237" y="116"/>
                  </a:lnTo>
                  <a:lnTo>
                    <a:pt x="234" y="113"/>
                  </a:lnTo>
                  <a:lnTo>
                    <a:pt x="232" y="111"/>
                  </a:lnTo>
                  <a:lnTo>
                    <a:pt x="232" y="111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30" y="106"/>
                  </a:lnTo>
                  <a:lnTo>
                    <a:pt x="232" y="104"/>
                  </a:lnTo>
                  <a:lnTo>
                    <a:pt x="232" y="101"/>
                  </a:lnTo>
                  <a:lnTo>
                    <a:pt x="232" y="101"/>
                  </a:lnTo>
                  <a:lnTo>
                    <a:pt x="230" y="99"/>
                  </a:lnTo>
                  <a:lnTo>
                    <a:pt x="230" y="97"/>
                  </a:lnTo>
                  <a:lnTo>
                    <a:pt x="230" y="94"/>
                  </a:lnTo>
                  <a:lnTo>
                    <a:pt x="227" y="94"/>
                  </a:lnTo>
                  <a:lnTo>
                    <a:pt x="227" y="94"/>
                  </a:lnTo>
                  <a:lnTo>
                    <a:pt x="225" y="92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3" name="Freeform 145"/>
            <p:cNvSpPr>
              <a:spLocks/>
            </p:cNvSpPr>
            <p:nvPr/>
          </p:nvSpPr>
          <p:spPr bwMode="auto">
            <a:xfrm>
              <a:off x="4691481" y="3007728"/>
              <a:ext cx="466725" cy="461963"/>
            </a:xfrm>
            <a:custGeom>
              <a:avLst/>
              <a:gdLst>
                <a:gd name="T0" fmla="*/ 140 w 294"/>
                <a:gd name="T1" fmla="*/ 5 h 291"/>
                <a:gd name="T2" fmla="*/ 133 w 294"/>
                <a:gd name="T3" fmla="*/ 9 h 291"/>
                <a:gd name="T4" fmla="*/ 124 w 294"/>
                <a:gd name="T5" fmla="*/ 14 h 291"/>
                <a:gd name="T6" fmla="*/ 114 w 294"/>
                <a:gd name="T7" fmla="*/ 9 h 291"/>
                <a:gd name="T8" fmla="*/ 98 w 294"/>
                <a:gd name="T9" fmla="*/ 0 h 291"/>
                <a:gd name="T10" fmla="*/ 81 w 294"/>
                <a:gd name="T11" fmla="*/ 2 h 291"/>
                <a:gd name="T12" fmla="*/ 74 w 294"/>
                <a:gd name="T13" fmla="*/ 9 h 291"/>
                <a:gd name="T14" fmla="*/ 64 w 294"/>
                <a:gd name="T15" fmla="*/ 2 h 291"/>
                <a:gd name="T16" fmla="*/ 62 w 294"/>
                <a:gd name="T17" fmla="*/ 14 h 291"/>
                <a:gd name="T18" fmla="*/ 60 w 294"/>
                <a:gd name="T19" fmla="*/ 19 h 291"/>
                <a:gd name="T20" fmla="*/ 53 w 294"/>
                <a:gd name="T21" fmla="*/ 14 h 291"/>
                <a:gd name="T22" fmla="*/ 50 w 294"/>
                <a:gd name="T23" fmla="*/ 21 h 291"/>
                <a:gd name="T24" fmla="*/ 45 w 294"/>
                <a:gd name="T25" fmla="*/ 21 h 291"/>
                <a:gd name="T26" fmla="*/ 34 w 294"/>
                <a:gd name="T27" fmla="*/ 24 h 291"/>
                <a:gd name="T28" fmla="*/ 31 w 294"/>
                <a:gd name="T29" fmla="*/ 28 h 291"/>
                <a:gd name="T30" fmla="*/ 22 w 294"/>
                <a:gd name="T31" fmla="*/ 31 h 291"/>
                <a:gd name="T32" fmla="*/ 17 w 294"/>
                <a:gd name="T33" fmla="*/ 35 h 291"/>
                <a:gd name="T34" fmla="*/ 15 w 294"/>
                <a:gd name="T35" fmla="*/ 43 h 291"/>
                <a:gd name="T36" fmla="*/ 5 w 294"/>
                <a:gd name="T37" fmla="*/ 50 h 291"/>
                <a:gd name="T38" fmla="*/ 5 w 294"/>
                <a:gd name="T39" fmla="*/ 64 h 291"/>
                <a:gd name="T40" fmla="*/ 8 w 294"/>
                <a:gd name="T41" fmla="*/ 76 h 291"/>
                <a:gd name="T42" fmla="*/ 17 w 294"/>
                <a:gd name="T43" fmla="*/ 85 h 291"/>
                <a:gd name="T44" fmla="*/ 22 w 294"/>
                <a:gd name="T45" fmla="*/ 95 h 291"/>
                <a:gd name="T46" fmla="*/ 8 w 294"/>
                <a:gd name="T47" fmla="*/ 114 h 291"/>
                <a:gd name="T48" fmla="*/ 43 w 294"/>
                <a:gd name="T49" fmla="*/ 142 h 291"/>
                <a:gd name="T50" fmla="*/ 36 w 294"/>
                <a:gd name="T51" fmla="*/ 149 h 291"/>
                <a:gd name="T52" fmla="*/ 31 w 294"/>
                <a:gd name="T53" fmla="*/ 163 h 291"/>
                <a:gd name="T54" fmla="*/ 34 w 294"/>
                <a:gd name="T55" fmla="*/ 175 h 291"/>
                <a:gd name="T56" fmla="*/ 45 w 294"/>
                <a:gd name="T57" fmla="*/ 192 h 291"/>
                <a:gd name="T58" fmla="*/ 48 w 294"/>
                <a:gd name="T59" fmla="*/ 203 h 291"/>
                <a:gd name="T60" fmla="*/ 60 w 294"/>
                <a:gd name="T61" fmla="*/ 213 h 291"/>
                <a:gd name="T62" fmla="*/ 69 w 294"/>
                <a:gd name="T63" fmla="*/ 229 h 291"/>
                <a:gd name="T64" fmla="*/ 79 w 294"/>
                <a:gd name="T65" fmla="*/ 237 h 291"/>
                <a:gd name="T66" fmla="*/ 79 w 294"/>
                <a:gd name="T67" fmla="*/ 251 h 291"/>
                <a:gd name="T68" fmla="*/ 86 w 294"/>
                <a:gd name="T69" fmla="*/ 265 h 291"/>
                <a:gd name="T70" fmla="*/ 98 w 294"/>
                <a:gd name="T71" fmla="*/ 279 h 291"/>
                <a:gd name="T72" fmla="*/ 107 w 294"/>
                <a:gd name="T73" fmla="*/ 291 h 291"/>
                <a:gd name="T74" fmla="*/ 154 w 294"/>
                <a:gd name="T75" fmla="*/ 248 h 291"/>
                <a:gd name="T76" fmla="*/ 176 w 294"/>
                <a:gd name="T77" fmla="*/ 229 h 291"/>
                <a:gd name="T78" fmla="*/ 216 w 294"/>
                <a:gd name="T79" fmla="*/ 196 h 291"/>
                <a:gd name="T80" fmla="*/ 228 w 294"/>
                <a:gd name="T81" fmla="*/ 184 h 291"/>
                <a:gd name="T82" fmla="*/ 244 w 294"/>
                <a:gd name="T83" fmla="*/ 170 h 291"/>
                <a:gd name="T84" fmla="*/ 259 w 294"/>
                <a:gd name="T85" fmla="*/ 156 h 291"/>
                <a:gd name="T86" fmla="*/ 266 w 294"/>
                <a:gd name="T87" fmla="*/ 151 h 291"/>
                <a:gd name="T88" fmla="*/ 275 w 294"/>
                <a:gd name="T89" fmla="*/ 142 h 291"/>
                <a:gd name="T90" fmla="*/ 292 w 294"/>
                <a:gd name="T91" fmla="*/ 130 h 291"/>
                <a:gd name="T92" fmla="*/ 289 w 294"/>
                <a:gd name="T93" fmla="*/ 125 h 291"/>
                <a:gd name="T94" fmla="*/ 275 w 294"/>
                <a:gd name="T95" fmla="*/ 111 h 291"/>
                <a:gd name="T96" fmla="*/ 259 w 294"/>
                <a:gd name="T97" fmla="*/ 99 h 291"/>
                <a:gd name="T98" fmla="*/ 237 w 294"/>
                <a:gd name="T99" fmla="*/ 85 h 291"/>
                <a:gd name="T100" fmla="*/ 225 w 294"/>
                <a:gd name="T101" fmla="*/ 90 h 291"/>
                <a:gd name="T102" fmla="*/ 221 w 294"/>
                <a:gd name="T103" fmla="*/ 90 h 291"/>
                <a:gd name="T104" fmla="*/ 214 w 294"/>
                <a:gd name="T105" fmla="*/ 87 h 291"/>
                <a:gd name="T106" fmla="*/ 202 w 294"/>
                <a:gd name="T107" fmla="*/ 73 h 291"/>
                <a:gd name="T108" fmla="*/ 188 w 294"/>
                <a:gd name="T109" fmla="*/ 69 h 291"/>
                <a:gd name="T110" fmla="*/ 171 w 294"/>
                <a:gd name="T111" fmla="*/ 35 h 291"/>
                <a:gd name="T112" fmla="*/ 164 w 294"/>
                <a:gd name="T113" fmla="*/ 24 h 291"/>
                <a:gd name="T114" fmla="*/ 154 w 294"/>
                <a:gd name="T115" fmla="*/ 1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94" h="291">
                  <a:moveTo>
                    <a:pt x="154" y="12"/>
                  </a:moveTo>
                  <a:lnTo>
                    <a:pt x="152" y="9"/>
                  </a:lnTo>
                  <a:lnTo>
                    <a:pt x="150" y="9"/>
                  </a:lnTo>
                  <a:lnTo>
                    <a:pt x="143" y="5"/>
                  </a:lnTo>
                  <a:lnTo>
                    <a:pt x="140" y="5"/>
                  </a:lnTo>
                  <a:lnTo>
                    <a:pt x="140" y="7"/>
                  </a:lnTo>
                  <a:lnTo>
                    <a:pt x="140" y="7"/>
                  </a:lnTo>
                  <a:lnTo>
                    <a:pt x="135" y="9"/>
                  </a:lnTo>
                  <a:lnTo>
                    <a:pt x="135" y="9"/>
                  </a:lnTo>
                  <a:lnTo>
                    <a:pt x="133" y="9"/>
                  </a:lnTo>
                  <a:lnTo>
                    <a:pt x="128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4" y="9"/>
                  </a:lnTo>
                  <a:lnTo>
                    <a:pt x="124" y="14"/>
                  </a:lnTo>
                  <a:lnTo>
                    <a:pt x="121" y="14"/>
                  </a:lnTo>
                  <a:lnTo>
                    <a:pt x="119" y="14"/>
                  </a:lnTo>
                  <a:lnTo>
                    <a:pt x="119" y="12"/>
                  </a:lnTo>
                  <a:lnTo>
                    <a:pt x="117" y="9"/>
                  </a:lnTo>
                  <a:lnTo>
                    <a:pt x="114" y="9"/>
                  </a:lnTo>
                  <a:lnTo>
                    <a:pt x="109" y="5"/>
                  </a:lnTo>
                  <a:lnTo>
                    <a:pt x="109" y="7"/>
                  </a:lnTo>
                  <a:lnTo>
                    <a:pt x="102" y="5"/>
                  </a:lnTo>
                  <a:lnTo>
                    <a:pt x="100" y="0"/>
                  </a:lnTo>
                  <a:lnTo>
                    <a:pt x="98" y="0"/>
                  </a:lnTo>
                  <a:lnTo>
                    <a:pt x="95" y="0"/>
                  </a:lnTo>
                  <a:lnTo>
                    <a:pt x="93" y="0"/>
                  </a:lnTo>
                  <a:lnTo>
                    <a:pt x="90" y="2"/>
                  </a:lnTo>
                  <a:lnTo>
                    <a:pt x="88" y="0"/>
                  </a:lnTo>
                  <a:lnTo>
                    <a:pt x="81" y="2"/>
                  </a:lnTo>
                  <a:lnTo>
                    <a:pt x="81" y="2"/>
                  </a:lnTo>
                  <a:lnTo>
                    <a:pt x="79" y="5"/>
                  </a:lnTo>
                  <a:lnTo>
                    <a:pt x="74" y="5"/>
                  </a:lnTo>
                  <a:lnTo>
                    <a:pt x="74" y="7"/>
                  </a:lnTo>
                  <a:lnTo>
                    <a:pt x="74" y="9"/>
                  </a:lnTo>
                  <a:lnTo>
                    <a:pt x="72" y="9"/>
                  </a:lnTo>
                  <a:lnTo>
                    <a:pt x="69" y="9"/>
                  </a:lnTo>
                  <a:lnTo>
                    <a:pt x="69" y="7"/>
                  </a:lnTo>
                  <a:lnTo>
                    <a:pt x="64" y="5"/>
                  </a:lnTo>
                  <a:lnTo>
                    <a:pt x="64" y="2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4" y="7"/>
                  </a:lnTo>
                  <a:lnTo>
                    <a:pt x="64" y="14"/>
                  </a:lnTo>
                  <a:lnTo>
                    <a:pt x="62" y="14"/>
                  </a:lnTo>
                  <a:lnTo>
                    <a:pt x="60" y="12"/>
                  </a:lnTo>
                  <a:lnTo>
                    <a:pt x="57" y="12"/>
                  </a:lnTo>
                  <a:lnTo>
                    <a:pt x="57" y="14"/>
                  </a:lnTo>
                  <a:lnTo>
                    <a:pt x="60" y="19"/>
                  </a:lnTo>
                  <a:lnTo>
                    <a:pt x="60" y="19"/>
                  </a:lnTo>
                  <a:lnTo>
                    <a:pt x="60" y="21"/>
                  </a:lnTo>
                  <a:lnTo>
                    <a:pt x="57" y="21"/>
                  </a:lnTo>
                  <a:lnTo>
                    <a:pt x="55" y="21"/>
                  </a:lnTo>
                  <a:lnTo>
                    <a:pt x="55" y="19"/>
                  </a:lnTo>
                  <a:lnTo>
                    <a:pt x="53" y="14"/>
                  </a:lnTo>
                  <a:lnTo>
                    <a:pt x="53" y="14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50" y="21"/>
                  </a:lnTo>
                  <a:lnTo>
                    <a:pt x="50" y="21"/>
                  </a:lnTo>
                  <a:lnTo>
                    <a:pt x="50" y="21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5" y="19"/>
                  </a:lnTo>
                  <a:lnTo>
                    <a:pt x="45" y="21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4" y="24"/>
                  </a:lnTo>
                  <a:lnTo>
                    <a:pt x="36" y="26"/>
                  </a:lnTo>
                  <a:lnTo>
                    <a:pt x="36" y="28"/>
                  </a:lnTo>
                  <a:lnTo>
                    <a:pt x="36" y="31"/>
                  </a:lnTo>
                  <a:lnTo>
                    <a:pt x="34" y="31"/>
                  </a:lnTo>
                  <a:lnTo>
                    <a:pt x="31" y="28"/>
                  </a:lnTo>
                  <a:lnTo>
                    <a:pt x="31" y="24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24" y="28"/>
                  </a:lnTo>
                  <a:lnTo>
                    <a:pt x="22" y="31"/>
                  </a:lnTo>
                  <a:lnTo>
                    <a:pt x="22" y="33"/>
                  </a:lnTo>
                  <a:lnTo>
                    <a:pt x="22" y="38"/>
                  </a:lnTo>
                  <a:lnTo>
                    <a:pt x="22" y="38"/>
                  </a:lnTo>
                  <a:lnTo>
                    <a:pt x="19" y="38"/>
                  </a:lnTo>
                  <a:lnTo>
                    <a:pt x="17" y="35"/>
                  </a:lnTo>
                  <a:lnTo>
                    <a:pt x="17" y="35"/>
                  </a:lnTo>
                  <a:lnTo>
                    <a:pt x="15" y="38"/>
                  </a:lnTo>
                  <a:lnTo>
                    <a:pt x="15" y="38"/>
                  </a:lnTo>
                  <a:lnTo>
                    <a:pt x="15" y="40"/>
                  </a:lnTo>
                  <a:lnTo>
                    <a:pt x="15" y="43"/>
                  </a:lnTo>
                  <a:lnTo>
                    <a:pt x="12" y="43"/>
                  </a:lnTo>
                  <a:lnTo>
                    <a:pt x="15" y="43"/>
                  </a:lnTo>
                  <a:lnTo>
                    <a:pt x="15" y="43"/>
                  </a:lnTo>
                  <a:lnTo>
                    <a:pt x="12" y="45"/>
                  </a:lnTo>
                  <a:lnTo>
                    <a:pt x="5" y="50"/>
                  </a:lnTo>
                  <a:lnTo>
                    <a:pt x="5" y="50"/>
                  </a:lnTo>
                  <a:lnTo>
                    <a:pt x="3" y="52"/>
                  </a:lnTo>
                  <a:lnTo>
                    <a:pt x="0" y="59"/>
                  </a:lnTo>
                  <a:lnTo>
                    <a:pt x="3" y="59"/>
                  </a:lnTo>
                  <a:lnTo>
                    <a:pt x="5" y="64"/>
                  </a:lnTo>
                  <a:lnTo>
                    <a:pt x="8" y="64"/>
                  </a:lnTo>
                  <a:lnTo>
                    <a:pt x="8" y="66"/>
                  </a:lnTo>
                  <a:lnTo>
                    <a:pt x="10" y="71"/>
                  </a:lnTo>
                  <a:lnTo>
                    <a:pt x="10" y="76"/>
                  </a:lnTo>
                  <a:lnTo>
                    <a:pt x="8" y="76"/>
                  </a:lnTo>
                  <a:lnTo>
                    <a:pt x="8" y="78"/>
                  </a:lnTo>
                  <a:lnTo>
                    <a:pt x="10" y="78"/>
                  </a:lnTo>
                  <a:lnTo>
                    <a:pt x="15" y="83"/>
                  </a:lnTo>
                  <a:lnTo>
                    <a:pt x="17" y="85"/>
                  </a:lnTo>
                  <a:lnTo>
                    <a:pt x="17" y="85"/>
                  </a:lnTo>
                  <a:lnTo>
                    <a:pt x="19" y="85"/>
                  </a:lnTo>
                  <a:lnTo>
                    <a:pt x="22" y="85"/>
                  </a:lnTo>
                  <a:lnTo>
                    <a:pt x="22" y="85"/>
                  </a:lnTo>
                  <a:lnTo>
                    <a:pt x="22" y="90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19" y="97"/>
                  </a:lnTo>
                  <a:lnTo>
                    <a:pt x="15" y="104"/>
                  </a:lnTo>
                  <a:lnTo>
                    <a:pt x="8" y="111"/>
                  </a:lnTo>
                  <a:lnTo>
                    <a:pt x="8" y="114"/>
                  </a:lnTo>
                  <a:lnTo>
                    <a:pt x="8" y="118"/>
                  </a:lnTo>
                  <a:lnTo>
                    <a:pt x="5" y="125"/>
                  </a:lnTo>
                  <a:lnTo>
                    <a:pt x="5" y="125"/>
                  </a:lnTo>
                  <a:lnTo>
                    <a:pt x="29" y="137"/>
                  </a:lnTo>
                  <a:lnTo>
                    <a:pt x="43" y="142"/>
                  </a:lnTo>
                  <a:lnTo>
                    <a:pt x="41" y="144"/>
                  </a:lnTo>
                  <a:lnTo>
                    <a:pt x="38" y="147"/>
                  </a:lnTo>
                  <a:lnTo>
                    <a:pt x="36" y="149"/>
                  </a:lnTo>
                  <a:lnTo>
                    <a:pt x="36" y="149"/>
                  </a:lnTo>
                  <a:lnTo>
                    <a:pt x="36" y="149"/>
                  </a:lnTo>
                  <a:lnTo>
                    <a:pt x="34" y="154"/>
                  </a:lnTo>
                  <a:lnTo>
                    <a:pt x="31" y="154"/>
                  </a:lnTo>
                  <a:lnTo>
                    <a:pt x="31" y="154"/>
                  </a:lnTo>
                  <a:lnTo>
                    <a:pt x="31" y="158"/>
                  </a:lnTo>
                  <a:lnTo>
                    <a:pt x="31" y="163"/>
                  </a:lnTo>
                  <a:lnTo>
                    <a:pt x="34" y="168"/>
                  </a:lnTo>
                  <a:lnTo>
                    <a:pt x="34" y="170"/>
                  </a:lnTo>
                  <a:lnTo>
                    <a:pt x="34" y="170"/>
                  </a:lnTo>
                  <a:lnTo>
                    <a:pt x="31" y="170"/>
                  </a:lnTo>
                  <a:lnTo>
                    <a:pt x="34" y="175"/>
                  </a:lnTo>
                  <a:lnTo>
                    <a:pt x="36" y="180"/>
                  </a:lnTo>
                  <a:lnTo>
                    <a:pt x="41" y="182"/>
                  </a:lnTo>
                  <a:lnTo>
                    <a:pt x="41" y="182"/>
                  </a:lnTo>
                  <a:lnTo>
                    <a:pt x="43" y="187"/>
                  </a:lnTo>
                  <a:lnTo>
                    <a:pt x="45" y="192"/>
                  </a:lnTo>
                  <a:lnTo>
                    <a:pt x="43" y="196"/>
                  </a:lnTo>
                  <a:lnTo>
                    <a:pt x="45" y="199"/>
                  </a:lnTo>
                  <a:lnTo>
                    <a:pt x="45" y="199"/>
                  </a:lnTo>
                  <a:lnTo>
                    <a:pt x="48" y="201"/>
                  </a:lnTo>
                  <a:lnTo>
                    <a:pt x="48" y="203"/>
                  </a:lnTo>
                  <a:lnTo>
                    <a:pt x="48" y="203"/>
                  </a:lnTo>
                  <a:lnTo>
                    <a:pt x="53" y="208"/>
                  </a:lnTo>
                  <a:lnTo>
                    <a:pt x="55" y="208"/>
                  </a:lnTo>
                  <a:lnTo>
                    <a:pt x="57" y="208"/>
                  </a:lnTo>
                  <a:lnTo>
                    <a:pt x="60" y="213"/>
                  </a:lnTo>
                  <a:lnTo>
                    <a:pt x="62" y="215"/>
                  </a:lnTo>
                  <a:lnTo>
                    <a:pt x="62" y="218"/>
                  </a:lnTo>
                  <a:lnTo>
                    <a:pt x="62" y="218"/>
                  </a:lnTo>
                  <a:lnTo>
                    <a:pt x="67" y="222"/>
                  </a:lnTo>
                  <a:lnTo>
                    <a:pt x="69" y="229"/>
                  </a:lnTo>
                  <a:lnTo>
                    <a:pt x="74" y="232"/>
                  </a:lnTo>
                  <a:lnTo>
                    <a:pt x="76" y="234"/>
                  </a:lnTo>
                  <a:lnTo>
                    <a:pt x="79" y="234"/>
                  </a:lnTo>
                  <a:lnTo>
                    <a:pt x="79" y="237"/>
                  </a:lnTo>
                  <a:lnTo>
                    <a:pt x="79" y="237"/>
                  </a:lnTo>
                  <a:lnTo>
                    <a:pt x="79" y="241"/>
                  </a:lnTo>
                  <a:lnTo>
                    <a:pt x="76" y="246"/>
                  </a:lnTo>
                  <a:lnTo>
                    <a:pt x="74" y="246"/>
                  </a:lnTo>
                  <a:lnTo>
                    <a:pt x="76" y="251"/>
                  </a:lnTo>
                  <a:lnTo>
                    <a:pt x="79" y="251"/>
                  </a:lnTo>
                  <a:lnTo>
                    <a:pt x="81" y="255"/>
                  </a:lnTo>
                  <a:lnTo>
                    <a:pt x="83" y="258"/>
                  </a:lnTo>
                  <a:lnTo>
                    <a:pt x="86" y="260"/>
                  </a:lnTo>
                  <a:lnTo>
                    <a:pt x="86" y="263"/>
                  </a:lnTo>
                  <a:lnTo>
                    <a:pt x="86" y="265"/>
                  </a:lnTo>
                  <a:lnTo>
                    <a:pt x="88" y="267"/>
                  </a:lnTo>
                  <a:lnTo>
                    <a:pt x="90" y="272"/>
                  </a:lnTo>
                  <a:lnTo>
                    <a:pt x="95" y="272"/>
                  </a:lnTo>
                  <a:lnTo>
                    <a:pt x="95" y="274"/>
                  </a:lnTo>
                  <a:lnTo>
                    <a:pt x="98" y="279"/>
                  </a:lnTo>
                  <a:lnTo>
                    <a:pt x="98" y="281"/>
                  </a:lnTo>
                  <a:lnTo>
                    <a:pt x="98" y="281"/>
                  </a:lnTo>
                  <a:lnTo>
                    <a:pt x="102" y="284"/>
                  </a:lnTo>
                  <a:lnTo>
                    <a:pt x="107" y="289"/>
                  </a:lnTo>
                  <a:lnTo>
                    <a:pt x="107" y="291"/>
                  </a:lnTo>
                  <a:lnTo>
                    <a:pt x="143" y="260"/>
                  </a:lnTo>
                  <a:lnTo>
                    <a:pt x="143" y="258"/>
                  </a:lnTo>
                  <a:lnTo>
                    <a:pt x="145" y="258"/>
                  </a:lnTo>
                  <a:lnTo>
                    <a:pt x="150" y="253"/>
                  </a:lnTo>
                  <a:lnTo>
                    <a:pt x="154" y="248"/>
                  </a:lnTo>
                  <a:lnTo>
                    <a:pt x="159" y="244"/>
                  </a:lnTo>
                  <a:lnTo>
                    <a:pt x="159" y="244"/>
                  </a:lnTo>
                  <a:lnTo>
                    <a:pt x="159" y="244"/>
                  </a:lnTo>
                  <a:lnTo>
                    <a:pt x="169" y="237"/>
                  </a:lnTo>
                  <a:lnTo>
                    <a:pt x="176" y="229"/>
                  </a:lnTo>
                  <a:lnTo>
                    <a:pt x="180" y="225"/>
                  </a:lnTo>
                  <a:lnTo>
                    <a:pt x="188" y="220"/>
                  </a:lnTo>
                  <a:lnTo>
                    <a:pt x="188" y="218"/>
                  </a:lnTo>
                  <a:lnTo>
                    <a:pt x="188" y="218"/>
                  </a:lnTo>
                  <a:lnTo>
                    <a:pt x="216" y="196"/>
                  </a:lnTo>
                  <a:lnTo>
                    <a:pt x="218" y="194"/>
                  </a:lnTo>
                  <a:lnTo>
                    <a:pt x="223" y="189"/>
                  </a:lnTo>
                  <a:lnTo>
                    <a:pt x="223" y="189"/>
                  </a:lnTo>
                  <a:lnTo>
                    <a:pt x="225" y="187"/>
                  </a:lnTo>
                  <a:lnTo>
                    <a:pt x="228" y="184"/>
                  </a:lnTo>
                  <a:lnTo>
                    <a:pt x="233" y="180"/>
                  </a:lnTo>
                  <a:lnTo>
                    <a:pt x="237" y="177"/>
                  </a:lnTo>
                  <a:lnTo>
                    <a:pt x="237" y="177"/>
                  </a:lnTo>
                  <a:lnTo>
                    <a:pt x="244" y="170"/>
                  </a:lnTo>
                  <a:lnTo>
                    <a:pt x="244" y="170"/>
                  </a:lnTo>
                  <a:lnTo>
                    <a:pt x="249" y="168"/>
                  </a:lnTo>
                  <a:lnTo>
                    <a:pt x="249" y="166"/>
                  </a:lnTo>
                  <a:lnTo>
                    <a:pt x="251" y="163"/>
                  </a:lnTo>
                  <a:lnTo>
                    <a:pt x="251" y="163"/>
                  </a:lnTo>
                  <a:lnTo>
                    <a:pt x="259" y="156"/>
                  </a:lnTo>
                  <a:lnTo>
                    <a:pt x="261" y="156"/>
                  </a:lnTo>
                  <a:lnTo>
                    <a:pt x="261" y="154"/>
                  </a:lnTo>
                  <a:lnTo>
                    <a:pt x="263" y="154"/>
                  </a:lnTo>
                  <a:lnTo>
                    <a:pt x="263" y="151"/>
                  </a:lnTo>
                  <a:lnTo>
                    <a:pt x="266" y="151"/>
                  </a:lnTo>
                  <a:lnTo>
                    <a:pt x="266" y="151"/>
                  </a:lnTo>
                  <a:lnTo>
                    <a:pt x="270" y="149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75" y="142"/>
                  </a:lnTo>
                  <a:lnTo>
                    <a:pt x="280" y="140"/>
                  </a:lnTo>
                  <a:lnTo>
                    <a:pt x="280" y="140"/>
                  </a:lnTo>
                  <a:lnTo>
                    <a:pt x="282" y="137"/>
                  </a:lnTo>
                  <a:lnTo>
                    <a:pt x="287" y="135"/>
                  </a:lnTo>
                  <a:lnTo>
                    <a:pt x="292" y="130"/>
                  </a:lnTo>
                  <a:lnTo>
                    <a:pt x="292" y="130"/>
                  </a:lnTo>
                  <a:lnTo>
                    <a:pt x="294" y="128"/>
                  </a:lnTo>
                  <a:lnTo>
                    <a:pt x="294" y="128"/>
                  </a:lnTo>
                  <a:lnTo>
                    <a:pt x="289" y="128"/>
                  </a:lnTo>
                  <a:lnTo>
                    <a:pt x="289" y="125"/>
                  </a:lnTo>
                  <a:lnTo>
                    <a:pt x="287" y="121"/>
                  </a:lnTo>
                  <a:lnTo>
                    <a:pt x="280" y="111"/>
                  </a:lnTo>
                  <a:lnTo>
                    <a:pt x="280" y="111"/>
                  </a:lnTo>
                  <a:lnTo>
                    <a:pt x="275" y="111"/>
                  </a:lnTo>
                  <a:lnTo>
                    <a:pt x="275" y="111"/>
                  </a:lnTo>
                  <a:lnTo>
                    <a:pt x="275" y="111"/>
                  </a:lnTo>
                  <a:lnTo>
                    <a:pt x="273" y="109"/>
                  </a:lnTo>
                  <a:lnTo>
                    <a:pt x="266" y="102"/>
                  </a:lnTo>
                  <a:lnTo>
                    <a:pt x="261" y="102"/>
                  </a:lnTo>
                  <a:lnTo>
                    <a:pt x="259" y="99"/>
                  </a:lnTo>
                  <a:lnTo>
                    <a:pt x="251" y="99"/>
                  </a:lnTo>
                  <a:lnTo>
                    <a:pt x="247" y="97"/>
                  </a:lnTo>
                  <a:lnTo>
                    <a:pt x="244" y="95"/>
                  </a:lnTo>
                  <a:lnTo>
                    <a:pt x="244" y="95"/>
                  </a:lnTo>
                  <a:lnTo>
                    <a:pt x="237" y="85"/>
                  </a:lnTo>
                  <a:lnTo>
                    <a:pt x="235" y="85"/>
                  </a:lnTo>
                  <a:lnTo>
                    <a:pt x="233" y="85"/>
                  </a:lnTo>
                  <a:lnTo>
                    <a:pt x="230" y="85"/>
                  </a:lnTo>
                  <a:lnTo>
                    <a:pt x="228" y="87"/>
                  </a:lnTo>
                  <a:lnTo>
                    <a:pt x="225" y="90"/>
                  </a:lnTo>
                  <a:lnTo>
                    <a:pt x="225" y="90"/>
                  </a:lnTo>
                  <a:lnTo>
                    <a:pt x="223" y="90"/>
                  </a:lnTo>
                  <a:lnTo>
                    <a:pt x="223" y="90"/>
                  </a:lnTo>
                  <a:lnTo>
                    <a:pt x="223" y="90"/>
                  </a:lnTo>
                  <a:lnTo>
                    <a:pt x="221" y="90"/>
                  </a:lnTo>
                  <a:lnTo>
                    <a:pt x="221" y="90"/>
                  </a:lnTo>
                  <a:lnTo>
                    <a:pt x="218" y="90"/>
                  </a:lnTo>
                  <a:lnTo>
                    <a:pt x="218" y="90"/>
                  </a:lnTo>
                  <a:lnTo>
                    <a:pt x="218" y="90"/>
                  </a:lnTo>
                  <a:lnTo>
                    <a:pt x="214" y="87"/>
                  </a:lnTo>
                  <a:lnTo>
                    <a:pt x="209" y="85"/>
                  </a:lnTo>
                  <a:lnTo>
                    <a:pt x="206" y="83"/>
                  </a:lnTo>
                  <a:lnTo>
                    <a:pt x="204" y="78"/>
                  </a:lnTo>
                  <a:lnTo>
                    <a:pt x="202" y="76"/>
                  </a:lnTo>
                  <a:lnTo>
                    <a:pt x="202" y="73"/>
                  </a:lnTo>
                  <a:lnTo>
                    <a:pt x="199" y="73"/>
                  </a:lnTo>
                  <a:lnTo>
                    <a:pt x="199" y="73"/>
                  </a:lnTo>
                  <a:lnTo>
                    <a:pt x="197" y="73"/>
                  </a:lnTo>
                  <a:lnTo>
                    <a:pt x="190" y="71"/>
                  </a:lnTo>
                  <a:lnTo>
                    <a:pt x="188" y="69"/>
                  </a:lnTo>
                  <a:lnTo>
                    <a:pt x="185" y="69"/>
                  </a:lnTo>
                  <a:lnTo>
                    <a:pt x="183" y="66"/>
                  </a:lnTo>
                  <a:lnTo>
                    <a:pt x="173" y="57"/>
                  </a:lnTo>
                  <a:lnTo>
                    <a:pt x="171" y="43"/>
                  </a:lnTo>
                  <a:lnTo>
                    <a:pt x="171" y="35"/>
                  </a:lnTo>
                  <a:lnTo>
                    <a:pt x="171" y="31"/>
                  </a:lnTo>
                  <a:lnTo>
                    <a:pt x="171" y="31"/>
                  </a:lnTo>
                  <a:lnTo>
                    <a:pt x="171" y="28"/>
                  </a:lnTo>
                  <a:lnTo>
                    <a:pt x="166" y="24"/>
                  </a:lnTo>
                  <a:lnTo>
                    <a:pt x="164" y="24"/>
                  </a:lnTo>
                  <a:lnTo>
                    <a:pt x="164" y="19"/>
                  </a:lnTo>
                  <a:lnTo>
                    <a:pt x="159" y="12"/>
                  </a:lnTo>
                  <a:lnTo>
                    <a:pt x="159" y="9"/>
                  </a:lnTo>
                  <a:lnTo>
                    <a:pt x="154" y="9"/>
                  </a:lnTo>
                  <a:lnTo>
                    <a:pt x="154" y="12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4" name="Freeform 146"/>
            <p:cNvSpPr>
              <a:spLocks/>
            </p:cNvSpPr>
            <p:nvPr/>
          </p:nvSpPr>
          <p:spPr bwMode="auto">
            <a:xfrm>
              <a:off x="4797843" y="3210928"/>
              <a:ext cx="577850" cy="423863"/>
            </a:xfrm>
            <a:custGeom>
              <a:avLst/>
              <a:gdLst>
                <a:gd name="T0" fmla="*/ 213 w 364"/>
                <a:gd name="T1" fmla="*/ 12 h 267"/>
                <a:gd name="T2" fmla="*/ 203 w 364"/>
                <a:gd name="T3" fmla="*/ 21 h 267"/>
                <a:gd name="T4" fmla="*/ 194 w 364"/>
                <a:gd name="T5" fmla="*/ 26 h 267"/>
                <a:gd name="T6" fmla="*/ 182 w 364"/>
                <a:gd name="T7" fmla="*/ 38 h 267"/>
                <a:gd name="T8" fmla="*/ 170 w 364"/>
                <a:gd name="T9" fmla="*/ 49 h 267"/>
                <a:gd name="T10" fmla="*/ 156 w 364"/>
                <a:gd name="T11" fmla="*/ 61 h 267"/>
                <a:gd name="T12" fmla="*/ 121 w 364"/>
                <a:gd name="T13" fmla="*/ 92 h 267"/>
                <a:gd name="T14" fmla="*/ 92 w 364"/>
                <a:gd name="T15" fmla="*/ 116 h 267"/>
                <a:gd name="T16" fmla="*/ 76 w 364"/>
                <a:gd name="T17" fmla="*/ 130 h 267"/>
                <a:gd name="T18" fmla="*/ 7 w 364"/>
                <a:gd name="T19" fmla="*/ 198 h 267"/>
                <a:gd name="T20" fmla="*/ 33 w 364"/>
                <a:gd name="T21" fmla="*/ 215 h 267"/>
                <a:gd name="T22" fmla="*/ 50 w 364"/>
                <a:gd name="T23" fmla="*/ 232 h 267"/>
                <a:gd name="T24" fmla="*/ 59 w 364"/>
                <a:gd name="T25" fmla="*/ 234 h 267"/>
                <a:gd name="T26" fmla="*/ 113 w 364"/>
                <a:gd name="T27" fmla="*/ 215 h 267"/>
                <a:gd name="T28" fmla="*/ 128 w 364"/>
                <a:gd name="T29" fmla="*/ 210 h 267"/>
                <a:gd name="T30" fmla="*/ 135 w 364"/>
                <a:gd name="T31" fmla="*/ 217 h 267"/>
                <a:gd name="T32" fmla="*/ 151 w 364"/>
                <a:gd name="T33" fmla="*/ 224 h 267"/>
                <a:gd name="T34" fmla="*/ 168 w 364"/>
                <a:gd name="T35" fmla="*/ 253 h 267"/>
                <a:gd name="T36" fmla="*/ 180 w 364"/>
                <a:gd name="T37" fmla="*/ 265 h 267"/>
                <a:gd name="T38" fmla="*/ 199 w 364"/>
                <a:gd name="T39" fmla="*/ 258 h 267"/>
                <a:gd name="T40" fmla="*/ 218 w 364"/>
                <a:gd name="T41" fmla="*/ 260 h 267"/>
                <a:gd name="T42" fmla="*/ 244 w 364"/>
                <a:gd name="T43" fmla="*/ 262 h 267"/>
                <a:gd name="T44" fmla="*/ 258 w 364"/>
                <a:gd name="T45" fmla="*/ 267 h 267"/>
                <a:gd name="T46" fmla="*/ 272 w 364"/>
                <a:gd name="T47" fmla="*/ 265 h 267"/>
                <a:gd name="T48" fmla="*/ 293 w 364"/>
                <a:gd name="T49" fmla="*/ 248 h 267"/>
                <a:gd name="T50" fmla="*/ 315 w 364"/>
                <a:gd name="T51" fmla="*/ 241 h 267"/>
                <a:gd name="T52" fmla="*/ 327 w 364"/>
                <a:gd name="T53" fmla="*/ 239 h 267"/>
                <a:gd name="T54" fmla="*/ 343 w 364"/>
                <a:gd name="T55" fmla="*/ 246 h 267"/>
                <a:gd name="T56" fmla="*/ 355 w 364"/>
                <a:gd name="T57" fmla="*/ 248 h 267"/>
                <a:gd name="T58" fmla="*/ 362 w 364"/>
                <a:gd name="T59" fmla="*/ 232 h 267"/>
                <a:gd name="T60" fmla="*/ 348 w 364"/>
                <a:gd name="T61" fmla="*/ 217 h 267"/>
                <a:gd name="T62" fmla="*/ 346 w 364"/>
                <a:gd name="T63" fmla="*/ 213 h 267"/>
                <a:gd name="T64" fmla="*/ 355 w 364"/>
                <a:gd name="T65" fmla="*/ 206 h 267"/>
                <a:gd name="T66" fmla="*/ 353 w 364"/>
                <a:gd name="T67" fmla="*/ 196 h 267"/>
                <a:gd name="T68" fmla="*/ 341 w 364"/>
                <a:gd name="T69" fmla="*/ 194 h 267"/>
                <a:gd name="T70" fmla="*/ 327 w 364"/>
                <a:gd name="T71" fmla="*/ 189 h 267"/>
                <a:gd name="T72" fmla="*/ 319 w 364"/>
                <a:gd name="T73" fmla="*/ 180 h 267"/>
                <a:gd name="T74" fmla="*/ 315 w 364"/>
                <a:gd name="T75" fmla="*/ 184 h 267"/>
                <a:gd name="T76" fmla="*/ 305 w 364"/>
                <a:gd name="T77" fmla="*/ 177 h 267"/>
                <a:gd name="T78" fmla="*/ 301 w 364"/>
                <a:gd name="T79" fmla="*/ 168 h 267"/>
                <a:gd name="T80" fmla="*/ 291 w 364"/>
                <a:gd name="T81" fmla="*/ 168 h 267"/>
                <a:gd name="T82" fmla="*/ 293 w 364"/>
                <a:gd name="T83" fmla="*/ 158 h 267"/>
                <a:gd name="T84" fmla="*/ 289 w 364"/>
                <a:gd name="T85" fmla="*/ 144 h 267"/>
                <a:gd name="T86" fmla="*/ 301 w 364"/>
                <a:gd name="T87" fmla="*/ 142 h 267"/>
                <a:gd name="T88" fmla="*/ 293 w 364"/>
                <a:gd name="T89" fmla="*/ 118 h 267"/>
                <a:gd name="T90" fmla="*/ 305 w 364"/>
                <a:gd name="T91" fmla="*/ 111 h 267"/>
                <a:gd name="T92" fmla="*/ 298 w 364"/>
                <a:gd name="T93" fmla="*/ 99 h 267"/>
                <a:gd name="T94" fmla="*/ 308 w 364"/>
                <a:gd name="T95" fmla="*/ 92 h 267"/>
                <a:gd name="T96" fmla="*/ 308 w 364"/>
                <a:gd name="T97" fmla="*/ 90 h 267"/>
                <a:gd name="T98" fmla="*/ 308 w 364"/>
                <a:gd name="T99" fmla="*/ 85 h 267"/>
                <a:gd name="T100" fmla="*/ 293 w 364"/>
                <a:gd name="T101" fmla="*/ 64 h 267"/>
                <a:gd name="T102" fmla="*/ 274 w 364"/>
                <a:gd name="T103" fmla="*/ 56 h 267"/>
                <a:gd name="T104" fmla="*/ 258 w 364"/>
                <a:gd name="T105" fmla="*/ 49 h 267"/>
                <a:gd name="T106" fmla="*/ 253 w 364"/>
                <a:gd name="T107" fmla="*/ 33 h 267"/>
                <a:gd name="T108" fmla="*/ 241 w 364"/>
                <a:gd name="T109" fmla="*/ 19 h 267"/>
                <a:gd name="T110" fmla="*/ 229 w 364"/>
                <a:gd name="T111" fmla="*/ 7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4" h="267">
                  <a:moveTo>
                    <a:pt x="225" y="2"/>
                  </a:moveTo>
                  <a:lnTo>
                    <a:pt x="225" y="2"/>
                  </a:lnTo>
                  <a:lnTo>
                    <a:pt x="220" y="7"/>
                  </a:lnTo>
                  <a:lnTo>
                    <a:pt x="215" y="9"/>
                  </a:lnTo>
                  <a:lnTo>
                    <a:pt x="213" y="12"/>
                  </a:lnTo>
                  <a:lnTo>
                    <a:pt x="213" y="12"/>
                  </a:lnTo>
                  <a:lnTo>
                    <a:pt x="208" y="14"/>
                  </a:lnTo>
                  <a:lnTo>
                    <a:pt x="206" y="16"/>
                  </a:lnTo>
                  <a:lnTo>
                    <a:pt x="206" y="16"/>
                  </a:lnTo>
                  <a:lnTo>
                    <a:pt x="203" y="21"/>
                  </a:lnTo>
                  <a:lnTo>
                    <a:pt x="199" y="23"/>
                  </a:lnTo>
                  <a:lnTo>
                    <a:pt x="199" y="23"/>
                  </a:lnTo>
                  <a:lnTo>
                    <a:pt x="196" y="23"/>
                  </a:lnTo>
                  <a:lnTo>
                    <a:pt x="196" y="26"/>
                  </a:lnTo>
                  <a:lnTo>
                    <a:pt x="194" y="26"/>
                  </a:lnTo>
                  <a:lnTo>
                    <a:pt x="194" y="28"/>
                  </a:lnTo>
                  <a:lnTo>
                    <a:pt x="192" y="28"/>
                  </a:lnTo>
                  <a:lnTo>
                    <a:pt x="184" y="35"/>
                  </a:lnTo>
                  <a:lnTo>
                    <a:pt x="184" y="35"/>
                  </a:lnTo>
                  <a:lnTo>
                    <a:pt x="182" y="38"/>
                  </a:lnTo>
                  <a:lnTo>
                    <a:pt x="182" y="40"/>
                  </a:lnTo>
                  <a:lnTo>
                    <a:pt x="177" y="42"/>
                  </a:lnTo>
                  <a:lnTo>
                    <a:pt x="177" y="42"/>
                  </a:lnTo>
                  <a:lnTo>
                    <a:pt x="170" y="49"/>
                  </a:lnTo>
                  <a:lnTo>
                    <a:pt x="170" y="49"/>
                  </a:lnTo>
                  <a:lnTo>
                    <a:pt x="166" y="52"/>
                  </a:lnTo>
                  <a:lnTo>
                    <a:pt x="161" y="56"/>
                  </a:lnTo>
                  <a:lnTo>
                    <a:pt x="158" y="59"/>
                  </a:lnTo>
                  <a:lnTo>
                    <a:pt x="156" y="61"/>
                  </a:lnTo>
                  <a:lnTo>
                    <a:pt x="156" y="61"/>
                  </a:lnTo>
                  <a:lnTo>
                    <a:pt x="151" y="66"/>
                  </a:lnTo>
                  <a:lnTo>
                    <a:pt x="149" y="68"/>
                  </a:lnTo>
                  <a:lnTo>
                    <a:pt x="121" y="90"/>
                  </a:lnTo>
                  <a:lnTo>
                    <a:pt x="121" y="90"/>
                  </a:lnTo>
                  <a:lnTo>
                    <a:pt x="121" y="92"/>
                  </a:lnTo>
                  <a:lnTo>
                    <a:pt x="113" y="97"/>
                  </a:lnTo>
                  <a:lnTo>
                    <a:pt x="109" y="101"/>
                  </a:lnTo>
                  <a:lnTo>
                    <a:pt x="102" y="109"/>
                  </a:lnTo>
                  <a:lnTo>
                    <a:pt x="92" y="116"/>
                  </a:lnTo>
                  <a:lnTo>
                    <a:pt x="92" y="116"/>
                  </a:lnTo>
                  <a:lnTo>
                    <a:pt x="92" y="116"/>
                  </a:lnTo>
                  <a:lnTo>
                    <a:pt x="87" y="120"/>
                  </a:lnTo>
                  <a:lnTo>
                    <a:pt x="83" y="125"/>
                  </a:lnTo>
                  <a:lnTo>
                    <a:pt x="78" y="130"/>
                  </a:lnTo>
                  <a:lnTo>
                    <a:pt x="76" y="130"/>
                  </a:lnTo>
                  <a:lnTo>
                    <a:pt x="76" y="132"/>
                  </a:lnTo>
                  <a:lnTo>
                    <a:pt x="40" y="163"/>
                  </a:lnTo>
                  <a:lnTo>
                    <a:pt x="0" y="198"/>
                  </a:lnTo>
                  <a:lnTo>
                    <a:pt x="2" y="196"/>
                  </a:lnTo>
                  <a:lnTo>
                    <a:pt x="7" y="198"/>
                  </a:lnTo>
                  <a:lnTo>
                    <a:pt x="14" y="201"/>
                  </a:lnTo>
                  <a:lnTo>
                    <a:pt x="16" y="203"/>
                  </a:lnTo>
                  <a:lnTo>
                    <a:pt x="19" y="206"/>
                  </a:lnTo>
                  <a:lnTo>
                    <a:pt x="28" y="210"/>
                  </a:lnTo>
                  <a:lnTo>
                    <a:pt x="33" y="215"/>
                  </a:lnTo>
                  <a:lnTo>
                    <a:pt x="35" y="217"/>
                  </a:lnTo>
                  <a:lnTo>
                    <a:pt x="38" y="222"/>
                  </a:lnTo>
                  <a:lnTo>
                    <a:pt x="40" y="227"/>
                  </a:lnTo>
                  <a:lnTo>
                    <a:pt x="40" y="227"/>
                  </a:lnTo>
                  <a:lnTo>
                    <a:pt x="50" y="232"/>
                  </a:lnTo>
                  <a:lnTo>
                    <a:pt x="52" y="234"/>
                  </a:lnTo>
                  <a:lnTo>
                    <a:pt x="54" y="234"/>
                  </a:lnTo>
                  <a:lnTo>
                    <a:pt x="57" y="234"/>
                  </a:lnTo>
                  <a:lnTo>
                    <a:pt x="59" y="234"/>
                  </a:lnTo>
                  <a:lnTo>
                    <a:pt x="59" y="234"/>
                  </a:lnTo>
                  <a:lnTo>
                    <a:pt x="64" y="234"/>
                  </a:lnTo>
                  <a:lnTo>
                    <a:pt x="99" y="220"/>
                  </a:lnTo>
                  <a:lnTo>
                    <a:pt x="102" y="220"/>
                  </a:lnTo>
                  <a:lnTo>
                    <a:pt x="111" y="215"/>
                  </a:lnTo>
                  <a:lnTo>
                    <a:pt x="113" y="215"/>
                  </a:lnTo>
                  <a:lnTo>
                    <a:pt x="113" y="215"/>
                  </a:lnTo>
                  <a:lnTo>
                    <a:pt x="113" y="215"/>
                  </a:lnTo>
                  <a:lnTo>
                    <a:pt x="116" y="213"/>
                  </a:lnTo>
                  <a:lnTo>
                    <a:pt x="116" y="213"/>
                  </a:lnTo>
                  <a:lnTo>
                    <a:pt x="128" y="210"/>
                  </a:lnTo>
                  <a:lnTo>
                    <a:pt x="132" y="210"/>
                  </a:lnTo>
                  <a:lnTo>
                    <a:pt x="132" y="210"/>
                  </a:lnTo>
                  <a:lnTo>
                    <a:pt x="135" y="213"/>
                  </a:lnTo>
                  <a:lnTo>
                    <a:pt x="135" y="215"/>
                  </a:lnTo>
                  <a:lnTo>
                    <a:pt x="135" y="217"/>
                  </a:lnTo>
                  <a:lnTo>
                    <a:pt x="137" y="220"/>
                  </a:lnTo>
                  <a:lnTo>
                    <a:pt x="142" y="222"/>
                  </a:lnTo>
                  <a:lnTo>
                    <a:pt x="147" y="222"/>
                  </a:lnTo>
                  <a:lnTo>
                    <a:pt x="149" y="222"/>
                  </a:lnTo>
                  <a:lnTo>
                    <a:pt x="151" y="224"/>
                  </a:lnTo>
                  <a:lnTo>
                    <a:pt x="151" y="224"/>
                  </a:lnTo>
                  <a:lnTo>
                    <a:pt x="154" y="227"/>
                  </a:lnTo>
                  <a:lnTo>
                    <a:pt x="156" y="234"/>
                  </a:lnTo>
                  <a:lnTo>
                    <a:pt x="161" y="248"/>
                  </a:lnTo>
                  <a:lnTo>
                    <a:pt x="168" y="253"/>
                  </a:lnTo>
                  <a:lnTo>
                    <a:pt x="170" y="255"/>
                  </a:lnTo>
                  <a:lnTo>
                    <a:pt x="175" y="260"/>
                  </a:lnTo>
                  <a:lnTo>
                    <a:pt x="177" y="262"/>
                  </a:lnTo>
                  <a:lnTo>
                    <a:pt x="180" y="265"/>
                  </a:lnTo>
                  <a:lnTo>
                    <a:pt x="180" y="265"/>
                  </a:lnTo>
                  <a:lnTo>
                    <a:pt x="184" y="265"/>
                  </a:lnTo>
                  <a:lnTo>
                    <a:pt x="184" y="265"/>
                  </a:lnTo>
                  <a:lnTo>
                    <a:pt x="192" y="262"/>
                  </a:lnTo>
                  <a:lnTo>
                    <a:pt x="192" y="262"/>
                  </a:lnTo>
                  <a:lnTo>
                    <a:pt x="199" y="258"/>
                  </a:lnTo>
                  <a:lnTo>
                    <a:pt x="203" y="255"/>
                  </a:lnTo>
                  <a:lnTo>
                    <a:pt x="206" y="255"/>
                  </a:lnTo>
                  <a:lnTo>
                    <a:pt x="215" y="258"/>
                  </a:lnTo>
                  <a:lnTo>
                    <a:pt x="215" y="260"/>
                  </a:lnTo>
                  <a:lnTo>
                    <a:pt x="218" y="260"/>
                  </a:lnTo>
                  <a:lnTo>
                    <a:pt x="229" y="262"/>
                  </a:lnTo>
                  <a:lnTo>
                    <a:pt x="232" y="262"/>
                  </a:lnTo>
                  <a:lnTo>
                    <a:pt x="234" y="262"/>
                  </a:lnTo>
                  <a:lnTo>
                    <a:pt x="241" y="262"/>
                  </a:lnTo>
                  <a:lnTo>
                    <a:pt x="244" y="262"/>
                  </a:lnTo>
                  <a:lnTo>
                    <a:pt x="248" y="265"/>
                  </a:lnTo>
                  <a:lnTo>
                    <a:pt x="248" y="262"/>
                  </a:lnTo>
                  <a:lnTo>
                    <a:pt x="251" y="265"/>
                  </a:lnTo>
                  <a:lnTo>
                    <a:pt x="256" y="267"/>
                  </a:lnTo>
                  <a:lnTo>
                    <a:pt x="258" y="267"/>
                  </a:lnTo>
                  <a:lnTo>
                    <a:pt x="258" y="265"/>
                  </a:lnTo>
                  <a:lnTo>
                    <a:pt x="265" y="267"/>
                  </a:lnTo>
                  <a:lnTo>
                    <a:pt x="265" y="265"/>
                  </a:lnTo>
                  <a:lnTo>
                    <a:pt x="267" y="265"/>
                  </a:lnTo>
                  <a:lnTo>
                    <a:pt x="272" y="265"/>
                  </a:lnTo>
                  <a:lnTo>
                    <a:pt x="274" y="262"/>
                  </a:lnTo>
                  <a:lnTo>
                    <a:pt x="284" y="255"/>
                  </a:lnTo>
                  <a:lnTo>
                    <a:pt x="286" y="255"/>
                  </a:lnTo>
                  <a:lnTo>
                    <a:pt x="293" y="248"/>
                  </a:lnTo>
                  <a:lnTo>
                    <a:pt x="293" y="248"/>
                  </a:lnTo>
                  <a:lnTo>
                    <a:pt x="293" y="246"/>
                  </a:lnTo>
                  <a:lnTo>
                    <a:pt x="301" y="243"/>
                  </a:lnTo>
                  <a:lnTo>
                    <a:pt x="303" y="241"/>
                  </a:lnTo>
                  <a:lnTo>
                    <a:pt x="312" y="239"/>
                  </a:lnTo>
                  <a:lnTo>
                    <a:pt x="315" y="241"/>
                  </a:lnTo>
                  <a:lnTo>
                    <a:pt x="315" y="239"/>
                  </a:lnTo>
                  <a:lnTo>
                    <a:pt x="317" y="239"/>
                  </a:lnTo>
                  <a:lnTo>
                    <a:pt x="317" y="239"/>
                  </a:lnTo>
                  <a:lnTo>
                    <a:pt x="319" y="239"/>
                  </a:lnTo>
                  <a:lnTo>
                    <a:pt x="327" y="239"/>
                  </a:lnTo>
                  <a:lnTo>
                    <a:pt x="329" y="236"/>
                  </a:lnTo>
                  <a:lnTo>
                    <a:pt x="336" y="239"/>
                  </a:lnTo>
                  <a:lnTo>
                    <a:pt x="341" y="243"/>
                  </a:lnTo>
                  <a:lnTo>
                    <a:pt x="343" y="246"/>
                  </a:lnTo>
                  <a:lnTo>
                    <a:pt x="343" y="246"/>
                  </a:lnTo>
                  <a:lnTo>
                    <a:pt x="346" y="248"/>
                  </a:lnTo>
                  <a:lnTo>
                    <a:pt x="350" y="251"/>
                  </a:lnTo>
                  <a:lnTo>
                    <a:pt x="353" y="251"/>
                  </a:lnTo>
                  <a:lnTo>
                    <a:pt x="353" y="248"/>
                  </a:lnTo>
                  <a:lnTo>
                    <a:pt x="355" y="248"/>
                  </a:lnTo>
                  <a:lnTo>
                    <a:pt x="353" y="246"/>
                  </a:lnTo>
                  <a:lnTo>
                    <a:pt x="357" y="234"/>
                  </a:lnTo>
                  <a:lnTo>
                    <a:pt x="357" y="234"/>
                  </a:lnTo>
                  <a:lnTo>
                    <a:pt x="360" y="232"/>
                  </a:lnTo>
                  <a:lnTo>
                    <a:pt x="362" y="232"/>
                  </a:lnTo>
                  <a:lnTo>
                    <a:pt x="364" y="229"/>
                  </a:lnTo>
                  <a:lnTo>
                    <a:pt x="364" y="227"/>
                  </a:lnTo>
                  <a:lnTo>
                    <a:pt x="360" y="222"/>
                  </a:lnTo>
                  <a:lnTo>
                    <a:pt x="353" y="217"/>
                  </a:lnTo>
                  <a:lnTo>
                    <a:pt x="348" y="217"/>
                  </a:lnTo>
                  <a:lnTo>
                    <a:pt x="348" y="217"/>
                  </a:lnTo>
                  <a:lnTo>
                    <a:pt x="348" y="215"/>
                  </a:lnTo>
                  <a:lnTo>
                    <a:pt x="346" y="215"/>
                  </a:lnTo>
                  <a:lnTo>
                    <a:pt x="346" y="215"/>
                  </a:lnTo>
                  <a:lnTo>
                    <a:pt x="346" y="213"/>
                  </a:lnTo>
                  <a:lnTo>
                    <a:pt x="348" y="206"/>
                  </a:lnTo>
                  <a:lnTo>
                    <a:pt x="350" y="206"/>
                  </a:lnTo>
                  <a:lnTo>
                    <a:pt x="353" y="206"/>
                  </a:lnTo>
                  <a:lnTo>
                    <a:pt x="353" y="206"/>
                  </a:lnTo>
                  <a:lnTo>
                    <a:pt x="355" y="206"/>
                  </a:lnTo>
                  <a:lnTo>
                    <a:pt x="357" y="201"/>
                  </a:lnTo>
                  <a:lnTo>
                    <a:pt x="357" y="198"/>
                  </a:lnTo>
                  <a:lnTo>
                    <a:pt x="357" y="198"/>
                  </a:lnTo>
                  <a:lnTo>
                    <a:pt x="357" y="198"/>
                  </a:lnTo>
                  <a:lnTo>
                    <a:pt x="353" y="196"/>
                  </a:lnTo>
                  <a:lnTo>
                    <a:pt x="343" y="194"/>
                  </a:lnTo>
                  <a:lnTo>
                    <a:pt x="343" y="194"/>
                  </a:lnTo>
                  <a:lnTo>
                    <a:pt x="343" y="194"/>
                  </a:lnTo>
                  <a:lnTo>
                    <a:pt x="343" y="194"/>
                  </a:lnTo>
                  <a:lnTo>
                    <a:pt x="341" y="194"/>
                  </a:lnTo>
                  <a:lnTo>
                    <a:pt x="341" y="194"/>
                  </a:lnTo>
                  <a:lnTo>
                    <a:pt x="336" y="198"/>
                  </a:lnTo>
                  <a:lnTo>
                    <a:pt x="331" y="196"/>
                  </a:lnTo>
                  <a:lnTo>
                    <a:pt x="329" y="191"/>
                  </a:lnTo>
                  <a:lnTo>
                    <a:pt x="327" y="189"/>
                  </a:lnTo>
                  <a:lnTo>
                    <a:pt x="322" y="187"/>
                  </a:lnTo>
                  <a:lnTo>
                    <a:pt x="322" y="187"/>
                  </a:lnTo>
                  <a:lnTo>
                    <a:pt x="322" y="184"/>
                  </a:lnTo>
                  <a:lnTo>
                    <a:pt x="322" y="182"/>
                  </a:lnTo>
                  <a:lnTo>
                    <a:pt x="319" y="180"/>
                  </a:lnTo>
                  <a:lnTo>
                    <a:pt x="319" y="180"/>
                  </a:lnTo>
                  <a:lnTo>
                    <a:pt x="317" y="180"/>
                  </a:lnTo>
                  <a:lnTo>
                    <a:pt x="317" y="180"/>
                  </a:lnTo>
                  <a:lnTo>
                    <a:pt x="317" y="182"/>
                  </a:lnTo>
                  <a:lnTo>
                    <a:pt x="315" y="184"/>
                  </a:lnTo>
                  <a:lnTo>
                    <a:pt x="312" y="184"/>
                  </a:lnTo>
                  <a:lnTo>
                    <a:pt x="312" y="184"/>
                  </a:lnTo>
                  <a:lnTo>
                    <a:pt x="312" y="182"/>
                  </a:lnTo>
                  <a:lnTo>
                    <a:pt x="310" y="180"/>
                  </a:lnTo>
                  <a:lnTo>
                    <a:pt x="305" y="177"/>
                  </a:lnTo>
                  <a:lnTo>
                    <a:pt x="305" y="177"/>
                  </a:lnTo>
                  <a:lnTo>
                    <a:pt x="305" y="170"/>
                  </a:lnTo>
                  <a:lnTo>
                    <a:pt x="305" y="170"/>
                  </a:lnTo>
                  <a:lnTo>
                    <a:pt x="303" y="168"/>
                  </a:lnTo>
                  <a:lnTo>
                    <a:pt x="301" y="168"/>
                  </a:lnTo>
                  <a:lnTo>
                    <a:pt x="298" y="168"/>
                  </a:lnTo>
                  <a:lnTo>
                    <a:pt x="296" y="168"/>
                  </a:lnTo>
                  <a:lnTo>
                    <a:pt x="293" y="168"/>
                  </a:lnTo>
                  <a:lnTo>
                    <a:pt x="293" y="168"/>
                  </a:lnTo>
                  <a:lnTo>
                    <a:pt x="291" y="168"/>
                  </a:lnTo>
                  <a:lnTo>
                    <a:pt x="291" y="165"/>
                  </a:lnTo>
                  <a:lnTo>
                    <a:pt x="293" y="163"/>
                  </a:lnTo>
                  <a:lnTo>
                    <a:pt x="293" y="161"/>
                  </a:lnTo>
                  <a:lnTo>
                    <a:pt x="293" y="161"/>
                  </a:lnTo>
                  <a:lnTo>
                    <a:pt x="293" y="158"/>
                  </a:lnTo>
                  <a:lnTo>
                    <a:pt x="291" y="153"/>
                  </a:lnTo>
                  <a:lnTo>
                    <a:pt x="286" y="151"/>
                  </a:lnTo>
                  <a:lnTo>
                    <a:pt x="286" y="149"/>
                  </a:lnTo>
                  <a:lnTo>
                    <a:pt x="286" y="146"/>
                  </a:lnTo>
                  <a:lnTo>
                    <a:pt x="289" y="144"/>
                  </a:lnTo>
                  <a:lnTo>
                    <a:pt x="291" y="144"/>
                  </a:lnTo>
                  <a:lnTo>
                    <a:pt x="293" y="146"/>
                  </a:lnTo>
                  <a:lnTo>
                    <a:pt x="298" y="149"/>
                  </a:lnTo>
                  <a:lnTo>
                    <a:pt x="301" y="146"/>
                  </a:lnTo>
                  <a:lnTo>
                    <a:pt x="301" y="142"/>
                  </a:lnTo>
                  <a:lnTo>
                    <a:pt x="301" y="142"/>
                  </a:lnTo>
                  <a:lnTo>
                    <a:pt x="298" y="137"/>
                  </a:lnTo>
                  <a:lnTo>
                    <a:pt x="293" y="123"/>
                  </a:lnTo>
                  <a:lnTo>
                    <a:pt x="291" y="120"/>
                  </a:lnTo>
                  <a:lnTo>
                    <a:pt x="293" y="118"/>
                  </a:lnTo>
                  <a:lnTo>
                    <a:pt x="293" y="116"/>
                  </a:lnTo>
                  <a:lnTo>
                    <a:pt x="298" y="116"/>
                  </a:lnTo>
                  <a:lnTo>
                    <a:pt x="303" y="113"/>
                  </a:lnTo>
                  <a:lnTo>
                    <a:pt x="305" y="111"/>
                  </a:lnTo>
                  <a:lnTo>
                    <a:pt x="305" y="111"/>
                  </a:lnTo>
                  <a:lnTo>
                    <a:pt x="305" y="109"/>
                  </a:lnTo>
                  <a:lnTo>
                    <a:pt x="303" y="106"/>
                  </a:lnTo>
                  <a:lnTo>
                    <a:pt x="301" y="104"/>
                  </a:lnTo>
                  <a:lnTo>
                    <a:pt x="298" y="101"/>
                  </a:lnTo>
                  <a:lnTo>
                    <a:pt x="298" y="99"/>
                  </a:lnTo>
                  <a:lnTo>
                    <a:pt x="301" y="97"/>
                  </a:lnTo>
                  <a:lnTo>
                    <a:pt x="303" y="94"/>
                  </a:lnTo>
                  <a:lnTo>
                    <a:pt x="303" y="94"/>
                  </a:lnTo>
                  <a:lnTo>
                    <a:pt x="305" y="94"/>
                  </a:lnTo>
                  <a:lnTo>
                    <a:pt x="308" y="92"/>
                  </a:lnTo>
                  <a:lnTo>
                    <a:pt x="308" y="92"/>
                  </a:lnTo>
                  <a:lnTo>
                    <a:pt x="308" y="92"/>
                  </a:lnTo>
                  <a:lnTo>
                    <a:pt x="308" y="90"/>
                  </a:lnTo>
                  <a:lnTo>
                    <a:pt x="308" y="90"/>
                  </a:lnTo>
                  <a:lnTo>
                    <a:pt x="308" y="90"/>
                  </a:lnTo>
                  <a:lnTo>
                    <a:pt x="308" y="87"/>
                  </a:lnTo>
                  <a:lnTo>
                    <a:pt x="308" y="87"/>
                  </a:lnTo>
                  <a:lnTo>
                    <a:pt x="308" y="87"/>
                  </a:lnTo>
                  <a:lnTo>
                    <a:pt x="308" y="85"/>
                  </a:lnTo>
                  <a:lnTo>
                    <a:pt x="308" y="85"/>
                  </a:lnTo>
                  <a:lnTo>
                    <a:pt x="303" y="78"/>
                  </a:lnTo>
                  <a:lnTo>
                    <a:pt x="298" y="68"/>
                  </a:lnTo>
                  <a:lnTo>
                    <a:pt x="298" y="66"/>
                  </a:lnTo>
                  <a:lnTo>
                    <a:pt x="298" y="66"/>
                  </a:lnTo>
                  <a:lnTo>
                    <a:pt x="293" y="64"/>
                  </a:lnTo>
                  <a:lnTo>
                    <a:pt x="289" y="61"/>
                  </a:lnTo>
                  <a:lnTo>
                    <a:pt x="284" y="61"/>
                  </a:lnTo>
                  <a:lnTo>
                    <a:pt x="284" y="61"/>
                  </a:lnTo>
                  <a:lnTo>
                    <a:pt x="279" y="59"/>
                  </a:lnTo>
                  <a:lnTo>
                    <a:pt x="274" y="56"/>
                  </a:lnTo>
                  <a:lnTo>
                    <a:pt x="270" y="54"/>
                  </a:lnTo>
                  <a:lnTo>
                    <a:pt x="265" y="52"/>
                  </a:lnTo>
                  <a:lnTo>
                    <a:pt x="260" y="52"/>
                  </a:lnTo>
                  <a:lnTo>
                    <a:pt x="260" y="49"/>
                  </a:lnTo>
                  <a:lnTo>
                    <a:pt x="258" y="49"/>
                  </a:lnTo>
                  <a:lnTo>
                    <a:pt x="256" y="45"/>
                  </a:lnTo>
                  <a:lnTo>
                    <a:pt x="253" y="42"/>
                  </a:lnTo>
                  <a:lnTo>
                    <a:pt x="253" y="40"/>
                  </a:lnTo>
                  <a:lnTo>
                    <a:pt x="253" y="38"/>
                  </a:lnTo>
                  <a:lnTo>
                    <a:pt x="253" y="33"/>
                  </a:lnTo>
                  <a:lnTo>
                    <a:pt x="246" y="21"/>
                  </a:lnTo>
                  <a:lnTo>
                    <a:pt x="244" y="19"/>
                  </a:lnTo>
                  <a:lnTo>
                    <a:pt x="241" y="19"/>
                  </a:lnTo>
                  <a:lnTo>
                    <a:pt x="241" y="19"/>
                  </a:lnTo>
                  <a:lnTo>
                    <a:pt x="241" y="19"/>
                  </a:lnTo>
                  <a:lnTo>
                    <a:pt x="239" y="12"/>
                  </a:lnTo>
                  <a:lnTo>
                    <a:pt x="239" y="12"/>
                  </a:lnTo>
                  <a:lnTo>
                    <a:pt x="239" y="12"/>
                  </a:lnTo>
                  <a:lnTo>
                    <a:pt x="232" y="9"/>
                  </a:lnTo>
                  <a:lnTo>
                    <a:pt x="229" y="7"/>
                  </a:lnTo>
                  <a:lnTo>
                    <a:pt x="229" y="4"/>
                  </a:lnTo>
                  <a:lnTo>
                    <a:pt x="227" y="0"/>
                  </a:lnTo>
                  <a:lnTo>
                    <a:pt x="227" y="0"/>
                  </a:lnTo>
                  <a:lnTo>
                    <a:pt x="225" y="2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5" name="Freeform 147"/>
            <p:cNvSpPr>
              <a:spLocks/>
            </p:cNvSpPr>
            <p:nvPr/>
          </p:nvSpPr>
          <p:spPr bwMode="auto">
            <a:xfrm>
              <a:off x="5350293" y="3871328"/>
              <a:ext cx="544513" cy="739775"/>
            </a:xfrm>
            <a:custGeom>
              <a:avLst/>
              <a:gdLst>
                <a:gd name="T0" fmla="*/ 128 w 343"/>
                <a:gd name="T1" fmla="*/ 73 h 466"/>
                <a:gd name="T2" fmla="*/ 31 w 343"/>
                <a:gd name="T3" fmla="*/ 227 h 466"/>
                <a:gd name="T4" fmla="*/ 2 w 343"/>
                <a:gd name="T5" fmla="*/ 315 h 466"/>
                <a:gd name="T6" fmla="*/ 5 w 343"/>
                <a:gd name="T7" fmla="*/ 327 h 466"/>
                <a:gd name="T8" fmla="*/ 24 w 343"/>
                <a:gd name="T9" fmla="*/ 334 h 466"/>
                <a:gd name="T10" fmla="*/ 28 w 343"/>
                <a:gd name="T11" fmla="*/ 331 h 466"/>
                <a:gd name="T12" fmla="*/ 47 w 343"/>
                <a:gd name="T13" fmla="*/ 341 h 466"/>
                <a:gd name="T14" fmla="*/ 47 w 343"/>
                <a:gd name="T15" fmla="*/ 346 h 466"/>
                <a:gd name="T16" fmla="*/ 52 w 343"/>
                <a:gd name="T17" fmla="*/ 355 h 466"/>
                <a:gd name="T18" fmla="*/ 61 w 343"/>
                <a:gd name="T19" fmla="*/ 360 h 466"/>
                <a:gd name="T20" fmla="*/ 69 w 343"/>
                <a:gd name="T21" fmla="*/ 372 h 466"/>
                <a:gd name="T22" fmla="*/ 71 w 343"/>
                <a:gd name="T23" fmla="*/ 369 h 466"/>
                <a:gd name="T24" fmla="*/ 92 w 343"/>
                <a:gd name="T25" fmla="*/ 386 h 466"/>
                <a:gd name="T26" fmla="*/ 106 w 343"/>
                <a:gd name="T27" fmla="*/ 402 h 466"/>
                <a:gd name="T28" fmla="*/ 118 w 343"/>
                <a:gd name="T29" fmla="*/ 407 h 466"/>
                <a:gd name="T30" fmla="*/ 128 w 343"/>
                <a:gd name="T31" fmla="*/ 419 h 466"/>
                <a:gd name="T32" fmla="*/ 135 w 343"/>
                <a:gd name="T33" fmla="*/ 419 h 466"/>
                <a:gd name="T34" fmla="*/ 149 w 343"/>
                <a:gd name="T35" fmla="*/ 426 h 466"/>
                <a:gd name="T36" fmla="*/ 156 w 343"/>
                <a:gd name="T37" fmla="*/ 433 h 466"/>
                <a:gd name="T38" fmla="*/ 166 w 343"/>
                <a:gd name="T39" fmla="*/ 433 h 466"/>
                <a:gd name="T40" fmla="*/ 173 w 343"/>
                <a:gd name="T41" fmla="*/ 440 h 466"/>
                <a:gd name="T42" fmla="*/ 185 w 343"/>
                <a:gd name="T43" fmla="*/ 447 h 466"/>
                <a:gd name="T44" fmla="*/ 199 w 343"/>
                <a:gd name="T45" fmla="*/ 454 h 466"/>
                <a:gd name="T46" fmla="*/ 204 w 343"/>
                <a:gd name="T47" fmla="*/ 450 h 466"/>
                <a:gd name="T48" fmla="*/ 220 w 343"/>
                <a:gd name="T49" fmla="*/ 457 h 466"/>
                <a:gd name="T50" fmla="*/ 225 w 343"/>
                <a:gd name="T51" fmla="*/ 464 h 466"/>
                <a:gd name="T52" fmla="*/ 308 w 343"/>
                <a:gd name="T53" fmla="*/ 400 h 466"/>
                <a:gd name="T54" fmla="*/ 336 w 343"/>
                <a:gd name="T55" fmla="*/ 367 h 466"/>
                <a:gd name="T56" fmla="*/ 322 w 343"/>
                <a:gd name="T57" fmla="*/ 350 h 466"/>
                <a:gd name="T58" fmla="*/ 322 w 343"/>
                <a:gd name="T59" fmla="*/ 343 h 466"/>
                <a:gd name="T60" fmla="*/ 327 w 343"/>
                <a:gd name="T61" fmla="*/ 346 h 466"/>
                <a:gd name="T62" fmla="*/ 331 w 343"/>
                <a:gd name="T63" fmla="*/ 343 h 466"/>
                <a:gd name="T64" fmla="*/ 338 w 343"/>
                <a:gd name="T65" fmla="*/ 331 h 466"/>
                <a:gd name="T66" fmla="*/ 329 w 343"/>
                <a:gd name="T67" fmla="*/ 324 h 466"/>
                <a:gd name="T68" fmla="*/ 331 w 343"/>
                <a:gd name="T69" fmla="*/ 315 h 466"/>
                <a:gd name="T70" fmla="*/ 327 w 343"/>
                <a:gd name="T71" fmla="*/ 293 h 466"/>
                <a:gd name="T72" fmla="*/ 324 w 343"/>
                <a:gd name="T73" fmla="*/ 296 h 466"/>
                <a:gd name="T74" fmla="*/ 317 w 343"/>
                <a:gd name="T75" fmla="*/ 272 h 466"/>
                <a:gd name="T76" fmla="*/ 324 w 343"/>
                <a:gd name="T77" fmla="*/ 251 h 466"/>
                <a:gd name="T78" fmla="*/ 322 w 343"/>
                <a:gd name="T79" fmla="*/ 249 h 466"/>
                <a:gd name="T80" fmla="*/ 322 w 343"/>
                <a:gd name="T81" fmla="*/ 244 h 466"/>
                <a:gd name="T82" fmla="*/ 317 w 343"/>
                <a:gd name="T83" fmla="*/ 232 h 466"/>
                <a:gd name="T84" fmla="*/ 312 w 343"/>
                <a:gd name="T85" fmla="*/ 230 h 466"/>
                <a:gd name="T86" fmla="*/ 317 w 343"/>
                <a:gd name="T87" fmla="*/ 227 h 466"/>
                <a:gd name="T88" fmla="*/ 317 w 343"/>
                <a:gd name="T89" fmla="*/ 223 h 466"/>
                <a:gd name="T90" fmla="*/ 312 w 343"/>
                <a:gd name="T91" fmla="*/ 220 h 466"/>
                <a:gd name="T92" fmla="*/ 315 w 343"/>
                <a:gd name="T93" fmla="*/ 211 h 466"/>
                <a:gd name="T94" fmla="*/ 320 w 343"/>
                <a:gd name="T95" fmla="*/ 189 h 466"/>
                <a:gd name="T96" fmla="*/ 301 w 343"/>
                <a:gd name="T97" fmla="*/ 163 h 466"/>
                <a:gd name="T98" fmla="*/ 293 w 343"/>
                <a:gd name="T99" fmla="*/ 163 h 466"/>
                <a:gd name="T100" fmla="*/ 293 w 343"/>
                <a:gd name="T101" fmla="*/ 144 h 466"/>
                <a:gd name="T102" fmla="*/ 277 w 343"/>
                <a:gd name="T103" fmla="*/ 140 h 466"/>
                <a:gd name="T104" fmla="*/ 284 w 343"/>
                <a:gd name="T105" fmla="*/ 126 h 466"/>
                <a:gd name="T106" fmla="*/ 272 w 343"/>
                <a:gd name="T107" fmla="*/ 102 h 466"/>
                <a:gd name="T108" fmla="*/ 258 w 343"/>
                <a:gd name="T109" fmla="*/ 85 h 466"/>
                <a:gd name="T110" fmla="*/ 253 w 343"/>
                <a:gd name="T111" fmla="*/ 73 h 466"/>
                <a:gd name="T112" fmla="*/ 253 w 343"/>
                <a:gd name="T113" fmla="*/ 69 h 466"/>
                <a:gd name="T114" fmla="*/ 258 w 343"/>
                <a:gd name="T115" fmla="*/ 66 h 466"/>
                <a:gd name="T116" fmla="*/ 263 w 343"/>
                <a:gd name="T117" fmla="*/ 29 h 466"/>
                <a:gd name="T118" fmla="*/ 230 w 343"/>
                <a:gd name="T119" fmla="*/ 5 h 466"/>
                <a:gd name="T120" fmla="*/ 187 w 343"/>
                <a:gd name="T121" fmla="*/ 29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43" h="466">
                  <a:moveTo>
                    <a:pt x="187" y="29"/>
                  </a:moveTo>
                  <a:lnTo>
                    <a:pt x="182" y="33"/>
                  </a:lnTo>
                  <a:lnTo>
                    <a:pt x="170" y="40"/>
                  </a:lnTo>
                  <a:lnTo>
                    <a:pt x="137" y="66"/>
                  </a:lnTo>
                  <a:lnTo>
                    <a:pt x="128" y="73"/>
                  </a:lnTo>
                  <a:lnTo>
                    <a:pt x="125" y="73"/>
                  </a:lnTo>
                  <a:lnTo>
                    <a:pt x="102" y="92"/>
                  </a:lnTo>
                  <a:lnTo>
                    <a:pt x="69" y="116"/>
                  </a:lnTo>
                  <a:lnTo>
                    <a:pt x="45" y="185"/>
                  </a:lnTo>
                  <a:lnTo>
                    <a:pt x="31" y="227"/>
                  </a:lnTo>
                  <a:lnTo>
                    <a:pt x="31" y="227"/>
                  </a:lnTo>
                  <a:lnTo>
                    <a:pt x="24" y="244"/>
                  </a:lnTo>
                  <a:lnTo>
                    <a:pt x="0" y="310"/>
                  </a:lnTo>
                  <a:lnTo>
                    <a:pt x="2" y="315"/>
                  </a:lnTo>
                  <a:lnTo>
                    <a:pt x="2" y="315"/>
                  </a:lnTo>
                  <a:lnTo>
                    <a:pt x="0" y="315"/>
                  </a:lnTo>
                  <a:lnTo>
                    <a:pt x="0" y="317"/>
                  </a:lnTo>
                  <a:lnTo>
                    <a:pt x="2" y="322"/>
                  </a:lnTo>
                  <a:lnTo>
                    <a:pt x="2" y="324"/>
                  </a:lnTo>
                  <a:lnTo>
                    <a:pt x="5" y="327"/>
                  </a:lnTo>
                  <a:lnTo>
                    <a:pt x="12" y="334"/>
                  </a:lnTo>
                  <a:lnTo>
                    <a:pt x="14" y="334"/>
                  </a:lnTo>
                  <a:lnTo>
                    <a:pt x="16" y="336"/>
                  </a:lnTo>
                  <a:lnTo>
                    <a:pt x="21" y="336"/>
                  </a:lnTo>
                  <a:lnTo>
                    <a:pt x="24" y="334"/>
                  </a:lnTo>
                  <a:lnTo>
                    <a:pt x="21" y="334"/>
                  </a:lnTo>
                  <a:lnTo>
                    <a:pt x="21" y="334"/>
                  </a:lnTo>
                  <a:lnTo>
                    <a:pt x="26" y="331"/>
                  </a:lnTo>
                  <a:lnTo>
                    <a:pt x="26" y="334"/>
                  </a:lnTo>
                  <a:lnTo>
                    <a:pt x="28" y="331"/>
                  </a:lnTo>
                  <a:lnTo>
                    <a:pt x="31" y="334"/>
                  </a:lnTo>
                  <a:lnTo>
                    <a:pt x="35" y="338"/>
                  </a:lnTo>
                  <a:lnTo>
                    <a:pt x="38" y="336"/>
                  </a:lnTo>
                  <a:lnTo>
                    <a:pt x="42" y="336"/>
                  </a:lnTo>
                  <a:lnTo>
                    <a:pt x="47" y="341"/>
                  </a:lnTo>
                  <a:lnTo>
                    <a:pt x="50" y="343"/>
                  </a:lnTo>
                  <a:lnTo>
                    <a:pt x="50" y="343"/>
                  </a:lnTo>
                  <a:lnTo>
                    <a:pt x="50" y="343"/>
                  </a:lnTo>
                  <a:lnTo>
                    <a:pt x="47" y="346"/>
                  </a:lnTo>
                  <a:lnTo>
                    <a:pt x="47" y="346"/>
                  </a:lnTo>
                  <a:lnTo>
                    <a:pt x="50" y="350"/>
                  </a:lnTo>
                  <a:lnTo>
                    <a:pt x="50" y="350"/>
                  </a:lnTo>
                  <a:lnTo>
                    <a:pt x="50" y="350"/>
                  </a:lnTo>
                  <a:lnTo>
                    <a:pt x="47" y="353"/>
                  </a:lnTo>
                  <a:lnTo>
                    <a:pt x="52" y="355"/>
                  </a:lnTo>
                  <a:lnTo>
                    <a:pt x="52" y="355"/>
                  </a:lnTo>
                  <a:lnTo>
                    <a:pt x="54" y="353"/>
                  </a:lnTo>
                  <a:lnTo>
                    <a:pt x="54" y="353"/>
                  </a:lnTo>
                  <a:lnTo>
                    <a:pt x="61" y="360"/>
                  </a:lnTo>
                  <a:lnTo>
                    <a:pt x="61" y="360"/>
                  </a:lnTo>
                  <a:lnTo>
                    <a:pt x="61" y="362"/>
                  </a:lnTo>
                  <a:lnTo>
                    <a:pt x="61" y="362"/>
                  </a:lnTo>
                  <a:lnTo>
                    <a:pt x="61" y="364"/>
                  </a:lnTo>
                  <a:lnTo>
                    <a:pt x="69" y="369"/>
                  </a:lnTo>
                  <a:lnTo>
                    <a:pt x="69" y="372"/>
                  </a:lnTo>
                  <a:lnTo>
                    <a:pt x="69" y="369"/>
                  </a:lnTo>
                  <a:lnTo>
                    <a:pt x="69" y="369"/>
                  </a:lnTo>
                  <a:lnTo>
                    <a:pt x="69" y="369"/>
                  </a:lnTo>
                  <a:lnTo>
                    <a:pt x="71" y="369"/>
                  </a:lnTo>
                  <a:lnTo>
                    <a:pt x="71" y="369"/>
                  </a:lnTo>
                  <a:lnTo>
                    <a:pt x="73" y="372"/>
                  </a:lnTo>
                  <a:lnTo>
                    <a:pt x="78" y="376"/>
                  </a:lnTo>
                  <a:lnTo>
                    <a:pt x="85" y="379"/>
                  </a:lnTo>
                  <a:lnTo>
                    <a:pt x="87" y="383"/>
                  </a:lnTo>
                  <a:lnTo>
                    <a:pt x="92" y="386"/>
                  </a:lnTo>
                  <a:lnTo>
                    <a:pt x="97" y="388"/>
                  </a:lnTo>
                  <a:lnTo>
                    <a:pt x="97" y="393"/>
                  </a:lnTo>
                  <a:lnTo>
                    <a:pt x="99" y="395"/>
                  </a:lnTo>
                  <a:lnTo>
                    <a:pt x="104" y="400"/>
                  </a:lnTo>
                  <a:lnTo>
                    <a:pt x="106" y="402"/>
                  </a:lnTo>
                  <a:lnTo>
                    <a:pt x="106" y="402"/>
                  </a:lnTo>
                  <a:lnTo>
                    <a:pt x="111" y="407"/>
                  </a:lnTo>
                  <a:lnTo>
                    <a:pt x="114" y="405"/>
                  </a:lnTo>
                  <a:lnTo>
                    <a:pt x="116" y="405"/>
                  </a:lnTo>
                  <a:lnTo>
                    <a:pt x="118" y="407"/>
                  </a:lnTo>
                  <a:lnTo>
                    <a:pt x="125" y="417"/>
                  </a:lnTo>
                  <a:lnTo>
                    <a:pt x="125" y="417"/>
                  </a:lnTo>
                  <a:lnTo>
                    <a:pt x="125" y="417"/>
                  </a:lnTo>
                  <a:lnTo>
                    <a:pt x="128" y="419"/>
                  </a:lnTo>
                  <a:lnTo>
                    <a:pt x="128" y="419"/>
                  </a:lnTo>
                  <a:lnTo>
                    <a:pt x="130" y="421"/>
                  </a:lnTo>
                  <a:lnTo>
                    <a:pt x="130" y="421"/>
                  </a:lnTo>
                  <a:lnTo>
                    <a:pt x="132" y="419"/>
                  </a:lnTo>
                  <a:lnTo>
                    <a:pt x="132" y="419"/>
                  </a:lnTo>
                  <a:lnTo>
                    <a:pt x="135" y="419"/>
                  </a:lnTo>
                  <a:lnTo>
                    <a:pt x="137" y="419"/>
                  </a:lnTo>
                  <a:lnTo>
                    <a:pt x="140" y="421"/>
                  </a:lnTo>
                  <a:lnTo>
                    <a:pt x="144" y="424"/>
                  </a:lnTo>
                  <a:lnTo>
                    <a:pt x="147" y="426"/>
                  </a:lnTo>
                  <a:lnTo>
                    <a:pt x="149" y="426"/>
                  </a:lnTo>
                  <a:lnTo>
                    <a:pt x="151" y="426"/>
                  </a:lnTo>
                  <a:lnTo>
                    <a:pt x="151" y="426"/>
                  </a:lnTo>
                  <a:lnTo>
                    <a:pt x="154" y="426"/>
                  </a:lnTo>
                  <a:lnTo>
                    <a:pt x="154" y="431"/>
                  </a:lnTo>
                  <a:lnTo>
                    <a:pt x="156" y="433"/>
                  </a:lnTo>
                  <a:lnTo>
                    <a:pt x="159" y="435"/>
                  </a:lnTo>
                  <a:lnTo>
                    <a:pt x="161" y="435"/>
                  </a:lnTo>
                  <a:lnTo>
                    <a:pt x="163" y="433"/>
                  </a:lnTo>
                  <a:lnTo>
                    <a:pt x="163" y="433"/>
                  </a:lnTo>
                  <a:lnTo>
                    <a:pt x="166" y="433"/>
                  </a:lnTo>
                  <a:lnTo>
                    <a:pt x="170" y="433"/>
                  </a:lnTo>
                  <a:lnTo>
                    <a:pt x="173" y="435"/>
                  </a:lnTo>
                  <a:lnTo>
                    <a:pt x="173" y="438"/>
                  </a:lnTo>
                  <a:lnTo>
                    <a:pt x="173" y="438"/>
                  </a:lnTo>
                  <a:lnTo>
                    <a:pt x="173" y="440"/>
                  </a:lnTo>
                  <a:lnTo>
                    <a:pt x="177" y="438"/>
                  </a:lnTo>
                  <a:lnTo>
                    <a:pt x="180" y="440"/>
                  </a:lnTo>
                  <a:lnTo>
                    <a:pt x="180" y="445"/>
                  </a:lnTo>
                  <a:lnTo>
                    <a:pt x="182" y="445"/>
                  </a:lnTo>
                  <a:lnTo>
                    <a:pt x="185" y="447"/>
                  </a:lnTo>
                  <a:lnTo>
                    <a:pt x="192" y="450"/>
                  </a:lnTo>
                  <a:lnTo>
                    <a:pt x="192" y="450"/>
                  </a:lnTo>
                  <a:lnTo>
                    <a:pt x="194" y="452"/>
                  </a:lnTo>
                  <a:lnTo>
                    <a:pt x="196" y="454"/>
                  </a:lnTo>
                  <a:lnTo>
                    <a:pt x="199" y="454"/>
                  </a:lnTo>
                  <a:lnTo>
                    <a:pt x="196" y="452"/>
                  </a:lnTo>
                  <a:lnTo>
                    <a:pt x="196" y="452"/>
                  </a:lnTo>
                  <a:lnTo>
                    <a:pt x="196" y="452"/>
                  </a:lnTo>
                  <a:lnTo>
                    <a:pt x="204" y="447"/>
                  </a:lnTo>
                  <a:lnTo>
                    <a:pt x="204" y="450"/>
                  </a:lnTo>
                  <a:lnTo>
                    <a:pt x="204" y="450"/>
                  </a:lnTo>
                  <a:lnTo>
                    <a:pt x="208" y="447"/>
                  </a:lnTo>
                  <a:lnTo>
                    <a:pt x="208" y="447"/>
                  </a:lnTo>
                  <a:lnTo>
                    <a:pt x="215" y="457"/>
                  </a:lnTo>
                  <a:lnTo>
                    <a:pt x="220" y="457"/>
                  </a:lnTo>
                  <a:lnTo>
                    <a:pt x="220" y="459"/>
                  </a:lnTo>
                  <a:lnTo>
                    <a:pt x="220" y="461"/>
                  </a:lnTo>
                  <a:lnTo>
                    <a:pt x="220" y="461"/>
                  </a:lnTo>
                  <a:lnTo>
                    <a:pt x="222" y="461"/>
                  </a:lnTo>
                  <a:lnTo>
                    <a:pt x="225" y="464"/>
                  </a:lnTo>
                  <a:lnTo>
                    <a:pt x="232" y="466"/>
                  </a:lnTo>
                  <a:lnTo>
                    <a:pt x="237" y="452"/>
                  </a:lnTo>
                  <a:lnTo>
                    <a:pt x="244" y="445"/>
                  </a:lnTo>
                  <a:lnTo>
                    <a:pt x="246" y="445"/>
                  </a:lnTo>
                  <a:lnTo>
                    <a:pt x="308" y="400"/>
                  </a:lnTo>
                  <a:lnTo>
                    <a:pt x="310" y="400"/>
                  </a:lnTo>
                  <a:lnTo>
                    <a:pt x="322" y="390"/>
                  </a:lnTo>
                  <a:lnTo>
                    <a:pt x="343" y="376"/>
                  </a:lnTo>
                  <a:lnTo>
                    <a:pt x="338" y="372"/>
                  </a:lnTo>
                  <a:lnTo>
                    <a:pt x="336" y="367"/>
                  </a:lnTo>
                  <a:lnTo>
                    <a:pt x="331" y="362"/>
                  </a:lnTo>
                  <a:lnTo>
                    <a:pt x="327" y="357"/>
                  </a:lnTo>
                  <a:lnTo>
                    <a:pt x="327" y="357"/>
                  </a:lnTo>
                  <a:lnTo>
                    <a:pt x="322" y="350"/>
                  </a:lnTo>
                  <a:lnTo>
                    <a:pt x="322" y="350"/>
                  </a:lnTo>
                  <a:lnTo>
                    <a:pt x="322" y="348"/>
                  </a:lnTo>
                  <a:lnTo>
                    <a:pt x="322" y="348"/>
                  </a:lnTo>
                  <a:lnTo>
                    <a:pt x="322" y="348"/>
                  </a:lnTo>
                  <a:lnTo>
                    <a:pt x="322" y="343"/>
                  </a:lnTo>
                  <a:lnTo>
                    <a:pt x="322" y="343"/>
                  </a:lnTo>
                  <a:lnTo>
                    <a:pt x="322" y="343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7" y="346"/>
                  </a:lnTo>
                  <a:lnTo>
                    <a:pt x="327" y="346"/>
                  </a:lnTo>
                  <a:lnTo>
                    <a:pt x="327" y="346"/>
                  </a:lnTo>
                  <a:lnTo>
                    <a:pt x="327" y="346"/>
                  </a:lnTo>
                  <a:lnTo>
                    <a:pt x="327" y="346"/>
                  </a:lnTo>
                  <a:lnTo>
                    <a:pt x="329" y="346"/>
                  </a:lnTo>
                  <a:lnTo>
                    <a:pt x="331" y="343"/>
                  </a:lnTo>
                  <a:lnTo>
                    <a:pt x="331" y="341"/>
                  </a:lnTo>
                  <a:lnTo>
                    <a:pt x="331" y="341"/>
                  </a:lnTo>
                  <a:lnTo>
                    <a:pt x="331" y="336"/>
                  </a:lnTo>
                  <a:lnTo>
                    <a:pt x="331" y="336"/>
                  </a:lnTo>
                  <a:lnTo>
                    <a:pt x="338" y="331"/>
                  </a:lnTo>
                  <a:lnTo>
                    <a:pt x="338" y="329"/>
                  </a:lnTo>
                  <a:lnTo>
                    <a:pt x="338" y="327"/>
                  </a:lnTo>
                  <a:lnTo>
                    <a:pt x="336" y="324"/>
                  </a:lnTo>
                  <a:lnTo>
                    <a:pt x="331" y="324"/>
                  </a:lnTo>
                  <a:lnTo>
                    <a:pt x="329" y="324"/>
                  </a:lnTo>
                  <a:lnTo>
                    <a:pt x="329" y="322"/>
                  </a:lnTo>
                  <a:lnTo>
                    <a:pt x="329" y="322"/>
                  </a:lnTo>
                  <a:lnTo>
                    <a:pt x="329" y="320"/>
                  </a:lnTo>
                  <a:lnTo>
                    <a:pt x="329" y="320"/>
                  </a:lnTo>
                  <a:lnTo>
                    <a:pt x="331" y="315"/>
                  </a:lnTo>
                  <a:lnTo>
                    <a:pt x="334" y="308"/>
                  </a:lnTo>
                  <a:lnTo>
                    <a:pt x="331" y="305"/>
                  </a:lnTo>
                  <a:lnTo>
                    <a:pt x="331" y="305"/>
                  </a:lnTo>
                  <a:lnTo>
                    <a:pt x="327" y="293"/>
                  </a:lnTo>
                  <a:lnTo>
                    <a:pt x="327" y="293"/>
                  </a:lnTo>
                  <a:lnTo>
                    <a:pt x="327" y="293"/>
                  </a:lnTo>
                  <a:lnTo>
                    <a:pt x="327" y="293"/>
                  </a:lnTo>
                  <a:lnTo>
                    <a:pt x="324" y="293"/>
                  </a:lnTo>
                  <a:lnTo>
                    <a:pt x="324" y="293"/>
                  </a:lnTo>
                  <a:lnTo>
                    <a:pt x="324" y="296"/>
                  </a:lnTo>
                  <a:lnTo>
                    <a:pt x="322" y="293"/>
                  </a:lnTo>
                  <a:lnTo>
                    <a:pt x="315" y="289"/>
                  </a:lnTo>
                  <a:lnTo>
                    <a:pt x="312" y="286"/>
                  </a:lnTo>
                  <a:lnTo>
                    <a:pt x="317" y="279"/>
                  </a:lnTo>
                  <a:lnTo>
                    <a:pt x="317" y="272"/>
                  </a:lnTo>
                  <a:lnTo>
                    <a:pt x="320" y="260"/>
                  </a:lnTo>
                  <a:lnTo>
                    <a:pt x="324" y="256"/>
                  </a:lnTo>
                  <a:lnTo>
                    <a:pt x="324" y="256"/>
                  </a:lnTo>
                  <a:lnTo>
                    <a:pt x="324" y="253"/>
                  </a:lnTo>
                  <a:lnTo>
                    <a:pt x="324" y="251"/>
                  </a:lnTo>
                  <a:lnTo>
                    <a:pt x="324" y="251"/>
                  </a:lnTo>
                  <a:lnTo>
                    <a:pt x="324" y="251"/>
                  </a:lnTo>
                  <a:lnTo>
                    <a:pt x="324" y="249"/>
                  </a:lnTo>
                  <a:lnTo>
                    <a:pt x="324" y="249"/>
                  </a:lnTo>
                  <a:lnTo>
                    <a:pt x="322" y="249"/>
                  </a:lnTo>
                  <a:lnTo>
                    <a:pt x="322" y="249"/>
                  </a:lnTo>
                  <a:lnTo>
                    <a:pt x="322" y="246"/>
                  </a:lnTo>
                  <a:lnTo>
                    <a:pt x="320" y="244"/>
                  </a:lnTo>
                  <a:lnTo>
                    <a:pt x="320" y="244"/>
                  </a:lnTo>
                  <a:lnTo>
                    <a:pt x="322" y="244"/>
                  </a:lnTo>
                  <a:lnTo>
                    <a:pt x="322" y="239"/>
                  </a:lnTo>
                  <a:lnTo>
                    <a:pt x="320" y="239"/>
                  </a:lnTo>
                  <a:lnTo>
                    <a:pt x="320" y="237"/>
                  </a:lnTo>
                  <a:lnTo>
                    <a:pt x="317" y="234"/>
                  </a:lnTo>
                  <a:lnTo>
                    <a:pt x="317" y="232"/>
                  </a:lnTo>
                  <a:lnTo>
                    <a:pt x="315" y="232"/>
                  </a:lnTo>
                  <a:lnTo>
                    <a:pt x="315" y="232"/>
                  </a:lnTo>
                  <a:lnTo>
                    <a:pt x="312" y="232"/>
                  </a:lnTo>
                  <a:lnTo>
                    <a:pt x="312" y="232"/>
                  </a:lnTo>
                  <a:lnTo>
                    <a:pt x="312" y="230"/>
                  </a:lnTo>
                  <a:lnTo>
                    <a:pt x="312" y="230"/>
                  </a:lnTo>
                  <a:lnTo>
                    <a:pt x="315" y="227"/>
                  </a:lnTo>
                  <a:lnTo>
                    <a:pt x="315" y="227"/>
                  </a:lnTo>
                  <a:lnTo>
                    <a:pt x="315" y="227"/>
                  </a:lnTo>
                  <a:lnTo>
                    <a:pt x="317" y="227"/>
                  </a:lnTo>
                  <a:lnTo>
                    <a:pt x="317" y="227"/>
                  </a:lnTo>
                  <a:lnTo>
                    <a:pt x="317" y="225"/>
                  </a:lnTo>
                  <a:lnTo>
                    <a:pt x="317" y="225"/>
                  </a:lnTo>
                  <a:lnTo>
                    <a:pt x="317" y="223"/>
                  </a:lnTo>
                  <a:lnTo>
                    <a:pt x="317" y="223"/>
                  </a:lnTo>
                  <a:lnTo>
                    <a:pt x="317" y="223"/>
                  </a:lnTo>
                  <a:lnTo>
                    <a:pt x="315" y="223"/>
                  </a:lnTo>
                  <a:lnTo>
                    <a:pt x="312" y="220"/>
                  </a:lnTo>
                  <a:lnTo>
                    <a:pt x="312" y="220"/>
                  </a:lnTo>
                  <a:lnTo>
                    <a:pt x="312" y="220"/>
                  </a:lnTo>
                  <a:lnTo>
                    <a:pt x="312" y="218"/>
                  </a:lnTo>
                  <a:lnTo>
                    <a:pt x="312" y="215"/>
                  </a:lnTo>
                  <a:lnTo>
                    <a:pt x="312" y="215"/>
                  </a:lnTo>
                  <a:lnTo>
                    <a:pt x="315" y="213"/>
                  </a:lnTo>
                  <a:lnTo>
                    <a:pt x="315" y="211"/>
                  </a:lnTo>
                  <a:lnTo>
                    <a:pt x="315" y="204"/>
                  </a:lnTo>
                  <a:lnTo>
                    <a:pt x="315" y="196"/>
                  </a:lnTo>
                  <a:lnTo>
                    <a:pt x="317" y="194"/>
                  </a:lnTo>
                  <a:lnTo>
                    <a:pt x="320" y="192"/>
                  </a:lnTo>
                  <a:lnTo>
                    <a:pt x="320" y="189"/>
                  </a:lnTo>
                  <a:lnTo>
                    <a:pt x="317" y="178"/>
                  </a:lnTo>
                  <a:lnTo>
                    <a:pt x="315" y="175"/>
                  </a:lnTo>
                  <a:lnTo>
                    <a:pt x="312" y="170"/>
                  </a:lnTo>
                  <a:lnTo>
                    <a:pt x="301" y="163"/>
                  </a:lnTo>
                  <a:lnTo>
                    <a:pt x="301" y="163"/>
                  </a:lnTo>
                  <a:lnTo>
                    <a:pt x="298" y="161"/>
                  </a:lnTo>
                  <a:lnTo>
                    <a:pt x="296" y="163"/>
                  </a:lnTo>
                  <a:lnTo>
                    <a:pt x="296" y="166"/>
                  </a:lnTo>
                  <a:lnTo>
                    <a:pt x="293" y="166"/>
                  </a:lnTo>
                  <a:lnTo>
                    <a:pt x="293" y="163"/>
                  </a:lnTo>
                  <a:lnTo>
                    <a:pt x="291" y="159"/>
                  </a:lnTo>
                  <a:lnTo>
                    <a:pt x="293" y="154"/>
                  </a:lnTo>
                  <a:lnTo>
                    <a:pt x="293" y="147"/>
                  </a:lnTo>
                  <a:lnTo>
                    <a:pt x="293" y="144"/>
                  </a:lnTo>
                  <a:lnTo>
                    <a:pt x="293" y="144"/>
                  </a:lnTo>
                  <a:lnTo>
                    <a:pt x="293" y="142"/>
                  </a:lnTo>
                  <a:lnTo>
                    <a:pt x="289" y="142"/>
                  </a:lnTo>
                  <a:lnTo>
                    <a:pt x="282" y="140"/>
                  </a:lnTo>
                  <a:lnTo>
                    <a:pt x="282" y="142"/>
                  </a:lnTo>
                  <a:lnTo>
                    <a:pt x="277" y="140"/>
                  </a:lnTo>
                  <a:lnTo>
                    <a:pt x="275" y="137"/>
                  </a:lnTo>
                  <a:lnTo>
                    <a:pt x="277" y="133"/>
                  </a:lnTo>
                  <a:lnTo>
                    <a:pt x="279" y="130"/>
                  </a:lnTo>
                  <a:lnTo>
                    <a:pt x="279" y="130"/>
                  </a:lnTo>
                  <a:lnTo>
                    <a:pt x="284" y="126"/>
                  </a:lnTo>
                  <a:lnTo>
                    <a:pt x="284" y="123"/>
                  </a:lnTo>
                  <a:lnTo>
                    <a:pt x="284" y="121"/>
                  </a:lnTo>
                  <a:lnTo>
                    <a:pt x="275" y="116"/>
                  </a:lnTo>
                  <a:lnTo>
                    <a:pt x="275" y="109"/>
                  </a:lnTo>
                  <a:lnTo>
                    <a:pt x="272" y="102"/>
                  </a:lnTo>
                  <a:lnTo>
                    <a:pt x="263" y="95"/>
                  </a:lnTo>
                  <a:lnTo>
                    <a:pt x="258" y="95"/>
                  </a:lnTo>
                  <a:lnTo>
                    <a:pt x="258" y="92"/>
                  </a:lnTo>
                  <a:lnTo>
                    <a:pt x="258" y="90"/>
                  </a:lnTo>
                  <a:lnTo>
                    <a:pt x="258" y="85"/>
                  </a:lnTo>
                  <a:lnTo>
                    <a:pt x="260" y="83"/>
                  </a:lnTo>
                  <a:lnTo>
                    <a:pt x="256" y="81"/>
                  </a:lnTo>
                  <a:lnTo>
                    <a:pt x="253" y="78"/>
                  </a:lnTo>
                  <a:lnTo>
                    <a:pt x="253" y="76"/>
                  </a:lnTo>
                  <a:lnTo>
                    <a:pt x="253" y="73"/>
                  </a:lnTo>
                  <a:lnTo>
                    <a:pt x="253" y="73"/>
                  </a:lnTo>
                  <a:lnTo>
                    <a:pt x="253" y="71"/>
                  </a:lnTo>
                  <a:lnTo>
                    <a:pt x="253" y="71"/>
                  </a:lnTo>
                  <a:lnTo>
                    <a:pt x="253" y="71"/>
                  </a:lnTo>
                  <a:lnTo>
                    <a:pt x="253" y="69"/>
                  </a:lnTo>
                  <a:lnTo>
                    <a:pt x="256" y="69"/>
                  </a:lnTo>
                  <a:lnTo>
                    <a:pt x="256" y="69"/>
                  </a:lnTo>
                  <a:lnTo>
                    <a:pt x="258" y="69"/>
                  </a:lnTo>
                  <a:lnTo>
                    <a:pt x="258" y="69"/>
                  </a:lnTo>
                  <a:lnTo>
                    <a:pt x="258" y="66"/>
                  </a:lnTo>
                  <a:lnTo>
                    <a:pt x="263" y="55"/>
                  </a:lnTo>
                  <a:lnTo>
                    <a:pt x="265" y="40"/>
                  </a:lnTo>
                  <a:lnTo>
                    <a:pt x="265" y="38"/>
                  </a:lnTo>
                  <a:lnTo>
                    <a:pt x="265" y="31"/>
                  </a:lnTo>
                  <a:lnTo>
                    <a:pt x="263" y="29"/>
                  </a:lnTo>
                  <a:lnTo>
                    <a:pt x="256" y="24"/>
                  </a:lnTo>
                  <a:lnTo>
                    <a:pt x="251" y="14"/>
                  </a:lnTo>
                  <a:lnTo>
                    <a:pt x="248" y="14"/>
                  </a:lnTo>
                  <a:lnTo>
                    <a:pt x="244" y="14"/>
                  </a:lnTo>
                  <a:lnTo>
                    <a:pt x="230" y="5"/>
                  </a:lnTo>
                  <a:lnTo>
                    <a:pt x="230" y="2"/>
                  </a:lnTo>
                  <a:lnTo>
                    <a:pt x="227" y="0"/>
                  </a:lnTo>
                  <a:lnTo>
                    <a:pt x="227" y="0"/>
                  </a:lnTo>
                  <a:lnTo>
                    <a:pt x="204" y="17"/>
                  </a:lnTo>
                  <a:lnTo>
                    <a:pt x="187" y="29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6" name="Freeform 148"/>
            <p:cNvSpPr>
              <a:spLocks/>
            </p:cNvSpPr>
            <p:nvPr/>
          </p:nvSpPr>
          <p:spPr bwMode="auto">
            <a:xfrm>
              <a:off x="4842292" y="3544302"/>
              <a:ext cx="868363" cy="657225"/>
            </a:xfrm>
            <a:custGeom>
              <a:avLst/>
              <a:gdLst>
                <a:gd name="T0" fmla="*/ 313 w 547"/>
                <a:gd name="T1" fmla="*/ 33 h 414"/>
                <a:gd name="T2" fmla="*/ 289 w 547"/>
                <a:gd name="T3" fmla="*/ 29 h 414"/>
                <a:gd name="T4" fmla="*/ 265 w 547"/>
                <a:gd name="T5" fmla="*/ 36 h 414"/>
                <a:gd name="T6" fmla="*/ 244 w 547"/>
                <a:gd name="T7" fmla="*/ 55 h 414"/>
                <a:gd name="T8" fmla="*/ 228 w 547"/>
                <a:gd name="T9" fmla="*/ 57 h 414"/>
                <a:gd name="T10" fmla="*/ 206 w 547"/>
                <a:gd name="T11" fmla="*/ 52 h 414"/>
                <a:gd name="T12" fmla="*/ 178 w 547"/>
                <a:gd name="T13" fmla="*/ 45 h 414"/>
                <a:gd name="T14" fmla="*/ 156 w 547"/>
                <a:gd name="T15" fmla="*/ 55 h 414"/>
                <a:gd name="T16" fmla="*/ 140 w 547"/>
                <a:gd name="T17" fmla="*/ 43 h 414"/>
                <a:gd name="T18" fmla="*/ 121 w 547"/>
                <a:gd name="T19" fmla="*/ 12 h 414"/>
                <a:gd name="T20" fmla="*/ 107 w 547"/>
                <a:gd name="T21" fmla="*/ 3 h 414"/>
                <a:gd name="T22" fmla="*/ 85 w 547"/>
                <a:gd name="T23" fmla="*/ 5 h 414"/>
                <a:gd name="T24" fmla="*/ 36 w 547"/>
                <a:gd name="T25" fmla="*/ 24 h 414"/>
                <a:gd name="T26" fmla="*/ 40 w 547"/>
                <a:gd name="T27" fmla="*/ 33 h 414"/>
                <a:gd name="T28" fmla="*/ 50 w 547"/>
                <a:gd name="T29" fmla="*/ 48 h 414"/>
                <a:gd name="T30" fmla="*/ 57 w 547"/>
                <a:gd name="T31" fmla="*/ 55 h 414"/>
                <a:gd name="T32" fmla="*/ 48 w 547"/>
                <a:gd name="T33" fmla="*/ 76 h 414"/>
                <a:gd name="T34" fmla="*/ 29 w 547"/>
                <a:gd name="T35" fmla="*/ 135 h 414"/>
                <a:gd name="T36" fmla="*/ 24 w 547"/>
                <a:gd name="T37" fmla="*/ 249 h 414"/>
                <a:gd name="T38" fmla="*/ 0 w 547"/>
                <a:gd name="T39" fmla="*/ 388 h 414"/>
                <a:gd name="T40" fmla="*/ 19 w 547"/>
                <a:gd name="T41" fmla="*/ 395 h 414"/>
                <a:gd name="T42" fmla="*/ 31 w 547"/>
                <a:gd name="T43" fmla="*/ 398 h 414"/>
                <a:gd name="T44" fmla="*/ 36 w 547"/>
                <a:gd name="T45" fmla="*/ 398 h 414"/>
                <a:gd name="T46" fmla="*/ 43 w 547"/>
                <a:gd name="T47" fmla="*/ 398 h 414"/>
                <a:gd name="T48" fmla="*/ 45 w 547"/>
                <a:gd name="T49" fmla="*/ 402 h 414"/>
                <a:gd name="T50" fmla="*/ 50 w 547"/>
                <a:gd name="T51" fmla="*/ 405 h 414"/>
                <a:gd name="T52" fmla="*/ 67 w 547"/>
                <a:gd name="T53" fmla="*/ 407 h 414"/>
                <a:gd name="T54" fmla="*/ 69 w 547"/>
                <a:gd name="T55" fmla="*/ 412 h 414"/>
                <a:gd name="T56" fmla="*/ 71 w 547"/>
                <a:gd name="T57" fmla="*/ 414 h 414"/>
                <a:gd name="T58" fmla="*/ 81 w 547"/>
                <a:gd name="T59" fmla="*/ 414 h 414"/>
                <a:gd name="T60" fmla="*/ 95 w 547"/>
                <a:gd name="T61" fmla="*/ 410 h 414"/>
                <a:gd name="T62" fmla="*/ 116 w 547"/>
                <a:gd name="T63" fmla="*/ 405 h 414"/>
                <a:gd name="T64" fmla="*/ 138 w 547"/>
                <a:gd name="T65" fmla="*/ 348 h 414"/>
                <a:gd name="T66" fmla="*/ 256 w 547"/>
                <a:gd name="T67" fmla="*/ 313 h 414"/>
                <a:gd name="T68" fmla="*/ 327 w 547"/>
                <a:gd name="T69" fmla="*/ 287 h 414"/>
                <a:gd name="T70" fmla="*/ 348 w 547"/>
                <a:gd name="T71" fmla="*/ 294 h 414"/>
                <a:gd name="T72" fmla="*/ 362 w 547"/>
                <a:gd name="T73" fmla="*/ 301 h 414"/>
                <a:gd name="T74" fmla="*/ 384 w 547"/>
                <a:gd name="T75" fmla="*/ 313 h 414"/>
                <a:gd name="T76" fmla="*/ 448 w 547"/>
                <a:gd name="T77" fmla="*/ 279 h 414"/>
                <a:gd name="T78" fmla="*/ 547 w 547"/>
                <a:gd name="T79" fmla="*/ 206 h 414"/>
                <a:gd name="T80" fmla="*/ 538 w 547"/>
                <a:gd name="T81" fmla="*/ 206 h 414"/>
                <a:gd name="T82" fmla="*/ 535 w 547"/>
                <a:gd name="T83" fmla="*/ 199 h 414"/>
                <a:gd name="T84" fmla="*/ 531 w 547"/>
                <a:gd name="T85" fmla="*/ 199 h 414"/>
                <a:gd name="T86" fmla="*/ 519 w 547"/>
                <a:gd name="T87" fmla="*/ 187 h 414"/>
                <a:gd name="T88" fmla="*/ 507 w 547"/>
                <a:gd name="T89" fmla="*/ 185 h 414"/>
                <a:gd name="T90" fmla="*/ 507 w 547"/>
                <a:gd name="T91" fmla="*/ 175 h 414"/>
                <a:gd name="T92" fmla="*/ 500 w 547"/>
                <a:gd name="T93" fmla="*/ 175 h 414"/>
                <a:gd name="T94" fmla="*/ 495 w 547"/>
                <a:gd name="T95" fmla="*/ 166 h 414"/>
                <a:gd name="T96" fmla="*/ 476 w 547"/>
                <a:gd name="T97" fmla="*/ 166 h 414"/>
                <a:gd name="T98" fmla="*/ 464 w 547"/>
                <a:gd name="T99" fmla="*/ 159 h 414"/>
                <a:gd name="T100" fmla="*/ 422 w 547"/>
                <a:gd name="T101" fmla="*/ 142 h 414"/>
                <a:gd name="T102" fmla="*/ 398 w 547"/>
                <a:gd name="T103" fmla="*/ 121 h 414"/>
                <a:gd name="T104" fmla="*/ 389 w 547"/>
                <a:gd name="T105" fmla="*/ 107 h 414"/>
                <a:gd name="T106" fmla="*/ 389 w 547"/>
                <a:gd name="T107" fmla="*/ 88 h 414"/>
                <a:gd name="T108" fmla="*/ 391 w 547"/>
                <a:gd name="T109" fmla="*/ 76 h 414"/>
                <a:gd name="T110" fmla="*/ 384 w 547"/>
                <a:gd name="T111" fmla="*/ 64 h 414"/>
                <a:gd name="T112" fmla="*/ 377 w 547"/>
                <a:gd name="T113" fmla="*/ 59 h 414"/>
                <a:gd name="T114" fmla="*/ 374 w 547"/>
                <a:gd name="T115" fmla="*/ 71 h 414"/>
                <a:gd name="T116" fmla="*/ 358 w 547"/>
                <a:gd name="T117" fmla="*/ 62 h 414"/>
                <a:gd name="T118" fmla="*/ 336 w 547"/>
                <a:gd name="T119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47" h="414">
                  <a:moveTo>
                    <a:pt x="325" y="41"/>
                  </a:moveTo>
                  <a:lnTo>
                    <a:pt x="322" y="41"/>
                  </a:lnTo>
                  <a:lnTo>
                    <a:pt x="318" y="38"/>
                  </a:lnTo>
                  <a:lnTo>
                    <a:pt x="315" y="36"/>
                  </a:lnTo>
                  <a:lnTo>
                    <a:pt x="315" y="36"/>
                  </a:lnTo>
                  <a:lnTo>
                    <a:pt x="313" y="33"/>
                  </a:lnTo>
                  <a:lnTo>
                    <a:pt x="308" y="29"/>
                  </a:lnTo>
                  <a:lnTo>
                    <a:pt x="301" y="26"/>
                  </a:lnTo>
                  <a:lnTo>
                    <a:pt x="299" y="29"/>
                  </a:lnTo>
                  <a:lnTo>
                    <a:pt x="291" y="29"/>
                  </a:lnTo>
                  <a:lnTo>
                    <a:pt x="289" y="29"/>
                  </a:lnTo>
                  <a:lnTo>
                    <a:pt x="289" y="29"/>
                  </a:lnTo>
                  <a:lnTo>
                    <a:pt x="287" y="29"/>
                  </a:lnTo>
                  <a:lnTo>
                    <a:pt x="287" y="31"/>
                  </a:lnTo>
                  <a:lnTo>
                    <a:pt x="284" y="29"/>
                  </a:lnTo>
                  <a:lnTo>
                    <a:pt x="275" y="31"/>
                  </a:lnTo>
                  <a:lnTo>
                    <a:pt x="273" y="33"/>
                  </a:lnTo>
                  <a:lnTo>
                    <a:pt x="265" y="36"/>
                  </a:lnTo>
                  <a:lnTo>
                    <a:pt x="265" y="38"/>
                  </a:lnTo>
                  <a:lnTo>
                    <a:pt x="265" y="38"/>
                  </a:lnTo>
                  <a:lnTo>
                    <a:pt x="258" y="45"/>
                  </a:lnTo>
                  <a:lnTo>
                    <a:pt x="256" y="45"/>
                  </a:lnTo>
                  <a:lnTo>
                    <a:pt x="246" y="52"/>
                  </a:lnTo>
                  <a:lnTo>
                    <a:pt x="244" y="55"/>
                  </a:lnTo>
                  <a:lnTo>
                    <a:pt x="239" y="55"/>
                  </a:lnTo>
                  <a:lnTo>
                    <a:pt x="237" y="55"/>
                  </a:lnTo>
                  <a:lnTo>
                    <a:pt x="237" y="57"/>
                  </a:lnTo>
                  <a:lnTo>
                    <a:pt x="230" y="55"/>
                  </a:lnTo>
                  <a:lnTo>
                    <a:pt x="230" y="57"/>
                  </a:lnTo>
                  <a:lnTo>
                    <a:pt x="228" y="57"/>
                  </a:lnTo>
                  <a:lnTo>
                    <a:pt x="223" y="55"/>
                  </a:lnTo>
                  <a:lnTo>
                    <a:pt x="220" y="52"/>
                  </a:lnTo>
                  <a:lnTo>
                    <a:pt x="220" y="55"/>
                  </a:lnTo>
                  <a:lnTo>
                    <a:pt x="216" y="52"/>
                  </a:lnTo>
                  <a:lnTo>
                    <a:pt x="213" y="52"/>
                  </a:lnTo>
                  <a:lnTo>
                    <a:pt x="206" y="52"/>
                  </a:lnTo>
                  <a:lnTo>
                    <a:pt x="204" y="52"/>
                  </a:lnTo>
                  <a:lnTo>
                    <a:pt x="201" y="52"/>
                  </a:lnTo>
                  <a:lnTo>
                    <a:pt x="190" y="50"/>
                  </a:lnTo>
                  <a:lnTo>
                    <a:pt x="187" y="50"/>
                  </a:lnTo>
                  <a:lnTo>
                    <a:pt x="187" y="48"/>
                  </a:lnTo>
                  <a:lnTo>
                    <a:pt x="178" y="45"/>
                  </a:lnTo>
                  <a:lnTo>
                    <a:pt x="175" y="45"/>
                  </a:lnTo>
                  <a:lnTo>
                    <a:pt x="171" y="48"/>
                  </a:lnTo>
                  <a:lnTo>
                    <a:pt x="164" y="52"/>
                  </a:lnTo>
                  <a:lnTo>
                    <a:pt x="164" y="52"/>
                  </a:lnTo>
                  <a:lnTo>
                    <a:pt x="156" y="55"/>
                  </a:lnTo>
                  <a:lnTo>
                    <a:pt x="156" y="55"/>
                  </a:lnTo>
                  <a:lnTo>
                    <a:pt x="152" y="55"/>
                  </a:lnTo>
                  <a:lnTo>
                    <a:pt x="152" y="55"/>
                  </a:lnTo>
                  <a:lnTo>
                    <a:pt x="149" y="52"/>
                  </a:lnTo>
                  <a:lnTo>
                    <a:pt x="147" y="50"/>
                  </a:lnTo>
                  <a:lnTo>
                    <a:pt x="142" y="45"/>
                  </a:lnTo>
                  <a:lnTo>
                    <a:pt x="140" y="43"/>
                  </a:lnTo>
                  <a:lnTo>
                    <a:pt x="133" y="38"/>
                  </a:lnTo>
                  <a:lnTo>
                    <a:pt x="128" y="24"/>
                  </a:lnTo>
                  <a:lnTo>
                    <a:pt x="126" y="17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21" y="12"/>
                  </a:lnTo>
                  <a:lnTo>
                    <a:pt x="119" y="12"/>
                  </a:lnTo>
                  <a:lnTo>
                    <a:pt x="114" y="12"/>
                  </a:lnTo>
                  <a:lnTo>
                    <a:pt x="109" y="10"/>
                  </a:lnTo>
                  <a:lnTo>
                    <a:pt x="107" y="7"/>
                  </a:lnTo>
                  <a:lnTo>
                    <a:pt x="107" y="5"/>
                  </a:lnTo>
                  <a:lnTo>
                    <a:pt x="107" y="3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00" y="0"/>
                  </a:lnTo>
                  <a:lnTo>
                    <a:pt x="88" y="3"/>
                  </a:lnTo>
                  <a:lnTo>
                    <a:pt x="88" y="3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83" y="5"/>
                  </a:lnTo>
                  <a:lnTo>
                    <a:pt x="74" y="10"/>
                  </a:lnTo>
                  <a:lnTo>
                    <a:pt x="71" y="10"/>
                  </a:lnTo>
                  <a:lnTo>
                    <a:pt x="36" y="24"/>
                  </a:lnTo>
                  <a:lnTo>
                    <a:pt x="31" y="24"/>
                  </a:lnTo>
                  <a:lnTo>
                    <a:pt x="33" y="26"/>
                  </a:lnTo>
                  <a:lnTo>
                    <a:pt x="36" y="26"/>
                  </a:lnTo>
                  <a:lnTo>
                    <a:pt x="38" y="29"/>
                  </a:lnTo>
                  <a:lnTo>
                    <a:pt x="40" y="31"/>
                  </a:lnTo>
                  <a:lnTo>
                    <a:pt x="40" y="33"/>
                  </a:lnTo>
                  <a:lnTo>
                    <a:pt x="43" y="36"/>
                  </a:lnTo>
                  <a:lnTo>
                    <a:pt x="45" y="36"/>
                  </a:lnTo>
                  <a:lnTo>
                    <a:pt x="45" y="41"/>
                  </a:lnTo>
                  <a:lnTo>
                    <a:pt x="48" y="41"/>
                  </a:lnTo>
                  <a:lnTo>
                    <a:pt x="48" y="43"/>
                  </a:lnTo>
                  <a:lnTo>
                    <a:pt x="50" y="48"/>
                  </a:lnTo>
                  <a:lnTo>
                    <a:pt x="52" y="50"/>
                  </a:lnTo>
                  <a:lnTo>
                    <a:pt x="50" y="52"/>
                  </a:lnTo>
                  <a:lnTo>
                    <a:pt x="52" y="55"/>
                  </a:lnTo>
                  <a:lnTo>
                    <a:pt x="55" y="55"/>
                  </a:lnTo>
                  <a:lnTo>
                    <a:pt x="57" y="55"/>
                  </a:lnTo>
                  <a:lnTo>
                    <a:pt x="57" y="55"/>
                  </a:lnTo>
                  <a:lnTo>
                    <a:pt x="57" y="55"/>
                  </a:lnTo>
                  <a:lnTo>
                    <a:pt x="57" y="57"/>
                  </a:lnTo>
                  <a:lnTo>
                    <a:pt x="57" y="57"/>
                  </a:lnTo>
                  <a:lnTo>
                    <a:pt x="55" y="62"/>
                  </a:lnTo>
                  <a:lnTo>
                    <a:pt x="55" y="64"/>
                  </a:lnTo>
                  <a:lnTo>
                    <a:pt x="48" y="76"/>
                  </a:lnTo>
                  <a:lnTo>
                    <a:pt x="43" y="90"/>
                  </a:lnTo>
                  <a:lnTo>
                    <a:pt x="40" y="102"/>
                  </a:lnTo>
                  <a:lnTo>
                    <a:pt x="38" y="104"/>
                  </a:lnTo>
                  <a:lnTo>
                    <a:pt x="33" y="121"/>
                  </a:lnTo>
                  <a:lnTo>
                    <a:pt x="33" y="121"/>
                  </a:lnTo>
                  <a:lnTo>
                    <a:pt x="29" y="135"/>
                  </a:lnTo>
                  <a:lnTo>
                    <a:pt x="24" y="156"/>
                  </a:lnTo>
                  <a:lnTo>
                    <a:pt x="22" y="178"/>
                  </a:lnTo>
                  <a:lnTo>
                    <a:pt x="17" y="197"/>
                  </a:lnTo>
                  <a:lnTo>
                    <a:pt x="19" y="218"/>
                  </a:lnTo>
                  <a:lnTo>
                    <a:pt x="24" y="244"/>
                  </a:lnTo>
                  <a:lnTo>
                    <a:pt x="24" y="249"/>
                  </a:lnTo>
                  <a:lnTo>
                    <a:pt x="26" y="258"/>
                  </a:lnTo>
                  <a:lnTo>
                    <a:pt x="29" y="284"/>
                  </a:lnTo>
                  <a:lnTo>
                    <a:pt x="29" y="294"/>
                  </a:lnTo>
                  <a:lnTo>
                    <a:pt x="31" y="303"/>
                  </a:lnTo>
                  <a:lnTo>
                    <a:pt x="14" y="353"/>
                  </a:lnTo>
                  <a:lnTo>
                    <a:pt x="0" y="388"/>
                  </a:lnTo>
                  <a:lnTo>
                    <a:pt x="0" y="388"/>
                  </a:lnTo>
                  <a:lnTo>
                    <a:pt x="3" y="393"/>
                  </a:lnTo>
                  <a:lnTo>
                    <a:pt x="5" y="395"/>
                  </a:lnTo>
                  <a:lnTo>
                    <a:pt x="12" y="395"/>
                  </a:lnTo>
                  <a:lnTo>
                    <a:pt x="17" y="395"/>
                  </a:lnTo>
                  <a:lnTo>
                    <a:pt x="19" y="395"/>
                  </a:lnTo>
                  <a:lnTo>
                    <a:pt x="19" y="395"/>
                  </a:lnTo>
                  <a:lnTo>
                    <a:pt x="22" y="398"/>
                  </a:lnTo>
                  <a:lnTo>
                    <a:pt x="24" y="395"/>
                  </a:lnTo>
                  <a:lnTo>
                    <a:pt x="24" y="395"/>
                  </a:lnTo>
                  <a:lnTo>
                    <a:pt x="29" y="398"/>
                  </a:lnTo>
                  <a:lnTo>
                    <a:pt x="31" y="398"/>
                  </a:lnTo>
                  <a:lnTo>
                    <a:pt x="33" y="400"/>
                  </a:lnTo>
                  <a:lnTo>
                    <a:pt x="33" y="400"/>
                  </a:lnTo>
                  <a:lnTo>
                    <a:pt x="33" y="398"/>
                  </a:lnTo>
                  <a:lnTo>
                    <a:pt x="33" y="398"/>
                  </a:lnTo>
                  <a:lnTo>
                    <a:pt x="36" y="398"/>
                  </a:lnTo>
                  <a:lnTo>
                    <a:pt x="36" y="398"/>
                  </a:lnTo>
                  <a:lnTo>
                    <a:pt x="36" y="395"/>
                  </a:lnTo>
                  <a:lnTo>
                    <a:pt x="36" y="395"/>
                  </a:lnTo>
                  <a:lnTo>
                    <a:pt x="38" y="398"/>
                  </a:lnTo>
                  <a:lnTo>
                    <a:pt x="38" y="398"/>
                  </a:lnTo>
                  <a:lnTo>
                    <a:pt x="40" y="398"/>
                  </a:lnTo>
                  <a:lnTo>
                    <a:pt x="43" y="398"/>
                  </a:lnTo>
                  <a:lnTo>
                    <a:pt x="43" y="398"/>
                  </a:lnTo>
                  <a:lnTo>
                    <a:pt x="45" y="400"/>
                  </a:lnTo>
                  <a:lnTo>
                    <a:pt x="43" y="400"/>
                  </a:lnTo>
                  <a:lnTo>
                    <a:pt x="43" y="400"/>
                  </a:lnTo>
                  <a:lnTo>
                    <a:pt x="43" y="402"/>
                  </a:lnTo>
                  <a:lnTo>
                    <a:pt x="45" y="402"/>
                  </a:lnTo>
                  <a:lnTo>
                    <a:pt x="45" y="402"/>
                  </a:lnTo>
                  <a:lnTo>
                    <a:pt x="48" y="402"/>
                  </a:lnTo>
                  <a:lnTo>
                    <a:pt x="48" y="402"/>
                  </a:lnTo>
                  <a:lnTo>
                    <a:pt x="50" y="402"/>
                  </a:lnTo>
                  <a:lnTo>
                    <a:pt x="50" y="405"/>
                  </a:lnTo>
                  <a:lnTo>
                    <a:pt x="50" y="405"/>
                  </a:lnTo>
                  <a:lnTo>
                    <a:pt x="52" y="407"/>
                  </a:lnTo>
                  <a:lnTo>
                    <a:pt x="55" y="407"/>
                  </a:lnTo>
                  <a:lnTo>
                    <a:pt x="59" y="405"/>
                  </a:lnTo>
                  <a:lnTo>
                    <a:pt x="64" y="407"/>
                  </a:lnTo>
                  <a:lnTo>
                    <a:pt x="64" y="407"/>
                  </a:lnTo>
                  <a:lnTo>
                    <a:pt x="67" y="407"/>
                  </a:lnTo>
                  <a:lnTo>
                    <a:pt x="67" y="407"/>
                  </a:lnTo>
                  <a:lnTo>
                    <a:pt x="67" y="410"/>
                  </a:lnTo>
                  <a:lnTo>
                    <a:pt x="69" y="410"/>
                  </a:lnTo>
                  <a:lnTo>
                    <a:pt x="69" y="410"/>
                  </a:lnTo>
                  <a:lnTo>
                    <a:pt x="69" y="412"/>
                  </a:lnTo>
                  <a:lnTo>
                    <a:pt x="69" y="412"/>
                  </a:lnTo>
                  <a:lnTo>
                    <a:pt x="69" y="410"/>
                  </a:lnTo>
                  <a:lnTo>
                    <a:pt x="69" y="410"/>
                  </a:lnTo>
                  <a:lnTo>
                    <a:pt x="71" y="412"/>
                  </a:lnTo>
                  <a:lnTo>
                    <a:pt x="71" y="412"/>
                  </a:lnTo>
                  <a:lnTo>
                    <a:pt x="74" y="414"/>
                  </a:lnTo>
                  <a:lnTo>
                    <a:pt x="71" y="414"/>
                  </a:lnTo>
                  <a:lnTo>
                    <a:pt x="74" y="414"/>
                  </a:lnTo>
                  <a:lnTo>
                    <a:pt x="76" y="414"/>
                  </a:lnTo>
                  <a:lnTo>
                    <a:pt x="76" y="414"/>
                  </a:lnTo>
                  <a:lnTo>
                    <a:pt x="78" y="414"/>
                  </a:lnTo>
                  <a:lnTo>
                    <a:pt x="78" y="414"/>
                  </a:lnTo>
                  <a:lnTo>
                    <a:pt x="81" y="414"/>
                  </a:lnTo>
                  <a:lnTo>
                    <a:pt x="85" y="410"/>
                  </a:lnTo>
                  <a:lnTo>
                    <a:pt x="88" y="410"/>
                  </a:lnTo>
                  <a:lnTo>
                    <a:pt x="88" y="412"/>
                  </a:lnTo>
                  <a:lnTo>
                    <a:pt x="93" y="412"/>
                  </a:lnTo>
                  <a:lnTo>
                    <a:pt x="93" y="412"/>
                  </a:lnTo>
                  <a:lnTo>
                    <a:pt x="95" y="410"/>
                  </a:lnTo>
                  <a:lnTo>
                    <a:pt x="100" y="407"/>
                  </a:lnTo>
                  <a:lnTo>
                    <a:pt x="104" y="407"/>
                  </a:lnTo>
                  <a:lnTo>
                    <a:pt x="107" y="410"/>
                  </a:lnTo>
                  <a:lnTo>
                    <a:pt x="111" y="407"/>
                  </a:lnTo>
                  <a:lnTo>
                    <a:pt x="111" y="405"/>
                  </a:lnTo>
                  <a:lnTo>
                    <a:pt x="116" y="405"/>
                  </a:lnTo>
                  <a:lnTo>
                    <a:pt x="119" y="405"/>
                  </a:lnTo>
                  <a:lnTo>
                    <a:pt x="121" y="405"/>
                  </a:lnTo>
                  <a:lnTo>
                    <a:pt x="123" y="407"/>
                  </a:lnTo>
                  <a:lnTo>
                    <a:pt x="121" y="400"/>
                  </a:lnTo>
                  <a:lnTo>
                    <a:pt x="123" y="395"/>
                  </a:lnTo>
                  <a:lnTo>
                    <a:pt x="138" y="348"/>
                  </a:lnTo>
                  <a:lnTo>
                    <a:pt x="166" y="320"/>
                  </a:lnTo>
                  <a:lnTo>
                    <a:pt x="166" y="320"/>
                  </a:lnTo>
                  <a:lnTo>
                    <a:pt x="197" y="317"/>
                  </a:lnTo>
                  <a:lnTo>
                    <a:pt x="209" y="315"/>
                  </a:lnTo>
                  <a:lnTo>
                    <a:pt x="235" y="313"/>
                  </a:lnTo>
                  <a:lnTo>
                    <a:pt x="256" y="313"/>
                  </a:lnTo>
                  <a:lnTo>
                    <a:pt x="270" y="305"/>
                  </a:lnTo>
                  <a:lnTo>
                    <a:pt x="303" y="294"/>
                  </a:lnTo>
                  <a:lnTo>
                    <a:pt x="310" y="291"/>
                  </a:lnTo>
                  <a:lnTo>
                    <a:pt x="310" y="291"/>
                  </a:lnTo>
                  <a:lnTo>
                    <a:pt x="325" y="287"/>
                  </a:lnTo>
                  <a:lnTo>
                    <a:pt x="327" y="287"/>
                  </a:lnTo>
                  <a:lnTo>
                    <a:pt x="327" y="289"/>
                  </a:lnTo>
                  <a:lnTo>
                    <a:pt x="334" y="289"/>
                  </a:lnTo>
                  <a:lnTo>
                    <a:pt x="341" y="294"/>
                  </a:lnTo>
                  <a:lnTo>
                    <a:pt x="346" y="296"/>
                  </a:lnTo>
                  <a:lnTo>
                    <a:pt x="348" y="294"/>
                  </a:lnTo>
                  <a:lnTo>
                    <a:pt x="348" y="294"/>
                  </a:lnTo>
                  <a:lnTo>
                    <a:pt x="351" y="291"/>
                  </a:lnTo>
                  <a:lnTo>
                    <a:pt x="353" y="291"/>
                  </a:lnTo>
                  <a:lnTo>
                    <a:pt x="355" y="294"/>
                  </a:lnTo>
                  <a:lnTo>
                    <a:pt x="355" y="296"/>
                  </a:lnTo>
                  <a:lnTo>
                    <a:pt x="355" y="298"/>
                  </a:lnTo>
                  <a:lnTo>
                    <a:pt x="362" y="301"/>
                  </a:lnTo>
                  <a:lnTo>
                    <a:pt x="362" y="301"/>
                  </a:lnTo>
                  <a:lnTo>
                    <a:pt x="365" y="301"/>
                  </a:lnTo>
                  <a:lnTo>
                    <a:pt x="374" y="305"/>
                  </a:lnTo>
                  <a:lnTo>
                    <a:pt x="374" y="305"/>
                  </a:lnTo>
                  <a:lnTo>
                    <a:pt x="377" y="305"/>
                  </a:lnTo>
                  <a:lnTo>
                    <a:pt x="384" y="313"/>
                  </a:lnTo>
                  <a:lnTo>
                    <a:pt x="386" y="315"/>
                  </a:lnTo>
                  <a:lnTo>
                    <a:pt x="386" y="320"/>
                  </a:lnTo>
                  <a:lnTo>
                    <a:pt x="389" y="322"/>
                  </a:lnTo>
                  <a:lnTo>
                    <a:pt x="422" y="298"/>
                  </a:lnTo>
                  <a:lnTo>
                    <a:pt x="445" y="279"/>
                  </a:lnTo>
                  <a:lnTo>
                    <a:pt x="448" y="279"/>
                  </a:lnTo>
                  <a:lnTo>
                    <a:pt x="457" y="272"/>
                  </a:lnTo>
                  <a:lnTo>
                    <a:pt x="490" y="246"/>
                  </a:lnTo>
                  <a:lnTo>
                    <a:pt x="502" y="239"/>
                  </a:lnTo>
                  <a:lnTo>
                    <a:pt x="507" y="235"/>
                  </a:lnTo>
                  <a:lnTo>
                    <a:pt x="524" y="223"/>
                  </a:lnTo>
                  <a:lnTo>
                    <a:pt x="547" y="206"/>
                  </a:lnTo>
                  <a:lnTo>
                    <a:pt x="547" y="204"/>
                  </a:lnTo>
                  <a:lnTo>
                    <a:pt x="545" y="204"/>
                  </a:lnTo>
                  <a:lnTo>
                    <a:pt x="542" y="206"/>
                  </a:lnTo>
                  <a:lnTo>
                    <a:pt x="540" y="206"/>
                  </a:lnTo>
                  <a:lnTo>
                    <a:pt x="540" y="206"/>
                  </a:lnTo>
                  <a:lnTo>
                    <a:pt x="538" y="206"/>
                  </a:lnTo>
                  <a:lnTo>
                    <a:pt x="535" y="206"/>
                  </a:lnTo>
                  <a:lnTo>
                    <a:pt x="535" y="204"/>
                  </a:lnTo>
                  <a:lnTo>
                    <a:pt x="535" y="204"/>
                  </a:lnTo>
                  <a:lnTo>
                    <a:pt x="535" y="201"/>
                  </a:lnTo>
                  <a:lnTo>
                    <a:pt x="535" y="199"/>
                  </a:lnTo>
                  <a:lnTo>
                    <a:pt x="535" y="199"/>
                  </a:lnTo>
                  <a:lnTo>
                    <a:pt x="535" y="199"/>
                  </a:lnTo>
                  <a:lnTo>
                    <a:pt x="535" y="197"/>
                  </a:lnTo>
                  <a:lnTo>
                    <a:pt x="533" y="197"/>
                  </a:lnTo>
                  <a:lnTo>
                    <a:pt x="533" y="197"/>
                  </a:lnTo>
                  <a:lnTo>
                    <a:pt x="533" y="199"/>
                  </a:lnTo>
                  <a:lnTo>
                    <a:pt x="531" y="199"/>
                  </a:lnTo>
                  <a:lnTo>
                    <a:pt x="531" y="199"/>
                  </a:lnTo>
                  <a:lnTo>
                    <a:pt x="528" y="199"/>
                  </a:lnTo>
                  <a:lnTo>
                    <a:pt x="526" y="199"/>
                  </a:lnTo>
                  <a:lnTo>
                    <a:pt x="521" y="194"/>
                  </a:lnTo>
                  <a:lnTo>
                    <a:pt x="519" y="192"/>
                  </a:lnTo>
                  <a:lnTo>
                    <a:pt x="519" y="187"/>
                  </a:lnTo>
                  <a:lnTo>
                    <a:pt x="514" y="185"/>
                  </a:lnTo>
                  <a:lnTo>
                    <a:pt x="514" y="185"/>
                  </a:lnTo>
                  <a:lnTo>
                    <a:pt x="512" y="185"/>
                  </a:lnTo>
                  <a:lnTo>
                    <a:pt x="509" y="185"/>
                  </a:lnTo>
                  <a:lnTo>
                    <a:pt x="507" y="185"/>
                  </a:lnTo>
                  <a:lnTo>
                    <a:pt x="507" y="185"/>
                  </a:lnTo>
                  <a:lnTo>
                    <a:pt x="507" y="182"/>
                  </a:lnTo>
                  <a:lnTo>
                    <a:pt x="507" y="182"/>
                  </a:lnTo>
                  <a:lnTo>
                    <a:pt x="507" y="180"/>
                  </a:lnTo>
                  <a:lnTo>
                    <a:pt x="507" y="180"/>
                  </a:lnTo>
                  <a:lnTo>
                    <a:pt x="507" y="178"/>
                  </a:lnTo>
                  <a:lnTo>
                    <a:pt x="507" y="175"/>
                  </a:lnTo>
                  <a:lnTo>
                    <a:pt x="507" y="173"/>
                  </a:lnTo>
                  <a:lnTo>
                    <a:pt x="505" y="173"/>
                  </a:lnTo>
                  <a:lnTo>
                    <a:pt x="505" y="173"/>
                  </a:lnTo>
                  <a:lnTo>
                    <a:pt x="502" y="175"/>
                  </a:lnTo>
                  <a:lnTo>
                    <a:pt x="500" y="175"/>
                  </a:lnTo>
                  <a:lnTo>
                    <a:pt x="500" y="175"/>
                  </a:lnTo>
                  <a:lnTo>
                    <a:pt x="500" y="175"/>
                  </a:lnTo>
                  <a:lnTo>
                    <a:pt x="500" y="173"/>
                  </a:lnTo>
                  <a:lnTo>
                    <a:pt x="500" y="168"/>
                  </a:lnTo>
                  <a:lnTo>
                    <a:pt x="497" y="166"/>
                  </a:lnTo>
                  <a:lnTo>
                    <a:pt x="497" y="166"/>
                  </a:lnTo>
                  <a:lnTo>
                    <a:pt x="495" y="166"/>
                  </a:lnTo>
                  <a:lnTo>
                    <a:pt x="493" y="164"/>
                  </a:lnTo>
                  <a:lnTo>
                    <a:pt x="486" y="166"/>
                  </a:lnTo>
                  <a:lnTo>
                    <a:pt x="483" y="166"/>
                  </a:lnTo>
                  <a:lnTo>
                    <a:pt x="481" y="166"/>
                  </a:lnTo>
                  <a:lnTo>
                    <a:pt x="479" y="166"/>
                  </a:lnTo>
                  <a:lnTo>
                    <a:pt x="476" y="166"/>
                  </a:lnTo>
                  <a:lnTo>
                    <a:pt x="476" y="166"/>
                  </a:lnTo>
                  <a:lnTo>
                    <a:pt x="474" y="166"/>
                  </a:lnTo>
                  <a:lnTo>
                    <a:pt x="469" y="161"/>
                  </a:lnTo>
                  <a:lnTo>
                    <a:pt x="464" y="159"/>
                  </a:lnTo>
                  <a:lnTo>
                    <a:pt x="464" y="159"/>
                  </a:lnTo>
                  <a:lnTo>
                    <a:pt x="464" y="159"/>
                  </a:lnTo>
                  <a:lnTo>
                    <a:pt x="448" y="149"/>
                  </a:lnTo>
                  <a:lnTo>
                    <a:pt x="438" y="147"/>
                  </a:lnTo>
                  <a:lnTo>
                    <a:pt x="436" y="147"/>
                  </a:lnTo>
                  <a:lnTo>
                    <a:pt x="434" y="147"/>
                  </a:lnTo>
                  <a:lnTo>
                    <a:pt x="431" y="147"/>
                  </a:lnTo>
                  <a:lnTo>
                    <a:pt x="422" y="142"/>
                  </a:lnTo>
                  <a:lnTo>
                    <a:pt x="422" y="140"/>
                  </a:lnTo>
                  <a:lnTo>
                    <a:pt x="419" y="140"/>
                  </a:lnTo>
                  <a:lnTo>
                    <a:pt x="417" y="138"/>
                  </a:lnTo>
                  <a:lnTo>
                    <a:pt x="417" y="138"/>
                  </a:lnTo>
                  <a:lnTo>
                    <a:pt x="403" y="128"/>
                  </a:lnTo>
                  <a:lnTo>
                    <a:pt x="398" y="121"/>
                  </a:lnTo>
                  <a:lnTo>
                    <a:pt x="396" y="119"/>
                  </a:lnTo>
                  <a:lnTo>
                    <a:pt x="396" y="119"/>
                  </a:lnTo>
                  <a:lnTo>
                    <a:pt x="391" y="111"/>
                  </a:lnTo>
                  <a:lnTo>
                    <a:pt x="389" y="111"/>
                  </a:lnTo>
                  <a:lnTo>
                    <a:pt x="389" y="111"/>
                  </a:lnTo>
                  <a:lnTo>
                    <a:pt x="389" y="107"/>
                  </a:lnTo>
                  <a:lnTo>
                    <a:pt x="386" y="102"/>
                  </a:lnTo>
                  <a:lnTo>
                    <a:pt x="384" y="95"/>
                  </a:lnTo>
                  <a:lnTo>
                    <a:pt x="384" y="93"/>
                  </a:lnTo>
                  <a:lnTo>
                    <a:pt x="386" y="88"/>
                  </a:lnTo>
                  <a:lnTo>
                    <a:pt x="389" y="88"/>
                  </a:lnTo>
                  <a:lnTo>
                    <a:pt x="389" y="88"/>
                  </a:lnTo>
                  <a:lnTo>
                    <a:pt x="391" y="88"/>
                  </a:lnTo>
                  <a:lnTo>
                    <a:pt x="393" y="81"/>
                  </a:lnTo>
                  <a:lnTo>
                    <a:pt x="393" y="78"/>
                  </a:lnTo>
                  <a:lnTo>
                    <a:pt x="393" y="78"/>
                  </a:lnTo>
                  <a:lnTo>
                    <a:pt x="393" y="78"/>
                  </a:lnTo>
                  <a:lnTo>
                    <a:pt x="391" y="76"/>
                  </a:lnTo>
                  <a:lnTo>
                    <a:pt x="389" y="76"/>
                  </a:lnTo>
                  <a:lnTo>
                    <a:pt x="389" y="74"/>
                  </a:lnTo>
                  <a:lnTo>
                    <a:pt x="386" y="67"/>
                  </a:lnTo>
                  <a:lnTo>
                    <a:pt x="386" y="64"/>
                  </a:lnTo>
                  <a:lnTo>
                    <a:pt x="386" y="64"/>
                  </a:lnTo>
                  <a:lnTo>
                    <a:pt x="384" y="64"/>
                  </a:lnTo>
                  <a:lnTo>
                    <a:pt x="384" y="62"/>
                  </a:lnTo>
                  <a:lnTo>
                    <a:pt x="381" y="59"/>
                  </a:lnTo>
                  <a:lnTo>
                    <a:pt x="381" y="59"/>
                  </a:lnTo>
                  <a:lnTo>
                    <a:pt x="379" y="59"/>
                  </a:lnTo>
                  <a:lnTo>
                    <a:pt x="377" y="59"/>
                  </a:lnTo>
                  <a:lnTo>
                    <a:pt x="377" y="59"/>
                  </a:lnTo>
                  <a:lnTo>
                    <a:pt x="377" y="62"/>
                  </a:lnTo>
                  <a:lnTo>
                    <a:pt x="377" y="62"/>
                  </a:lnTo>
                  <a:lnTo>
                    <a:pt x="379" y="67"/>
                  </a:lnTo>
                  <a:lnTo>
                    <a:pt x="379" y="69"/>
                  </a:lnTo>
                  <a:lnTo>
                    <a:pt x="379" y="69"/>
                  </a:lnTo>
                  <a:lnTo>
                    <a:pt x="374" y="71"/>
                  </a:lnTo>
                  <a:lnTo>
                    <a:pt x="370" y="71"/>
                  </a:lnTo>
                  <a:lnTo>
                    <a:pt x="370" y="71"/>
                  </a:lnTo>
                  <a:lnTo>
                    <a:pt x="360" y="69"/>
                  </a:lnTo>
                  <a:lnTo>
                    <a:pt x="358" y="67"/>
                  </a:lnTo>
                  <a:lnTo>
                    <a:pt x="358" y="67"/>
                  </a:lnTo>
                  <a:lnTo>
                    <a:pt x="358" y="62"/>
                  </a:lnTo>
                  <a:lnTo>
                    <a:pt x="355" y="59"/>
                  </a:lnTo>
                  <a:lnTo>
                    <a:pt x="355" y="57"/>
                  </a:lnTo>
                  <a:lnTo>
                    <a:pt x="348" y="57"/>
                  </a:lnTo>
                  <a:lnTo>
                    <a:pt x="344" y="55"/>
                  </a:lnTo>
                  <a:lnTo>
                    <a:pt x="341" y="50"/>
                  </a:lnTo>
                  <a:lnTo>
                    <a:pt x="336" y="48"/>
                  </a:lnTo>
                  <a:lnTo>
                    <a:pt x="334" y="45"/>
                  </a:lnTo>
                  <a:lnTo>
                    <a:pt x="329" y="43"/>
                  </a:lnTo>
                  <a:lnTo>
                    <a:pt x="327" y="38"/>
                  </a:lnTo>
                  <a:lnTo>
                    <a:pt x="325" y="38"/>
                  </a:lnTo>
                  <a:lnTo>
                    <a:pt x="325" y="41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7" name="Freeform 149"/>
            <p:cNvSpPr>
              <a:spLocks/>
            </p:cNvSpPr>
            <p:nvPr/>
          </p:nvSpPr>
          <p:spPr bwMode="auto">
            <a:xfrm>
              <a:off x="4462881" y="2628316"/>
              <a:ext cx="481013" cy="461963"/>
            </a:xfrm>
            <a:custGeom>
              <a:avLst/>
              <a:gdLst>
                <a:gd name="T0" fmla="*/ 33 w 303"/>
                <a:gd name="T1" fmla="*/ 7 h 291"/>
                <a:gd name="T2" fmla="*/ 14 w 303"/>
                <a:gd name="T3" fmla="*/ 2 h 291"/>
                <a:gd name="T4" fmla="*/ 10 w 303"/>
                <a:gd name="T5" fmla="*/ 9 h 291"/>
                <a:gd name="T6" fmla="*/ 5 w 303"/>
                <a:gd name="T7" fmla="*/ 2 h 291"/>
                <a:gd name="T8" fmla="*/ 12 w 303"/>
                <a:gd name="T9" fmla="*/ 45 h 291"/>
                <a:gd name="T10" fmla="*/ 38 w 303"/>
                <a:gd name="T11" fmla="*/ 99 h 291"/>
                <a:gd name="T12" fmla="*/ 50 w 303"/>
                <a:gd name="T13" fmla="*/ 92 h 291"/>
                <a:gd name="T14" fmla="*/ 52 w 303"/>
                <a:gd name="T15" fmla="*/ 104 h 291"/>
                <a:gd name="T16" fmla="*/ 45 w 303"/>
                <a:gd name="T17" fmla="*/ 121 h 291"/>
                <a:gd name="T18" fmla="*/ 38 w 303"/>
                <a:gd name="T19" fmla="*/ 132 h 291"/>
                <a:gd name="T20" fmla="*/ 73 w 303"/>
                <a:gd name="T21" fmla="*/ 206 h 291"/>
                <a:gd name="T22" fmla="*/ 121 w 303"/>
                <a:gd name="T23" fmla="*/ 286 h 291"/>
                <a:gd name="T24" fmla="*/ 133 w 303"/>
                <a:gd name="T25" fmla="*/ 291 h 291"/>
                <a:gd name="T26" fmla="*/ 140 w 303"/>
                <a:gd name="T27" fmla="*/ 286 h 291"/>
                <a:gd name="T28" fmla="*/ 144 w 303"/>
                <a:gd name="T29" fmla="*/ 282 h 291"/>
                <a:gd name="T30" fmla="*/ 154 w 303"/>
                <a:gd name="T31" fmla="*/ 282 h 291"/>
                <a:gd name="T32" fmla="*/ 159 w 303"/>
                <a:gd name="T33" fmla="*/ 277 h 291"/>
                <a:gd name="T34" fmla="*/ 166 w 303"/>
                <a:gd name="T35" fmla="*/ 277 h 291"/>
                <a:gd name="T36" fmla="*/ 173 w 303"/>
                <a:gd name="T37" fmla="*/ 263 h 291"/>
                <a:gd name="T38" fmla="*/ 180 w 303"/>
                <a:gd name="T39" fmla="*/ 267 h 291"/>
                <a:gd name="T40" fmla="*/ 182 w 303"/>
                <a:gd name="T41" fmla="*/ 263 h 291"/>
                <a:gd name="T42" fmla="*/ 192 w 303"/>
                <a:gd name="T43" fmla="*/ 258 h 291"/>
                <a:gd name="T44" fmla="*/ 194 w 303"/>
                <a:gd name="T45" fmla="*/ 253 h 291"/>
                <a:gd name="T46" fmla="*/ 201 w 303"/>
                <a:gd name="T47" fmla="*/ 260 h 291"/>
                <a:gd name="T48" fmla="*/ 201 w 303"/>
                <a:gd name="T49" fmla="*/ 251 h 291"/>
                <a:gd name="T50" fmla="*/ 206 w 303"/>
                <a:gd name="T51" fmla="*/ 244 h 291"/>
                <a:gd name="T52" fmla="*/ 213 w 303"/>
                <a:gd name="T53" fmla="*/ 248 h 291"/>
                <a:gd name="T54" fmla="*/ 223 w 303"/>
                <a:gd name="T55" fmla="*/ 244 h 291"/>
                <a:gd name="T56" fmla="*/ 237 w 303"/>
                <a:gd name="T57" fmla="*/ 239 h 291"/>
                <a:gd name="T58" fmla="*/ 253 w 303"/>
                <a:gd name="T59" fmla="*/ 246 h 291"/>
                <a:gd name="T60" fmla="*/ 263 w 303"/>
                <a:gd name="T61" fmla="*/ 253 h 291"/>
                <a:gd name="T62" fmla="*/ 270 w 303"/>
                <a:gd name="T63" fmla="*/ 248 h 291"/>
                <a:gd name="T64" fmla="*/ 284 w 303"/>
                <a:gd name="T65" fmla="*/ 246 h 291"/>
                <a:gd name="T66" fmla="*/ 296 w 303"/>
                <a:gd name="T67" fmla="*/ 248 h 291"/>
                <a:gd name="T68" fmla="*/ 298 w 303"/>
                <a:gd name="T69" fmla="*/ 246 h 291"/>
                <a:gd name="T70" fmla="*/ 287 w 303"/>
                <a:gd name="T71" fmla="*/ 208 h 291"/>
                <a:gd name="T72" fmla="*/ 275 w 303"/>
                <a:gd name="T73" fmla="*/ 187 h 291"/>
                <a:gd name="T74" fmla="*/ 268 w 303"/>
                <a:gd name="T75" fmla="*/ 182 h 291"/>
                <a:gd name="T76" fmla="*/ 258 w 303"/>
                <a:gd name="T77" fmla="*/ 175 h 291"/>
                <a:gd name="T78" fmla="*/ 246 w 303"/>
                <a:gd name="T79" fmla="*/ 168 h 291"/>
                <a:gd name="T80" fmla="*/ 244 w 303"/>
                <a:gd name="T81" fmla="*/ 156 h 291"/>
                <a:gd name="T82" fmla="*/ 242 w 303"/>
                <a:gd name="T83" fmla="*/ 151 h 291"/>
                <a:gd name="T84" fmla="*/ 227 w 303"/>
                <a:gd name="T85" fmla="*/ 137 h 291"/>
                <a:gd name="T86" fmla="*/ 208 w 303"/>
                <a:gd name="T87" fmla="*/ 123 h 291"/>
                <a:gd name="T88" fmla="*/ 192 w 303"/>
                <a:gd name="T89" fmla="*/ 116 h 291"/>
                <a:gd name="T90" fmla="*/ 173 w 303"/>
                <a:gd name="T91" fmla="*/ 102 h 291"/>
                <a:gd name="T92" fmla="*/ 161 w 303"/>
                <a:gd name="T93" fmla="*/ 102 h 291"/>
                <a:gd name="T94" fmla="*/ 154 w 303"/>
                <a:gd name="T95" fmla="*/ 99 h 291"/>
                <a:gd name="T96" fmla="*/ 135 w 303"/>
                <a:gd name="T97" fmla="*/ 85 h 291"/>
                <a:gd name="T98" fmla="*/ 116 w 303"/>
                <a:gd name="T99" fmla="*/ 69 h 291"/>
                <a:gd name="T100" fmla="*/ 95 w 303"/>
                <a:gd name="T101" fmla="*/ 40 h 291"/>
                <a:gd name="T102" fmla="*/ 73 w 303"/>
                <a:gd name="T103" fmla="*/ 38 h 291"/>
                <a:gd name="T104" fmla="*/ 50 w 303"/>
                <a:gd name="T105" fmla="*/ 21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03" h="291">
                  <a:moveTo>
                    <a:pt x="50" y="21"/>
                  </a:moveTo>
                  <a:lnTo>
                    <a:pt x="50" y="17"/>
                  </a:lnTo>
                  <a:lnTo>
                    <a:pt x="45" y="14"/>
                  </a:lnTo>
                  <a:lnTo>
                    <a:pt x="40" y="14"/>
                  </a:lnTo>
                  <a:lnTo>
                    <a:pt x="33" y="7"/>
                  </a:lnTo>
                  <a:lnTo>
                    <a:pt x="31" y="5"/>
                  </a:lnTo>
                  <a:lnTo>
                    <a:pt x="26" y="2"/>
                  </a:lnTo>
                  <a:lnTo>
                    <a:pt x="21" y="5"/>
                  </a:lnTo>
                  <a:lnTo>
                    <a:pt x="17" y="2"/>
                  </a:lnTo>
                  <a:lnTo>
                    <a:pt x="14" y="2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0" y="7"/>
                  </a:lnTo>
                  <a:lnTo>
                    <a:pt x="10" y="7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7"/>
                  </a:lnTo>
                  <a:lnTo>
                    <a:pt x="5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2" y="9"/>
                  </a:lnTo>
                  <a:lnTo>
                    <a:pt x="5" y="19"/>
                  </a:lnTo>
                  <a:lnTo>
                    <a:pt x="12" y="45"/>
                  </a:lnTo>
                  <a:lnTo>
                    <a:pt x="21" y="78"/>
                  </a:lnTo>
                  <a:lnTo>
                    <a:pt x="26" y="92"/>
                  </a:lnTo>
                  <a:lnTo>
                    <a:pt x="28" y="104"/>
                  </a:lnTo>
                  <a:lnTo>
                    <a:pt x="33" y="102"/>
                  </a:lnTo>
                  <a:lnTo>
                    <a:pt x="38" y="99"/>
                  </a:lnTo>
                  <a:lnTo>
                    <a:pt x="43" y="97"/>
                  </a:lnTo>
                  <a:lnTo>
                    <a:pt x="43" y="95"/>
                  </a:lnTo>
                  <a:lnTo>
                    <a:pt x="45" y="95"/>
                  </a:lnTo>
                  <a:lnTo>
                    <a:pt x="47" y="92"/>
                  </a:lnTo>
                  <a:lnTo>
                    <a:pt x="50" y="92"/>
                  </a:lnTo>
                  <a:lnTo>
                    <a:pt x="50" y="92"/>
                  </a:lnTo>
                  <a:lnTo>
                    <a:pt x="50" y="97"/>
                  </a:lnTo>
                  <a:lnTo>
                    <a:pt x="52" y="99"/>
                  </a:lnTo>
                  <a:lnTo>
                    <a:pt x="52" y="102"/>
                  </a:lnTo>
                  <a:lnTo>
                    <a:pt x="52" y="104"/>
                  </a:lnTo>
                  <a:lnTo>
                    <a:pt x="52" y="106"/>
                  </a:lnTo>
                  <a:lnTo>
                    <a:pt x="52" y="109"/>
                  </a:lnTo>
                  <a:lnTo>
                    <a:pt x="45" y="116"/>
                  </a:lnTo>
                  <a:lnTo>
                    <a:pt x="45" y="116"/>
                  </a:lnTo>
                  <a:lnTo>
                    <a:pt x="45" y="121"/>
                  </a:lnTo>
                  <a:lnTo>
                    <a:pt x="45" y="123"/>
                  </a:lnTo>
                  <a:lnTo>
                    <a:pt x="38" y="128"/>
                  </a:lnTo>
                  <a:lnTo>
                    <a:pt x="36" y="130"/>
                  </a:lnTo>
                  <a:lnTo>
                    <a:pt x="36" y="130"/>
                  </a:lnTo>
                  <a:lnTo>
                    <a:pt x="38" y="132"/>
                  </a:lnTo>
                  <a:lnTo>
                    <a:pt x="38" y="132"/>
                  </a:lnTo>
                  <a:lnTo>
                    <a:pt x="45" y="151"/>
                  </a:lnTo>
                  <a:lnTo>
                    <a:pt x="52" y="168"/>
                  </a:lnTo>
                  <a:lnTo>
                    <a:pt x="66" y="192"/>
                  </a:lnTo>
                  <a:lnTo>
                    <a:pt x="73" y="206"/>
                  </a:lnTo>
                  <a:lnTo>
                    <a:pt x="83" y="225"/>
                  </a:lnTo>
                  <a:lnTo>
                    <a:pt x="83" y="225"/>
                  </a:lnTo>
                  <a:lnTo>
                    <a:pt x="100" y="253"/>
                  </a:lnTo>
                  <a:lnTo>
                    <a:pt x="118" y="291"/>
                  </a:lnTo>
                  <a:lnTo>
                    <a:pt x="121" y="286"/>
                  </a:lnTo>
                  <a:lnTo>
                    <a:pt x="121" y="286"/>
                  </a:lnTo>
                  <a:lnTo>
                    <a:pt x="123" y="286"/>
                  </a:lnTo>
                  <a:lnTo>
                    <a:pt x="126" y="291"/>
                  </a:lnTo>
                  <a:lnTo>
                    <a:pt x="128" y="291"/>
                  </a:lnTo>
                  <a:lnTo>
                    <a:pt x="133" y="291"/>
                  </a:lnTo>
                  <a:lnTo>
                    <a:pt x="135" y="291"/>
                  </a:lnTo>
                  <a:lnTo>
                    <a:pt x="135" y="291"/>
                  </a:lnTo>
                  <a:lnTo>
                    <a:pt x="135" y="289"/>
                  </a:lnTo>
                  <a:lnTo>
                    <a:pt x="135" y="286"/>
                  </a:lnTo>
                  <a:lnTo>
                    <a:pt x="140" y="286"/>
                  </a:lnTo>
                  <a:lnTo>
                    <a:pt x="140" y="284"/>
                  </a:lnTo>
                  <a:lnTo>
                    <a:pt x="140" y="282"/>
                  </a:lnTo>
                  <a:lnTo>
                    <a:pt x="140" y="282"/>
                  </a:lnTo>
                  <a:lnTo>
                    <a:pt x="142" y="279"/>
                  </a:lnTo>
                  <a:lnTo>
                    <a:pt x="144" y="282"/>
                  </a:lnTo>
                  <a:lnTo>
                    <a:pt x="147" y="279"/>
                  </a:lnTo>
                  <a:lnTo>
                    <a:pt x="152" y="277"/>
                  </a:lnTo>
                  <a:lnTo>
                    <a:pt x="154" y="277"/>
                  </a:lnTo>
                  <a:lnTo>
                    <a:pt x="154" y="277"/>
                  </a:lnTo>
                  <a:lnTo>
                    <a:pt x="154" y="282"/>
                  </a:lnTo>
                  <a:lnTo>
                    <a:pt x="156" y="282"/>
                  </a:lnTo>
                  <a:lnTo>
                    <a:pt x="159" y="282"/>
                  </a:lnTo>
                  <a:lnTo>
                    <a:pt x="159" y="279"/>
                  </a:lnTo>
                  <a:lnTo>
                    <a:pt x="159" y="277"/>
                  </a:lnTo>
                  <a:lnTo>
                    <a:pt x="159" y="277"/>
                  </a:lnTo>
                  <a:lnTo>
                    <a:pt x="161" y="274"/>
                  </a:lnTo>
                  <a:lnTo>
                    <a:pt x="161" y="274"/>
                  </a:lnTo>
                  <a:lnTo>
                    <a:pt x="163" y="277"/>
                  </a:lnTo>
                  <a:lnTo>
                    <a:pt x="166" y="277"/>
                  </a:lnTo>
                  <a:lnTo>
                    <a:pt x="166" y="277"/>
                  </a:lnTo>
                  <a:lnTo>
                    <a:pt x="166" y="272"/>
                  </a:lnTo>
                  <a:lnTo>
                    <a:pt x="166" y="270"/>
                  </a:lnTo>
                  <a:lnTo>
                    <a:pt x="168" y="267"/>
                  </a:lnTo>
                  <a:lnTo>
                    <a:pt x="173" y="263"/>
                  </a:lnTo>
                  <a:lnTo>
                    <a:pt x="173" y="263"/>
                  </a:lnTo>
                  <a:lnTo>
                    <a:pt x="175" y="263"/>
                  </a:lnTo>
                  <a:lnTo>
                    <a:pt x="175" y="267"/>
                  </a:lnTo>
                  <a:lnTo>
                    <a:pt x="178" y="270"/>
                  </a:lnTo>
                  <a:lnTo>
                    <a:pt x="180" y="270"/>
                  </a:lnTo>
                  <a:lnTo>
                    <a:pt x="180" y="267"/>
                  </a:lnTo>
                  <a:lnTo>
                    <a:pt x="180" y="265"/>
                  </a:lnTo>
                  <a:lnTo>
                    <a:pt x="178" y="263"/>
                  </a:lnTo>
                  <a:lnTo>
                    <a:pt x="180" y="263"/>
                  </a:lnTo>
                  <a:lnTo>
                    <a:pt x="180" y="263"/>
                  </a:lnTo>
                  <a:lnTo>
                    <a:pt x="182" y="263"/>
                  </a:lnTo>
                  <a:lnTo>
                    <a:pt x="187" y="263"/>
                  </a:lnTo>
                  <a:lnTo>
                    <a:pt x="189" y="260"/>
                  </a:lnTo>
                  <a:lnTo>
                    <a:pt x="189" y="258"/>
                  </a:lnTo>
                  <a:lnTo>
                    <a:pt x="189" y="258"/>
                  </a:lnTo>
                  <a:lnTo>
                    <a:pt x="192" y="258"/>
                  </a:lnTo>
                  <a:lnTo>
                    <a:pt x="194" y="260"/>
                  </a:lnTo>
                  <a:lnTo>
                    <a:pt x="194" y="260"/>
                  </a:lnTo>
                  <a:lnTo>
                    <a:pt x="194" y="260"/>
                  </a:lnTo>
                  <a:lnTo>
                    <a:pt x="194" y="253"/>
                  </a:lnTo>
                  <a:lnTo>
                    <a:pt x="194" y="253"/>
                  </a:lnTo>
                  <a:lnTo>
                    <a:pt x="197" y="253"/>
                  </a:lnTo>
                  <a:lnTo>
                    <a:pt x="197" y="253"/>
                  </a:lnTo>
                  <a:lnTo>
                    <a:pt x="199" y="258"/>
                  </a:lnTo>
                  <a:lnTo>
                    <a:pt x="199" y="260"/>
                  </a:lnTo>
                  <a:lnTo>
                    <a:pt x="201" y="260"/>
                  </a:lnTo>
                  <a:lnTo>
                    <a:pt x="204" y="260"/>
                  </a:lnTo>
                  <a:lnTo>
                    <a:pt x="204" y="258"/>
                  </a:lnTo>
                  <a:lnTo>
                    <a:pt x="204" y="258"/>
                  </a:lnTo>
                  <a:lnTo>
                    <a:pt x="201" y="253"/>
                  </a:lnTo>
                  <a:lnTo>
                    <a:pt x="201" y="251"/>
                  </a:lnTo>
                  <a:lnTo>
                    <a:pt x="204" y="251"/>
                  </a:lnTo>
                  <a:lnTo>
                    <a:pt x="206" y="253"/>
                  </a:lnTo>
                  <a:lnTo>
                    <a:pt x="208" y="253"/>
                  </a:lnTo>
                  <a:lnTo>
                    <a:pt x="208" y="246"/>
                  </a:lnTo>
                  <a:lnTo>
                    <a:pt x="206" y="244"/>
                  </a:lnTo>
                  <a:lnTo>
                    <a:pt x="206" y="244"/>
                  </a:lnTo>
                  <a:lnTo>
                    <a:pt x="208" y="241"/>
                  </a:lnTo>
                  <a:lnTo>
                    <a:pt x="208" y="244"/>
                  </a:lnTo>
                  <a:lnTo>
                    <a:pt x="213" y="246"/>
                  </a:lnTo>
                  <a:lnTo>
                    <a:pt x="213" y="248"/>
                  </a:lnTo>
                  <a:lnTo>
                    <a:pt x="216" y="248"/>
                  </a:lnTo>
                  <a:lnTo>
                    <a:pt x="218" y="248"/>
                  </a:lnTo>
                  <a:lnTo>
                    <a:pt x="218" y="246"/>
                  </a:lnTo>
                  <a:lnTo>
                    <a:pt x="218" y="244"/>
                  </a:lnTo>
                  <a:lnTo>
                    <a:pt x="223" y="244"/>
                  </a:lnTo>
                  <a:lnTo>
                    <a:pt x="225" y="241"/>
                  </a:lnTo>
                  <a:lnTo>
                    <a:pt x="225" y="241"/>
                  </a:lnTo>
                  <a:lnTo>
                    <a:pt x="232" y="239"/>
                  </a:lnTo>
                  <a:lnTo>
                    <a:pt x="234" y="241"/>
                  </a:lnTo>
                  <a:lnTo>
                    <a:pt x="237" y="239"/>
                  </a:lnTo>
                  <a:lnTo>
                    <a:pt x="239" y="239"/>
                  </a:lnTo>
                  <a:lnTo>
                    <a:pt x="242" y="239"/>
                  </a:lnTo>
                  <a:lnTo>
                    <a:pt x="244" y="239"/>
                  </a:lnTo>
                  <a:lnTo>
                    <a:pt x="246" y="244"/>
                  </a:lnTo>
                  <a:lnTo>
                    <a:pt x="253" y="246"/>
                  </a:lnTo>
                  <a:lnTo>
                    <a:pt x="253" y="244"/>
                  </a:lnTo>
                  <a:lnTo>
                    <a:pt x="258" y="248"/>
                  </a:lnTo>
                  <a:lnTo>
                    <a:pt x="261" y="248"/>
                  </a:lnTo>
                  <a:lnTo>
                    <a:pt x="263" y="251"/>
                  </a:lnTo>
                  <a:lnTo>
                    <a:pt x="263" y="253"/>
                  </a:lnTo>
                  <a:lnTo>
                    <a:pt x="265" y="253"/>
                  </a:lnTo>
                  <a:lnTo>
                    <a:pt x="268" y="253"/>
                  </a:lnTo>
                  <a:lnTo>
                    <a:pt x="268" y="248"/>
                  </a:lnTo>
                  <a:lnTo>
                    <a:pt x="270" y="248"/>
                  </a:lnTo>
                  <a:lnTo>
                    <a:pt x="270" y="248"/>
                  </a:lnTo>
                  <a:lnTo>
                    <a:pt x="272" y="248"/>
                  </a:lnTo>
                  <a:lnTo>
                    <a:pt x="277" y="248"/>
                  </a:lnTo>
                  <a:lnTo>
                    <a:pt x="279" y="248"/>
                  </a:lnTo>
                  <a:lnTo>
                    <a:pt x="279" y="248"/>
                  </a:lnTo>
                  <a:lnTo>
                    <a:pt x="284" y="246"/>
                  </a:lnTo>
                  <a:lnTo>
                    <a:pt x="284" y="246"/>
                  </a:lnTo>
                  <a:lnTo>
                    <a:pt x="284" y="244"/>
                  </a:lnTo>
                  <a:lnTo>
                    <a:pt x="287" y="244"/>
                  </a:lnTo>
                  <a:lnTo>
                    <a:pt x="294" y="248"/>
                  </a:lnTo>
                  <a:lnTo>
                    <a:pt x="296" y="248"/>
                  </a:lnTo>
                  <a:lnTo>
                    <a:pt x="298" y="251"/>
                  </a:lnTo>
                  <a:lnTo>
                    <a:pt x="298" y="248"/>
                  </a:lnTo>
                  <a:lnTo>
                    <a:pt x="303" y="248"/>
                  </a:lnTo>
                  <a:lnTo>
                    <a:pt x="301" y="246"/>
                  </a:lnTo>
                  <a:lnTo>
                    <a:pt x="298" y="246"/>
                  </a:lnTo>
                  <a:lnTo>
                    <a:pt x="291" y="237"/>
                  </a:lnTo>
                  <a:lnTo>
                    <a:pt x="289" y="232"/>
                  </a:lnTo>
                  <a:lnTo>
                    <a:pt x="291" y="225"/>
                  </a:lnTo>
                  <a:lnTo>
                    <a:pt x="287" y="213"/>
                  </a:lnTo>
                  <a:lnTo>
                    <a:pt x="287" y="208"/>
                  </a:lnTo>
                  <a:lnTo>
                    <a:pt x="287" y="208"/>
                  </a:lnTo>
                  <a:lnTo>
                    <a:pt x="282" y="199"/>
                  </a:lnTo>
                  <a:lnTo>
                    <a:pt x="282" y="194"/>
                  </a:lnTo>
                  <a:lnTo>
                    <a:pt x="277" y="187"/>
                  </a:lnTo>
                  <a:lnTo>
                    <a:pt x="275" y="187"/>
                  </a:lnTo>
                  <a:lnTo>
                    <a:pt x="272" y="187"/>
                  </a:lnTo>
                  <a:lnTo>
                    <a:pt x="270" y="187"/>
                  </a:lnTo>
                  <a:lnTo>
                    <a:pt x="270" y="185"/>
                  </a:lnTo>
                  <a:lnTo>
                    <a:pt x="270" y="182"/>
                  </a:lnTo>
                  <a:lnTo>
                    <a:pt x="268" y="182"/>
                  </a:lnTo>
                  <a:lnTo>
                    <a:pt x="268" y="182"/>
                  </a:lnTo>
                  <a:lnTo>
                    <a:pt x="268" y="182"/>
                  </a:lnTo>
                  <a:lnTo>
                    <a:pt x="265" y="180"/>
                  </a:lnTo>
                  <a:lnTo>
                    <a:pt x="261" y="177"/>
                  </a:lnTo>
                  <a:lnTo>
                    <a:pt x="258" y="175"/>
                  </a:lnTo>
                  <a:lnTo>
                    <a:pt x="253" y="170"/>
                  </a:lnTo>
                  <a:lnTo>
                    <a:pt x="251" y="170"/>
                  </a:lnTo>
                  <a:lnTo>
                    <a:pt x="249" y="168"/>
                  </a:lnTo>
                  <a:lnTo>
                    <a:pt x="249" y="170"/>
                  </a:lnTo>
                  <a:lnTo>
                    <a:pt x="246" y="168"/>
                  </a:lnTo>
                  <a:lnTo>
                    <a:pt x="244" y="168"/>
                  </a:lnTo>
                  <a:lnTo>
                    <a:pt x="244" y="166"/>
                  </a:lnTo>
                  <a:lnTo>
                    <a:pt x="244" y="159"/>
                  </a:lnTo>
                  <a:lnTo>
                    <a:pt x="244" y="156"/>
                  </a:lnTo>
                  <a:lnTo>
                    <a:pt x="244" y="156"/>
                  </a:lnTo>
                  <a:lnTo>
                    <a:pt x="244" y="156"/>
                  </a:lnTo>
                  <a:lnTo>
                    <a:pt x="244" y="154"/>
                  </a:lnTo>
                  <a:lnTo>
                    <a:pt x="242" y="151"/>
                  </a:lnTo>
                  <a:lnTo>
                    <a:pt x="242" y="151"/>
                  </a:lnTo>
                  <a:lnTo>
                    <a:pt x="242" y="151"/>
                  </a:lnTo>
                  <a:lnTo>
                    <a:pt x="239" y="149"/>
                  </a:lnTo>
                  <a:lnTo>
                    <a:pt x="234" y="147"/>
                  </a:lnTo>
                  <a:lnTo>
                    <a:pt x="234" y="144"/>
                  </a:lnTo>
                  <a:lnTo>
                    <a:pt x="232" y="144"/>
                  </a:lnTo>
                  <a:lnTo>
                    <a:pt x="227" y="137"/>
                  </a:lnTo>
                  <a:lnTo>
                    <a:pt x="227" y="137"/>
                  </a:lnTo>
                  <a:lnTo>
                    <a:pt x="225" y="135"/>
                  </a:lnTo>
                  <a:lnTo>
                    <a:pt x="218" y="132"/>
                  </a:lnTo>
                  <a:lnTo>
                    <a:pt x="211" y="125"/>
                  </a:lnTo>
                  <a:lnTo>
                    <a:pt x="208" y="123"/>
                  </a:lnTo>
                  <a:lnTo>
                    <a:pt x="204" y="123"/>
                  </a:lnTo>
                  <a:lnTo>
                    <a:pt x="204" y="123"/>
                  </a:lnTo>
                  <a:lnTo>
                    <a:pt x="197" y="118"/>
                  </a:lnTo>
                  <a:lnTo>
                    <a:pt x="194" y="118"/>
                  </a:lnTo>
                  <a:lnTo>
                    <a:pt x="192" y="116"/>
                  </a:lnTo>
                  <a:lnTo>
                    <a:pt x="187" y="111"/>
                  </a:lnTo>
                  <a:lnTo>
                    <a:pt x="185" y="109"/>
                  </a:lnTo>
                  <a:lnTo>
                    <a:pt x="180" y="106"/>
                  </a:lnTo>
                  <a:lnTo>
                    <a:pt x="178" y="104"/>
                  </a:lnTo>
                  <a:lnTo>
                    <a:pt x="173" y="102"/>
                  </a:lnTo>
                  <a:lnTo>
                    <a:pt x="171" y="99"/>
                  </a:lnTo>
                  <a:lnTo>
                    <a:pt x="168" y="99"/>
                  </a:lnTo>
                  <a:lnTo>
                    <a:pt x="163" y="99"/>
                  </a:lnTo>
                  <a:lnTo>
                    <a:pt x="161" y="99"/>
                  </a:lnTo>
                  <a:lnTo>
                    <a:pt x="161" y="102"/>
                  </a:lnTo>
                  <a:lnTo>
                    <a:pt x="161" y="102"/>
                  </a:lnTo>
                  <a:lnTo>
                    <a:pt x="159" y="102"/>
                  </a:lnTo>
                  <a:lnTo>
                    <a:pt x="156" y="99"/>
                  </a:lnTo>
                  <a:lnTo>
                    <a:pt x="154" y="99"/>
                  </a:lnTo>
                  <a:lnTo>
                    <a:pt x="154" y="99"/>
                  </a:lnTo>
                  <a:lnTo>
                    <a:pt x="152" y="99"/>
                  </a:lnTo>
                  <a:lnTo>
                    <a:pt x="147" y="92"/>
                  </a:lnTo>
                  <a:lnTo>
                    <a:pt x="144" y="92"/>
                  </a:lnTo>
                  <a:lnTo>
                    <a:pt x="140" y="90"/>
                  </a:lnTo>
                  <a:lnTo>
                    <a:pt x="135" y="85"/>
                  </a:lnTo>
                  <a:lnTo>
                    <a:pt x="133" y="83"/>
                  </a:lnTo>
                  <a:lnTo>
                    <a:pt x="133" y="83"/>
                  </a:lnTo>
                  <a:lnTo>
                    <a:pt x="126" y="78"/>
                  </a:lnTo>
                  <a:lnTo>
                    <a:pt x="116" y="69"/>
                  </a:lnTo>
                  <a:lnTo>
                    <a:pt x="116" y="69"/>
                  </a:lnTo>
                  <a:lnTo>
                    <a:pt x="109" y="64"/>
                  </a:lnTo>
                  <a:lnTo>
                    <a:pt x="107" y="59"/>
                  </a:lnTo>
                  <a:lnTo>
                    <a:pt x="100" y="50"/>
                  </a:lnTo>
                  <a:lnTo>
                    <a:pt x="97" y="45"/>
                  </a:lnTo>
                  <a:lnTo>
                    <a:pt x="95" y="40"/>
                  </a:lnTo>
                  <a:lnTo>
                    <a:pt x="85" y="35"/>
                  </a:lnTo>
                  <a:lnTo>
                    <a:pt x="85" y="35"/>
                  </a:lnTo>
                  <a:lnTo>
                    <a:pt x="78" y="35"/>
                  </a:lnTo>
                  <a:lnTo>
                    <a:pt x="76" y="35"/>
                  </a:lnTo>
                  <a:lnTo>
                    <a:pt x="73" y="38"/>
                  </a:lnTo>
                  <a:lnTo>
                    <a:pt x="64" y="35"/>
                  </a:lnTo>
                  <a:lnTo>
                    <a:pt x="64" y="33"/>
                  </a:lnTo>
                  <a:lnTo>
                    <a:pt x="57" y="24"/>
                  </a:lnTo>
                  <a:lnTo>
                    <a:pt x="52" y="21"/>
                  </a:lnTo>
                  <a:lnTo>
                    <a:pt x="50" y="21"/>
                  </a:lnTo>
                  <a:close/>
                </a:path>
              </a:pathLst>
            </a:custGeom>
            <a:solidFill>
              <a:srgbClr val="99FF99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8" name="Freeform 150"/>
            <p:cNvSpPr>
              <a:spLocks/>
            </p:cNvSpPr>
            <p:nvPr/>
          </p:nvSpPr>
          <p:spPr bwMode="auto">
            <a:xfrm>
              <a:off x="3902493" y="5523916"/>
              <a:ext cx="635000" cy="604838"/>
            </a:xfrm>
            <a:custGeom>
              <a:avLst/>
              <a:gdLst>
                <a:gd name="T0" fmla="*/ 377 w 400"/>
                <a:gd name="T1" fmla="*/ 218 h 381"/>
                <a:gd name="T2" fmla="*/ 377 w 400"/>
                <a:gd name="T3" fmla="*/ 121 h 381"/>
                <a:gd name="T4" fmla="*/ 291 w 400"/>
                <a:gd name="T5" fmla="*/ 123 h 381"/>
                <a:gd name="T6" fmla="*/ 275 w 400"/>
                <a:gd name="T7" fmla="*/ 123 h 381"/>
                <a:gd name="T8" fmla="*/ 225 w 400"/>
                <a:gd name="T9" fmla="*/ 123 h 381"/>
                <a:gd name="T10" fmla="*/ 225 w 400"/>
                <a:gd name="T11" fmla="*/ 47 h 381"/>
                <a:gd name="T12" fmla="*/ 225 w 400"/>
                <a:gd name="T13" fmla="*/ 0 h 381"/>
                <a:gd name="T14" fmla="*/ 223 w 400"/>
                <a:gd name="T15" fmla="*/ 7 h 381"/>
                <a:gd name="T16" fmla="*/ 223 w 400"/>
                <a:gd name="T17" fmla="*/ 10 h 381"/>
                <a:gd name="T18" fmla="*/ 213 w 400"/>
                <a:gd name="T19" fmla="*/ 17 h 381"/>
                <a:gd name="T20" fmla="*/ 202 w 400"/>
                <a:gd name="T21" fmla="*/ 29 h 381"/>
                <a:gd name="T22" fmla="*/ 197 w 400"/>
                <a:gd name="T23" fmla="*/ 31 h 381"/>
                <a:gd name="T24" fmla="*/ 199 w 400"/>
                <a:gd name="T25" fmla="*/ 26 h 381"/>
                <a:gd name="T26" fmla="*/ 194 w 400"/>
                <a:gd name="T27" fmla="*/ 29 h 381"/>
                <a:gd name="T28" fmla="*/ 190 w 400"/>
                <a:gd name="T29" fmla="*/ 31 h 381"/>
                <a:gd name="T30" fmla="*/ 180 w 400"/>
                <a:gd name="T31" fmla="*/ 26 h 381"/>
                <a:gd name="T32" fmla="*/ 168 w 400"/>
                <a:gd name="T33" fmla="*/ 29 h 381"/>
                <a:gd name="T34" fmla="*/ 166 w 400"/>
                <a:gd name="T35" fmla="*/ 31 h 381"/>
                <a:gd name="T36" fmla="*/ 166 w 400"/>
                <a:gd name="T37" fmla="*/ 29 h 381"/>
                <a:gd name="T38" fmla="*/ 157 w 400"/>
                <a:gd name="T39" fmla="*/ 26 h 381"/>
                <a:gd name="T40" fmla="*/ 154 w 400"/>
                <a:gd name="T41" fmla="*/ 24 h 381"/>
                <a:gd name="T42" fmla="*/ 140 w 400"/>
                <a:gd name="T43" fmla="*/ 29 h 381"/>
                <a:gd name="T44" fmla="*/ 130 w 400"/>
                <a:gd name="T45" fmla="*/ 21 h 381"/>
                <a:gd name="T46" fmla="*/ 121 w 400"/>
                <a:gd name="T47" fmla="*/ 24 h 381"/>
                <a:gd name="T48" fmla="*/ 114 w 400"/>
                <a:gd name="T49" fmla="*/ 33 h 381"/>
                <a:gd name="T50" fmla="*/ 109 w 400"/>
                <a:gd name="T51" fmla="*/ 71 h 381"/>
                <a:gd name="T52" fmla="*/ 109 w 400"/>
                <a:gd name="T53" fmla="*/ 95 h 381"/>
                <a:gd name="T54" fmla="*/ 109 w 400"/>
                <a:gd name="T55" fmla="*/ 133 h 381"/>
                <a:gd name="T56" fmla="*/ 100 w 400"/>
                <a:gd name="T57" fmla="*/ 152 h 381"/>
                <a:gd name="T58" fmla="*/ 88 w 400"/>
                <a:gd name="T59" fmla="*/ 154 h 381"/>
                <a:gd name="T60" fmla="*/ 85 w 400"/>
                <a:gd name="T61" fmla="*/ 163 h 381"/>
                <a:gd name="T62" fmla="*/ 76 w 400"/>
                <a:gd name="T63" fmla="*/ 175 h 381"/>
                <a:gd name="T64" fmla="*/ 64 w 400"/>
                <a:gd name="T65" fmla="*/ 211 h 381"/>
                <a:gd name="T66" fmla="*/ 59 w 400"/>
                <a:gd name="T67" fmla="*/ 230 h 381"/>
                <a:gd name="T68" fmla="*/ 55 w 400"/>
                <a:gd name="T69" fmla="*/ 237 h 381"/>
                <a:gd name="T70" fmla="*/ 48 w 400"/>
                <a:gd name="T71" fmla="*/ 249 h 381"/>
                <a:gd name="T72" fmla="*/ 40 w 400"/>
                <a:gd name="T73" fmla="*/ 260 h 381"/>
                <a:gd name="T74" fmla="*/ 38 w 400"/>
                <a:gd name="T75" fmla="*/ 267 h 381"/>
                <a:gd name="T76" fmla="*/ 29 w 400"/>
                <a:gd name="T77" fmla="*/ 284 h 381"/>
                <a:gd name="T78" fmla="*/ 24 w 400"/>
                <a:gd name="T79" fmla="*/ 289 h 381"/>
                <a:gd name="T80" fmla="*/ 7 w 400"/>
                <a:gd name="T81" fmla="*/ 291 h 381"/>
                <a:gd name="T82" fmla="*/ 3 w 400"/>
                <a:gd name="T83" fmla="*/ 298 h 381"/>
                <a:gd name="T84" fmla="*/ 0 w 400"/>
                <a:gd name="T85" fmla="*/ 303 h 381"/>
                <a:gd name="T86" fmla="*/ 5 w 400"/>
                <a:gd name="T87" fmla="*/ 308 h 381"/>
                <a:gd name="T88" fmla="*/ 7 w 400"/>
                <a:gd name="T89" fmla="*/ 320 h 381"/>
                <a:gd name="T90" fmla="*/ 10 w 400"/>
                <a:gd name="T91" fmla="*/ 327 h 381"/>
                <a:gd name="T92" fmla="*/ 7 w 400"/>
                <a:gd name="T93" fmla="*/ 329 h 381"/>
                <a:gd name="T94" fmla="*/ 55 w 400"/>
                <a:gd name="T95" fmla="*/ 336 h 381"/>
                <a:gd name="T96" fmla="*/ 85 w 400"/>
                <a:gd name="T97" fmla="*/ 336 h 381"/>
                <a:gd name="T98" fmla="*/ 133 w 400"/>
                <a:gd name="T99" fmla="*/ 336 h 381"/>
                <a:gd name="T100" fmla="*/ 140 w 400"/>
                <a:gd name="T101" fmla="*/ 348 h 381"/>
                <a:gd name="T102" fmla="*/ 187 w 400"/>
                <a:gd name="T103" fmla="*/ 350 h 381"/>
                <a:gd name="T104" fmla="*/ 220 w 400"/>
                <a:gd name="T105" fmla="*/ 348 h 381"/>
                <a:gd name="T106" fmla="*/ 225 w 400"/>
                <a:gd name="T107" fmla="*/ 350 h 381"/>
                <a:gd name="T108" fmla="*/ 228 w 400"/>
                <a:gd name="T109" fmla="*/ 357 h 381"/>
                <a:gd name="T110" fmla="*/ 232 w 400"/>
                <a:gd name="T111" fmla="*/ 369 h 381"/>
                <a:gd name="T112" fmla="*/ 237 w 400"/>
                <a:gd name="T113" fmla="*/ 376 h 381"/>
                <a:gd name="T114" fmla="*/ 291 w 400"/>
                <a:gd name="T115" fmla="*/ 381 h 381"/>
                <a:gd name="T116" fmla="*/ 320 w 400"/>
                <a:gd name="T117" fmla="*/ 381 h 381"/>
                <a:gd name="T118" fmla="*/ 377 w 400"/>
                <a:gd name="T119" fmla="*/ 381 h 381"/>
                <a:gd name="T120" fmla="*/ 398 w 400"/>
                <a:gd name="T121" fmla="*/ 29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0" h="381">
                  <a:moveTo>
                    <a:pt x="400" y="218"/>
                  </a:moveTo>
                  <a:lnTo>
                    <a:pt x="400" y="218"/>
                  </a:lnTo>
                  <a:lnTo>
                    <a:pt x="377" y="218"/>
                  </a:lnTo>
                  <a:lnTo>
                    <a:pt x="377" y="211"/>
                  </a:lnTo>
                  <a:lnTo>
                    <a:pt x="377" y="161"/>
                  </a:lnTo>
                  <a:lnTo>
                    <a:pt x="377" y="121"/>
                  </a:lnTo>
                  <a:lnTo>
                    <a:pt x="374" y="121"/>
                  </a:lnTo>
                  <a:lnTo>
                    <a:pt x="313" y="121"/>
                  </a:lnTo>
                  <a:lnTo>
                    <a:pt x="291" y="123"/>
                  </a:lnTo>
                  <a:lnTo>
                    <a:pt x="289" y="123"/>
                  </a:lnTo>
                  <a:lnTo>
                    <a:pt x="287" y="123"/>
                  </a:lnTo>
                  <a:lnTo>
                    <a:pt x="275" y="123"/>
                  </a:lnTo>
                  <a:lnTo>
                    <a:pt x="258" y="123"/>
                  </a:lnTo>
                  <a:lnTo>
                    <a:pt x="242" y="123"/>
                  </a:lnTo>
                  <a:lnTo>
                    <a:pt x="225" y="123"/>
                  </a:lnTo>
                  <a:lnTo>
                    <a:pt x="225" y="55"/>
                  </a:lnTo>
                  <a:lnTo>
                    <a:pt x="225" y="50"/>
                  </a:lnTo>
                  <a:lnTo>
                    <a:pt x="225" y="47"/>
                  </a:lnTo>
                  <a:lnTo>
                    <a:pt x="225" y="33"/>
                  </a:lnTo>
                  <a:lnTo>
                    <a:pt x="225" y="19"/>
                  </a:lnTo>
                  <a:lnTo>
                    <a:pt x="225" y="0"/>
                  </a:lnTo>
                  <a:lnTo>
                    <a:pt x="225" y="2"/>
                  </a:lnTo>
                  <a:lnTo>
                    <a:pt x="223" y="5"/>
                  </a:lnTo>
                  <a:lnTo>
                    <a:pt x="223" y="7"/>
                  </a:lnTo>
                  <a:lnTo>
                    <a:pt x="225" y="7"/>
                  </a:lnTo>
                  <a:lnTo>
                    <a:pt x="225" y="10"/>
                  </a:lnTo>
                  <a:lnTo>
                    <a:pt x="223" y="10"/>
                  </a:lnTo>
                  <a:lnTo>
                    <a:pt x="216" y="17"/>
                  </a:lnTo>
                  <a:lnTo>
                    <a:pt x="213" y="17"/>
                  </a:lnTo>
                  <a:lnTo>
                    <a:pt x="213" y="17"/>
                  </a:lnTo>
                  <a:lnTo>
                    <a:pt x="209" y="26"/>
                  </a:lnTo>
                  <a:lnTo>
                    <a:pt x="206" y="29"/>
                  </a:lnTo>
                  <a:lnTo>
                    <a:pt x="202" y="29"/>
                  </a:lnTo>
                  <a:lnTo>
                    <a:pt x="199" y="31"/>
                  </a:lnTo>
                  <a:lnTo>
                    <a:pt x="197" y="31"/>
                  </a:lnTo>
                  <a:lnTo>
                    <a:pt x="197" y="31"/>
                  </a:lnTo>
                  <a:lnTo>
                    <a:pt x="197" y="31"/>
                  </a:lnTo>
                  <a:lnTo>
                    <a:pt x="199" y="29"/>
                  </a:lnTo>
                  <a:lnTo>
                    <a:pt x="199" y="26"/>
                  </a:lnTo>
                  <a:lnTo>
                    <a:pt x="197" y="26"/>
                  </a:lnTo>
                  <a:lnTo>
                    <a:pt x="194" y="26"/>
                  </a:lnTo>
                  <a:lnTo>
                    <a:pt x="194" y="29"/>
                  </a:lnTo>
                  <a:lnTo>
                    <a:pt x="194" y="29"/>
                  </a:lnTo>
                  <a:lnTo>
                    <a:pt x="194" y="29"/>
                  </a:lnTo>
                  <a:lnTo>
                    <a:pt x="190" y="31"/>
                  </a:lnTo>
                  <a:lnTo>
                    <a:pt x="187" y="31"/>
                  </a:lnTo>
                  <a:lnTo>
                    <a:pt x="183" y="29"/>
                  </a:lnTo>
                  <a:lnTo>
                    <a:pt x="180" y="26"/>
                  </a:lnTo>
                  <a:lnTo>
                    <a:pt x="178" y="26"/>
                  </a:lnTo>
                  <a:lnTo>
                    <a:pt x="168" y="29"/>
                  </a:lnTo>
                  <a:lnTo>
                    <a:pt x="168" y="29"/>
                  </a:lnTo>
                  <a:lnTo>
                    <a:pt x="168" y="31"/>
                  </a:lnTo>
                  <a:lnTo>
                    <a:pt x="166" y="33"/>
                  </a:lnTo>
                  <a:lnTo>
                    <a:pt x="166" y="31"/>
                  </a:lnTo>
                  <a:lnTo>
                    <a:pt x="166" y="31"/>
                  </a:lnTo>
                  <a:lnTo>
                    <a:pt x="166" y="29"/>
                  </a:lnTo>
                  <a:lnTo>
                    <a:pt x="166" y="29"/>
                  </a:lnTo>
                  <a:lnTo>
                    <a:pt x="157" y="26"/>
                  </a:lnTo>
                  <a:lnTo>
                    <a:pt x="157" y="26"/>
                  </a:lnTo>
                  <a:lnTo>
                    <a:pt x="157" y="26"/>
                  </a:lnTo>
                  <a:lnTo>
                    <a:pt x="157" y="24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152" y="26"/>
                  </a:lnTo>
                  <a:lnTo>
                    <a:pt x="149" y="29"/>
                  </a:lnTo>
                  <a:lnTo>
                    <a:pt x="140" y="29"/>
                  </a:lnTo>
                  <a:lnTo>
                    <a:pt x="133" y="29"/>
                  </a:lnTo>
                  <a:lnTo>
                    <a:pt x="130" y="24"/>
                  </a:lnTo>
                  <a:lnTo>
                    <a:pt x="130" y="21"/>
                  </a:lnTo>
                  <a:lnTo>
                    <a:pt x="123" y="21"/>
                  </a:lnTo>
                  <a:lnTo>
                    <a:pt x="123" y="21"/>
                  </a:lnTo>
                  <a:lnTo>
                    <a:pt x="121" y="24"/>
                  </a:lnTo>
                  <a:lnTo>
                    <a:pt x="114" y="26"/>
                  </a:lnTo>
                  <a:lnTo>
                    <a:pt x="114" y="31"/>
                  </a:lnTo>
                  <a:lnTo>
                    <a:pt x="114" y="33"/>
                  </a:lnTo>
                  <a:lnTo>
                    <a:pt x="112" y="31"/>
                  </a:lnTo>
                  <a:lnTo>
                    <a:pt x="112" y="62"/>
                  </a:lnTo>
                  <a:lnTo>
                    <a:pt x="109" y="71"/>
                  </a:lnTo>
                  <a:lnTo>
                    <a:pt x="112" y="76"/>
                  </a:lnTo>
                  <a:lnTo>
                    <a:pt x="109" y="90"/>
                  </a:lnTo>
                  <a:lnTo>
                    <a:pt x="109" y="95"/>
                  </a:lnTo>
                  <a:lnTo>
                    <a:pt x="109" y="121"/>
                  </a:lnTo>
                  <a:lnTo>
                    <a:pt x="109" y="130"/>
                  </a:lnTo>
                  <a:lnTo>
                    <a:pt x="109" y="133"/>
                  </a:lnTo>
                  <a:lnTo>
                    <a:pt x="100" y="133"/>
                  </a:lnTo>
                  <a:lnTo>
                    <a:pt x="100" y="137"/>
                  </a:lnTo>
                  <a:lnTo>
                    <a:pt x="100" y="152"/>
                  </a:lnTo>
                  <a:lnTo>
                    <a:pt x="100" y="152"/>
                  </a:lnTo>
                  <a:lnTo>
                    <a:pt x="100" y="154"/>
                  </a:lnTo>
                  <a:lnTo>
                    <a:pt x="88" y="154"/>
                  </a:lnTo>
                  <a:lnTo>
                    <a:pt x="88" y="156"/>
                  </a:lnTo>
                  <a:lnTo>
                    <a:pt x="88" y="161"/>
                  </a:lnTo>
                  <a:lnTo>
                    <a:pt x="85" y="163"/>
                  </a:lnTo>
                  <a:lnTo>
                    <a:pt x="81" y="163"/>
                  </a:lnTo>
                  <a:lnTo>
                    <a:pt x="76" y="163"/>
                  </a:lnTo>
                  <a:lnTo>
                    <a:pt x="76" y="175"/>
                  </a:lnTo>
                  <a:lnTo>
                    <a:pt x="67" y="173"/>
                  </a:lnTo>
                  <a:lnTo>
                    <a:pt x="67" y="201"/>
                  </a:lnTo>
                  <a:lnTo>
                    <a:pt x="64" y="211"/>
                  </a:lnTo>
                  <a:lnTo>
                    <a:pt x="64" y="213"/>
                  </a:lnTo>
                  <a:lnTo>
                    <a:pt x="62" y="223"/>
                  </a:lnTo>
                  <a:lnTo>
                    <a:pt x="59" y="230"/>
                  </a:lnTo>
                  <a:lnTo>
                    <a:pt x="57" y="234"/>
                  </a:lnTo>
                  <a:lnTo>
                    <a:pt x="57" y="237"/>
                  </a:lnTo>
                  <a:lnTo>
                    <a:pt x="55" y="237"/>
                  </a:lnTo>
                  <a:lnTo>
                    <a:pt x="55" y="241"/>
                  </a:lnTo>
                  <a:lnTo>
                    <a:pt x="50" y="246"/>
                  </a:lnTo>
                  <a:lnTo>
                    <a:pt x="48" y="249"/>
                  </a:lnTo>
                  <a:lnTo>
                    <a:pt x="48" y="256"/>
                  </a:lnTo>
                  <a:lnTo>
                    <a:pt x="43" y="258"/>
                  </a:lnTo>
                  <a:lnTo>
                    <a:pt x="40" y="260"/>
                  </a:lnTo>
                  <a:lnTo>
                    <a:pt x="38" y="263"/>
                  </a:lnTo>
                  <a:lnTo>
                    <a:pt x="38" y="263"/>
                  </a:lnTo>
                  <a:lnTo>
                    <a:pt x="38" y="267"/>
                  </a:lnTo>
                  <a:lnTo>
                    <a:pt x="36" y="275"/>
                  </a:lnTo>
                  <a:lnTo>
                    <a:pt x="29" y="282"/>
                  </a:lnTo>
                  <a:lnTo>
                    <a:pt x="29" y="284"/>
                  </a:lnTo>
                  <a:lnTo>
                    <a:pt x="29" y="286"/>
                  </a:lnTo>
                  <a:lnTo>
                    <a:pt x="26" y="286"/>
                  </a:lnTo>
                  <a:lnTo>
                    <a:pt x="24" y="289"/>
                  </a:lnTo>
                  <a:lnTo>
                    <a:pt x="22" y="291"/>
                  </a:lnTo>
                  <a:lnTo>
                    <a:pt x="17" y="289"/>
                  </a:lnTo>
                  <a:lnTo>
                    <a:pt x="7" y="291"/>
                  </a:lnTo>
                  <a:lnTo>
                    <a:pt x="3" y="291"/>
                  </a:lnTo>
                  <a:lnTo>
                    <a:pt x="3" y="294"/>
                  </a:lnTo>
                  <a:lnTo>
                    <a:pt x="3" y="298"/>
                  </a:lnTo>
                  <a:lnTo>
                    <a:pt x="0" y="298"/>
                  </a:lnTo>
                  <a:lnTo>
                    <a:pt x="0" y="301"/>
                  </a:lnTo>
                  <a:lnTo>
                    <a:pt x="0" y="303"/>
                  </a:lnTo>
                  <a:lnTo>
                    <a:pt x="3" y="305"/>
                  </a:lnTo>
                  <a:lnTo>
                    <a:pt x="5" y="308"/>
                  </a:lnTo>
                  <a:lnTo>
                    <a:pt x="5" y="308"/>
                  </a:lnTo>
                  <a:lnTo>
                    <a:pt x="7" y="315"/>
                  </a:lnTo>
                  <a:lnTo>
                    <a:pt x="10" y="317"/>
                  </a:lnTo>
                  <a:lnTo>
                    <a:pt x="7" y="320"/>
                  </a:lnTo>
                  <a:lnTo>
                    <a:pt x="7" y="322"/>
                  </a:lnTo>
                  <a:lnTo>
                    <a:pt x="10" y="327"/>
                  </a:lnTo>
                  <a:lnTo>
                    <a:pt x="10" y="327"/>
                  </a:lnTo>
                  <a:lnTo>
                    <a:pt x="10" y="329"/>
                  </a:lnTo>
                  <a:lnTo>
                    <a:pt x="7" y="329"/>
                  </a:lnTo>
                  <a:lnTo>
                    <a:pt x="7" y="329"/>
                  </a:lnTo>
                  <a:lnTo>
                    <a:pt x="7" y="334"/>
                  </a:lnTo>
                  <a:lnTo>
                    <a:pt x="52" y="336"/>
                  </a:lnTo>
                  <a:lnTo>
                    <a:pt x="55" y="336"/>
                  </a:lnTo>
                  <a:lnTo>
                    <a:pt x="62" y="336"/>
                  </a:lnTo>
                  <a:lnTo>
                    <a:pt x="67" y="336"/>
                  </a:lnTo>
                  <a:lnTo>
                    <a:pt x="85" y="336"/>
                  </a:lnTo>
                  <a:lnTo>
                    <a:pt x="119" y="336"/>
                  </a:lnTo>
                  <a:lnTo>
                    <a:pt x="126" y="336"/>
                  </a:lnTo>
                  <a:lnTo>
                    <a:pt x="133" y="336"/>
                  </a:lnTo>
                  <a:lnTo>
                    <a:pt x="138" y="336"/>
                  </a:lnTo>
                  <a:lnTo>
                    <a:pt x="140" y="343"/>
                  </a:lnTo>
                  <a:lnTo>
                    <a:pt x="140" y="348"/>
                  </a:lnTo>
                  <a:lnTo>
                    <a:pt x="157" y="348"/>
                  </a:lnTo>
                  <a:lnTo>
                    <a:pt x="161" y="350"/>
                  </a:lnTo>
                  <a:lnTo>
                    <a:pt x="187" y="350"/>
                  </a:lnTo>
                  <a:lnTo>
                    <a:pt x="197" y="350"/>
                  </a:lnTo>
                  <a:lnTo>
                    <a:pt x="218" y="348"/>
                  </a:lnTo>
                  <a:lnTo>
                    <a:pt x="220" y="348"/>
                  </a:lnTo>
                  <a:lnTo>
                    <a:pt x="223" y="350"/>
                  </a:lnTo>
                  <a:lnTo>
                    <a:pt x="223" y="350"/>
                  </a:lnTo>
                  <a:lnTo>
                    <a:pt x="225" y="350"/>
                  </a:lnTo>
                  <a:lnTo>
                    <a:pt x="225" y="350"/>
                  </a:lnTo>
                  <a:lnTo>
                    <a:pt x="228" y="353"/>
                  </a:lnTo>
                  <a:lnTo>
                    <a:pt x="228" y="357"/>
                  </a:lnTo>
                  <a:lnTo>
                    <a:pt x="228" y="362"/>
                  </a:lnTo>
                  <a:lnTo>
                    <a:pt x="230" y="369"/>
                  </a:lnTo>
                  <a:lnTo>
                    <a:pt x="232" y="369"/>
                  </a:lnTo>
                  <a:lnTo>
                    <a:pt x="232" y="372"/>
                  </a:lnTo>
                  <a:lnTo>
                    <a:pt x="237" y="372"/>
                  </a:lnTo>
                  <a:lnTo>
                    <a:pt x="237" y="376"/>
                  </a:lnTo>
                  <a:lnTo>
                    <a:pt x="242" y="381"/>
                  </a:lnTo>
                  <a:lnTo>
                    <a:pt x="282" y="381"/>
                  </a:lnTo>
                  <a:lnTo>
                    <a:pt x="291" y="381"/>
                  </a:lnTo>
                  <a:lnTo>
                    <a:pt x="315" y="381"/>
                  </a:lnTo>
                  <a:lnTo>
                    <a:pt x="318" y="381"/>
                  </a:lnTo>
                  <a:lnTo>
                    <a:pt x="320" y="381"/>
                  </a:lnTo>
                  <a:lnTo>
                    <a:pt x="336" y="381"/>
                  </a:lnTo>
                  <a:lnTo>
                    <a:pt x="348" y="381"/>
                  </a:lnTo>
                  <a:lnTo>
                    <a:pt x="377" y="381"/>
                  </a:lnTo>
                  <a:lnTo>
                    <a:pt x="377" y="294"/>
                  </a:lnTo>
                  <a:lnTo>
                    <a:pt x="377" y="291"/>
                  </a:lnTo>
                  <a:lnTo>
                    <a:pt x="398" y="291"/>
                  </a:lnTo>
                  <a:lnTo>
                    <a:pt x="400" y="239"/>
                  </a:lnTo>
                  <a:lnTo>
                    <a:pt x="400" y="218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09" name="Freeform 151"/>
            <p:cNvSpPr>
              <a:spLocks/>
            </p:cNvSpPr>
            <p:nvPr/>
          </p:nvSpPr>
          <p:spPr bwMode="auto">
            <a:xfrm>
              <a:off x="3627856" y="1891716"/>
              <a:ext cx="384175" cy="417513"/>
            </a:xfrm>
            <a:custGeom>
              <a:avLst/>
              <a:gdLst>
                <a:gd name="T0" fmla="*/ 190 w 242"/>
                <a:gd name="T1" fmla="*/ 17 h 263"/>
                <a:gd name="T2" fmla="*/ 157 w 242"/>
                <a:gd name="T3" fmla="*/ 48 h 263"/>
                <a:gd name="T4" fmla="*/ 154 w 242"/>
                <a:gd name="T5" fmla="*/ 48 h 263"/>
                <a:gd name="T6" fmla="*/ 145 w 242"/>
                <a:gd name="T7" fmla="*/ 52 h 263"/>
                <a:gd name="T8" fmla="*/ 112 w 242"/>
                <a:gd name="T9" fmla="*/ 52 h 263"/>
                <a:gd name="T10" fmla="*/ 88 w 242"/>
                <a:gd name="T11" fmla="*/ 55 h 263"/>
                <a:gd name="T12" fmla="*/ 19 w 242"/>
                <a:gd name="T13" fmla="*/ 57 h 263"/>
                <a:gd name="T14" fmla="*/ 0 w 242"/>
                <a:gd name="T15" fmla="*/ 64 h 263"/>
                <a:gd name="T16" fmla="*/ 10 w 242"/>
                <a:gd name="T17" fmla="*/ 90 h 263"/>
                <a:gd name="T18" fmla="*/ 10 w 242"/>
                <a:gd name="T19" fmla="*/ 123 h 263"/>
                <a:gd name="T20" fmla="*/ 7 w 242"/>
                <a:gd name="T21" fmla="*/ 137 h 263"/>
                <a:gd name="T22" fmla="*/ 5 w 242"/>
                <a:gd name="T23" fmla="*/ 164 h 263"/>
                <a:gd name="T24" fmla="*/ 3 w 242"/>
                <a:gd name="T25" fmla="*/ 171 h 263"/>
                <a:gd name="T26" fmla="*/ 5 w 242"/>
                <a:gd name="T27" fmla="*/ 185 h 263"/>
                <a:gd name="T28" fmla="*/ 24 w 242"/>
                <a:gd name="T29" fmla="*/ 208 h 263"/>
                <a:gd name="T30" fmla="*/ 31 w 242"/>
                <a:gd name="T31" fmla="*/ 218 h 263"/>
                <a:gd name="T32" fmla="*/ 41 w 242"/>
                <a:gd name="T33" fmla="*/ 230 h 263"/>
                <a:gd name="T34" fmla="*/ 41 w 242"/>
                <a:gd name="T35" fmla="*/ 232 h 263"/>
                <a:gd name="T36" fmla="*/ 41 w 242"/>
                <a:gd name="T37" fmla="*/ 239 h 263"/>
                <a:gd name="T38" fmla="*/ 38 w 242"/>
                <a:gd name="T39" fmla="*/ 246 h 263"/>
                <a:gd name="T40" fmla="*/ 36 w 242"/>
                <a:gd name="T41" fmla="*/ 251 h 263"/>
                <a:gd name="T42" fmla="*/ 31 w 242"/>
                <a:gd name="T43" fmla="*/ 256 h 263"/>
                <a:gd name="T44" fmla="*/ 34 w 242"/>
                <a:gd name="T45" fmla="*/ 263 h 263"/>
                <a:gd name="T46" fmla="*/ 43 w 242"/>
                <a:gd name="T47" fmla="*/ 251 h 263"/>
                <a:gd name="T48" fmla="*/ 48 w 242"/>
                <a:gd name="T49" fmla="*/ 244 h 263"/>
                <a:gd name="T50" fmla="*/ 60 w 242"/>
                <a:gd name="T51" fmla="*/ 234 h 263"/>
                <a:gd name="T52" fmla="*/ 67 w 242"/>
                <a:gd name="T53" fmla="*/ 232 h 263"/>
                <a:gd name="T54" fmla="*/ 74 w 242"/>
                <a:gd name="T55" fmla="*/ 232 h 263"/>
                <a:gd name="T56" fmla="*/ 76 w 242"/>
                <a:gd name="T57" fmla="*/ 239 h 263"/>
                <a:gd name="T58" fmla="*/ 86 w 242"/>
                <a:gd name="T59" fmla="*/ 242 h 263"/>
                <a:gd name="T60" fmla="*/ 90 w 242"/>
                <a:gd name="T61" fmla="*/ 244 h 263"/>
                <a:gd name="T62" fmla="*/ 102 w 242"/>
                <a:gd name="T63" fmla="*/ 244 h 263"/>
                <a:gd name="T64" fmla="*/ 102 w 242"/>
                <a:gd name="T65" fmla="*/ 249 h 263"/>
                <a:gd name="T66" fmla="*/ 107 w 242"/>
                <a:gd name="T67" fmla="*/ 249 h 263"/>
                <a:gd name="T68" fmla="*/ 112 w 242"/>
                <a:gd name="T69" fmla="*/ 249 h 263"/>
                <a:gd name="T70" fmla="*/ 112 w 242"/>
                <a:gd name="T71" fmla="*/ 244 h 263"/>
                <a:gd name="T72" fmla="*/ 124 w 242"/>
                <a:gd name="T73" fmla="*/ 246 h 263"/>
                <a:gd name="T74" fmla="*/ 128 w 242"/>
                <a:gd name="T75" fmla="*/ 249 h 263"/>
                <a:gd name="T76" fmla="*/ 135 w 242"/>
                <a:gd name="T77" fmla="*/ 244 h 263"/>
                <a:gd name="T78" fmla="*/ 142 w 242"/>
                <a:gd name="T79" fmla="*/ 246 h 263"/>
                <a:gd name="T80" fmla="*/ 157 w 242"/>
                <a:gd name="T81" fmla="*/ 251 h 263"/>
                <a:gd name="T82" fmla="*/ 197 w 242"/>
                <a:gd name="T83" fmla="*/ 225 h 263"/>
                <a:gd name="T84" fmla="*/ 204 w 242"/>
                <a:gd name="T85" fmla="*/ 218 h 263"/>
                <a:gd name="T86" fmla="*/ 206 w 242"/>
                <a:gd name="T87" fmla="*/ 194 h 263"/>
                <a:gd name="T88" fmla="*/ 209 w 242"/>
                <a:gd name="T89" fmla="*/ 168 h 263"/>
                <a:gd name="T90" fmla="*/ 204 w 242"/>
                <a:gd name="T91" fmla="*/ 164 h 263"/>
                <a:gd name="T92" fmla="*/ 206 w 242"/>
                <a:gd name="T93" fmla="*/ 137 h 263"/>
                <a:gd name="T94" fmla="*/ 211 w 242"/>
                <a:gd name="T95" fmla="*/ 107 h 263"/>
                <a:gd name="T96" fmla="*/ 230 w 242"/>
                <a:gd name="T97" fmla="*/ 64 h 263"/>
                <a:gd name="T98" fmla="*/ 240 w 242"/>
                <a:gd name="T99" fmla="*/ 31 h 263"/>
                <a:gd name="T100" fmla="*/ 232 w 242"/>
                <a:gd name="T101" fmla="*/ 31 h 263"/>
                <a:gd name="T102" fmla="*/ 216 w 242"/>
                <a:gd name="T103" fmla="*/ 19 h 263"/>
                <a:gd name="T104" fmla="*/ 223 w 242"/>
                <a:gd name="T105" fmla="*/ 12 h 263"/>
                <a:gd name="T106" fmla="*/ 218 w 242"/>
                <a:gd name="T107" fmla="*/ 7 h 263"/>
                <a:gd name="T108" fmla="*/ 213 w 242"/>
                <a:gd name="T109" fmla="*/ 5 h 263"/>
                <a:gd name="T110" fmla="*/ 206 w 242"/>
                <a:gd name="T111" fmla="*/ 3 h 263"/>
                <a:gd name="T112" fmla="*/ 195 w 242"/>
                <a:gd name="T113" fmla="*/ 12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42" h="263">
                  <a:moveTo>
                    <a:pt x="195" y="12"/>
                  </a:moveTo>
                  <a:lnTo>
                    <a:pt x="190" y="14"/>
                  </a:lnTo>
                  <a:lnTo>
                    <a:pt x="190" y="17"/>
                  </a:lnTo>
                  <a:lnTo>
                    <a:pt x="178" y="26"/>
                  </a:lnTo>
                  <a:lnTo>
                    <a:pt x="166" y="38"/>
                  </a:lnTo>
                  <a:lnTo>
                    <a:pt x="157" y="48"/>
                  </a:lnTo>
                  <a:lnTo>
                    <a:pt x="157" y="48"/>
                  </a:lnTo>
                  <a:lnTo>
                    <a:pt x="154" y="48"/>
                  </a:lnTo>
                  <a:lnTo>
                    <a:pt x="154" y="48"/>
                  </a:lnTo>
                  <a:lnTo>
                    <a:pt x="154" y="50"/>
                  </a:lnTo>
                  <a:lnTo>
                    <a:pt x="150" y="52"/>
                  </a:lnTo>
                  <a:lnTo>
                    <a:pt x="145" y="52"/>
                  </a:lnTo>
                  <a:lnTo>
                    <a:pt x="131" y="52"/>
                  </a:lnTo>
                  <a:lnTo>
                    <a:pt x="121" y="52"/>
                  </a:lnTo>
                  <a:lnTo>
                    <a:pt x="112" y="52"/>
                  </a:lnTo>
                  <a:lnTo>
                    <a:pt x="102" y="55"/>
                  </a:lnTo>
                  <a:lnTo>
                    <a:pt x="93" y="55"/>
                  </a:lnTo>
                  <a:lnTo>
                    <a:pt x="88" y="55"/>
                  </a:lnTo>
                  <a:lnTo>
                    <a:pt x="79" y="55"/>
                  </a:lnTo>
                  <a:lnTo>
                    <a:pt x="71" y="55"/>
                  </a:lnTo>
                  <a:lnTo>
                    <a:pt x="19" y="57"/>
                  </a:lnTo>
                  <a:lnTo>
                    <a:pt x="17" y="57"/>
                  </a:lnTo>
                  <a:lnTo>
                    <a:pt x="7" y="62"/>
                  </a:lnTo>
                  <a:lnTo>
                    <a:pt x="0" y="64"/>
                  </a:lnTo>
                  <a:lnTo>
                    <a:pt x="7" y="81"/>
                  </a:lnTo>
                  <a:lnTo>
                    <a:pt x="7" y="88"/>
                  </a:lnTo>
                  <a:lnTo>
                    <a:pt x="10" y="90"/>
                  </a:lnTo>
                  <a:lnTo>
                    <a:pt x="10" y="90"/>
                  </a:lnTo>
                  <a:lnTo>
                    <a:pt x="10" y="100"/>
                  </a:lnTo>
                  <a:lnTo>
                    <a:pt x="10" y="123"/>
                  </a:lnTo>
                  <a:lnTo>
                    <a:pt x="10" y="126"/>
                  </a:lnTo>
                  <a:lnTo>
                    <a:pt x="7" y="133"/>
                  </a:lnTo>
                  <a:lnTo>
                    <a:pt x="7" y="137"/>
                  </a:lnTo>
                  <a:lnTo>
                    <a:pt x="7" y="149"/>
                  </a:lnTo>
                  <a:lnTo>
                    <a:pt x="5" y="161"/>
                  </a:lnTo>
                  <a:lnTo>
                    <a:pt x="5" y="164"/>
                  </a:lnTo>
                  <a:lnTo>
                    <a:pt x="5" y="166"/>
                  </a:lnTo>
                  <a:lnTo>
                    <a:pt x="5" y="168"/>
                  </a:lnTo>
                  <a:lnTo>
                    <a:pt x="3" y="171"/>
                  </a:lnTo>
                  <a:lnTo>
                    <a:pt x="3" y="171"/>
                  </a:lnTo>
                  <a:lnTo>
                    <a:pt x="3" y="178"/>
                  </a:lnTo>
                  <a:lnTo>
                    <a:pt x="5" y="185"/>
                  </a:lnTo>
                  <a:lnTo>
                    <a:pt x="7" y="185"/>
                  </a:lnTo>
                  <a:lnTo>
                    <a:pt x="22" y="204"/>
                  </a:lnTo>
                  <a:lnTo>
                    <a:pt x="24" y="208"/>
                  </a:lnTo>
                  <a:lnTo>
                    <a:pt x="26" y="211"/>
                  </a:lnTo>
                  <a:lnTo>
                    <a:pt x="31" y="216"/>
                  </a:lnTo>
                  <a:lnTo>
                    <a:pt x="31" y="218"/>
                  </a:lnTo>
                  <a:lnTo>
                    <a:pt x="34" y="220"/>
                  </a:lnTo>
                  <a:lnTo>
                    <a:pt x="36" y="223"/>
                  </a:lnTo>
                  <a:lnTo>
                    <a:pt x="41" y="230"/>
                  </a:lnTo>
                  <a:lnTo>
                    <a:pt x="41" y="230"/>
                  </a:lnTo>
                  <a:lnTo>
                    <a:pt x="41" y="232"/>
                  </a:lnTo>
                  <a:lnTo>
                    <a:pt x="41" y="232"/>
                  </a:lnTo>
                  <a:lnTo>
                    <a:pt x="41" y="239"/>
                  </a:lnTo>
                  <a:lnTo>
                    <a:pt x="41" y="239"/>
                  </a:lnTo>
                  <a:lnTo>
                    <a:pt x="41" y="239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38" y="246"/>
                  </a:lnTo>
                  <a:lnTo>
                    <a:pt x="38" y="251"/>
                  </a:lnTo>
                  <a:lnTo>
                    <a:pt x="36" y="251"/>
                  </a:lnTo>
                  <a:lnTo>
                    <a:pt x="36" y="251"/>
                  </a:lnTo>
                  <a:lnTo>
                    <a:pt x="34" y="256"/>
                  </a:lnTo>
                  <a:lnTo>
                    <a:pt x="31" y="256"/>
                  </a:lnTo>
                  <a:lnTo>
                    <a:pt x="31" y="256"/>
                  </a:lnTo>
                  <a:lnTo>
                    <a:pt x="29" y="263"/>
                  </a:lnTo>
                  <a:lnTo>
                    <a:pt x="31" y="263"/>
                  </a:lnTo>
                  <a:lnTo>
                    <a:pt x="34" y="263"/>
                  </a:lnTo>
                  <a:lnTo>
                    <a:pt x="36" y="256"/>
                  </a:lnTo>
                  <a:lnTo>
                    <a:pt x="38" y="253"/>
                  </a:lnTo>
                  <a:lnTo>
                    <a:pt x="43" y="251"/>
                  </a:lnTo>
                  <a:lnTo>
                    <a:pt x="45" y="249"/>
                  </a:lnTo>
                  <a:lnTo>
                    <a:pt x="45" y="246"/>
                  </a:lnTo>
                  <a:lnTo>
                    <a:pt x="48" y="244"/>
                  </a:lnTo>
                  <a:lnTo>
                    <a:pt x="52" y="242"/>
                  </a:lnTo>
                  <a:lnTo>
                    <a:pt x="57" y="237"/>
                  </a:lnTo>
                  <a:lnTo>
                    <a:pt x="60" y="234"/>
                  </a:lnTo>
                  <a:lnTo>
                    <a:pt x="62" y="234"/>
                  </a:lnTo>
                  <a:lnTo>
                    <a:pt x="64" y="234"/>
                  </a:lnTo>
                  <a:lnTo>
                    <a:pt x="67" y="232"/>
                  </a:lnTo>
                  <a:lnTo>
                    <a:pt x="69" y="230"/>
                  </a:lnTo>
                  <a:lnTo>
                    <a:pt x="69" y="230"/>
                  </a:lnTo>
                  <a:lnTo>
                    <a:pt x="74" y="232"/>
                  </a:lnTo>
                  <a:lnTo>
                    <a:pt x="76" y="234"/>
                  </a:lnTo>
                  <a:lnTo>
                    <a:pt x="76" y="234"/>
                  </a:lnTo>
                  <a:lnTo>
                    <a:pt x="76" y="239"/>
                  </a:lnTo>
                  <a:lnTo>
                    <a:pt x="83" y="239"/>
                  </a:lnTo>
                  <a:lnTo>
                    <a:pt x="86" y="239"/>
                  </a:lnTo>
                  <a:lnTo>
                    <a:pt x="86" y="242"/>
                  </a:lnTo>
                  <a:lnTo>
                    <a:pt x="86" y="242"/>
                  </a:lnTo>
                  <a:lnTo>
                    <a:pt x="88" y="244"/>
                  </a:lnTo>
                  <a:lnTo>
                    <a:pt x="90" y="244"/>
                  </a:lnTo>
                  <a:lnTo>
                    <a:pt x="93" y="244"/>
                  </a:lnTo>
                  <a:lnTo>
                    <a:pt x="97" y="244"/>
                  </a:lnTo>
                  <a:lnTo>
                    <a:pt x="102" y="244"/>
                  </a:lnTo>
                  <a:lnTo>
                    <a:pt x="102" y="246"/>
                  </a:lnTo>
                  <a:lnTo>
                    <a:pt x="102" y="246"/>
                  </a:lnTo>
                  <a:lnTo>
                    <a:pt x="102" y="249"/>
                  </a:lnTo>
                  <a:lnTo>
                    <a:pt x="102" y="246"/>
                  </a:lnTo>
                  <a:lnTo>
                    <a:pt x="105" y="246"/>
                  </a:lnTo>
                  <a:lnTo>
                    <a:pt x="107" y="249"/>
                  </a:lnTo>
                  <a:lnTo>
                    <a:pt x="109" y="249"/>
                  </a:lnTo>
                  <a:lnTo>
                    <a:pt x="109" y="249"/>
                  </a:lnTo>
                  <a:lnTo>
                    <a:pt x="112" y="249"/>
                  </a:lnTo>
                  <a:lnTo>
                    <a:pt x="112" y="249"/>
                  </a:lnTo>
                  <a:lnTo>
                    <a:pt x="112" y="244"/>
                  </a:lnTo>
                  <a:lnTo>
                    <a:pt x="112" y="244"/>
                  </a:lnTo>
                  <a:lnTo>
                    <a:pt x="119" y="246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6" y="246"/>
                  </a:lnTo>
                  <a:lnTo>
                    <a:pt x="128" y="246"/>
                  </a:lnTo>
                  <a:lnTo>
                    <a:pt x="128" y="249"/>
                  </a:lnTo>
                  <a:lnTo>
                    <a:pt x="131" y="246"/>
                  </a:lnTo>
                  <a:lnTo>
                    <a:pt x="133" y="246"/>
                  </a:lnTo>
                  <a:lnTo>
                    <a:pt x="135" y="244"/>
                  </a:lnTo>
                  <a:lnTo>
                    <a:pt x="135" y="244"/>
                  </a:lnTo>
                  <a:lnTo>
                    <a:pt x="135" y="244"/>
                  </a:lnTo>
                  <a:lnTo>
                    <a:pt x="142" y="246"/>
                  </a:lnTo>
                  <a:lnTo>
                    <a:pt x="152" y="251"/>
                  </a:lnTo>
                  <a:lnTo>
                    <a:pt x="154" y="251"/>
                  </a:lnTo>
                  <a:lnTo>
                    <a:pt x="157" y="251"/>
                  </a:lnTo>
                  <a:lnTo>
                    <a:pt x="161" y="249"/>
                  </a:lnTo>
                  <a:lnTo>
                    <a:pt x="192" y="227"/>
                  </a:lnTo>
                  <a:lnTo>
                    <a:pt x="197" y="225"/>
                  </a:lnTo>
                  <a:lnTo>
                    <a:pt x="197" y="223"/>
                  </a:lnTo>
                  <a:lnTo>
                    <a:pt x="199" y="223"/>
                  </a:lnTo>
                  <a:lnTo>
                    <a:pt x="204" y="218"/>
                  </a:lnTo>
                  <a:lnTo>
                    <a:pt x="204" y="216"/>
                  </a:lnTo>
                  <a:lnTo>
                    <a:pt x="206" y="201"/>
                  </a:lnTo>
                  <a:lnTo>
                    <a:pt x="206" y="194"/>
                  </a:lnTo>
                  <a:lnTo>
                    <a:pt x="206" y="194"/>
                  </a:lnTo>
                  <a:lnTo>
                    <a:pt x="209" y="178"/>
                  </a:lnTo>
                  <a:lnTo>
                    <a:pt x="209" y="168"/>
                  </a:lnTo>
                  <a:lnTo>
                    <a:pt x="211" y="168"/>
                  </a:lnTo>
                  <a:lnTo>
                    <a:pt x="211" y="159"/>
                  </a:lnTo>
                  <a:lnTo>
                    <a:pt x="204" y="164"/>
                  </a:lnTo>
                  <a:lnTo>
                    <a:pt x="204" y="149"/>
                  </a:lnTo>
                  <a:lnTo>
                    <a:pt x="206" y="137"/>
                  </a:lnTo>
                  <a:lnTo>
                    <a:pt x="206" y="137"/>
                  </a:lnTo>
                  <a:lnTo>
                    <a:pt x="209" y="123"/>
                  </a:lnTo>
                  <a:lnTo>
                    <a:pt x="211" y="111"/>
                  </a:lnTo>
                  <a:lnTo>
                    <a:pt x="211" y="107"/>
                  </a:lnTo>
                  <a:lnTo>
                    <a:pt x="211" y="102"/>
                  </a:lnTo>
                  <a:lnTo>
                    <a:pt x="218" y="90"/>
                  </a:lnTo>
                  <a:lnTo>
                    <a:pt x="230" y="64"/>
                  </a:lnTo>
                  <a:lnTo>
                    <a:pt x="232" y="55"/>
                  </a:lnTo>
                  <a:lnTo>
                    <a:pt x="242" y="36"/>
                  </a:lnTo>
                  <a:lnTo>
                    <a:pt x="240" y="31"/>
                  </a:lnTo>
                  <a:lnTo>
                    <a:pt x="240" y="29"/>
                  </a:lnTo>
                  <a:lnTo>
                    <a:pt x="237" y="29"/>
                  </a:lnTo>
                  <a:lnTo>
                    <a:pt x="232" y="31"/>
                  </a:lnTo>
                  <a:lnTo>
                    <a:pt x="230" y="31"/>
                  </a:lnTo>
                  <a:lnTo>
                    <a:pt x="225" y="26"/>
                  </a:lnTo>
                  <a:lnTo>
                    <a:pt x="216" y="19"/>
                  </a:lnTo>
                  <a:lnTo>
                    <a:pt x="216" y="17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10"/>
                  </a:lnTo>
                  <a:lnTo>
                    <a:pt x="223" y="10"/>
                  </a:lnTo>
                  <a:lnTo>
                    <a:pt x="218" y="7"/>
                  </a:lnTo>
                  <a:lnTo>
                    <a:pt x="218" y="5"/>
                  </a:lnTo>
                  <a:lnTo>
                    <a:pt x="216" y="5"/>
                  </a:lnTo>
                  <a:lnTo>
                    <a:pt x="213" y="5"/>
                  </a:lnTo>
                  <a:lnTo>
                    <a:pt x="211" y="5"/>
                  </a:lnTo>
                  <a:lnTo>
                    <a:pt x="206" y="5"/>
                  </a:lnTo>
                  <a:lnTo>
                    <a:pt x="206" y="3"/>
                  </a:lnTo>
                  <a:lnTo>
                    <a:pt x="206" y="0"/>
                  </a:lnTo>
                  <a:lnTo>
                    <a:pt x="195" y="10"/>
                  </a:lnTo>
                  <a:lnTo>
                    <a:pt x="195" y="12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0" name="Freeform 152"/>
            <p:cNvSpPr>
              <a:spLocks/>
            </p:cNvSpPr>
            <p:nvPr/>
          </p:nvSpPr>
          <p:spPr bwMode="auto">
            <a:xfrm>
              <a:off x="3954881" y="2221916"/>
              <a:ext cx="598488" cy="444500"/>
            </a:xfrm>
            <a:custGeom>
              <a:avLst/>
              <a:gdLst>
                <a:gd name="T0" fmla="*/ 211 w 377"/>
                <a:gd name="T1" fmla="*/ 10 h 280"/>
                <a:gd name="T2" fmla="*/ 195 w 377"/>
                <a:gd name="T3" fmla="*/ 17 h 280"/>
                <a:gd name="T4" fmla="*/ 157 w 377"/>
                <a:gd name="T5" fmla="*/ 29 h 280"/>
                <a:gd name="T6" fmla="*/ 90 w 377"/>
                <a:gd name="T7" fmla="*/ 62 h 280"/>
                <a:gd name="T8" fmla="*/ 81 w 377"/>
                <a:gd name="T9" fmla="*/ 55 h 280"/>
                <a:gd name="T10" fmla="*/ 17 w 377"/>
                <a:gd name="T11" fmla="*/ 60 h 280"/>
                <a:gd name="T12" fmla="*/ 5 w 377"/>
                <a:gd name="T13" fmla="*/ 79 h 280"/>
                <a:gd name="T14" fmla="*/ 0 w 377"/>
                <a:gd name="T15" fmla="*/ 102 h 280"/>
                <a:gd name="T16" fmla="*/ 12 w 377"/>
                <a:gd name="T17" fmla="*/ 109 h 280"/>
                <a:gd name="T18" fmla="*/ 29 w 377"/>
                <a:gd name="T19" fmla="*/ 121 h 280"/>
                <a:gd name="T20" fmla="*/ 38 w 377"/>
                <a:gd name="T21" fmla="*/ 142 h 280"/>
                <a:gd name="T22" fmla="*/ 50 w 377"/>
                <a:gd name="T23" fmla="*/ 152 h 280"/>
                <a:gd name="T24" fmla="*/ 48 w 377"/>
                <a:gd name="T25" fmla="*/ 161 h 280"/>
                <a:gd name="T26" fmla="*/ 67 w 377"/>
                <a:gd name="T27" fmla="*/ 178 h 280"/>
                <a:gd name="T28" fmla="*/ 76 w 377"/>
                <a:gd name="T29" fmla="*/ 190 h 280"/>
                <a:gd name="T30" fmla="*/ 83 w 377"/>
                <a:gd name="T31" fmla="*/ 204 h 280"/>
                <a:gd name="T32" fmla="*/ 97 w 377"/>
                <a:gd name="T33" fmla="*/ 211 h 280"/>
                <a:gd name="T34" fmla="*/ 105 w 377"/>
                <a:gd name="T35" fmla="*/ 213 h 280"/>
                <a:gd name="T36" fmla="*/ 119 w 377"/>
                <a:gd name="T37" fmla="*/ 221 h 280"/>
                <a:gd name="T38" fmla="*/ 116 w 377"/>
                <a:gd name="T39" fmla="*/ 232 h 280"/>
                <a:gd name="T40" fmla="*/ 131 w 377"/>
                <a:gd name="T41" fmla="*/ 235 h 280"/>
                <a:gd name="T42" fmla="*/ 138 w 377"/>
                <a:gd name="T43" fmla="*/ 239 h 280"/>
                <a:gd name="T44" fmla="*/ 154 w 377"/>
                <a:gd name="T45" fmla="*/ 244 h 280"/>
                <a:gd name="T46" fmla="*/ 164 w 377"/>
                <a:gd name="T47" fmla="*/ 251 h 280"/>
                <a:gd name="T48" fmla="*/ 176 w 377"/>
                <a:gd name="T49" fmla="*/ 258 h 280"/>
                <a:gd name="T50" fmla="*/ 185 w 377"/>
                <a:gd name="T51" fmla="*/ 251 h 280"/>
                <a:gd name="T52" fmla="*/ 202 w 377"/>
                <a:gd name="T53" fmla="*/ 258 h 280"/>
                <a:gd name="T54" fmla="*/ 230 w 377"/>
                <a:gd name="T55" fmla="*/ 268 h 280"/>
                <a:gd name="T56" fmla="*/ 247 w 377"/>
                <a:gd name="T57" fmla="*/ 263 h 280"/>
                <a:gd name="T58" fmla="*/ 273 w 377"/>
                <a:gd name="T59" fmla="*/ 256 h 280"/>
                <a:gd name="T60" fmla="*/ 313 w 377"/>
                <a:gd name="T61" fmla="*/ 251 h 280"/>
                <a:gd name="T62" fmla="*/ 322 w 377"/>
                <a:gd name="T63" fmla="*/ 258 h 280"/>
                <a:gd name="T64" fmla="*/ 330 w 377"/>
                <a:gd name="T65" fmla="*/ 265 h 280"/>
                <a:gd name="T66" fmla="*/ 337 w 377"/>
                <a:gd name="T67" fmla="*/ 258 h 280"/>
                <a:gd name="T68" fmla="*/ 365 w 377"/>
                <a:gd name="T69" fmla="*/ 270 h 280"/>
                <a:gd name="T70" fmla="*/ 377 w 377"/>
                <a:gd name="T71" fmla="*/ 273 h 280"/>
                <a:gd name="T72" fmla="*/ 367 w 377"/>
                <a:gd name="T73" fmla="*/ 258 h 280"/>
                <a:gd name="T74" fmla="*/ 370 w 377"/>
                <a:gd name="T75" fmla="*/ 249 h 280"/>
                <a:gd name="T76" fmla="*/ 358 w 377"/>
                <a:gd name="T77" fmla="*/ 237 h 280"/>
                <a:gd name="T78" fmla="*/ 356 w 377"/>
                <a:gd name="T79" fmla="*/ 228 h 280"/>
                <a:gd name="T80" fmla="*/ 344 w 377"/>
                <a:gd name="T81" fmla="*/ 204 h 280"/>
                <a:gd name="T82" fmla="*/ 332 w 377"/>
                <a:gd name="T83" fmla="*/ 190 h 280"/>
                <a:gd name="T84" fmla="*/ 322 w 377"/>
                <a:gd name="T85" fmla="*/ 183 h 280"/>
                <a:gd name="T86" fmla="*/ 322 w 377"/>
                <a:gd name="T87" fmla="*/ 176 h 280"/>
                <a:gd name="T88" fmla="*/ 322 w 377"/>
                <a:gd name="T89" fmla="*/ 166 h 280"/>
                <a:gd name="T90" fmla="*/ 311 w 377"/>
                <a:gd name="T91" fmla="*/ 157 h 280"/>
                <a:gd name="T92" fmla="*/ 306 w 377"/>
                <a:gd name="T93" fmla="*/ 147 h 280"/>
                <a:gd name="T94" fmla="*/ 289 w 377"/>
                <a:gd name="T95" fmla="*/ 128 h 280"/>
                <a:gd name="T96" fmla="*/ 270 w 377"/>
                <a:gd name="T97" fmla="*/ 116 h 280"/>
                <a:gd name="T98" fmla="*/ 258 w 377"/>
                <a:gd name="T99" fmla="*/ 93 h 280"/>
                <a:gd name="T100" fmla="*/ 254 w 377"/>
                <a:gd name="T101" fmla="*/ 69 h 280"/>
                <a:gd name="T102" fmla="*/ 251 w 377"/>
                <a:gd name="T103" fmla="*/ 53 h 280"/>
                <a:gd name="T104" fmla="*/ 249 w 377"/>
                <a:gd name="T105" fmla="*/ 29 h 280"/>
                <a:gd name="T106" fmla="*/ 242 w 377"/>
                <a:gd name="T107" fmla="*/ 12 h 280"/>
                <a:gd name="T108" fmla="*/ 225 w 377"/>
                <a:gd name="T109" fmla="*/ 3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7" h="280">
                  <a:moveTo>
                    <a:pt x="223" y="5"/>
                  </a:moveTo>
                  <a:lnTo>
                    <a:pt x="221" y="5"/>
                  </a:lnTo>
                  <a:lnTo>
                    <a:pt x="218" y="5"/>
                  </a:lnTo>
                  <a:lnTo>
                    <a:pt x="218" y="5"/>
                  </a:lnTo>
                  <a:lnTo>
                    <a:pt x="216" y="8"/>
                  </a:lnTo>
                  <a:lnTo>
                    <a:pt x="211" y="10"/>
                  </a:lnTo>
                  <a:lnTo>
                    <a:pt x="209" y="10"/>
                  </a:lnTo>
                  <a:lnTo>
                    <a:pt x="206" y="10"/>
                  </a:lnTo>
                  <a:lnTo>
                    <a:pt x="204" y="10"/>
                  </a:lnTo>
                  <a:lnTo>
                    <a:pt x="202" y="10"/>
                  </a:lnTo>
                  <a:lnTo>
                    <a:pt x="199" y="12"/>
                  </a:lnTo>
                  <a:lnTo>
                    <a:pt x="195" y="17"/>
                  </a:lnTo>
                  <a:lnTo>
                    <a:pt x="190" y="17"/>
                  </a:lnTo>
                  <a:lnTo>
                    <a:pt x="185" y="17"/>
                  </a:lnTo>
                  <a:lnTo>
                    <a:pt x="185" y="17"/>
                  </a:lnTo>
                  <a:lnTo>
                    <a:pt x="178" y="22"/>
                  </a:lnTo>
                  <a:lnTo>
                    <a:pt x="166" y="24"/>
                  </a:lnTo>
                  <a:lnTo>
                    <a:pt x="157" y="29"/>
                  </a:lnTo>
                  <a:lnTo>
                    <a:pt x="140" y="34"/>
                  </a:lnTo>
                  <a:lnTo>
                    <a:pt x="131" y="36"/>
                  </a:lnTo>
                  <a:lnTo>
                    <a:pt x="116" y="45"/>
                  </a:lnTo>
                  <a:lnTo>
                    <a:pt x="100" y="60"/>
                  </a:lnTo>
                  <a:lnTo>
                    <a:pt x="95" y="60"/>
                  </a:lnTo>
                  <a:lnTo>
                    <a:pt x="90" y="62"/>
                  </a:lnTo>
                  <a:lnTo>
                    <a:pt x="86" y="67"/>
                  </a:lnTo>
                  <a:lnTo>
                    <a:pt x="86" y="67"/>
                  </a:lnTo>
                  <a:lnTo>
                    <a:pt x="81" y="64"/>
                  </a:lnTo>
                  <a:lnTo>
                    <a:pt x="76" y="62"/>
                  </a:lnTo>
                  <a:lnTo>
                    <a:pt x="74" y="60"/>
                  </a:lnTo>
                  <a:lnTo>
                    <a:pt x="81" y="55"/>
                  </a:lnTo>
                  <a:lnTo>
                    <a:pt x="71" y="50"/>
                  </a:lnTo>
                  <a:lnTo>
                    <a:pt x="69" y="50"/>
                  </a:lnTo>
                  <a:lnTo>
                    <a:pt x="60" y="48"/>
                  </a:lnTo>
                  <a:lnTo>
                    <a:pt x="31" y="53"/>
                  </a:lnTo>
                  <a:lnTo>
                    <a:pt x="17" y="53"/>
                  </a:lnTo>
                  <a:lnTo>
                    <a:pt x="17" y="60"/>
                  </a:lnTo>
                  <a:lnTo>
                    <a:pt x="17" y="60"/>
                  </a:lnTo>
                  <a:lnTo>
                    <a:pt x="12" y="67"/>
                  </a:lnTo>
                  <a:lnTo>
                    <a:pt x="10" y="69"/>
                  </a:lnTo>
                  <a:lnTo>
                    <a:pt x="7" y="71"/>
                  </a:lnTo>
                  <a:lnTo>
                    <a:pt x="7" y="74"/>
                  </a:lnTo>
                  <a:lnTo>
                    <a:pt x="5" y="79"/>
                  </a:lnTo>
                  <a:lnTo>
                    <a:pt x="7" y="83"/>
                  </a:lnTo>
                  <a:lnTo>
                    <a:pt x="7" y="83"/>
                  </a:lnTo>
                  <a:lnTo>
                    <a:pt x="7" y="86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0" y="102"/>
                  </a:lnTo>
                  <a:lnTo>
                    <a:pt x="3" y="105"/>
                  </a:lnTo>
                  <a:lnTo>
                    <a:pt x="3" y="107"/>
                  </a:lnTo>
                  <a:lnTo>
                    <a:pt x="5" y="107"/>
                  </a:lnTo>
                  <a:lnTo>
                    <a:pt x="5" y="109"/>
                  </a:lnTo>
                  <a:lnTo>
                    <a:pt x="7" y="109"/>
                  </a:lnTo>
                  <a:lnTo>
                    <a:pt x="12" y="109"/>
                  </a:lnTo>
                  <a:lnTo>
                    <a:pt x="15" y="112"/>
                  </a:lnTo>
                  <a:lnTo>
                    <a:pt x="19" y="116"/>
                  </a:lnTo>
                  <a:lnTo>
                    <a:pt x="22" y="114"/>
                  </a:lnTo>
                  <a:lnTo>
                    <a:pt x="24" y="116"/>
                  </a:lnTo>
                  <a:lnTo>
                    <a:pt x="26" y="119"/>
                  </a:lnTo>
                  <a:lnTo>
                    <a:pt x="29" y="121"/>
                  </a:lnTo>
                  <a:lnTo>
                    <a:pt x="29" y="121"/>
                  </a:lnTo>
                  <a:lnTo>
                    <a:pt x="29" y="121"/>
                  </a:lnTo>
                  <a:lnTo>
                    <a:pt x="29" y="126"/>
                  </a:lnTo>
                  <a:lnTo>
                    <a:pt x="34" y="131"/>
                  </a:lnTo>
                  <a:lnTo>
                    <a:pt x="36" y="135"/>
                  </a:lnTo>
                  <a:lnTo>
                    <a:pt x="38" y="142"/>
                  </a:lnTo>
                  <a:lnTo>
                    <a:pt x="38" y="142"/>
                  </a:lnTo>
                  <a:lnTo>
                    <a:pt x="45" y="145"/>
                  </a:lnTo>
                  <a:lnTo>
                    <a:pt x="48" y="147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50" y="152"/>
                  </a:lnTo>
                  <a:lnTo>
                    <a:pt x="50" y="152"/>
                  </a:lnTo>
                  <a:lnTo>
                    <a:pt x="50" y="154"/>
                  </a:lnTo>
                  <a:lnTo>
                    <a:pt x="50" y="157"/>
                  </a:lnTo>
                  <a:lnTo>
                    <a:pt x="48" y="159"/>
                  </a:lnTo>
                  <a:lnTo>
                    <a:pt x="48" y="161"/>
                  </a:lnTo>
                  <a:lnTo>
                    <a:pt x="48" y="161"/>
                  </a:lnTo>
                  <a:lnTo>
                    <a:pt x="50" y="164"/>
                  </a:lnTo>
                  <a:lnTo>
                    <a:pt x="62" y="178"/>
                  </a:lnTo>
                  <a:lnTo>
                    <a:pt x="62" y="180"/>
                  </a:lnTo>
                  <a:lnTo>
                    <a:pt x="64" y="180"/>
                  </a:lnTo>
                  <a:lnTo>
                    <a:pt x="67" y="178"/>
                  </a:lnTo>
                  <a:lnTo>
                    <a:pt x="67" y="178"/>
                  </a:lnTo>
                  <a:lnTo>
                    <a:pt x="69" y="178"/>
                  </a:lnTo>
                  <a:lnTo>
                    <a:pt x="69" y="178"/>
                  </a:lnTo>
                  <a:lnTo>
                    <a:pt x="69" y="183"/>
                  </a:lnTo>
                  <a:lnTo>
                    <a:pt x="71" y="187"/>
                  </a:lnTo>
                  <a:lnTo>
                    <a:pt x="71" y="187"/>
                  </a:lnTo>
                  <a:lnTo>
                    <a:pt x="76" y="190"/>
                  </a:lnTo>
                  <a:lnTo>
                    <a:pt x="79" y="190"/>
                  </a:lnTo>
                  <a:lnTo>
                    <a:pt x="79" y="194"/>
                  </a:lnTo>
                  <a:lnTo>
                    <a:pt x="79" y="197"/>
                  </a:lnTo>
                  <a:lnTo>
                    <a:pt x="81" y="199"/>
                  </a:lnTo>
                  <a:lnTo>
                    <a:pt x="81" y="202"/>
                  </a:lnTo>
                  <a:lnTo>
                    <a:pt x="83" y="204"/>
                  </a:lnTo>
                  <a:lnTo>
                    <a:pt x="88" y="204"/>
                  </a:lnTo>
                  <a:lnTo>
                    <a:pt x="88" y="204"/>
                  </a:lnTo>
                  <a:lnTo>
                    <a:pt x="88" y="209"/>
                  </a:lnTo>
                  <a:lnTo>
                    <a:pt x="88" y="209"/>
                  </a:lnTo>
                  <a:lnTo>
                    <a:pt x="90" y="209"/>
                  </a:lnTo>
                  <a:lnTo>
                    <a:pt x="97" y="211"/>
                  </a:lnTo>
                  <a:lnTo>
                    <a:pt x="97" y="211"/>
                  </a:lnTo>
                  <a:lnTo>
                    <a:pt x="97" y="213"/>
                  </a:lnTo>
                  <a:lnTo>
                    <a:pt x="100" y="216"/>
                  </a:lnTo>
                  <a:lnTo>
                    <a:pt x="102" y="213"/>
                  </a:lnTo>
                  <a:lnTo>
                    <a:pt x="105" y="213"/>
                  </a:lnTo>
                  <a:lnTo>
                    <a:pt x="105" y="213"/>
                  </a:lnTo>
                  <a:lnTo>
                    <a:pt x="107" y="213"/>
                  </a:lnTo>
                  <a:lnTo>
                    <a:pt x="112" y="221"/>
                  </a:lnTo>
                  <a:lnTo>
                    <a:pt x="114" y="221"/>
                  </a:lnTo>
                  <a:lnTo>
                    <a:pt x="114" y="221"/>
                  </a:lnTo>
                  <a:lnTo>
                    <a:pt x="116" y="221"/>
                  </a:lnTo>
                  <a:lnTo>
                    <a:pt x="119" y="221"/>
                  </a:lnTo>
                  <a:lnTo>
                    <a:pt x="119" y="223"/>
                  </a:lnTo>
                  <a:lnTo>
                    <a:pt x="119" y="223"/>
                  </a:lnTo>
                  <a:lnTo>
                    <a:pt x="112" y="225"/>
                  </a:lnTo>
                  <a:lnTo>
                    <a:pt x="112" y="225"/>
                  </a:lnTo>
                  <a:lnTo>
                    <a:pt x="112" y="232"/>
                  </a:lnTo>
                  <a:lnTo>
                    <a:pt x="116" y="232"/>
                  </a:lnTo>
                  <a:lnTo>
                    <a:pt x="121" y="235"/>
                  </a:lnTo>
                  <a:lnTo>
                    <a:pt x="121" y="235"/>
                  </a:lnTo>
                  <a:lnTo>
                    <a:pt x="126" y="237"/>
                  </a:lnTo>
                  <a:lnTo>
                    <a:pt x="128" y="239"/>
                  </a:lnTo>
                  <a:lnTo>
                    <a:pt x="131" y="237"/>
                  </a:lnTo>
                  <a:lnTo>
                    <a:pt x="131" y="235"/>
                  </a:lnTo>
                  <a:lnTo>
                    <a:pt x="131" y="235"/>
                  </a:lnTo>
                  <a:lnTo>
                    <a:pt x="131" y="235"/>
                  </a:lnTo>
                  <a:lnTo>
                    <a:pt x="138" y="235"/>
                  </a:lnTo>
                  <a:lnTo>
                    <a:pt x="138" y="235"/>
                  </a:lnTo>
                  <a:lnTo>
                    <a:pt x="138" y="237"/>
                  </a:lnTo>
                  <a:lnTo>
                    <a:pt x="138" y="239"/>
                  </a:lnTo>
                  <a:lnTo>
                    <a:pt x="138" y="239"/>
                  </a:lnTo>
                  <a:lnTo>
                    <a:pt x="138" y="242"/>
                  </a:lnTo>
                  <a:lnTo>
                    <a:pt x="145" y="242"/>
                  </a:lnTo>
                  <a:lnTo>
                    <a:pt x="152" y="244"/>
                  </a:lnTo>
                  <a:lnTo>
                    <a:pt x="154" y="244"/>
                  </a:lnTo>
                  <a:lnTo>
                    <a:pt x="154" y="244"/>
                  </a:lnTo>
                  <a:lnTo>
                    <a:pt x="157" y="244"/>
                  </a:lnTo>
                  <a:lnTo>
                    <a:pt x="157" y="249"/>
                  </a:lnTo>
                  <a:lnTo>
                    <a:pt x="159" y="249"/>
                  </a:lnTo>
                  <a:lnTo>
                    <a:pt x="159" y="249"/>
                  </a:lnTo>
                  <a:lnTo>
                    <a:pt x="164" y="249"/>
                  </a:lnTo>
                  <a:lnTo>
                    <a:pt x="164" y="251"/>
                  </a:lnTo>
                  <a:lnTo>
                    <a:pt x="166" y="254"/>
                  </a:lnTo>
                  <a:lnTo>
                    <a:pt x="169" y="258"/>
                  </a:lnTo>
                  <a:lnTo>
                    <a:pt x="169" y="258"/>
                  </a:lnTo>
                  <a:lnTo>
                    <a:pt x="169" y="258"/>
                  </a:lnTo>
                  <a:lnTo>
                    <a:pt x="173" y="258"/>
                  </a:lnTo>
                  <a:lnTo>
                    <a:pt x="176" y="258"/>
                  </a:lnTo>
                  <a:lnTo>
                    <a:pt x="178" y="258"/>
                  </a:lnTo>
                  <a:lnTo>
                    <a:pt x="183" y="258"/>
                  </a:lnTo>
                  <a:lnTo>
                    <a:pt x="183" y="256"/>
                  </a:lnTo>
                  <a:lnTo>
                    <a:pt x="183" y="251"/>
                  </a:lnTo>
                  <a:lnTo>
                    <a:pt x="183" y="251"/>
                  </a:lnTo>
                  <a:lnTo>
                    <a:pt x="185" y="251"/>
                  </a:lnTo>
                  <a:lnTo>
                    <a:pt x="190" y="251"/>
                  </a:lnTo>
                  <a:lnTo>
                    <a:pt x="192" y="256"/>
                  </a:lnTo>
                  <a:lnTo>
                    <a:pt x="197" y="254"/>
                  </a:lnTo>
                  <a:lnTo>
                    <a:pt x="197" y="254"/>
                  </a:lnTo>
                  <a:lnTo>
                    <a:pt x="199" y="256"/>
                  </a:lnTo>
                  <a:lnTo>
                    <a:pt x="202" y="258"/>
                  </a:lnTo>
                  <a:lnTo>
                    <a:pt x="206" y="261"/>
                  </a:lnTo>
                  <a:lnTo>
                    <a:pt x="213" y="263"/>
                  </a:lnTo>
                  <a:lnTo>
                    <a:pt x="223" y="268"/>
                  </a:lnTo>
                  <a:lnTo>
                    <a:pt x="228" y="268"/>
                  </a:lnTo>
                  <a:lnTo>
                    <a:pt x="228" y="268"/>
                  </a:lnTo>
                  <a:lnTo>
                    <a:pt x="230" y="268"/>
                  </a:lnTo>
                  <a:lnTo>
                    <a:pt x="232" y="268"/>
                  </a:lnTo>
                  <a:lnTo>
                    <a:pt x="237" y="265"/>
                  </a:lnTo>
                  <a:lnTo>
                    <a:pt x="242" y="268"/>
                  </a:lnTo>
                  <a:lnTo>
                    <a:pt x="244" y="268"/>
                  </a:lnTo>
                  <a:lnTo>
                    <a:pt x="244" y="268"/>
                  </a:lnTo>
                  <a:lnTo>
                    <a:pt x="247" y="263"/>
                  </a:lnTo>
                  <a:lnTo>
                    <a:pt x="251" y="261"/>
                  </a:lnTo>
                  <a:lnTo>
                    <a:pt x="254" y="261"/>
                  </a:lnTo>
                  <a:lnTo>
                    <a:pt x="258" y="261"/>
                  </a:lnTo>
                  <a:lnTo>
                    <a:pt x="261" y="258"/>
                  </a:lnTo>
                  <a:lnTo>
                    <a:pt x="268" y="256"/>
                  </a:lnTo>
                  <a:lnTo>
                    <a:pt x="273" y="256"/>
                  </a:lnTo>
                  <a:lnTo>
                    <a:pt x="282" y="258"/>
                  </a:lnTo>
                  <a:lnTo>
                    <a:pt x="294" y="256"/>
                  </a:lnTo>
                  <a:lnTo>
                    <a:pt x="301" y="256"/>
                  </a:lnTo>
                  <a:lnTo>
                    <a:pt x="303" y="256"/>
                  </a:lnTo>
                  <a:lnTo>
                    <a:pt x="308" y="254"/>
                  </a:lnTo>
                  <a:lnTo>
                    <a:pt x="313" y="251"/>
                  </a:lnTo>
                  <a:lnTo>
                    <a:pt x="313" y="251"/>
                  </a:lnTo>
                  <a:lnTo>
                    <a:pt x="315" y="251"/>
                  </a:lnTo>
                  <a:lnTo>
                    <a:pt x="318" y="254"/>
                  </a:lnTo>
                  <a:lnTo>
                    <a:pt x="320" y="256"/>
                  </a:lnTo>
                  <a:lnTo>
                    <a:pt x="320" y="256"/>
                  </a:lnTo>
                  <a:lnTo>
                    <a:pt x="322" y="258"/>
                  </a:lnTo>
                  <a:lnTo>
                    <a:pt x="325" y="258"/>
                  </a:lnTo>
                  <a:lnTo>
                    <a:pt x="325" y="263"/>
                  </a:lnTo>
                  <a:lnTo>
                    <a:pt x="325" y="265"/>
                  </a:lnTo>
                  <a:lnTo>
                    <a:pt x="325" y="265"/>
                  </a:lnTo>
                  <a:lnTo>
                    <a:pt x="325" y="265"/>
                  </a:lnTo>
                  <a:lnTo>
                    <a:pt x="330" y="265"/>
                  </a:lnTo>
                  <a:lnTo>
                    <a:pt x="330" y="263"/>
                  </a:lnTo>
                  <a:lnTo>
                    <a:pt x="330" y="263"/>
                  </a:lnTo>
                  <a:lnTo>
                    <a:pt x="332" y="261"/>
                  </a:lnTo>
                  <a:lnTo>
                    <a:pt x="332" y="261"/>
                  </a:lnTo>
                  <a:lnTo>
                    <a:pt x="334" y="258"/>
                  </a:lnTo>
                  <a:lnTo>
                    <a:pt x="337" y="258"/>
                  </a:lnTo>
                  <a:lnTo>
                    <a:pt x="341" y="261"/>
                  </a:lnTo>
                  <a:lnTo>
                    <a:pt x="346" y="258"/>
                  </a:lnTo>
                  <a:lnTo>
                    <a:pt x="351" y="261"/>
                  </a:lnTo>
                  <a:lnTo>
                    <a:pt x="353" y="263"/>
                  </a:lnTo>
                  <a:lnTo>
                    <a:pt x="360" y="270"/>
                  </a:lnTo>
                  <a:lnTo>
                    <a:pt x="365" y="270"/>
                  </a:lnTo>
                  <a:lnTo>
                    <a:pt x="370" y="273"/>
                  </a:lnTo>
                  <a:lnTo>
                    <a:pt x="370" y="277"/>
                  </a:lnTo>
                  <a:lnTo>
                    <a:pt x="372" y="277"/>
                  </a:lnTo>
                  <a:lnTo>
                    <a:pt x="377" y="280"/>
                  </a:lnTo>
                  <a:lnTo>
                    <a:pt x="377" y="277"/>
                  </a:lnTo>
                  <a:lnTo>
                    <a:pt x="377" y="273"/>
                  </a:lnTo>
                  <a:lnTo>
                    <a:pt x="375" y="270"/>
                  </a:lnTo>
                  <a:lnTo>
                    <a:pt x="375" y="268"/>
                  </a:lnTo>
                  <a:lnTo>
                    <a:pt x="370" y="265"/>
                  </a:lnTo>
                  <a:lnTo>
                    <a:pt x="370" y="263"/>
                  </a:lnTo>
                  <a:lnTo>
                    <a:pt x="367" y="261"/>
                  </a:lnTo>
                  <a:lnTo>
                    <a:pt x="367" y="258"/>
                  </a:lnTo>
                  <a:lnTo>
                    <a:pt x="367" y="256"/>
                  </a:lnTo>
                  <a:lnTo>
                    <a:pt x="367" y="254"/>
                  </a:lnTo>
                  <a:lnTo>
                    <a:pt x="367" y="254"/>
                  </a:lnTo>
                  <a:lnTo>
                    <a:pt x="370" y="251"/>
                  </a:lnTo>
                  <a:lnTo>
                    <a:pt x="370" y="251"/>
                  </a:lnTo>
                  <a:lnTo>
                    <a:pt x="370" y="249"/>
                  </a:lnTo>
                  <a:lnTo>
                    <a:pt x="370" y="249"/>
                  </a:lnTo>
                  <a:lnTo>
                    <a:pt x="367" y="249"/>
                  </a:lnTo>
                  <a:lnTo>
                    <a:pt x="365" y="247"/>
                  </a:lnTo>
                  <a:lnTo>
                    <a:pt x="363" y="247"/>
                  </a:lnTo>
                  <a:lnTo>
                    <a:pt x="360" y="244"/>
                  </a:lnTo>
                  <a:lnTo>
                    <a:pt x="358" y="237"/>
                  </a:lnTo>
                  <a:lnTo>
                    <a:pt x="358" y="235"/>
                  </a:lnTo>
                  <a:lnTo>
                    <a:pt x="358" y="235"/>
                  </a:lnTo>
                  <a:lnTo>
                    <a:pt x="358" y="232"/>
                  </a:lnTo>
                  <a:lnTo>
                    <a:pt x="356" y="232"/>
                  </a:lnTo>
                  <a:lnTo>
                    <a:pt x="356" y="230"/>
                  </a:lnTo>
                  <a:lnTo>
                    <a:pt x="356" y="228"/>
                  </a:lnTo>
                  <a:lnTo>
                    <a:pt x="356" y="221"/>
                  </a:lnTo>
                  <a:lnTo>
                    <a:pt x="356" y="218"/>
                  </a:lnTo>
                  <a:lnTo>
                    <a:pt x="356" y="218"/>
                  </a:lnTo>
                  <a:lnTo>
                    <a:pt x="351" y="213"/>
                  </a:lnTo>
                  <a:lnTo>
                    <a:pt x="346" y="209"/>
                  </a:lnTo>
                  <a:lnTo>
                    <a:pt x="344" y="204"/>
                  </a:lnTo>
                  <a:lnTo>
                    <a:pt x="339" y="199"/>
                  </a:lnTo>
                  <a:lnTo>
                    <a:pt x="337" y="197"/>
                  </a:lnTo>
                  <a:lnTo>
                    <a:pt x="337" y="194"/>
                  </a:lnTo>
                  <a:lnTo>
                    <a:pt x="337" y="194"/>
                  </a:lnTo>
                  <a:lnTo>
                    <a:pt x="334" y="190"/>
                  </a:lnTo>
                  <a:lnTo>
                    <a:pt x="332" y="190"/>
                  </a:lnTo>
                  <a:lnTo>
                    <a:pt x="332" y="187"/>
                  </a:lnTo>
                  <a:lnTo>
                    <a:pt x="330" y="190"/>
                  </a:lnTo>
                  <a:lnTo>
                    <a:pt x="330" y="190"/>
                  </a:lnTo>
                  <a:lnTo>
                    <a:pt x="327" y="190"/>
                  </a:lnTo>
                  <a:lnTo>
                    <a:pt x="325" y="187"/>
                  </a:lnTo>
                  <a:lnTo>
                    <a:pt x="322" y="183"/>
                  </a:lnTo>
                  <a:lnTo>
                    <a:pt x="322" y="183"/>
                  </a:lnTo>
                  <a:lnTo>
                    <a:pt x="320" y="180"/>
                  </a:lnTo>
                  <a:lnTo>
                    <a:pt x="320" y="180"/>
                  </a:lnTo>
                  <a:lnTo>
                    <a:pt x="320" y="180"/>
                  </a:lnTo>
                  <a:lnTo>
                    <a:pt x="320" y="178"/>
                  </a:lnTo>
                  <a:lnTo>
                    <a:pt x="322" y="176"/>
                  </a:lnTo>
                  <a:lnTo>
                    <a:pt x="325" y="171"/>
                  </a:lnTo>
                  <a:lnTo>
                    <a:pt x="325" y="171"/>
                  </a:lnTo>
                  <a:lnTo>
                    <a:pt x="325" y="168"/>
                  </a:lnTo>
                  <a:lnTo>
                    <a:pt x="322" y="168"/>
                  </a:lnTo>
                  <a:lnTo>
                    <a:pt x="322" y="166"/>
                  </a:lnTo>
                  <a:lnTo>
                    <a:pt x="322" y="166"/>
                  </a:lnTo>
                  <a:lnTo>
                    <a:pt x="320" y="161"/>
                  </a:lnTo>
                  <a:lnTo>
                    <a:pt x="318" y="161"/>
                  </a:lnTo>
                  <a:lnTo>
                    <a:pt x="315" y="159"/>
                  </a:lnTo>
                  <a:lnTo>
                    <a:pt x="315" y="159"/>
                  </a:lnTo>
                  <a:lnTo>
                    <a:pt x="311" y="157"/>
                  </a:lnTo>
                  <a:lnTo>
                    <a:pt x="311" y="157"/>
                  </a:lnTo>
                  <a:lnTo>
                    <a:pt x="311" y="154"/>
                  </a:lnTo>
                  <a:lnTo>
                    <a:pt x="311" y="154"/>
                  </a:lnTo>
                  <a:lnTo>
                    <a:pt x="308" y="152"/>
                  </a:lnTo>
                  <a:lnTo>
                    <a:pt x="306" y="150"/>
                  </a:lnTo>
                  <a:lnTo>
                    <a:pt x="306" y="147"/>
                  </a:lnTo>
                  <a:lnTo>
                    <a:pt x="306" y="147"/>
                  </a:lnTo>
                  <a:lnTo>
                    <a:pt x="306" y="147"/>
                  </a:lnTo>
                  <a:lnTo>
                    <a:pt x="303" y="142"/>
                  </a:lnTo>
                  <a:lnTo>
                    <a:pt x="299" y="135"/>
                  </a:lnTo>
                  <a:lnTo>
                    <a:pt x="299" y="133"/>
                  </a:lnTo>
                  <a:lnTo>
                    <a:pt x="292" y="131"/>
                  </a:lnTo>
                  <a:lnTo>
                    <a:pt x="289" y="128"/>
                  </a:lnTo>
                  <a:lnTo>
                    <a:pt x="287" y="126"/>
                  </a:lnTo>
                  <a:lnTo>
                    <a:pt x="285" y="126"/>
                  </a:lnTo>
                  <a:lnTo>
                    <a:pt x="282" y="126"/>
                  </a:lnTo>
                  <a:lnTo>
                    <a:pt x="280" y="126"/>
                  </a:lnTo>
                  <a:lnTo>
                    <a:pt x="270" y="119"/>
                  </a:lnTo>
                  <a:lnTo>
                    <a:pt x="270" y="116"/>
                  </a:lnTo>
                  <a:lnTo>
                    <a:pt x="266" y="105"/>
                  </a:lnTo>
                  <a:lnTo>
                    <a:pt x="266" y="105"/>
                  </a:lnTo>
                  <a:lnTo>
                    <a:pt x="266" y="102"/>
                  </a:lnTo>
                  <a:lnTo>
                    <a:pt x="263" y="102"/>
                  </a:lnTo>
                  <a:lnTo>
                    <a:pt x="261" y="95"/>
                  </a:lnTo>
                  <a:lnTo>
                    <a:pt x="258" y="93"/>
                  </a:lnTo>
                  <a:lnTo>
                    <a:pt x="258" y="93"/>
                  </a:lnTo>
                  <a:lnTo>
                    <a:pt x="258" y="93"/>
                  </a:lnTo>
                  <a:lnTo>
                    <a:pt x="258" y="81"/>
                  </a:lnTo>
                  <a:lnTo>
                    <a:pt x="258" y="79"/>
                  </a:lnTo>
                  <a:lnTo>
                    <a:pt x="254" y="69"/>
                  </a:lnTo>
                  <a:lnTo>
                    <a:pt x="254" y="69"/>
                  </a:lnTo>
                  <a:lnTo>
                    <a:pt x="251" y="67"/>
                  </a:lnTo>
                  <a:lnTo>
                    <a:pt x="251" y="64"/>
                  </a:lnTo>
                  <a:lnTo>
                    <a:pt x="254" y="60"/>
                  </a:lnTo>
                  <a:lnTo>
                    <a:pt x="254" y="60"/>
                  </a:lnTo>
                  <a:lnTo>
                    <a:pt x="251" y="55"/>
                  </a:lnTo>
                  <a:lnTo>
                    <a:pt x="251" y="53"/>
                  </a:lnTo>
                  <a:lnTo>
                    <a:pt x="251" y="50"/>
                  </a:lnTo>
                  <a:lnTo>
                    <a:pt x="251" y="43"/>
                  </a:lnTo>
                  <a:lnTo>
                    <a:pt x="251" y="38"/>
                  </a:lnTo>
                  <a:lnTo>
                    <a:pt x="251" y="38"/>
                  </a:lnTo>
                  <a:lnTo>
                    <a:pt x="251" y="31"/>
                  </a:lnTo>
                  <a:lnTo>
                    <a:pt x="249" y="29"/>
                  </a:lnTo>
                  <a:lnTo>
                    <a:pt x="249" y="24"/>
                  </a:lnTo>
                  <a:lnTo>
                    <a:pt x="247" y="22"/>
                  </a:lnTo>
                  <a:lnTo>
                    <a:pt x="247" y="22"/>
                  </a:lnTo>
                  <a:lnTo>
                    <a:pt x="249" y="19"/>
                  </a:lnTo>
                  <a:lnTo>
                    <a:pt x="247" y="17"/>
                  </a:lnTo>
                  <a:lnTo>
                    <a:pt x="242" y="12"/>
                  </a:lnTo>
                  <a:lnTo>
                    <a:pt x="237" y="8"/>
                  </a:lnTo>
                  <a:lnTo>
                    <a:pt x="237" y="8"/>
                  </a:lnTo>
                  <a:lnTo>
                    <a:pt x="235" y="8"/>
                  </a:lnTo>
                  <a:lnTo>
                    <a:pt x="232" y="3"/>
                  </a:lnTo>
                  <a:lnTo>
                    <a:pt x="230" y="0"/>
                  </a:lnTo>
                  <a:lnTo>
                    <a:pt x="225" y="3"/>
                  </a:lnTo>
                  <a:lnTo>
                    <a:pt x="223" y="5"/>
                  </a:lnTo>
                  <a:close/>
                </a:path>
              </a:pathLst>
            </a:custGeom>
            <a:solidFill>
              <a:srgbClr val="9E9AEA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1" name="Freeform 153"/>
            <p:cNvSpPr>
              <a:spLocks/>
            </p:cNvSpPr>
            <p:nvPr/>
          </p:nvSpPr>
          <p:spPr bwMode="auto">
            <a:xfrm>
              <a:off x="3940593" y="1948866"/>
              <a:ext cx="379413" cy="379413"/>
            </a:xfrm>
            <a:custGeom>
              <a:avLst/>
              <a:gdLst>
                <a:gd name="T0" fmla="*/ 14 w 239"/>
                <a:gd name="T1" fmla="*/ 66 h 239"/>
                <a:gd name="T2" fmla="*/ 12 w 239"/>
                <a:gd name="T3" fmla="*/ 87 h 239"/>
                <a:gd name="T4" fmla="*/ 7 w 239"/>
                <a:gd name="T5" fmla="*/ 113 h 239"/>
                <a:gd name="T6" fmla="*/ 14 w 239"/>
                <a:gd name="T7" fmla="*/ 132 h 239"/>
                <a:gd name="T8" fmla="*/ 9 w 239"/>
                <a:gd name="T9" fmla="*/ 158 h 239"/>
                <a:gd name="T10" fmla="*/ 7 w 239"/>
                <a:gd name="T11" fmla="*/ 180 h 239"/>
                <a:gd name="T12" fmla="*/ 2 w 239"/>
                <a:gd name="T13" fmla="*/ 189 h 239"/>
                <a:gd name="T14" fmla="*/ 0 w 239"/>
                <a:gd name="T15" fmla="*/ 196 h 239"/>
                <a:gd name="T16" fmla="*/ 26 w 239"/>
                <a:gd name="T17" fmla="*/ 225 h 239"/>
                <a:gd name="T18" fmla="*/ 78 w 239"/>
                <a:gd name="T19" fmla="*/ 222 h 239"/>
                <a:gd name="T20" fmla="*/ 83 w 239"/>
                <a:gd name="T21" fmla="*/ 232 h 239"/>
                <a:gd name="T22" fmla="*/ 95 w 239"/>
                <a:gd name="T23" fmla="*/ 239 h 239"/>
                <a:gd name="T24" fmla="*/ 104 w 239"/>
                <a:gd name="T25" fmla="*/ 232 h 239"/>
                <a:gd name="T26" fmla="*/ 140 w 239"/>
                <a:gd name="T27" fmla="*/ 208 h 239"/>
                <a:gd name="T28" fmla="*/ 175 w 239"/>
                <a:gd name="T29" fmla="*/ 196 h 239"/>
                <a:gd name="T30" fmla="*/ 194 w 239"/>
                <a:gd name="T31" fmla="*/ 189 h 239"/>
                <a:gd name="T32" fmla="*/ 208 w 239"/>
                <a:gd name="T33" fmla="*/ 184 h 239"/>
                <a:gd name="T34" fmla="*/ 215 w 239"/>
                <a:gd name="T35" fmla="*/ 182 h 239"/>
                <a:gd name="T36" fmla="*/ 225 w 239"/>
                <a:gd name="T37" fmla="*/ 180 h 239"/>
                <a:gd name="T38" fmla="*/ 230 w 239"/>
                <a:gd name="T39" fmla="*/ 177 h 239"/>
                <a:gd name="T40" fmla="*/ 239 w 239"/>
                <a:gd name="T41" fmla="*/ 172 h 239"/>
                <a:gd name="T42" fmla="*/ 234 w 239"/>
                <a:gd name="T43" fmla="*/ 161 h 239"/>
                <a:gd name="T44" fmla="*/ 227 w 239"/>
                <a:gd name="T45" fmla="*/ 144 h 239"/>
                <a:gd name="T46" fmla="*/ 225 w 239"/>
                <a:gd name="T47" fmla="*/ 130 h 239"/>
                <a:gd name="T48" fmla="*/ 213 w 239"/>
                <a:gd name="T49" fmla="*/ 123 h 239"/>
                <a:gd name="T50" fmla="*/ 196 w 239"/>
                <a:gd name="T51" fmla="*/ 109 h 239"/>
                <a:gd name="T52" fmla="*/ 196 w 239"/>
                <a:gd name="T53" fmla="*/ 101 h 239"/>
                <a:gd name="T54" fmla="*/ 194 w 239"/>
                <a:gd name="T55" fmla="*/ 94 h 239"/>
                <a:gd name="T56" fmla="*/ 192 w 239"/>
                <a:gd name="T57" fmla="*/ 87 h 239"/>
                <a:gd name="T58" fmla="*/ 192 w 239"/>
                <a:gd name="T59" fmla="*/ 85 h 239"/>
                <a:gd name="T60" fmla="*/ 192 w 239"/>
                <a:gd name="T61" fmla="*/ 80 h 239"/>
                <a:gd name="T62" fmla="*/ 187 w 239"/>
                <a:gd name="T63" fmla="*/ 59 h 239"/>
                <a:gd name="T64" fmla="*/ 182 w 239"/>
                <a:gd name="T65" fmla="*/ 52 h 239"/>
                <a:gd name="T66" fmla="*/ 178 w 239"/>
                <a:gd name="T67" fmla="*/ 38 h 239"/>
                <a:gd name="T68" fmla="*/ 178 w 239"/>
                <a:gd name="T69" fmla="*/ 31 h 239"/>
                <a:gd name="T70" fmla="*/ 168 w 239"/>
                <a:gd name="T71" fmla="*/ 26 h 239"/>
                <a:gd name="T72" fmla="*/ 168 w 239"/>
                <a:gd name="T73" fmla="*/ 21 h 239"/>
                <a:gd name="T74" fmla="*/ 166 w 239"/>
                <a:gd name="T75" fmla="*/ 16 h 239"/>
                <a:gd name="T76" fmla="*/ 144 w 239"/>
                <a:gd name="T77" fmla="*/ 7 h 239"/>
                <a:gd name="T78" fmla="*/ 130 w 239"/>
                <a:gd name="T79" fmla="*/ 9 h 239"/>
                <a:gd name="T80" fmla="*/ 111 w 239"/>
                <a:gd name="T81" fmla="*/ 14 h 239"/>
                <a:gd name="T82" fmla="*/ 95 w 239"/>
                <a:gd name="T83" fmla="*/ 9 h 239"/>
                <a:gd name="T84" fmla="*/ 85 w 239"/>
                <a:gd name="T85" fmla="*/ 14 h 239"/>
                <a:gd name="T86" fmla="*/ 83 w 239"/>
                <a:gd name="T87" fmla="*/ 16 h 239"/>
                <a:gd name="T88" fmla="*/ 83 w 239"/>
                <a:gd name="T89" fmla="*/ 19 h 239"/>
                <a:gd name="T90" fmla="*/ 59 w 239"/>
                <a:gd name="T91" fmla="*/ 9 h 239"/>
                <a:gd name="T92" fmla="*/ 50 w 239"/>
                <a:gd name="T93" fmla="*/ 4 h 239"/>
                <a:gd name="T94" fmla="*/ 35 w 239"/>
                <a:gd name="T95" fmla="*/ 19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39" h="239">
                  <a:moveTo>
                    <a:pt x="33" y="28"/>
                  </a:moveTo>
                  <a:lnTo>
                    <a:pt x="21" y="54"/>
                  </a:lnTo>
                  <a:lnTo>
                    <a:pt x="14" y="66"/>
                  </a:lnTo>
                  <a:lnTo>
                    <a:pt x="14" y="71"/>
                  </a:lnTo>
                  <a:lnTo>
                    <a:pt x="14" y="75"/>
                  </a:lnTo>
                  <a:lnTo>
                    <a:pt x="12" y="87"/>
                  </a:lnTo>
                  <a:lnTo>
                    <a:pt x="9" y="101"/>
                  </a:lnTo>
                  <a:lnTo>
                    <a:pt x="9" y="101"/>
                  </a:lnTo>
                  <a:lnTo>
                    <a:pt x="7" y="113"/>
                  </a:lnTo>
                  <a:lnTo>
                    <a:pt x="7" y="128"/>
                  </a:lnTo>
                  <a:lnTo>
                    <a:pt x="14" y="123"/>
                  </a:lnTo>
                  <a:lnTo>
                    <a:pt x="14" y="132"/>
                  </a:lnTo>
                  <a:lnTo>
                    <a:pt x="12" y="132"/>
                  </a:lnTo>
                  <a:lnTo>
                    <a:pt x="12" y="142"/>
                  </a:lnTo>
                  <a:lnTo>
                    <a:pt x="9" y="158"/>
                  </a:lnTo>
                  <a:lnTo>
                    <a:pt x="9" y="158"/>
                  </a:lnTo>
                  <a:lnTo>
                    <a:pt x="9" y="165"/>
                  </a:lnTo>
                  <a:lnTo>
                    <a:pt x="7" y="180"/>
                  </a:lnTo>
                  <a:lnTo>
                    <a:pt x="7" y="182"/>
                  </a:lnTo>
                  <a:lnTo>
                    <a:pt x="2" y="187"/>
                  </a:lnTo>
                  <a:lnTo>
                    <a:pt x="2" y="189"/>
                  </a:lnTo>
                  <a:lnTo>
                    <a:pt x="0" y="194"/>
                  </a:lnTo>
                  <a:lnTo>
                    <a:pt x="0" y="194"/>
                  </a:lnTo>
                  <a:lnTo>
                    <a:pt x="0" y="196"/>
                  </a:lnTo>
                  <a:lnTo>
                    <a:pt x="9" y="206"/>
                  </a:lnTo>
                  <a:lnTo>
                    <a:pt x="14" y="213"/>
                  </a:lnTo>
                  <a:lnTo>
                    <a:pt x="26" y="225"/>
                  </a:lnTo>
                  <a:lnTo>
                    <a:pt x="40" y="225"/>
                  </a:lnTo>
                  <a:lnTo>
                    <a:pt x="69" y="220"/>
                  </a:lnTo>
                  <a:lnTo>
                    <a:pt x="78" y="222"/>
                  </a:lnTo>
                  <a:lnTo>
                    <a:pt x="80" y="222"/>
                  </a:lnTo>
                  <a:lnTo>
                    <a:pt x="90" y="227"/>
                  </a:lnTo>
                  <a:lnTo>
                    <a:pt x="83" y="232"/>
                  </a:lnTo>
                  <a:lnTo>
                    <a:pt x="85" y="234"/>
                  </a:lnTo>
                  <a:lnTo>
                    <a:pt x="90" y="236"/>
                  </a:lnTo>
                  <a:lnTo>
                    <a:pt x="95" y="239"/>
                  </a:lnTo>
                  <a:lnTo>
                    <a:pt x="95" y="239"/>
                  </a:lnTo>
                  <a:lnTo>
                    <a:pt x="99" y="234"/>
                  </a:lnTo>
                  <a:lnTo>
                    <a:pt x="104" y="232"/>
                  </a:lnTo>
                  <a:lnTo>
                    <a:pt x="109" y="232"/>
                  </a:lnTo>
                  <a:lnTo>
                    <a:pt x="125" y="217"/>
                  </a:lnTo>
                  <a:lnTo>
                    <a:pt x="140" y="208"/>
                  </a:lnTo>
                  <a:lnTo>
                    <a:pt x="149" y="206"/>
                  </a:lnTo>
                  <a:lnTo>
                    <a:pt x="166" y="201"/>
                  </a:lnTo>
                  <a:lnTo>
                    <a:pt x="175" y="196"/>
                  </a:lnTo>
                  <a:lnTo>
                    <a:pt x="187" y="194"/>
                  </a:lnTo>
                  <a:lnTo>
                    <a:pt x="194" y="189"/>
                  </a:lnTo>
                  <a:lnTo>
                    <a:pt x="194" y="189"/>
                  </a:lnTo>
                  <a:lnTo>
                    <a:pt x="199" y="189"/>
                  </a:lnTo>
                  <a:lnTo>
                    <a:pt x="204" y="189"/>
                  </a:lnTo>
                  <a:lnTo>
                    <a:pt x="208" y="184"/>
                  </a:lnTo>
                  <a:lnTo>
                    <a:pt x="211" y="182"/>
                  </a:lnTo>
                  <a:lnTo>
                    <a:pt x="213" y="182"/>
                  </a:lnTo>
                  <a:lnTo>
                    <a:pt x="215" y="182"/>
                  </a:lnTo>
                  <a:lnTo>
                    <a:pt x="218" y="182"/>
                  </a:lnTo>
                  <a:lnTo>
                    <a:pt x="220" y="182"/>
                  </a:lnTo>
                  <a:lnTo>
                    <a:pt x="225" y="180"/>
                  </a:lnTo>
                  <a:lnTo>
                    <a:pt x="227" y="177"/>
                  </a:lnTo>
                  <a:lnTo>
                    <a:pt x="227" y="177"/>
                  </a:lnTo>
                  <a:lnTo>
                    <a:pt x="230" y="177"/>
                  </a:lnTo>
                  <a:lnTo>
                    <a:pt x="232" y="177"/>
                  </a:lnTo>
                  <a:lnTo>
                    <a:pt x="234" y="175"/>
                  </a:lnTo>
                  <a:lnTo>
                    <a:pt x="239" y="172"/>
                  </a:lnTo>
                  <a:lnTo>
                    <a:pt x="239" y="172"/>
                  </a:lnTo>
                  <a:lnTo>
                    <a:pt x="234" y="165"/>
                  </a:lnTo>
                  <a:lnTo>
                    <a:pt x="234" y="161"/>
                  </a:lnTo>
                  <a:lnTo>
                    <a:pt x="230" y="156"/>
                  </a:lnTo>
                  <a:lnTo>
                    <a:pt x="227" y="144"/>
                  </a:lnTo>
                  <a:lnTo>
                    <a:pt x="227" y="144"/>
                  </a:lnTo>
                  <a:lnTo>
                    <a:pt x="227" y="142"/>
                  </a:lnTo>
                  <a:lnTo>
                    <a:pt x="227" y="137"/>
                  </a:lnTo>
                  <a:lnTo>
                    <a:pt x="225" y="130"/>
                  </a:lnTo>
                  <a:lnTo>
                    <a:pt x="225" y="130"/>
                  </a:lnTo>
                  <a:lnTo>
                    <a:pt x="222" y="130"/>
                  </a:lnTo>
                  <a:lnTo>
                    <a:pt x="213" y="123"/>
                  </a:lnTo>
                  <a:lnTo>
                    <a:pt x="204" y="113"/>
                  </a:lnTo>
                  <a:lnTo>
                    <a:pt x="196" y="109"/>
                  </a:lnTo>
                  <a:lnTo>
                    <a:pt x="196" y="109"/>
                  </a:lnTo>
                  <a:lnTo>
                    <a:pt x="196" y="106"/>
                  </a:lnTo>
                  <a:lnTo>
                    <a:pt x="196" y="101"/>
                  </a:lnTo>
                  <a:lnTo>
                    <a:pt x="196" y="101"/>
                  </a:lnTo>
                  <a:lnTo>
                    <a:pt x="196" y="101"/>
                  </a:lnTo>
                  <a:lnTo>
                    <a:pt x="194" y="94"/>
                  </a:lnTo>
                  <a:lnTo>
                    <a:pt x="194" y="94"/>
                  </a:lnTo>
                  <a:lnTo>
                    <a:pt x="192" y="90"/>
                  </a:lnTo>
                  <a:lnTo>
                    <a:pt x="192" y="87"/>
                  </a:lnTo>
                  <a:lnTo>
                    <a:pt x="192" y="87"/>
                  </a:lnTo>
                  <a:lnTo>
                    <a:pt x="192" y="87"/>
                  </a:lnTo>
                  <a:lnTo>
                    <a:pt x="192" y="87"/>
                  </a:lnTo>
                  <a:lnTo>
                    <a:pt x="192" y="85"/>
                  </a:lnTo>
                  <a:lnTo>
                    <a:pt x="192" y="85"/>
                  </a:lnTo>
                  <a:lnTo>
                    <a:pt x="192" y="83"/>
                  </a:lnTo>
                  <a:lnTo>
                    <a:pt x="192" y="80"/>
                  </a:lnTo>
                  <a:lnTo>
                    <a:pt x="187" y="68"/>
                  </a:lnTo>
                  <a:lnTo>
                    <a:pt x="187" y="61"/>
                  </a:lnTo>
                  <a:lnTo>
                    <a:pt x="187" y="59"/>
                  </a:lnTo>
                  <a:lnTo>
                    <a:pt x="187" y="59"/>
                  </a:lnTo>
                  <a:lnTo>
                    <a:pt x="185" y="57"/>
                  </a:lnTo>
                  <a:lnTo>
                    <a:pt x="182" y="52"/>
                  </a:lnTo>
                  <a:lnTo>
                    <a:pt x="182" y="42"/>
                  </a:lnTo>
                  <a:lnTo>
                    <a:pt x="180" y="40"/>
                  </a:lnTo>
                  <a:lnTo>
                    <a:pt x="178" y="38"/>
                  </a:lnTo>
                  <a:lnTo>
                    <a:pt x="178" y="35"/>
                  </a:lnTo>
                  <a:lnTo>
                    <a:pt x="178" y="31"/>
                  </a:lnTo>
                  <a:lnTo>
                    <a:pt x="178" y="31"/>
                  </a:lnTo>
                  <a:lnTo>
                    <a:pt x="178" y="31"/>
                  </a:lnTo>
                  <a:lnTo>
                    <a:pt x="175" y="28"/>
                  </a:lnTo>
                  <a:lnTo>
                    <a:pt x="168" y="26"/>
                  </a:lnTo>
                  <a:lnTo>
                    <a:pt x="166" y="23"/>
                  </a:lnTo>
                  <a:lnTo>
                    <a:pt x="168" y="23"/>
                  </a:lnTo>
                  <a:lnTo>
                    <a:pt x="168" y="21"/>
                  </a:lnTo>
                  <a:lnTo>
                    <a:pt x="168" y="19"/>
                  </a:lnTo>
                  <a:lnTo>
                    <a:pt x="168" y="16"/>
                  </a:lnTo>
                  <a:lnTo>
                    <a:pt x="166" y="16"/>
                  </a:lnTo>
                  <a:lnTo>
                    <a:pt x="163" y="14"/>
                  </a:lnTo>
                  <a:lnTo>
                    <a:pt x="149" y="7"/>
                  </a:lnTo>
                  <a:lnTo>
                    <a:pt x="144" y="7"/>
                  </a:lnTo>
                  <a:lnTo>
                    <a:pt x="135" y="12"/>
                  </a:lnTo>
                  <a:lnTo>
                    <a:pt x="133" y="12"/>
                  </a:lnTo>
                  <a:lnTo>
                    <a:pt x="130" y="9"/>
                  </a:lnTo>
                  <a:lnTo>
                    <a:pt x="121" y="7"/>
                  </a:lnTo>
                  <a:lnTo>
                    <a:pt x="118" y="12"/>
                  </a:lnTo>
                  <a:lnTo>
                    <a:pt x="111" y="14"/>
                  </a:lnTo>
                  <a:lnTo>
                    <a:pt x="109" y="12"/>
                  </a:lnTo>
                  <a:lnTo>
                    <a:pt x="104" y="12"/>
                  </a:lnTo>
                  <a:lnTo>
                    <a:pt x="95" y="9"/>
                  </a:lnTo>
                  <a:lnTo>
                    <a:pt x="85" y="14"/>
                  </a:lnTo>
                  <a:lnTo>
                    <a:pt x="85" y="14"/>
                  </a:lnTo>
                  <a:lnTo>
                    <a:pt x="85" y="14"/>
                  </a:lnTo>
                  <a:lnTo>
                    <a:pt x="85" y="16"/>
                  </a:lnTo>
                  <a:lnTo>
                    <a:pt x="83" y="16"/>
                  </a:lnTo>
                  <a:lnTo>
                    <a:pt x="83" y="16"/>
                  </a:lnTo>
                  <a:lnTo>
                    <a:pt x="85" y="19"/>
                  </a:lnTo>
                  <a:lnTo>
                    <a:pt x="85" y="19"/>
                  </a:lnTo>
                  <a:lnTo>
                    <a:pt x="83" y="19"/>
                  </a:lnTo>
                  <a:lnTo>
                    <a:pt x="78" y="19"/>
                  </a:lnTo>
                  <a:lnTo>
                    <a:pt x="76" y="19"/>
                  </a:lnTo>
                  <a:lnTo>
                    <a:pt x="59" y="9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50" y="4"/>
                  </a:lnTo>
                  <a:lnTo>
                    <a:pt x="47" y="2"/>
                  </a:lnTo>
                  <a:lnTo>
                    <a:pt x="45" y="0"/>
                  </a:lnTo>
                  <a:lnTo>
                    <a:pt x="35" y="19"/>
                  </a:lnTo>
                  <a:lnTo>
                    <a:pt x="33" y="28"/>
                  </a:lnTo>
                  <a:close/>
                </a:path>
              </a:pathLst>
            </a:custGeom>
            <a:solidFill>
              <a:srgbClr val="B4EEC6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2" name="Freeform 154"/>
            <p:cNvSpPr>
              <a:spLocks/>
            </p:cNvSpPr>
            <p:nvPr/>
          </p:nvSpPr>
          <p:spPr bwMode="auto">
            <a:xfrm>
              <a:off x="5237581" y="5249279"/>
              <a:ext cx="560388" cy="635000"/>
            </a:xfrm>
            <a:custGeom>
              <a:avLst/>
              <a:gdLst>
                <a:gd name="T0" fmla="*/ 83 w 353"/>
                <a:gd name="T1" fmla="*/ 36 h 400"/>
                <a:gd name="T2" fmla="*/ 66 w 353"/>
                <a:gd name="T3" fmla="*/ 52 h 400"/>
                <a:gd name="T4" fmla="*/ 69 w 353"/>
                <a:gd name="T5" fmla="*/ 71 h 400"/>
                <a:gd name="T6" fmla="*/ 69 w 353"/>
                <a:gd name="T7" fmla="*/ 86 h 400"/>
                <a:gd name="T8" fmla="*/ 61 w 353"/>
                <a:gd name="T9" fmla="*/ 102 h 400"/>
                <a:gd name="T10" fmla="*/ 50 w 353"/>
                <a:gd name="T11" fmla="*/ 109 h 400"/>
                <a:gd name="T12" fmla="*/ 40 w 353"/>
                <a:gd name="T13" fmla="*/ 140 h 400"/>
                <a:gd name="T14" fmla="*/ 28 w 353"/>
                <a:gd name="T15" fmla="*/ 149 h 400"/>
                <a:gd name="T16" fmla="*/ 19 w 353"/>
                <a:gd name="T17" fmla="*/ 175 h 400"/>
                <a:gd name="T18" fmla="*/ 0 w 353"/>
                <a:gd name="T19" fmla="*/ 178 h 400"/>
                <a:gd name="T20" fmla="*/ 5 w 353"/>
                <a:gd name="T21" fmla="*/ 194 h 400"/>
                <a:gd name="T22" fmla="*/ 19 w 353"/>
                <a:gd name="T23" fmla="*/ 192 h 400"/>
                <a:gd name="T24" fmla="*/ 21 w 353"/>
                <a:gd name="T25" fmla="*/ 209 h 400"/>
                <a:gd name="T26" fmla="*/ 28 w 353"/>
                <a:gd name="T27" fmla="*/ 218 h 400"/>
                <a:gd name="T28" fmla="*/ 38 w 353"/>
                <a:gd name="T29" fmla="*/ 223 h 400"/>
                <a:gd name="T30" fmla="*/ 42 w 353"/>
                <a:gd name="T31" fmla="*/ 216 h 400"/>
                <a:gd name="T32" fmla="*/ 50 w 353"/>
                <a:gd name="T33" fmla="*/ 228 h 400"/>
                <a:gd name="T34" fmla="*/ 54 w 353"/>
                <a:gd name="T35" fmla="*/ 244 h 400"/>
                <a:gd name="T36" fmla="*/ 78 w 353"/>
                <a:gd name="T37" fmla="*/ 261 h 400"/>
                <a:gd name="T38" fmla="*/ 97 w 353"/>
                <a:gd name="T39" fmla="*/ 284 h 400"/>
                <a:gd name="T40" fmla="*/ 95 w 353"/>
                <a:gd name="T41" fmla="*/ 294 h 400"/>
                <a:gd name="T42" fmla="*/ 106 w 353"/>
                <a:gd name="T43" fmla="*/ 296 h 400"/>
                <a:gd name="T44" fmla="*/ 109 w 353"/>
                <a:gd name="T45" fmla="*/ 301 h 400"/>
                <a:gd name="T46" fmla="*/ 123 w 353"/>
                <a:gd name="T47" fmla="*/ 306 h 400"/>
                <a:gd name="T48" fmla="*/ 121 w 353"/>
                <a:gd name="T49" fmla="*/ 296 h 400"/>
                <a:gd name="T50" fmla="*/ 132 w 353"/>
                <a:gd name="T51" fmla="*/ 306 h 400"/>
                <a:gd name="T52" fmla="*/ 140 w 353"/>
                <a:gd name="T53" fmla="*/ 315 h 400"/>
                <a:gd name="T54" fmla="*/ 140 w 353"/>
                <a:gd name="T55" fmla="*/ 325 h 400"/>
                <a:gd name="T56" fmla="*/ 154 w 353"/>
                <a:gd name="T57" fmla="*/ 336 h 400"/>
                <a:gd name="T58" fmla="*/ 161 w 353"/>
                <a:gd name="T59" fmla="*/ 332 h 400"/>
                <a:gd name="T60" fmla="*/ 173 w 353"/>
                <a:gd name="T61" fmla="*/ 341 h 400"/>
                <a:gd name="T62" fmla="*/ 170 w 353"/>
                <a:gd name="T63" fmla="*/ 348 h 400"/>
                <a:gd name="T64" fmla="*/ 177 w 353"/>
                <a:gd name="T65" fmla="*/ 341 h 400"/>
                <a:gd name="T66" fmla="*/ 185 w 353"/>
                <a:gd name="T67" fmla="*/ 348 h 400"/>
                <a:gd name="T68" fmla="*/ 194 w 353"/>
                <a:gd name="T69" fmla="*/ 358 h 400"/>
                <a:gd name="T70" fmla="*/ 206 w 353"/>
                <a:gd name="T71" fmla="*/ 367 h 400"/>
                <a:gd name="T72" fmla="*/ 213 w 353"/>
                <a:gd name="T73" fmla="*/ 391 h 400"/>
                <a:gd name="T74" fmla="*/ 218 w 353"/>
                <a:gd name="T75" fmla="*/ 396 h 400"/>
                <a:gd name="T76" fmla="*/ 225 w 353"/>
                <a:gd name="T77" fmla="*/ 393 h 400"/>
                <a:gd name="T78" fmla="*/ 327 w 353"/>
                <a:gd name="T79" fmla="*/ 310 h 400"/>
                <a:gd name="T80" fmla="*/ 253 w 353"/>
                <a:gd name="T81" fmla="*/ 213 h 400"/>
                <a:gd name="T82" fmla="*/ 232 w 353"/>
                <a:gd name="T83" fmla="*/ 183 h 400"/>
                <a:gd name="T84" fmla="*/ 203 w 353"/>
                <a:gd name="T85" fmla="*/ 166 h 400"/>
                <a:gd name="T86" fmla="*/ 175 w 353"/>
                <a:gd name="T87" fmla="*/ 135 h 400"/>
                <a:gd name="T88" fmla="*/ 154 w 353"/>
                <a:gd name="T89" fmla="*/ 114 h 400"/>
                <a:gd name="T90" fmla="*/ 158 w 353"/>
                <a:gd name="T91" fmla="*/ 97 h 400"/>
                <a:gd name="T92" fmla="*/ 166 w 353"/>
                <a:gd name="T93" fmla="*/ 74 h 400"/>
                <a:gd name="T94" fmla="*/ 166 w 353"/>
                <a:gd name="T95" fmla="*/ 60 h 400"/>
                <a:gd name="T96" fmla="*/ 168 w 353"/>
                <a:gd name="T97" fmla="*/ 43 h 400"/>
                <a:gd name="T98" fmla="*/ 147 w 353"/>
                <a:gd name="T99" fmla="*/ 29 h 400"/>
                <a:gd name="T100" fmla="*/ 135 w 353"/>
                <a:gd name="T101" fmla="*/ 31 h 400"/>
                <a:gd name="T102" fmla="*/ 128 w 353"/>
                <a:gd name="T103" fmla="*/ 29 h 400"/>
                <a:gd name="T104" fmla="*/ 118 w 353"/>
                <a:gd name="T105" fmla="*/ 15 h 400"/>
                <a:gd name="T106" fmla="*/ 95 w 353"/>
                <a:gd name="T107" fmla="*/ 19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53" h="400">
                  <a:moveTo>
                    <a:pt x="95" y="19"/>
                  </a:moveTo>
                  <a:lnTo>
                    <a:pt x="87" y="24"/>
                  </a:lnTo>
                  <a:lnTo>
                    <a:pt x="87" y="26"/>
                  </a:lnTo>
                  <a:lnTo>
                    <a:pt x="85" y="31"/>
                  </a:lnTo>
                  <a:lnTo>
                    <a:pt x="85" y="34"/>
                  </a:lnTo>
                  <a:lnTo>
                    <a:pt x="83" y="36"/>
                  </a:lnTo>
                  <a:lnTo>
                    <a:pt x="76" y="38"/>
                  </a:lnTo>
                  <a:lnTo>
                    <a:pt x="73" y="41"/>
                  </a:lnTo>
                  <a:lnTo>
                    <a:pt x="73" y="43"/>
                  </a:lnTo>
                  <a:lnTo>
                    <a:pt x="73" y="45"/>
                  </a:lnTo>
                  <a:lnTo>
                    <a:pt x="69" y="50"/>
                  </a:lnTo>
                  <a:lnTo>
                    <a:pt x="66" y="52"/>
                  </a:lnTo>
                  <a:lnTo>
                    <a:pt x="64" y="57"/>
                  </a:lnTo>
                  <a:lnTo>
                    <a:pt x="64" y="57"/>
                  </a:lnTo>
                  <a:lnTo>
                    <a:pt x="64" y="57"/>
                  </a:lnTo>
                  <a:lnTo>
                    <a:pt x="66" y="60"/>
                  </a:lnTo>
                  <a:lnTo>
                    <a:pt x="69" y="64"/>
                  </a:lnTo>
                  <a:lnTo>
                    <a:pt x="69" y="71"/>
                  </a:lnTo>
                  <a:lnTo>
                    <a:pt x="69" y="74"/>
                  </a:lnTo>
                  <a:lnTo>
                    <a:pt x="69" y="76"/>
                  </a:lnTo>
                  <a:lnTo>
                    <a:pt x="69" y="76"/>
                  </a:lnTo>
                  <a:lnTo>
                    <a:pt x="69" y="78"/>
                  </a:lnTo>
                  <a:lnTo>
                    <a:pt x="69" y="83"/>
                  </a:lnTo>
                  <a:lnTo>
                    <a:pt x="69" y="86"/>
                  </a:lnTo>
                  <a:lnTo>
                    <a:pt x="66" y="90"/>
                  </a:lnTo>
                  <a:lnTo>
                    <a:pt x="64" y="93"/>
                  </a:lnTo>
                  <a:lnTo>
                    <a:pt x="61" y="95"/>
                  </a:lnTo>
                  <a:lnTo>
                    <a:pt x="61" y="100"/>
                  </a:lnTo>
                  <a:lnTo>
                    <a:pt x="61" y="100"/>
                  </a:lnTo>
                  <a:lnTo>
                    <a:pt x="61" y="102"/>
                  </a:lnTo>
                  <a:lnTo>
                    <a:pt x="61" y="102"/>
                  </a:lnTo>
                  <a:lnTo>
                    <a:pt x="61" y="105"/>
                  </a:lnTo>
                  <a:lnTo>
                    <a:pt x="54" y="109"/>
                  </a:lnTo>
                  <a:lnTo>
                    <a:pt x="52" y="109"/>
                  </a:lnTo>
                  <a:lnTo>
                    <a:pt x="50" y="109"/>
                  </a:lnTo>
                  <a:lnTo>
                    <a:pt x="50" y="109"/>
                  </a:lnTo>
                  <a:lnTo>
                    <a:pt x="47" y="109"/>
                  </a:lnTo>
                  <a:lnTo>
                    <a:pt x="42" y="123"/>
                  </a:lnTo>
                  <a:lnTo>
                    <a:pt x="42" y="126"/>
                  </a:lnTo>
                  <a:lnTo>
                    <a:pt x="42" y="128"/>
                  </a:lnTo>
                  <a:lnTo>
                    <a:pt x="42" y="131"/>
                  </a:lnTo>
                  <a:lnTo>
                    <a:pt x="40" y="140"/>
                  </a:lnTo>
                  <a:lnTo>
                    <a:pt x="40" y="140"/>
                  </a:lnTo>
                  <a:lnTo>
                    <a:pt x="38" y="140"/>
                  </a:lnTo>
                  <a:lnTo>
                    <a:pt x="35" y="142"/>
                  </a:lnTo>
                  <a:lnTo>
                    <a:pt x="33" y="145"/>
                  </a:lnTo>
                  <a:lnTo>
                    <a:pt x="33" y="147"/>
                  </a:lnTo>
                  <a:lnTo>
                    <a:pt x="28" y="149"/>
                  </a:lnTo>
                  <a:lnTo>
                    <a:pt x="28" y="149"/>
                  </a:lnTo>
                  <a:lnTo>
                    <a:pt x="26" y="152"/>
                  </a:lnTo>
                  <a:lnTo>
                    <a:pt x="21" y="159"/>
                  </a:lnTo>
                  <a:lnTo>
                    <a:pt x="21" y="164"/>
                  </a:lnTo>
                  <a:lnTo>
                    <a:pt x="19" y="171"/>
                  </a:lnTo>
                  <a:lnTo>
                    <a:pt x="19" y="175"/>
                  </a:lnTo>
                  <a:lnTo>
                    <a:pt x="16" y="175"/>
                  </a:lnTo>
                  <a:lnTo>
                    <a:pt x="12" y="175"/>
                  </a:lnTo>
                  <a:lnTo>
                    <a:pt x="9" y="178"/>
                  </a:lnTo>
                  <a:lnTo>
                    <a:pt x="5" y="180"/>
                  </a:lnTo>
                  <a:lnTo>
                    <a:pt x="2" y="178"/>
                  </a:lnTo>
                  <a:lnTo>
                    <a:pt x="0" y="178"/>
                  </a:lnTo>
                  <a:lnTo>
                    <a:pt x="0" y="180"/>
                  </a:lnTo>
                  <a:lnTo>
                    <a:pt x="0" y="185"/>
                  </a:lnTo>
                  <a:lnTo>
                    <a:pt x="0" y="187"/>
                  </a:lnTo>
                  <a:lnTo>
                    <a:pt x="0" y="190"/>
                  </a:lnTo>
                  <a:lnTo>
                    <a:pt x="5" y="194"/>
                  </a:lnTo>
                  <a:lnTo>
                    <a:pt x="5" y="194"/>
                  </a:lnTo>
                  <a:lnTo>
                    <a:pt x="5" y="192"/>
                  </a:lnTo>
                  <a:lnTo>
                    <a:pt x="7" y="192"/>
                  </a:lnTo>
                  <a:lnTo>
                    <a:pt x="7" y="192"/>
                  </a:lnTo>
                  <a:lnTo>
                    <a:pt x="19" y="192"/>
                  </a:lnTo>
                  <a:lnTo>
                    <a:pt x="19" y="192"/>
                  </a:lnTo>
                  <a:lnTo>
                    <a:pt x="19" y="192"/>
                  </a:lnTo>
                  <a:lnTo>
                    <a:pt x="21" y="194"/>
                  </a:lnTo>
                  <a:lnTo>
                    <a:pt x="21" y="197"/>
                  </a:lnTo>
                  <a:lnTo>
                    <a:pt x="21" y="204"/>
                  </a:lnTo>
                  <a:lnTo>
                    <a:pt x="21" y="206"/>
                  </a:lnTo>
                  <a:lnTo>
                    <a:pt x="21" y="209"/>
                  </a:lnTo>
                  <a:lnTo>
                    <a:pt x="21" y="209"/>
                  </a:lnTo>
                  <a:lnTo>
                    <a:pt x="24" y="211"/>
                  </a:lnTo>
                  <a:lnTo>
                    <a:pt x="26" y="211"/>
                  </a:lnTo>
                  <a:lnTo>
                    <a:pt x="26" y="213"/>
                  </a:lnTo>
                  <a:lnTo>
                    <a:pt x="26" y="216"/>
                  </a:lnTo>
                  <a:lnTo>
                    <a:pt x="26" y="216"/>
                  </a:lnTo>
                  <a:lnTo>
                    <a:pt x="28" y="218"/>
                  </a:lnTo>
                  <a:lnTo>
                    <a:pt x="31" y="216"/>
                  </a:lnTo>
                  <a:lnTo>
                    <a:pt x="33" y="216"/>
                  </a:lnTo>
                  <a:lnTo>
                    <a:pt x="35" y="216"/>
                  </a:lnTo>
                  <a:lnTo>
                    <a:pt x="38" y="216"/>
                  </a:lnTo>
                  <a:lnTo>
                    <a:pt x="38" y="220"/>
                  </a:lnTo>
                  <a:lnTo>
                    <a:pt x="38" y="223"/>
                  </a:lnTo>
                  <a:lnTo>
                    <a:pt x="40" y="223"/>
                  </a:lnTo>
                  <a:lnTo>
                    <a:pt x="42" y="223"/>
                  </a:lnTo>
                  <a:lnTo>
                    <a:pt x="42" y="220"/>
                  </a:lnTo>
                  <a:lnTo>
                    <a:pt x="40" y="218"/>
                  </a:lnTo>
                  <a:lnTo>
                    <a:pt x="40" y="218"/>
                  </a:lnTo>
                  <a:lnTo>
                    <a:pt x="42" y="216"/>
                  </a:lnTo>
                  <a:lnTo>
                    <a:pt x="45" y="216"/>
                  </a:lnTo>
                  <a:lnTo>
                    <a:pt x="50" y="220"/>
                  </a:lnTo>
                  <a:lnTo>
                    <a:pt x="50" y="223"/>
                  </a:lnTo>
                  <a:lnTo>
                    <a:pt x="52" y="225"/>
                  </a:lnTo>
                  <a:lnTo>
                    <a:pt x="52" y="228"/>
                  </a:lnTo>
                  <a:lnTo>
                    <a:pt x="50" y="228"/>
                  </a:lnTo>
                  <a:lnTo>
                    <a:pt x="50" y="230"/>
                  </a:lnTo>
                  <a:lnTo>
                    <a:pt x="50" y="232"/>
                  </a:lnTo>
                  <a:lnTo>
                    <a:pt x="50" y="232"/>
                  </a:lnTo>
                  <a:lnTo>
                    <a:pt x="52" y="237"/>
                  </a:lnTo>
                  <a:lnTo>
                    <a:pt x="52" y="242"/>
                  </a:lnTo>
                  <a:lnTo>
                    <a:pt x="54" y="244"/>
                  </a:lnTo>
                  <a:lnTo>
                    <a:pt x="57" y="246"/>
                  </a:lnTo>
                  <a:lnTo>
                    <a:pt x="69" y="254"/>
                  </a:lnTo>
                  <a:lnTo>
                    <a:pt x="71" y="256"/>
                  </a:lnTo>
                  <a:lnTo>
                    <a:pt x="76" y="256"/>
                  </a:lnTo>
                  <a:lnTo>
                    <a:pt x="78" y="258"/>
                  </a:lnTo>
                  <a:lnTo>
                    <a:pt x="78" y="261"/>
                  </a:lnTo>
                  <a:lnTo>
                    <a:pt x="78" y="263"/>
                  </a:lnTo>
                  <a:lnTo>
                    <a:pt x="83" y="275"/>
                  </a:lnTo>
                  <a:lnTo>
                    <a:pt x="83" y="275"/>
                  </a:lnTo>
                  <a:lnTo>
                    <a:pt x="87" y="277"/>
                  </a:lnTo>
                  <a:lnTo>
                    <a:pt x="92" y="282"/>
                  </a:lnTo>
                  <a:lnTo>
                    <a:pt x="97" y="284"/>
                  </a:lnTo>
                  <a:lnTo>
                    <a:pt x="97" y="287"/>
                  </a:lnTo>
                  <a:lnTo>
                    <a:pt x="97" y="287"/>
                  </a:lnTo>
                  <a:lnTo>
                    <a:pt x="95" y="289"/>
                  </a:lnTo>
                  <a:lnTo>
                    <a:pt x="95" y="289"/>
                  </a:lnTo>
                  <a:lnTo>
                    <a:pt x="95" y="291"/>
                  </a:lnTo>
                  <a:lnTo>
                    <a:pt x="95" y="294"/>
                  </a:lnTo>
                  <a:lnTo>
                    <a:pt x="95" y="294"/>
                  </a:lnTo>
                  <a:lnTo>
                    <a:pt x="97" y="294"/>
                  </a:lnTo>
                  <a:lnTo>
                    <a:pt x="102" y="294"/>
                  </a:lnTo>
                  <a:lnTo>
                    <a:pt x="104" y="294"/>
                  </a:lnTo>
                  <a:lnTo>
                    <a:pt x="104" y="296"/>
                  </a:lnTo>
                  <a:lnTo>
                    <a:pt x="106" y="296"/>
                  </a:lnTo>
                  <a:lnTo>
                    <a:pt x="109" y="296"/>
                  </a:lnTo>
                  <a:lnTo>
                    <a:pt x="111" y="296"/>
                  </a:lnTo>
                  <a:lnTo>
                    <a:pt x="111" y="299"/>
                  </a:lnTo>
                  <a:lnTo>
                    <a:pt x="111" y="299"/>
                  </a:lnTo>
                  <a:lnTo>
                    <a:pt x="111" y="301"/>
                  </a:lnTo>
                  <a:lnTo>
                    <a:pt x="109" y="301"/>
                  </a:lnTo>
                  <a:lnTo>
                    <a:pt x="109" y="301"/>
                  </a:lnTo>
                  <a:lnTo>
                    <a:pt x="113" y="306"/>
                  </a:lnTo>
                  <a:lnTo>
                    <a:pt x="116" y="308"/>
                  </a:lnTo>
                  <a:lnTo>
                    <a:pt x="116" y="308"/>
                  </a:lnTo>
                  <a:lnTo>
                    <a:pt x="121" y="306"/>
                  </a:lnTo>
                  <a:lnTo>
                    <a:pt x="123" y="306"/>
                  </a:lnTo>
                  <a:lnTo>
                    <a:pt x="123" y="303"/>
                  </a:lnTo>
                  <a:lnTo>
                    <a:pt x="121" y="301"/>
                  </a:lnTo>
                  <a:lnTo>
                    <a:pt x="118" y="299"/>
                  </a:lnTo>
                  <a:lnTo>
                    <a:pt x="118" y="299"/>
                  </a:lnTo>
                  <a:lnTo>
                    <a:pt x="118" y="296"/>
                  </a:lnTo>
                  <a:lnTo>
                    <a:pt x="121" y="296"/>
                  </a:lnTo>
                  <a:lnTo>
                    <a:pt x="123" y="296"/>
                  </a:lnTo>
                  <a:lnTo>
                    <a:pt x="123" y="299"/>
                  </a:lnTo>
                  <a:lnTo>
                    <a:pt x="128" y="303"/>
                  </a:lnTo>
                  <a:lnTo>
                    <a:pt x="130" y="306"/>
                  </a:lnTo>
                  <a:lnTo>
                    <a:pt x="132" y="306"/>
                  </a:lnTo>
                  <a:lnTo>
                    <a:pt x="132" y="306"/>
                  </a:lnTo>
                  <a:lnTo>
                    <a:pt x="135" y="308"/>
                  </a:lnTo>
                  <a:lnTo>
                    <a:pt x="132" y="310"/>
                  </a:lnTo>
                  <a:lnTo>
                    <a:pt x="135" y="313"/>
                  </a:lnTo>
                  <a:lnTo>
                    <a:pt x="135" y="313"/>
                  </a:lnTo>
                  <a:lnTo>
                    <a:pt x="140" y="313"/>
                  </a:lnTo>
                  <a:lnTo>
                    <a:pt x="140" y="315"/>
                  </a:lnTo>
                  <a:lnTo>
                    <a:pt x="142" y="315"/>
                  </a:lnTo>
                  <a:lnTo>
                    <a:pt x="142" y="317"/>
                  </a:lnTo>
                  <a:lnTo>
                    <a:pt x="140" y="317"/>
                  </a:lnTo>
                  <a:lnTo>
                    <a:pt x="137" y="320"/>
                  </a:lnTo>
                  <a:lnTo>
                    <a:pt x="137" y="322"/>
                  </a:lnTo>
                  <a:lnTo>
                    <a:pt x="140" y="325"/>
                  </a:lnTo>
                  <a:lnTo>
                    <a:pt x="142" y="325"/>
                  </a:lnTo>
                  <a:lnTo>
                    <a:pt x="147" y="325"/>
                  </a:lnTo>
                  <a:lnTo>
                    <a:pt x="151" y="325"/>
                  </a:lnTo>
                  <a:lnTo>
                    <a:pt x="154" y="332"/>
                  </a:lnTo>
                  <a:lnTo>
                    <a:pt x="151" y="332"/>
                  </a:lnTo>
                  <a:lnTo>
                    <a:pt x="154" y="336"/>
                  </a:lnTo>
                  <a:lnTo>
                    <a:pt x="154" y="339"/>
                  </a:lnTo>
                  <a:lnTo>
                    <a:pt x="154" y="339"/>
                  </a:lnTo>
                  <a:lnTo>
                    <a:pt x="156" y="336"/>
                  </a:lnTo>
                  <a:lnTo>
                    <a:pt x="156" y="336"/>
                  </a:lnTo>
                  <a:lnTo>
                    <a:pt x="158" y="334"/>
                  </a:lnTo>
                  <a:lnTo>
                    <a:pt x="161" y="332"/>
                  </a:lnTo>
                  <a:lnTo>
                    <a:pt x="161" y="332"/>
                  </a:lnTo>
                  <a:lnTo>
                    <a:pt x="161" y="336"/>
                  </a:lnTo>
                  <a:lnTo>
                    <a:pt x="163" y="336"/>
                  </a:lnTo>
                  <a:lnTo>
                    <a:pt x="170" y="339"/>
                  </a:lnTo>
                  <a:lnTo>
                    <a:pt x="173" y="339"/>
                  </a:lnTo>
                  <a:lnTo>
                    <a:pt x="173" y="341"/>
                  </a:lnTo>
                  <a:lnTo>
                    <a:pt x="173" y="341"/>
                  </a:lnTo>
                  <a:lnTo>
                    <a:pt x="173" y="341"/>
                  </a:lnTo>
                  <a:lnTo>
                    <a:pt x="170" y="341"/>
                  </a:lnTo>
                  <a:lnTo>
                    <a:pt x="168" y="343"/>
                  </a:lnTo>
                  <a:lnTo>
                    <a:pt x="168" y="346"/>
                  </a:lnTo>
                  <a:lnTo>
                    <a:pt x="170" y="348"/>
                  </a:lnTo>
                  <a:lnTo>
                    <a:pt x="173" y="348"/>
                  </a:lnTo>
                  <a:lnTo>
                    <a:pt x="173" y="348"/>
                  </a:lnTo>
                  <a:lnTo>
                    <a:pt x="173" y="346"/>
                  </a:lnTo>
                  <a:lnTo>
                    <a:pt x="175" y="343"/>
                  </a:lnTo>
                  <a:lnTo>
                    <a:pt x="175" y="341"/>
                  </a:lnTo>
                  <a:lnTo>
                    <a:pt x="177" y="341"/>
                  </a:lnTo>
                  <a:lnTo>
                    <a:pt x="180" y="346"/>
                  </a:lnTo>
                  <a:lnTo>
                    <a:pt x="180" y="348"/>
                  </a:lnTo>
                  <a:lnTo>
                    <a:pt x="180" y="348"/>
                  </a:lnTo>
                  <a:lnTo>
                    <a:pt x="182" y="348"/>
                  </a:lnTo>
                  <a:lnTo>
                    <a:pt x="182" y="348"/>
                  </a:lnTo>
                  <a:lnTo>
                    <a:pt x="185" y="348"/>
                  </a:lnTo>
                  <a:lnTo>
                    <a:pt x="185" y="351"/>
                  </a:lnTo>
                  <a:lnTo>
                    <a:pt x="187" y="351"/>
                  </a:lnTo>
                  <a:lnTo>
                    <a:pt x="185" y="353"/>
                  </a:lnTo>
                  <a:lnTo>
                    <a:pt x="187" y="355"/>
                  </a:lnTo>
                  <a:lnTo>
                    <a:pt x="189" y="358"/>
                  </a:lnTo>
                  <a:lnTo>
                    <a:pt x="194" y="358"/>
                  </a:lnTo>
                  <a:lnTo>
                    <a:pt x="194" y="358"/>
                  </a:lnTo>
                  <a:lnTo>
                    <a:pt x="194" y="360"/>
                  </a:lnTo>
                  <a:lnTo>
                    <a:pt x="196" y="360"/>
                  </a:lnTo>
                  <a:lnTo>
                    <a:pt x="201" y="362"/>
                  </a:lnTo>
                  <a:lnTo>
                    <a:pt x="203" y="365"/>
                  </a:lnTo>
                  <a:lnTo>
                    <a:pt x="206" y="367"/>
                  </a:lnTo>
                  <a:lnTo>
                    <a:pt x="203" y="370"/>
                  </a:lnTo>
                  <a:lnTo>
                    <a:pt x="203" y="372"/>
                  </a:lnTo>
                  <a:lnTo>
                    <a:pt x="206" y="379"/>
                  </a:lnTo>
                  <a:lnTo>
                    <a:pt x="206" y="381"/>
                  </a:lnTo>
                  <a:lnTo>
                    <a:pt x="206" y="388"/>
                  </a:lnTo>
                  <a:lnTo>
                    <a:pt x="213" y="391"/>
                  </a:lnTo>
                  <a:lnTo>
                    <a:pt x="213" y="391"/>
                  </a:lnTo>
                  <a:lnTo>
                    <a:pt x="215" y="388"/>
                  </a:lnTo>
                  <a:lnTo>
                    <a:pt x="218" y="388"/>
                  </a:lnTo>
                  <a:lnTo>
                    <a:pt x="218" y="393"/>
                  </a:lnTo>
                  <a:lnTo>
                    <a:pt x="218" y="393"/>
                  </a:lnTo>
                  <a:lnTo>
                    <a:pt x="218" y="396"/>
                  </a:lnTo>
                  <a:lnTo>
                    <a:pt x="218" y="398"/>
                  </a:lnTo>
                  <a:lnTo>
                    <a:pt x="218" y="398"/>
                  </a:lnTo>
                  <a:lnTo>
                    <a:pt x="220" y="398"/>
                  </a:lnTo>
                  <a:lnTo>
                    <a:pt x="222" y="393"/>
                  </a:lnTo>
                  <a:lnTo>
                    <a:pt x="225" y="393"/>
                  </a:lnTo>
                  <a:lnTo>
                    <a:pt x="225" y="393"/>
                  </a:lnTo>
                  <a:lnTo>
                    <a:pt x="227" y="393"/>
                  </a:lnTo>
                  <a:lnTo>
                    <a:pt x="230" y="398"/>
                  </a:lnTo>
                  <a:lnTo>
                    <a:pt x="232" y="400"/>
                  </a:lnTo>
                  <a:lnTo>
                    <a:pt x="258" y="391"/>
                  </a:lnTo>
                  <a:lnTo>
                    <a:pt x="301" y="367"/>
                  </a:lnTo>
                  <a:lnTo>
                    <a:pt x="327" y="310"/>
                  </a:lnTo>
                  <a:lnTo>
                    <a:pt x="338" y="289"/>
                  </a:lnTo>
                  <a:lnTo>
                    <a:pt x="353" y="263"/>
                  </a:lnTo>
                  <a:lnTo>
                    <a:pt x="346" y="263"/>
                  </a:lnTo>
                  <a:lnTo>
                    <a:pt x="265" y="220"/>
                  </a:lnTo>
                  <a:lnTo>
                    <a:pt x="256" y="216"/>
                  </a:lnTo>
                  <a:lnTo>
                    <a:pt x="253" y="213"/>
                  </a:lnTo>
                  <a:lnTo>
                    <a:pt x="244" y="209"/>
                  </a:lnTo>
                  <a:lnTo>
                    <a:pt x="244" y="206"/>
                  </a:lnTo>
                  <a:lnTo>
                    <a:pt x="241" y="192"/>
                  </a:lnTo>
                  <a:lnTo>
                    <a:pt x="241" y="192"/>
                  </a:lnTo>
                  <a:lnTo>
                    <a:pt x="241" y="190"/>
                  </a:lnTo>
                  <a:lnTo>
                    <a:pt x="232" y="183"/>
                  </a:lnTo>
                  <a:lnTo>
                    <a:pt x="227" y="180"/>
                  </a:lnTo>
                  <a:lnTo>
                    <a:pt x="211" y="173"/>
                  </a:lnTo>
                  <a:lnTo>
                    <a:pt x="211" y="173"/>
                  </a:lnTo>
                  <a:lnTo>
                    <a:pt x="208" y="173"/>
                  </a:lnTo>
                  <a:lnTo>
                    <a:pt x="206" y="171"/>
                  </a:lnTo>
                  <a:lnTo>
                    <a:pt x="203" y="166"/>
                  </a:lnTo>
                  <a:lnTo>
                    <a:pt x="201" y="164"/>
                  </a:lnTo>
                  <a:lnTo>
                    <a:pt x="196" y="157"/>
                  </a:lnTo>
                  <a:lnTo>
                    <a:pt x="192" y="152"/>
                  </a:lnTo>
                  <a:lnTo>
                    <a:pt x="187" y="149"/>
                  </a:lnTo>
                  <a:lnTo>
                    <a:pt x="180" y="147"/>
                  </a:lnTo>
                  <a:lnTo>
                    <a:pt x="175" y="135"/>
                  </a:lnTo>
                  <a:lnTo>
                    <a:pt x="166" y="131"/>
                  </a:lnTo>
                  <a:lnTo>
                    <a:pt x="163" y="131"/>
                  </a:lnTo>
                  <a:lnTo>
                    <a:pt x="161" y="126"/>
                  </a:lnTo>
                  <a:lnTo>
                    <a:pt x="154" y="119"/>
                  </a:lnTo>
                  <a:lnTo>
                    <a:pt x="154" y="114"/>
                  </a:lnTo>
                  <a:lnTo>
                    <a:pt x="154" y="114"/>
                  </a:lnTo>
                  <a:lnTo>
                    <a:pt x="154" y="114"/>
                  </a:lnTo>
                  <a:lnTo>
                    <a:pt x="154" y="109"/>
                  </a:lnTo>
                  <a:lnTo>
                    <a:pt x="154" y="107"/>
                  </a:lnTo>
                  <a:lnTo>
                    <a:pt x="156" y="102"/>
                  </a:lnTo>
                  <a:lnTo>
                    <a:pt x="158" y="97"/>
                  </a:lnTo>
                  <a:lnTo>
                    <a:pt x="158" y="97"/>
                  </a:lnTo>
                  <a:lnTo>
                    <a:pt x="158" y="95"/>
                  </a:lnTo>
                  <a:lnTo>
                    <a:pt x="158" y="93"/>
                  </a:lnTo>
                  <a:lnTo>
                    <a:pt x="161" y="86"/>
                  </a:lnTo>
                  <a:lnTo>
                    <a:pt x="163" y="81"/>
                  </a:lnTo>
                  <a:lnTo>
                    <a:pt x="163" y="76"/>
                  </a:lnTo>
                  <a:lnTo>
                    <a:pt x="166" y="74"/>
                  </a:lnTo>
                  <a:lnTo>
                    <a:pt x="166" y="71"/>
                  </a:lnTo>
                  <a:lnTo>
                    <a:pt x="168" y="67"/>
                  </a:lnTo>
                  <a:lnTo>
                    <a:pt x="168" y="62"/>
                  </a:lnTo>
                  <a:lnTo>
                    <a:pt x="166" y="60"/>
                  </a:lnTo>
                  <a:lnTo>
                    <a:pt x="166" y="60"/>
                  </a:lnTo>
                  <a:lnTo>
                    <a:pt x="166" y="60"/>
                  </a:lnTo>
                  <a:lnTo>
                    <a:pt x="168" y="55"/>
                  </a:lnTo>
                  <a:lnTo>
                    <a:pt x="168" y="55"/>
                  </a:lnTo>
                  <a:lnTo>
                    <a:pt x="168" y="55"/>
                  </a:lnTo>
                  <a:lnTo>
                    <a:pt x="168" y="52"/>
                  </a:lnTo>
                  <a:lnTo>
                    <a:pt x="168" y="50"/>
                  </a:lnTo>
                  <a:lnTo>
                    <a:pt x="168" y="43"/>
                  </a:lnTo>
                  <a:lnTo>
                    <a:pt x="166" y="38"/>
                  </a:lnTo>
                  <a:lnTo>
                    <a:pt x="163" y="36"/>
                  </a:lnTo>
                  <a:lnTo>
                    <a:pt x="163" y="36"/>
                  </a:lnTo>
                  <a:lnTo>
                    <a:pt x="161" y="34"/>
                  </a:lnTo>
                  <a:lnTo>
                    <a:pt x="149" y="34"/>
                  </a:lnTo>
                  <a:lnTo>
                    <a:pt x="147" y="29"/>
                  </a:lnTo>
                  <a:lnTo>
                    <a:pt x="144" y="29"/>
                  </a:lnTo>
                  <a:lnTo>
                    <a:pt x="142" y="29"/>
                  </a:lnTo>
                  <a:lnTo>
                    <a:pt x="140" y="31"/>
                  </a:lnTo>
                  <a:lnTo>
                    <a:pt x="137" y="31"/>
                  </a:lnTo>
                  <a:lnTo>
                    <a:pt x="137" y="31"/>
                  </a:lnTo>
                  <a:lnTo>
                    <a:pt x="135" y="31"/>
                  </a:lnTo>
                  <a:lnTo>
                    <a:pt x="132" y="31"/>
                  </a:lnTo>
                  <a:lnTo>
                    <a:pt x="132" y="31"/>
                  </a:lnTo>
                  <a:lnTo>
                    <a:pt x="132" y="31"/>
                  </a:lnTo>
                  <a:lnTo>
                    <a:pt x="130" y="29"/>
                  </a:lnTo>
                  <a:lnTo>
                    <a:pt x="128" y="29"/>
                  </a:lnTo>
                  <a:lnTo>
                    <a:pt x="128" y="29"/>
                  </a:lnTo>
                  <a:lnTo>
                    <a:pt x="125" y="26"/>
                  </a:lnTo>
                  <a:lnTo>
                    <a:pt x="125" y="26"/>
                  </a:lnTo>
                  <a:lnTo>
                    <a:pt x="123" y="22"/>
                  </a:lnTo>
                  <a:lnTo>
                    <a:pt x="123" y="19"/>
                  </a:lnTo>
                  <a:lnTo>
                    <a:pt x="121" y="17"/>
                  </a:lnTo>
                  <a:lnTo>
                    <a:pt x="118" y="15"/>
                  </a:lnTo>
                  <a:lnTo>
                    <a:pt x="118" y="12"/>
                  </a:lnTo>
                  <a:lnTo>
                    <a:pt x="113" y="10"/>
                  </a:lnTo>
                  <a:lnTo>
                    <a:pt x="111" y="8"/>
                  </a:lnTo>
                  <a:lnTo>
                    <a:pt x="109" y="0"/>
                  </a:lnTo>
                  <a:lnTo>
                    <a:pt x="97" y="12"/>
                  </a:lnTo>
                  <a:lnTo>
                    <a:pt x="95" y="19"/>
                  </a:lnTo>
                  <a:close/>
                </a:path>
              </a:pathLst>
            </a:custGeom>
            <a:solidFill>
              <a:srgbClr val="FDAB9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3" name="Freeform 155"/>
            <p:cNvSpPr>
              <a:spLocks/>
            </p:cNvSpPr>
            <p:nvPr/>
          </p:nvSpPr>
          <p:spPr bwMode="auto">
            <a:xfrm>
              <a:off x="4737518" y="5903329"/>
              <a:ext cx="492125" cy="436563"/>
            </a:xfrm>
            <a:custGeom>
              <a:avLst/>
              <a:gdLst>
                <a:gd name="T0" fmla="*/ 104 w 310"/>
                <a:gd name="T1" fmla="*/ 258 h 275"/>
                <a:gd name="T2" fmla="*/ 111 w 310"/>
                <a:gd name="T3" fmla="*/ 263 h 275"/>
                <a:gd name="T4" fmla="*/ 128 w 310"/>
                <a:gd name="T5" fmla="*/ 263 h 275"/>
                <a:gd name="T6" fmla="*/ 140 w 310"/>
                <a:gd name="T7" fmla="*/ 260 h 275"/>
                <a:gd name="T8" fmla="*/ 147 w 310"/>
                <a:gd name="T9" fmla="*/ 263 h 275"/>
                <a:gd name="T10" fmla="*/ 149 w 310"/>
                <a:gd name="T11" fmla="*/ 265 h 275"/>
                <a:gd name="T12" fmla="*/ 166 w 310"/>
                <a:gd name="T13" fmla="*/ 272 h 275"/>
                <a:gd name="T14" fmla="*/ 180 w 310"/>
                <a:gd name="T15" fmla="*/ 263 h 275"/>
                <a:gd name="T16" fmla="*/ 192 w 310"/>
                <a:gd name="T17" fmla="*/ 260 h 275"/>
                <a:gd name="T18" fmla="*/ 196 w 310"/>
                <a:gd name="T19" fmla="*/ 258 h 275"/>
                <a:gd name="T20" fmla="*/ 199 w 310"/>
                <a:gd name="T21" fmla="*/ 249 h 275"/>
                <a:gd name="T22" fmla="*/ 201 w 310"/>
                <a:gd name="T23" fmla="*/ 239 h 275"/>
                <a:gd name="T24" fmla="*/ 204 w 310"/>
                <a:gd name="T25" fmla="*/ 227 h 275"/>
                <a:gd name="T26" fmla="*/ 218 w 310"/>
                <a:gd name="T27" fmla="*/ 225 h 275"/>
                <a:gd name="T28" fmla="*/ 227 w 310"/>
                <a:gd name="T29" fmla="*/ 215 h 275"/>
                <a:gd name="T30" fmla="*/ 239 w 310"/>
                <a:gd name="T31" fmla="*/ 215 h 275"/>
                <a:gd name="T32" fmla="*/ 241 w 310"/>
                <a:gd name="T33" fmla="*/ 213 h 275"/>
                <a:gd name="T34" fmla="*/ 246 w 310"/>
                <a:gd name="T35" fmla="*/ 213 h 275"/>
                <a:gd name="T36" fmla="*/ 249 w 310"/>
                <a:gd name="T37" fmla="*/ 215 h 275"/>
                <a:gd name="T38" fmla="*/ 258 w 310"/>
                <a:gd name="T39" fmla="*/ 213 h 275"/>
                <a:gd name="T40" fmla="*/ 267 w 310"/>
                <a:gd name="T41" fmla="*/ 215 h 275"/>
                <a:gd name="T42" fmla="*/ 275 w 310"/>
                <a:gd name="T43" fmla="*/ 213 h 275"/>
                <a:gd name="T44" fmla="*/ 291 w 310"/>
                <a:gd name="T45" fmla="*/ 211 h 275"/>
                <a:gd name="T46" fmla="*/ 296 w 310"/>
                <a:gd name="T47" fmla="*/ 213 h 275"/>
                <a:gd name="T48" fmla="*/ 308 w 310"/>
                <a:gd name="T49" fmla="*/ 201 h 275"/>
                <a:gd name="T50" fmla="*/ 305 w 310"/>
                <a:gd name="T51" fmla="*/ 185 h 275"/>
                <a:gd name="T52" fmla="*/ 291 w 310"/>
                <a:gd name="T53" fmla="*/ 168 h 275"/>
                <a:gd name="T54" fmla="*/ 282 w 310"/>
                <a:gd name="T55" fmla="*/ 154 h 275"/>
                <a:gd name="T56" fmla="*/ 277 w 310"/>
                <a:gd name="T57" fmla="*/ 142 h 275"/>
                <a:gd name="T58" fmla="*/ 275 w 310"/>
                <a:gd name="T59" fmla="*/ 128 h 275"/>
                <a:gd name="T60" fmla="*/ 272 w 310"/>
                <a:gd name="T61" fmla="*/ 111 h 275"/>
                <a:gd name="T62" fmla="*/ 267 w 310"/>
                <a:gd name="T63" fmla="*/ 109 h 275"/>
                <a:gd name="T64" fmla="*/ 263 w 310"/>
                <a:gd name="T65" fmla="*/ 97 h 275"/>
                <a:gd name="T66" fmla="*/ 265 w 310"/>
                <a:gd name="T67" fmla="*/ 62 h 275"/>
                <a:gd name="T68" fmla="*/ 258 w 310"/>
                <a:gd name="T69" fmla="*/ 52 h 275"/>
                <a:gd name="T70" fmla="*/ 239 w 310"/>
                <a:gd name="T71" fmla="*/ 40 h 275"/>
                <a:gd name="T72" fmla="*/ 218 w 310"/>
                <a:gd name="T73" fmla="*/ 43 h 275"/>
                <a:gd name="T74" fmla="*/ 201 w 310"/>
                <a:gd name="T75" fmla="*/ 50 h 275"/>
                <a:gd name="T76" fmla="*/ 185 w 310"/>
                <a:gd name="T77" fmla="*/ 45 h 275"/>
                <a:gd name="T78" fmla="*/ 154 w 310"/>
                <a:gd name="T79" fmla="*/ 17 h 275"/>
                <a:gd name="T80" fmla="*/ 130 w 310"/>
                <a:gd name="T81" fmla="*/ 0 h 275"/>
                <a:gd name="T82" fmla="*/ 118 w 310"/>
                <a:gd name="T83" fmla="*/ 21 h 275"/>
                <a:gd name="T84" fmla="*/ 90 w 310"/>
                <a:gd name="T85" fmla="*/ 31 h 275"/>
                <a:gd name="T86" fmla="*/ 76 w 310"/>
                <a:gd name="T87" fmla="*/ 62 h 275"/>
                <a:gd name="T88" fmla="*/ 54 w 310"/>
                <a:gd name="T89" fmla="*/ 76 h 275"/>
                <a:gd name="T90" fmla="*/ 28 w 310"/>
                <a:gd name="T91" fmla="*/ 85 h 275"/>
                <a:gd name="T92" fmla="*/ 14 w 310"/>
                <a:gd name="T93" fmla="*/ 97 h 275"/>
                <a:gd name="T94" fmla="*/ 14 w 310"/>
                <a:gd name="T95" fmla="*/ 109 h 275"/>
                <a:gd name="T96" fmla="*/ 14 w 310"/>
                <a:gd name="T97" fmla="*/ 128 h 275"/>
                <a:gd name="T98" fmla="*/ 24 w 310"/>
                <a:gd name="T99" fmla="*/ 178 h 275"/>
                <a:gd name="T100" fmla="*/ 26 w 310"/>
                <a:gd name="T101" fmla="*/ 196 h 275"/>
                <a:gd name="T102" fmla="*/ 33 w 310"/>
                <a:gd name="T103" fmla="*/ 201 h 275"/>
                <a:gd name="T104" fmla="*/ 38 w 310"/>
                <a:gd name="T105" fmla="*/ 211 h 275"/>
                <a:gd name="T106" fmla="*/ 47 w 310"/>
                <a:gd name="T107" fmla="*/ 225 h 275"/>
                <a:gd name="T108" fmla="*/ 59 w 310"/>
                <a:gd name="T109" fmla="*/ 234 h 275"/>
                <a:gd name="T110" fmla="*/ 69 w 310"/>
                <a:gd name="T111" fmla="*/ 244 h 275"/>
                <a:gd name="T112" fmla="*/ 73 w 310"/>
                <a:gd name="T113" fmla="*/ 246 h 275"/>
                <a:gd name="T114" fmla="*/ 78 w 310"/>
                <a:gd name="T115" fmla="*/ 256 h 275"/>
                <a:gd name="T116" fmla="*/ 97 w 310"/>
                <a:gd name="T117" fmla="*/ 256 h 275"/>
                <a:gd name="T118" fmla="*/ 99 w 310"/>
                <a:gd name="T119" fmla="*/ 258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0" h="275">
                  <a:moveTo>
                    <a:pt x="102" y="256"/>
                  </a:moveTo>
                  <a:lnTo>
                    <a:pt x="104" y="256"/>
                  </a:lnTo>
                  <a:lnTo>
                    <a:pt x="104" y="258"/>
                  </a:lnTo>
                  <a:lnTo>
                    <a:pt x="104" y="258"/>
                  </a:lnTo>
                  <a:lnTo>
                    <a:pt x="106" y="260"/>
                  </a:lnTo>
                  <a:lnTo>
                    <a:pt x="109" y="263"/>
                  </a:lnTo>
                  <a:lnTo>
                    <a:pt x="111" y="260"/>
                  </a:lnTo>
                  <a:lnTo>
                    <a:pt x="111" y="263"/>
                  </a:lnTo>
                  <a:lnTo>
                    <a:pt x="114" y="260"/>
                  </a:lnTo>
                  <a:lnTo>
                    <a:pt x="116" y="260"/>
                  </a:lnTo>
                  <a:lnTo>
                    <a:pt x="123" y="263"/>
                  </a:lnTo>
                  <a:lnTo>
                    <a:pt x="128" y="263"/>
                  </a:lnTo>
                  <a:lnTo>
                    <a:pt x="133" y="263"/>
                  </a:lnTo>
                  <a:lnTo>
                    <a:pt x="135" y="263"/>
                  </a:lnTo>
                  <a:lnTo>
                    <a:pt x="140" y="260"/>
                  </a:lnTo>
                  <a:lnTo>
                    <a:pt x="140" y="260"/>
                  </a:lnTo>
                  <a:lnTo>
                    <a:pt x="142" y="263"/>
                  </a:lnTo>
                  <a:lnTo>
                    <a:pt x="142" y="260"/>
                  </a:lnTo>
                  <a:lnTo>
                    <a:pt x="144" y="260"/>
                  </a:lnTo>
                  <a:lnTo>
                    <a:pt x="147" y="263"/>
                  </a:lnTo>
                  <a:lnTo>
                    <a:pt x="147" y="263"/>
                  </a:lnTo>
                  <a:lnTo>
                    <a:pt x="144" y="265"/>
                  </a:lnTo>
                  <a:lnTo>
                    <a:pt x="144" y="265"/>
                  </a:lnTo>
                  <a:lnTo>
                    <a:pt x="149" y="265"/>
                  </a:lnTo>
                  <a:lnTo>
                    <a:pt x="149" y="265"/>
                  </a:lnTo>
                  <a:lnTo>
                    <a:pt x="154" y="265"/>
                  </a:lnTo>
                  <a:lnTo>
                    <a:pt x="161" y="267"/>
                  </a:lnTo>
                  <a:lnTo>
                    <a:pt x="166" y="272"/>
                  </a:lnTo>
                  <a:lnTo>
                    <a:pt x="166" y="272"/>
                  </a:lnTo>
                  <a:lnTo>
                    <a:pt x="166" y="275"/>
                  </a:lnTo>
                  <a:lnTo>
                    <a:pt x="166" y="275"/>
                  </a:lnTo>
                  <a:lnTo>
                    <a:pt x="180" y="263"/>
                  </a:lnTo>
                  <a:lnTo>
                    <a:pt x="182" y="263"/>
                  </a:lnTo>
                  <a:lnTo>
                    <a:pt x="187" y="263"/>
                  </a:lnTo>
                  <a:lnTo>
                    <a:pt x="189" y="263"/>
                  </a:lnTo>
                  <a:lnTo>
                    <a:pt x="192" y="260"/>
                  </a:lnTo>
                  <a:lnTo>
                    <a:pt x="192" y="260"/>
                  </a:lnTo>
                  <a:lnTo>
                    <a:pt x="192" y="260"/>
                  </a:lnTo>
                  <a:lnTo>
                    <a:pt x="192" y="260"/>
                  </a:lnTo>
                  <a:lnTo>
                    <a:pt x="196" y="258"/>
                  </a:lnTo>
                  <a:lnTo>
                    <a:pt x="201" y="253"/>
                  </a:lnTo>
                  <a:lnTo>
                    <a:pt x="201" y="253"/>
                  </a:lnTo>
                  <a:lnTo>
                    <a:pt x="199" y="249"/>
                  </a:lnTo>
                  <a:lnTo>
                    <a:pt x="199" y="249"/>
                  </a:lnTo>
                  <a:lnTo>
                    <a:pt x="201" y="246"/>
                  </a:lnTo>
                  <a:lnTo>
                    <a:pt x="204" y="246"/>
                  </a:lnTo>
                  <a:lnTo>
                    <a:pt x="204" y="241"/>
                  </a:lnTo>
                  <a:lnTo>
                    <a:pt x="201" y="239"/>
                  </a:lnTo>
                  <a:lnTo>
                    <a:pt x="201" y="237"/>
                  </a:lnTo>
                  <a:lnTo>
                    <a:pt x="201" y="232"/>
                  </a:lnTo>
                  <a:lnTo>
                    <a:pt x="201" y="232"/>
                  </a:lnTo>
                  <a:lnTo>
                    <a:pt x="204" y="227"/>
                  </a:lnTo>
                  <a:lnTo>
                    <a:pt x="208" y="227"/>
                  </a:lnTo>
                  <a:lnTo>
                    <a:pt x="211" y="230"/>
                  </a:lnTo>
                  <a:lnTo>
                    <a:pt x="218" y="227"/>
                  </a:lnTo>
                  <a:lnTo>
                    <a:pt x="218" y="225"/>
                  </a:lnTo>
                  <a:lnTo>
                    <a:pt x="218" y="225"/>
                  </a:lnTo>
                  <a:lnTo>
                    <a:pt x="218" y="222"/>
                  </a:lnTo>
                  <a:lnTo>
                    <a:pt x="225" y="218"/>
                  </a:lnTo>
                  <a:lnTo>
                    <a:pt x="227" y="215"/>
                  </a:lnTo>
                  <a:lnTo>
                    <a:pt x="230" y="218"/>
                  </a:lnTo>
                  <a:lnTo>
                    <a:pt x="237" y="213"/>
                  </a:lnTo>
                  <a:lnTo>
                    <a:pt x="239" y="213"/>
                  </a:lnTo>
                  <a:lnTo>
                    <a:pt x="239" y="215"/>
                  </a:lnTo>
                  <a:lnTo>
                    <a:pt x="239" y="215"/>
                  </a:lnTo>
                  <a:lnTo>
                    <a:pt x="241" y="215"/>
                  </a:lnTo>
                  <a:lnTo>
                    <a:pt x="241" y="215"/>
                  </a:lnTo>
                  <a:lnTo>
                    <a:pt x="241" y="213"/>
                  </a:lnTo>
                  <a:lnTo>
                    <a:pt x="239" y="213"/>
                  </a:lnTo>
                  <a:lnTo>
                    <a:pt x="239" y="213"/>
                  </a:lnTo>
                  <a:lnTo>
                    <a:pt x="241" y="213"/>
                  </a:lnTo>
                  <a:lnTo>
                    <a:pt x="246" y="213"/>
                  </a:lnTo>
                  <a:lnTo>
                    <a:pt x="246" y="213"/>
                  </a:lnTo>
                  <a:lnTo>
                    <a:pt x="246" y="215"/>
                  </a:lnTo>
                  <a:lnTo>
                    <a:pt x="246" y="215"/>
                  </a:lnTo>
                  <a:lnTo>
                    <a:pt x="249" y="215"/>
                  </a:lnTo>
                  <a:lnTo>
                    <a:pt x="251" y="213"/>
                  </a:lnTo>
                  <a:lnTo>
                    <a:pt x="251" y="213"/>
                  </a:lnTo>
                  <a:lnTo>
                    <a:pt x="256" y="213"/>
                  </a:lnTo>
                  <a:lnTo>
                    <a:pt x="258" y="213"/>
                  </a:lnTo>
                  <a:lnTo>
                    <a:pt x="263" y="215"/>
                  </a:lnTo>
                  <a:lnTo>
                    <a:pt x="265" y="213"/>
                  </a:lnTo>
                  <a:lnTo>
                    <a:pt x="265" y="215"/>
                  </a:lnTo>
                  <a:lnTo>
                    <a:pt x="267" y="215"/>
                  </a:lnTo>
                  <a:lnTo>
                    <a:pt x="270" y="215"/>
                  </a:lnTo>
                  <a:lnTo>
                    <a:pt x="272" y="215"/>
                  </a:lnTo>
                  <a:lnTo>
                    <a:pt x="275" y="213"/>
                  </a:lnTo>
                  <a:lnTo>
                    <a:pt x="275" y="213"/>
                  </a:lnTo>
                  <a:lnTo>
                    <a:pt x="277" y="215"/>
                  </a:lnTo>
                  <a:lnTo>
                    <a:pt x="277" y="215"/>
                  </a:lnTo>
                  <a:lnTo>
                    <a:pt x="284" y="213"/>
                  </a:lnTo>
                  <a:lnTo>
                    <a:pt x="291" y="211"/>
                  </a:lnTo>
                  <a:lnTo>
                    <a:pt x="294" y="211"/>
                  </a:lnTo>
                  <a:lnTo>
                    <a:pt x="296" y="211"/>
                  </a:lnTo>
                  <a:lnTo>
                    <a:pt x="296" y="213"/>
                  </a:lnTo>
                  <a:lnTo>
                    <a:pt x="296" y="213"/>
                  </a:lnTo>
                  <a:lnTo>
                    <a:pt x="298" y="211"/>
                  </a:lnTo>
                  <a:lnTo>
                    <a:pt x="305" y="204"/>
                  </a:lnTo>
                  <a:lnTo>
                    <a:pt x="308" y="201"/>
                  </a:lnTo>
                  <a:lnTo>
                    <a:pt x="308" y="201"/>
                  </a:lnTo>
                  <a:lnTo>
                    <a:pt x="310" y="185"/>
                  </a:lnTo>
                  <a:lnTo>
                    <a:pt x="305" y="185"/>
                  </a:lnTo>
                  <a:lnTo>
                    <a:pt x="305" y="182"/>
                  </a:lnTo>
                  <a:lnTo>
                    <a:pt x="305" y="185"/>
                  </a:lnTo>
                  <a:lnTo>
                    <a:pt x="303" y="185"/>
                  </a:lnTo>
                  <a:lnTo>
                    <a:pt x="301" y="182"/>
                  </a:lnTo>
                  <a:lnTo>
                    <a:pt x="294" y="170"/>
                  </a:lnTo>
                  <a:lnTo>
                    <a:pt x="291" y="168"/>
                  </a:lnTo>
                  <a:lnTo>
                    <a:pt x="289" y="163"/>
                  </a:lnTo>
                  <a:lnTo>
                    <a:pt x="286" y="159"/>
                  </a:lnTo>
                  <a:lnTo>
                    <a:pt x="284" y="154"/>
                  </a:lnTo>
                  <a:lnTo>
                    <a:pt x="282" y="154"/>
                  </a:lnTo>
                  <a:lnTo>
                    <a:pt x="282" y="152"/>
                  </a:lnTo>
                  <a:lnTo>
                    <a:pt x="282" y="149"/>
                  </a:lnTo>
                  <a:lnTo>
                    <a:pt x="279" y="147"/>
                  </a:lnTo>
                  <a:lnTo>
                    <a:pt x="277" y="142"/>
                  </a:lnTo>
                  <a:lnTo>
                    <a:pt x="275" y="140"/>
                  </a:lnTo>
                  <a:lnTo>
                    <a:pt x="277" y="135"/>
                  </a:lnTo>
                  <a:lnTo>
                    <a:pt x="275" y="130"/>
                  </a:lnTo>
                  <a:lnTo>
                    <a:pt x="275" y="128"/>
                  </a:lnTo>
                  <a:lnTo>
                    <a:pt x="275" y="125"/>
                  </a:lnTo>
                  <a:lnTo>
                    <a:pt x="272" y="116"/>
                  </a:lnTo>
                  <a:lnTo>
                    <a:pt x="272" y="114"/>
                  </a:lnTo>
                  <a:lnTo>
                    <a:pt x="272" y="111"/>
                  </a:lnTo>
                  <a:lnTo>
                    <a:pt x="270" y="114"/>
                  </a:lnTo>
                  <a:lnTo>
                    <a:pt x="267" y="111"/>
                  </a:lnTo>
                  <a:lnTo>
                    <a:pt x="267" y="109"/>
                  </a:lnTo>
                  <a:lnTo>
                    <a:pt x="267" y="109"/>
                  </a:lnTo>
                  <a:lnTo>
                    <a:pt x="270" y="107"/>
                  </a:lnTo>
                  <a:lnTo>
                    <a:pt x="267" y="104"/>
                  </a:lnTo>
                  <a:lnTo>
                    <a:pt x="265" y="102"/>
                  </a:lnTo>
                  <a:lnTo>
                    <a:pt x="263" y="97"/>
                  </a:lnTo>
                  <a:lnTo>
                    <a:pt x="265" y="76"/>
                  </a:lnTo>
                  <a:lnTo>
                    <a:pt x="265" y="66"/>
                  </a:lnTo>
                  <a:lnTo>
                    <a:pt x="265" y="64"/>
                  </a:lnTo>
                  <a:lnTo>
                    <a:pt x="265" y="62"/>
                  </a:lnTo>
                  <a:lnTo>
                    <a:pt x="263" y="59"/>
                  </a:lnTo>
                  <a:lnTo>
                    <a:pt x="263" y="59"/>
                  </a:lnTo>
                  <a:lnTo>
                    <a:pt x="263" y="57"/>
                  </a:lnTo>
                  <a:lnTo>
                    <a:pt x="258" y="52"/>
                  </a:lnTo>
                  <a:lnTo>
                    <a:pt x="251" y="47"/>
                  </a:lnTo>
                  <a:lnTo>
                    <a:pt x="251" y="47"/>
                  </a:lnTo>
                  <a:lnTo>
                    <a:pt x="244" y="45"/>
                  </a:lnTo>
                  <a:lnTo>
                    <a:pt x="239" y="40"/>
                  </a:lnTo>
                  <a:lnTo>
                    <a:pt x="232" y="40"/>
                  </a:lnTo>
                  <a:lnTo>
                    <a:pt x="230" y="40"/>
                  </a:lnTo>
                  <a:lnTo>
                    <a:pt x="222" y="40"/>
                  </a:lnTo>
                  <a:lnTo>
                    <a:pt x="218" y="43"/>
                  </a:lnTo>
                  <a:lnTo>
                    <a:pt x="213" y="45"/>
                  </a:lnTo>
                  <a:lnTo>
                    <a:pt x="208" y="50"/>
                  </a:lnTo>
                  <a:lnTo>
                    <a:pt x="206" y="50"/>
                  </a:lnTo>
                  <a:lnTo>
                    <a:pt x="201" y="50"/>
                  </a:lnTo>
                  <a:lnTo>
                    <a:pt x="196" y="50"/>
                  </a:lnTo>
                  <a:lnTo>
                    <a:pt x="194" y="50"/>
                  </a:lnTo>
                  <a:lnTo>
                    <a:pt x="192" y="50"/>
                  </a:lnTo>
                  <a:lnTo>
                    <a:pt x="185" y="45"/>
                  </a:lnTo>
                  <a:lnTo>
                    <a:pt x="175" y="38"/>
                  </a:lnTo>
                  <a:lnTo>
                    <a:pt x="173" y="36"/>
                  </a:lnTo>
                  <a:lnTo>
                    <a:pt x="159" y="19"/>
                  </a:lnTo>
                  <a:lnTo>
                    <a:pt x="154" y="17"/>
                  </a:lnTo>
                  <a:lnTo>
                    <a:pt x="147" y="10"/>
                  </a:lnTo>
                  <a:lnTo>
                    <a:pt x="144" y="7"/>
                  </a:lnTo>
                  <a:lnTo>
                    <a:pt x="140" y="0"/>
                  </a:lnTo>
                  <a:lnTo>
                    <a:pt x="130" y="0"/>
                  </a:lnTo>
                  <a:lnTo>
                    <a:pt x="130" y="5"/>
                  </a:lnTo>
                  <a:lnTo>
                    <a:pt x="130" y="12"/>
                  </a:lnTo>
                  <a:lnTo>
                    <a:pt x="118" y="12"/>
                  </a:lnTo>
                  <a:lnTo>
                    <a:pt x="118" y="21"/>
                  </a:lnTo>
                  <a:lnTo>
                    <a:pt x="111" y="21"/>
                  </a:lnTo>
                  <a:lnTo>
                    <a:pt x="109" y="21"/>
                  </a:lnTo>
                  <a:lnTo>
                    <a:pt x="109" y="33"/>
                  </a:lnTo>
                  <a:lnTo>
                    <a:pt x="90" y="31"/>
                  </a:lnTo>
                  <a:lnTo>
                    <a:pt x="88" y="31"/>
                  </a:lnTo>
                  <a:lnTo>
                    <a:pt x="88" y="52"/>
                  </a:lnTo>
                  <a:lnTo>
                    <a:pt x="76" y="52"/>
                  </a:lnTo>
                  <a:lnTo>
                    <a:pt x="76" y="62"/>
                  </a:lnTo>
                  <a:lnTo>
                    <a:pt x="66" y="62"/>
                  </a:lnTo>
                  <a:lnTo>
                    <a:pt x="66" y="76"/>
                  </a:lnTo>
                  <a:lnTo>
                    <a:pt x="61" y="76"/>
                  </a:lnTo>
                  <a:lnTo>
                    <a:pt x="54" y="76"/>
                  </a:lnTo>
                  <a:lnTo>
                    <a:pt x="54" y="85"/>
                  </a:lnTo>
                  <a:lnTo>
                    <a:pt x="47" y="85"/>
                  </a:lnTo>
                  <a:lnTo>
                    <a:pt x="38" y="85"/>
                  </a:lnTo>
                  <a:lnTo>
                    <a:pt x="28" y="85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4" y="92"/>
                  </a:lnTo>
                  <a:lnTo>
                    <a:pt x="14" y="97"/>
                  </a:lnTo>
                  <a:lnTo>
                    <a:pt x="0" y="97"/>
                  </a:lnTo>
                  <a:lnTo>
                    <a:pt x="0" y="109"/>
                  </a:lnTo>
                  <a:lnTo>
                    <a:pt x="14" y="109"/>
                  </a:lnTo>
                  <a:lnTo>
                    <a:pt x="14" y="109"/>
                  </a:lnTo>
                  <a:lnTo>
                    <a:pt x="14" y="118"/>
                  </a:lnTo>
                  <a:lnTo>
                    <a:pt x="0" y="118"/>
                  </a:lnTo>
                  <a:lnTo>
                    <a:pt x="0" y="128"/>
                  </a:lnTo>
                  <a:lnTo>
                    <a:pt x="14" y="128"/>
                  </a:lnTo>
                  <a:lnTo>
                    <a:pt x="14" y="144"/>
                  </a:lnTo>
                  <a:lnTo>
                    <a:pt x="21" y="144"/>
                  </a:lnTo>
                  <a:lnTo>
                    <a:pt x="24" y="144"/>
                  </a:lnTo>
                  <a:lnTo>
                    <a:pt x="24" y="178"/>
                  </a:lnTo>
                  <a:lnTo>
                    <a:pt x="24" y="185"/>
                  </a:lnTo>
                  <a:lnTo>
                    <a:pt x="26" y="185"/>
                  </a:lnTo>
                  <a:lnTo>
                    <a:pt x="26" y="196"/>
                  </a:lnTo>
                  <a:lnTo>
                    <a:pt x="26" y="196"/>
                  </a:lnTo>
                  <a:lnTo>
                    <a:pt x="26" y="196"/>
                  </a:lnTo>
                  <a:lnTo>
                    <a:pt x="26" y="199"/>
                  </a:lnTo>
                  <a:lnTo>
                    <a:pt x="28" y="201"/>
                  </a:lnTo>
                  <a:lnTo>
                    <a:pt x="33" y="201"/>
                  </a:lnTo>
                  <a:lnTo>
                    <a:pt x="35" y="204"/>
                  </a:lnTo>
                  <a:lnTo>
                    <a:pt x="40" y="206"/>
                  </a:lnTo>
                  <a:lnTo>
                    <a:pt x="40" y="208"/>
                  </a:lnTo>
                  <a:lnTo>
                    <a:pt x="38" y="211"/>
                  </a:lnTo>
                  <a:lnTo>
                    <a:pt x="38" y="213"/>
                  </a:lnTo>
                  <a:lnTo>
                    <a:pt x="45" y="220"/>
                  </a:lnTo>
                  <a:lnTo>
                    <a:pt x="47" y="222"/>
                  </a:lnTo>
                  <a:lnTo>
                    <a:pt x="47" y="225"/>
                  </a:lnTo>
                  <a:lnTo>
                    <a:pt x="47" y="225"/>
                  </a:lnTo>
                  <a:lnTo>
                    <a:pt x="47" y="225"/>
                  </a:lnTo>
                  <a:lnTo>
                    <a:pt x="52" y="230"/>
                  </a:lnTo>
                  <a:lnTo>
                    <a:pt x="59" y="234"/>
                  </a:lnTo>
                  <a:lnTo>
                    <a:pt x="61" y="239"/>
                  </a:lnTo>
                  <a:lnTo>
                    <a:pt x="64" y="239"/>
                  </a:lnTo>
                  <a:lnTo>
                    <a:pt x="66" y="244"/>
                  </a:lnTo>
                  <a:lnTo>
                    <a:pt x="69" y="244"/>
                  </a:lnTo>
                  <a:lnTo>
                    <a:pt x="73" y="246"/>
                  </a:lnTo>
                  <a:lnTo>
                    <a:pt x="73" y="246"/>
                  </a:lnTo>
                  <a:lnTo>
                    <a:pt x="73" y="246"/>
                  </a:lnTo>
                  <a:lnTo>
                    <a:pt x="73" y="246"/>
                  </a:lnTo>
                  <a:lnTo>
                    <a:pt x="76" y="249"/>
                  </a:lnTo>
                  <a:lnTo>
                    <a:pt x="76" y="249"/>
                  </a:lnTo>
                  <a:lnTo>
                    <a:pt x="76" y="251"/>
                  </a:lnTo>
                  <a:lnTo>
                    <a:pt x="78" y="256"/>
                  </a:lnTo>
                  <a:lnTo>
                    <a:pt x="88" y="258"/>
                  </a:lnTo>
                  <a:lnTo>
                    <a:pt x="92" y="256"/>
                  </a:lnTo>
                  <a:lnTo>
                    <a:pt x="95" y="256"/>
                  </a:lnTo>
                  <a:lnTo>
                    <a:pt x="97" y="256"/>
                  </a:lnTo>
                  <a:lnTo>
                    <a:pt x="97" y="258"/>
                  </a:lnTo>
                  <a:lnTo>
                    <a:pt x="97" y="258"/>
                  </a:lnTo>
                  <a:lnTo>
                    <a:pt x="99" y="258"/>
                  </a:lnTo>
                  <a:lnTo>
                    <a:pt x="99" y="258"/>
                  </a:lnTo>
                  <a:lnTo>
                    <a:pt x="102" y="256"/>
                  </a:lnTo>
                  <a:lnTo>
                    <a:pt x="102" y="256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4" name="Freeform 156"/>
            <p:cNvSpPr>
              <a:spLocks/>
            </p:cNvSpPr>
            <p:nvPr/>
          </p:nvSpPr>
          <p:spPr bwMode="auto">
            <a:xfrm>
              <a:off x="5048668" y="5501691"/>
              <a:ext cx="612775" cy="665163"/>
            </a:xfrm>
            <a:custGeom>
              <a:avLst/>
              <a:gdLst>
                <a:gd name="T0" fmla="*/ 337 w 386"/>
                <a:gd name="T1" fmla="*/ 239 h 419"/>
                <a:gd name="T2" fmla="*/ 334 w 386"/>
                <a:gd name="T3" fmla="*/ 229 h 419"/>
                <a:gd name="T4" fmla="*/ 322 w 386"/>
                <a:gd name="T5" fmla="*/ 213 h 419"/>
                <a:gd name="T6" fmla="*/ 313 w 386"/>
                <a:gd name="T7" fmla="*/ 201 h 419"/>
                <a:gd name="T8" fmla="*/ 306 w 386"/>
                <a:gd name="T9" fmla="*/ 192 h 419"/>
                <a:gd name="T10" fmla="*/ 299 w 386"/>
                <a:gd name="T11" fmla="*/ 189 h 419"/>
                <a:gd name="T12" fmla="*/ 292 w 386"/>
                <a:gd name="T13" fmla="*/ 189 h 419"/>
                <a:gd name="T14" fmla="*/ 292 w 386"/>
                <a:gd name="T15" fmla="*/ 182 h 419"/>
                <a:gd name="T16" fmla="*/ 280 w 386"/>
                <a:gd name="T17" fmla="*/ 177 h 419"/>
                <a:gd name="T18" fmla="*/ 273 w 386"/>
                <a:gd name="T19" fmla="*/ 180 h 419"/>
                <a:gd name="T20" fmla="*/ 266 w 386"/>
                <a:gd name="T21" fmla="*/ 166 h 419"/>
                <a:gd name="T22" fmla="*/ 261 w 386"/>
                <a:gd name="T23" fmla="*/ 158 h 419"/>
                <a:gd name="T24" fmla="*/ 251 w 386"/>
                <a:gd name="T25" fmla="*/ 151 h 419"/>
                <a:gd name="T26" fmla="*/ 242 w 386"/>
                <a:gd name="T27" fmla="*/ 140 h 419"/>
                <a:gd name="T28" fmla="*/ 240 w 386"/>
                <a:gd name="T29" fmla="*/ 142 h 419"/>
                <a:gd name="T30" fmla="*/ 232 w 386"/>
                <a:gd name="T31" fmla="*/ 147 h 419"/>
                <a:gd name="T32" fmla="*/ 230 w 386"/>
                <a:gd name="T33" fmla="*/ 137 h 419"/>
                <a:gd name="T34" fmla="*/ 216 w 386"/>
                <a:gd name="T35" fmla="*/ 135 h 419"/>
                <a:gd name="T36" fmla="*/ 216 w 386"/>
                <a:gd name="T37" fmla="*/ 128 h 419"/>
                <a:gd name="T38" fmla="*/ 202 w 386"/>
                <a:gd name="T39" fmla="*/ 116 h 419"/>
                <a:gd name="T40" fmla="*/ 188 w 386"/>
                <a:gd name="T41" fmla="*/ 95 h 419"/>
                <a:gd name="T42" fmla="*/ 169 w 386"/>
                <a:gd name="T43" fmla="*/ 73 h 419"/>
                <a:gd name="T44" fmla="*/ 169 w 386"/>
                <a:gd name="T45" fmla="*/ 61 h 419"/>
                <a:gd name="T46" fmla="*/ 161 w 386"/>
                <a:gd name="T47" fmla="*/ 64 h 419"/>
                <a:gd name="T48" fmla="*/ 152 w 386"/>
                <a:gd name="T49" fmla="*/ 57 h 419"/>
                <a:gd name="T50" fmla="*/ 145 w 386"/>
                <a:gd name="T51" fmla="*/ 52 h 419"/>
                <a:gd name="T52" fmla="*/ 140 w 386"/>
                <a:gd name="T53" fmla="*/ 38 h 419"/>
                <a:gd name="T54" fmla="*/ 124 w 386"/>
                <a:gd name="T55" fmla="*/ 38 h 419"/>
                <a:gd name="T56" fmla="*/ 105 w 386"/>
                <a:gd name="T57" fmla="*/ 28 h 419"/>
                <a:gd name="T58" fmla="*/ 107 w 386"/>
                <a:gd name="T59" fmla="*/ 24 h 419"/>
                <a:gd name="T60" fmla="*/ 100 w 386"/>
                <a:gd name="T61" fmla="*/ 21 h 419"/>
                <a:gd name="T62" fmla="*/ 93 w 386"/>
                <a:gd name="T63" fmla="*/ 5 h 419"/>
                <a:gd name="T64" fmla="*/ 86 w 386"/>
                <a:gd name="T65" fmla="*/ 12 h 419"/>
                <a:gd name="T66" fmla="*/ 69 w 386"/>
                <a:gd name="T67" fmla="*/ 2 h 419"/>
                <a:gd name="T68" fmla="*/ 57 w 386"/>
                <a:gd name="T69" fmla="*/ 5 h 419"/>
                <a:gd name="T70" fmla="*/ 43 w 386"/>
                <a:gd name="T71" fmla="*/ 26 h 419"/>
                <a:gd name="T72" fmla="*/ 41 w 386"/>
                <a:gd name="T73" fmla="*/ 47 h 419"/>
                <a:gd name="T74" fmla="*/ 10 w 386"/>
                <a:gd name="T75" fmla="*/ 109 h 419"/>
                <a:gd name="T76" fmla="*/ 10 w 386"/>
                <a:gd name="T77" fmla="*/ 196 h 419"/>
                <a:gd name="T78" fmla="*/ 12 w 386"/>
                <a:gd name="T79" fmla="*/ 229 h 419"/>
                <a:gd name="T80" fmla="*/ 17 w 386"/>
                <a:gd name="T81" fmla="*/ 298 h 419"/>
                <a:gd name="T82" fmla="*/ 48 w 386"/>
                <a:gd name="T83" fmla="*/ 298 h 419"/>
                <a:gd name="T84" fmla="*/ 67 w 386"/>
                <a:gd name="T85" fmla="*/ 312 h 419"/>
                <a:gd name="T86" fmla="*/ 69 w 386"/>
                <a:gd name="T87" fmla="*/ 355 h 419"/>
                <a:gd name="T88" fmla="*/ 74 w 386"/>
                <a:gd name="T89" fmla="*/ 367 h 419"/>
                <a:gd name="T90" fmla="*/ 79 w 386"/>
                <a:gd name="T91" fmla="*/ 383 h 419"/>
                <a:gd name="T92" fmla="*/ 221 w 386"/>
                <a:gd name="T93" fmla="*/ 397 h 419"/>
                <a:gd name="T94" fmla="*/ 304 w 386"/>
                <a:gd name="T95" fmla="*/ 419 h 419"/>
                <a:gd name="T96" fmla="*/ 322 w 386"/>
                <a:gd name="T97" fmla="*/ 374 h 419"/>
                <a:gd name="T98" fmla="*/ 377 w 386"/>
                <a:gd name="T99" fmla="*/ 312 h 419"/>
                <a:gd name="T100" fmla="*/ 386 w 386"/>
                <a:gd name="T101" fmla="*/ 298 h 419"/>
                <a:gd name="T102" fmla="*/ 375 w 386"/>
                <a:gd name="T103" fmla="*/ 286 h 419"/>
                <a:gd name="T104" fmla="*/ 360 w 386"/>
                <a:gd name="T105" fmla="*/ 272 h 419"/>
                <a:gd name="T106" fmla="*/ 356 w 386"/>
                <a:gd name="T107" fmla="*/ 253 h 419"/>
                <a:gd name="T108" fmla="*/ 351 w 386"/>
                <a:gd name="T109" fmla="*/ 251 h 419"/>
                <a:gd name="T110" fmla="*/ 346 w 386"/>
                <a:gd name="T111" fmla="*/ 234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86" h="419">
                  <a:moveTo>
                    <a:pt x="346" y="234"/>
                  </a:moveTo>
                  <a:lnTo>
                    <a:pt x="344" y="234"/>
                  </a:lnTo>
                  <a:lnTo>
                    <a:pt x="344" y="234"/>
                  </a:lnTo>
                  <a:lnTo>
                    <a:pt x="341" y="234"/>
                  </a:lnTo>
                  <a:lnTo>
                    <a:pt x="339" y="239"/>
                  </a:lnTo>
                  <a:lnTo>
                    <a:pt x="337" y="239"/>
                  </a:lnTo>
                  <a:lnTo>
                    <a:pt x="337" y="239"/>
                  </a:lnTo>
                  <a:lnTo>
                    <a:pt x="337" y="237"/>
                  </a:lnTo>
                  <a:lnTo>
                    <a:pt x="337" y="234"/>
                  </a:lnTo>
                  <a:lnTo>
                    <a:pt x="337" y="234"/>
                  </a:lnTo>
                  <a:lnTo>
                    <a:pt x="337" y="229"/>
                  </a:lnTo>
                  <a:lnTo>
                    <a:pt x="334" y="229"/>
                  </a:lnTo>
                  <a:lnTo>
                    <a:pt x="332" y="232"/>
                  </a:lnTo>
                  <a:lnTo>
                    <a:pt x="332" y="232"/>
                  </a:lnTo>
                  <a:lnTo>
                    <a:pt x="325" y="229"/>
                  </a:lnTo>
                  <a:lnTo>
                    <a:pt x="325" y="222"/>
                  </a:lnTo>
                  <a:lnTo>
                    <a:pt x="325" y="220"/>
                  </a:lnTo>
                  <a:lnTo>
                    <a:pt x="322" y="213"/>
                  </a:lnTo>
                  <a:lnTo>
                    <a:pt x="322" y="211"/>
                  </a:lnTo>
                  <a:lnTo>
                    <a:pt x="325" y="208"/>
                  </a:lnTo>
                  <a:lnTo>
                    <a:pt x="322" y="206"/>
                  </a:lnTo>
                  <a:lnTo>
                    <a:pt x="320" y="203"/>
                  </a:lnTo>
                  <a:lnTo>
                    <a:pt x="315" y="201"/>
                  </a:lnTo>
                  <a:lnTo>
                    <a:pt x="313" y="201"/>
                  </a:lnTo>
                  <a:lnTo>
                    <a:pt x="313" y="199"/>
                  </a:lnTo>
                  <a:lnTo>
                    <a:pt x="313" y="199"/>
                  </a:lnTo>
                  <a:lnTo>
                    <a:pt x="308" y="199"/>
                  </a:lnTo>
                  <a:lnTo>
                    <a:pt x="306" y="196"/>
                  </a:lnTo>
                  <a:lnTo>
                    <a:pt x="304" y="194"/>
                  </a:lnTo>
                  <a:lnTo>
                    <a:pt x="306" y="192"/>
                  </a:lnTo>
                  <a:lnTo>
                    <a:pt x="304" y="192"/>
                  </a:lnTo>
                  <a:lnTo>
                    <a:pt x="304" y="189"/>
                  </a:lnTo>
                  <a:lnTo>
                    <a:pt x="301" y="189"/>
                  </a:lnTo>
                  <a:lnTo>
                    <a:pt x="301" y="189"/>
                  </a:lnTo>
                  <a:lnTo>
                    <a:pt x="299" y="189"/>
                  </a:lnTo>
                  <a:lnTo>
                    <a:pt x="299" y="189"/>
                  </a:lnTo>
                  <a:lnTo>
                    <a:pt x="299" y="187"/>
                  </a:lnTo>
                  <a:lnTo>
                    <a:pt x="296" y="182"/>
                  </a:lnTo>
                  <a:lnTo>
                    <a:pt x="294" y="182"/>
                  </a:lnTo>
                  <a:lnTo>
                    <a:pt x="294" y="184"/>
                  </a:lnTo>
                  <a:lnTo>
                    <a:pt x="292" y="187"/>
                  </a:lnTo>
                  <a:lnTo>
                    <a:pt x="292" y="189"/>
                  </a:lnTo>
                  <a:lnTo>
                    <a:pt x="292" y="189"/>
                  </a:lnTo>
                  <a:lnTo>
                    <a:pt x="289" y="189"/>
                  </a:lnTo>
                  <a:lnTo>
                    <a:pt x="287" y="187"/>
                  </a:lnTo>
                  <a:lnTo>
                    <a:pt x="287" y="184"/>
                  </a:lnTo>
                  <a:lnTo>
                    <a:pt x="289" y="182"/>
                  </a:lnTo>
                  <a:lnTo>
                    <a:pt x="292" y="182"/>
                  </a:lnTo>
                  <a:lnTo>
                    <a:pt x="292" y="182"/>
                  </a:lnTo>
                  <a:lnTo>
                    <a:pt x="292" y="182"/>
                  </a:lnTo>
                  <a:lnTo>
                    <a:pt x="292" y="180"/>
                  </a:lnTo>
                  <a:lnTo>
                    <a:pt x="289" y="180"/>
                  </a:lnTo>
                  <a:lnTo>
                    <a:pt x="282" y="177"/>
                  </a:lnTo>
                  <a:lnTo>
                    <a:pt x="280" y="177"/>
                  </a:lnTo>
                  <a:lnTo>
                    <a:pt x="280" y="173"/>
                  </a:lnTo>
                  <a:lnTo>
                    <a:pt x="280" y="173"/>
                  </a:lnTo>
                  <a:lnTo>
                    <a:pt x="277" y="175"/>
                  </a:lnTo>
                  <a:lnTo>
                    <a:pt x="275" y="177"/>
                  </a:lnTo>
                  <a:lnTo>
                    <a:pt x="275" y="177"/>
                  </a:lnTo>
                  <a:lnTo>
                    <a:pt x="273" y="180"/>
                  </a:lnTo>
                  <a:lnTo>
                    <a:pt x="273" y="180"/>
                  </a:lnTo>
                  <a:lnTo>
                    <a:pt x="273" y="177"/>
                  </a:lnTo>
                  <a:lnTo>
                    <a:pt x="270" y="173"/>
                  </a:lnTo>
                  <a:lnTo>
                    <a:pt x="273" y="173"/>
                  </a:lnTo>
                  <a:lnTo>
                    <a:pt x="270" y="166"/>
                  </a:lnTo>
                  <a:lnTo>
                    <a:pt x="266" y="166"/>
                  </a:lnTo>
                  <a:lnTo>
                    <a:pt x="261" y="166"/>
                  </a:lnTo>
                  <a:lnTo>
                    <a:pt x="259" y="166"/>
                  </a:lnTo>
                  <a:lnTo>
                    <a:pt x="256" y="163"/>
                  </a:lnTo>
                  <a:lnTo>
                    <a:pt x="256" y="161"/>
                  </a:lnTo>
                  <a:lnTo>
                    <a:pt x="259" y="158"/>
                  </a:lnTo>
                  <a:lnTo>
                    <a:pt x="261" y="158"/>
                  </a:lnTo>
                  <a:lnTo>
                    <a:pt x="261" y="156"/>
                  </a:lnTo>
                  <a:lnTo>
                    <a:pt x="259" y="156"/>
                  </a:lnTo>
                  <a:lnTo>
                    <a:pt x="259" y="154"/>
                  </a:lnTo>
                  <a:lnTo>
                    <a:pt x="254" y="154"/>
                  </a:lnTo>
                  <a:lnTo>
                    <a:pt x="254" y="154"/>
                  </a:lnTo>
                  <a:lnTo>
                    <a:pt x="251" y="151"/>
                  </a:lnTo>
                  <a:lnTo>
                    <a:pt x="254" y="149"/>
                  </a:lnTo>
                  <a:lnTo>
                    <a:pt x="251" y="147"/>
                  </a:lnTo>
                  <a:lnTo>
                    <a:pt x="251" y="147"/>
                  </a:lnTo>
                  <a:lnTo>
                    <a:pt x="249" y="147"/>
                  </a:lnTo>
                  <a:lnTo>
                    <a:pt x="247" y="144"/>
                  </a:lnTo>
                  <a:lnTo>
                    <a:pt x="242" y="140"/>
                  </a:lnTo>
                  <a:lnTo>
                    <a:pt x="242" y="137"/>
                  </a:lnTo>
                  <a:lnTo>
                    <a:pt x="240" y="137"/>
                  </a:lnTo>
                  <a:lnTo>
                    <a:pt x="237" y="137"/>
                  </a:lnTo>
                  <a:lnTo>
                    <a:pt x="237" y="140"/>
                  </a:lnTo>
                  <a:lnTo>
                    <a:pt x="237" y="140"/>
                  </a:lnTo>
                  <a:lnTo>
                    <a:pt x="240" y="142"/>
                  </a:lnTo>
                  <a:lnTo>
                    <a:pt x="242" y="144"/>
                  </a:lnTo>
                  <a:lnTo>
                    <a:pt x="242" y="147"/>
                  </a:lnTo>
                  <a:lnTo>
                    <a:pt x="240" y="147"/>
                  </a:lnTo>
                  <a:lnTo>
                    <a:pt x="235" y="149"/>
                  </a:lnTo>
                  <a:lnTo>
                    <a:pt x="235" y="149"/>
                  </a:lnTo>
                  <a:lnTo>
                    <a:pt x="232" y="147"/>
                  </a:lnTo>
                  <a:lnTo>
                    <a:pt x="228" y="142"/>
                  </a:lnTo>
                  <a:lnTo>
                    <a:pt x="228" y="142"/>
                  </a:lnTo>
                  <a:lnTo>
                    <a:pt x="230" y="142"/>
                  </a:lnTo>
                  <a:lnTo>
                    <a:pt x="230" y="140"/>
                  </a:lnTo>
                  <a:lnTo>
                    <a:pt x="230" y="140"/>
                  </a:lnTo>
                  <a:lnTo>
                    <a:pt x="230" y="137"/>
                  </a:lnTo>
                  <a:lnTo>
                    <a:pt x="228" y="137"/>
                  </a:lnTo>
                  <a:lnTo>
                    <a:pt x="225" y="137"/>
                  </a:lnTo>
                  <a:lnTo>
                    <a:pt x="223" y="137"/>
                  </a:lnTo>
                  <a:lnTo>
                    <a:pt x="223" y="135"/>
                  </a:lnTo>
                  <a:lnTo>
                    <a:pt x="221" y="135"/>
                  </a:lnTo>
                  <a:lnTo>
                    <a:pt x="216" y="135"/>
                  </a:lnTo>
                  <a:lnTo>
                    <a:pt x="214" y="135"/>
                  </a:lnTo>
                  <a:lnTo>
                    <a:pt x="214" y="135"/>
                  </a:lnTo>
                  <a:lnTo>
                    <a:pt x="214" y="132"/>
                  </a:lnTo>
                  <a:lnTo>
                    <a:pt x="214" y="130"/>
                  </a:lnTo>
                  <a:lnTo>
                    <a:pt x="214" y="130"/>
                  </a:lnTo>
                  <a:lnTo>
                    <a:pt x="216" y="128"/>
                  </a:lnTo>
                  <a:lnTo>
                    <a:pt x="216" y="128"/>
                  </a:lnTo>
                  <a:lnTo>
                    <a:pt x="216" y="125"/>
                  </a:lnTo>
                  <a:lnTo>
                    <a:pt x="211" y="123"/>
                  </a:lnTo>
                  <a:lnTo>
                    <a:pt x="206" y="118"/>
                  </a:lnTo>
                  <a:lnTo>
                    <a:pt x="202" y="116"/>
                  </a:lnTo>
                  <a:lnTo>
                    <a:pt x="202" y="116"/>
                  </a:lnTo>
                  <a:lnTo>
                    <a:pt x="197" y="104"/>
                  </a:lnTo>
                  <a:lnTo>
                    <a:pt x="197" y="102"/>
                  </a:lnTo>
                  <a:lnTo>
                    <a:pt x="197" y="99"/>
                  </a:lnTo>
                  <a:lnTo>
                    <a:pt x="195" y="97"/>
                  </a:lnTo>
                  <a:lnTo>
                    <a:pt x="190" y="97"/>
                  </a:lnTo>
                  <a:lnTo>
                    <a:pt x="188" y="95"/>
                  </a:lnTo>
                  <a:lnTo>
                    <a:pt x="176" y="87"/>
                  </a:lnTo>
                  <a:lnTo>
                    <a:pt x="173" y="85"/>
                  </a:lnTo>
                  <a:lnTo>
                    <a:pt x="171" y="83"/>
                  </a:lnTo>
                  <a:lnTo>
                    <a:pt x="171" y="78"/>
                  </a:lnTo>
                  <a:lnTo>
                    <a:pt x="169" y="73"/>
                  </a:lnTo>
                  <a:lnTo>
                    <a:pt x="169" y="73"/>
                  </a:lnTo>
                  <a:lnTo>
                    <a:pt x="169" y="71"/>
                  </a:lnTo>
                  <a:lnTo>
                    <a:pt x="169" y="69"/>
                  </a:lnTo>
                  <a:lnTo>
                    <a:pt x="171" y="69"/>
                  </a:lnTo>
                  <a:lnTo>
                    <a:pt x="171" y="66"/>
                  </a:lnTo>
                  <a:lnTo>
                    <a:pt x="169" y="64"/>
                  </a:lnTo>
                  <a:lnTo>
                    <a:pt x="169" y="61"/>
                  </a:lnTo>
                  <a:lnTo>
                    <a:pt x="164" y="57"/>
                  </a:lnTo>
                  <a:lnTo>
                    <a:pt x="161" y="57"/>
                  </a:lnTo>
                  <a:lnTo>
                    <a:pt x="159" y="59"/>
                  </a:lnTo>
                  <a:lnTo>
                    <a:pt x="159" y="59"/>
                  </a:lnTo>
                  <a:lnTo>
                    <a:pt x="161" y="61"/>
                  </a:lnTo>
                  <a:lnTo>
                    <a:pt x="161" y="64"/>
                  </a:lnTo>
                  <a:lnTo>
                    <a:pt x="159" y="64"/>
                  </a:lnTo>
                  <a:lnTo>
                    <a:pt x="157" y="64"/>
                  </a:lnTo>
                  <a:lnTo>
                    <a:pt x="157" y="61"/>
                  </a:lnTo>
                  <a:lnTo>
                    <a:pt x="157" y="57"/>
                  </a:lnTo>
                  <a:lnTo>
                    <a:pt x="154" y="57"/>
                  </a:lnTo>
                  <a:lnTo>
                    <a:pt x="152" y="57"/>
                  </a:lnTo>
                  <a:lnTo>
                    <a:pt x="150" y="57"/>
                  </a:lnTo>
                  <a:lnTo>
                    <a:pt x="147" y="59"/>
                  </a:lnTo>
                  <a:lnTo>
                    <a:pt x="145" y="57"/>
                  </a:lnTo>
                  <a:lnTo>
                    <a:pt x="145" y="57"/>
                  </a:lnTo>
                  <a:lnTo>
                    <a:pt x="145" y="54"/>
                  </a:lnTo>
                  <a:lnTo>
                    <a:pt x="145" y="52"/>
                  </a:lnTo>
                  <a:lnTo>
                    <a:pt x="143" y="52"/>
                  </a:lnTo>
                  <a:lnTo>
                    <a:pt x="140" y="50"/>
                  </a:lnTo>
                  <a:lnTo>
                    <a:pt x="140" y="50"/>
                  </a:lnTo>
                  <a:lnTo>
                    <a:pt x="140" y="47"/>
                  </a:lnTo>
                  <a:lnTo>
                    <a:pt x="140" y="45"/>
                  </a:lnTo>
                  <a:lnTo>
                    <a:pt x="140" y="38"/>
                  </a:lnTo>
                  <a:lnTo>
                    <a:pt x="140" y="35"/>
                  </a:lnTo>
                  <a:lnTo>
                    <a:pt x="138" y="33"/>
                  </a:lnTo>
                  <a:lnTo>
                    <a:pt x="138" y="33"/>
                  </a:lnTo>
                  <a:lnTo>
                    <a:pt x="138" y="33"/>
                  </a:lnTo>
                  <a:lnTo>
                    <a:pt x="126" y="33"/>
                  </a:lnTo>
                  <a:lnTo>
                    <a:pt x="124" y="38"/>
                  </a:lnTo>
                  <a:lnTo>
                    <a:pt x="124" y="38"/>
                  </a:lnTo>
                  <a:lnTo>
                    <a:pt x="121" y="38"/>
                  </a:lnTo>
                  <a:lnTo>
                    <a:pt x="119" y="38"/>
                  </a:lnTo>
                  <a:lnTo>
                    <a:pt x="116" y="38"/>
                  </a:lnTo>
                  <a:lnTo>
                    <a:pt x="105" y="28"/>
                  </a:lnTo>
                  <a:lnTo>
                    <a:pt x="105" y="28"/>
                  </a:lnTo>
                  <a:lnTo>
                    <a:pt x="105" y="28"/>
                  </a:lnTo>
                  <a:lnTo>
                    <a:pt x="107" y="28"/>
                  </a:lnTo>
                  <a:lnTo>
                    <a:pt x="107" y="26"/>
                  </a:lnTo>
                  <a:lnTo>
                    <a:pt x="107" y="26"/>
                  </a:lnTo>
                  <a:lnTo>
                    <a:pt x="107" y="24"/>
                  </a:lnTo>
                  <a:lnTo>
                    <a:pt x="107" y="24"/>
                  </a:lnTo>
                  <a:lnTo>
                    <a:pt x="105" y="24"/>
                  </a:lnTo>
                  <a:lnTo>
                    <a:pt x="102" y="26"/>
                  </a:lnTo>
                  <a:lnTo>
                    <a:pt x="100" y="26"/>
                  </a:lnTo>
                  <a:lnTo>
                    <a:pt x="100" y="24"/>
                  </a:lnTo>
                  <a:lnTo>
                    <a:pt x="100" y="21"/>
                  </a:lnTo>
                  <a:lnTo>
                    <a:pt x="100" y="21"/>
                  </a:lnTo>
                  <a:lnTo>
                    <a:pt x="100" y="19"/>
                  </a:lnTo>
                  <a:lnTo>
                    <a:pt x="100" y="19"/>
                  </a:lnTo>
                  <a:lnTo>
                    <a:pt x="95" y="16"/>
                  </a:lnTo>
                  <a:lnTo>
                    <a:pt x="95" y="14"/>
                  </a:lnTo>
                  <a:lnTo>
                    <a:pt x="93" y="7"/>
                  </a:lnTo>
                  <a:lnTo>
                    <a:pt x="93" y="5"/>
                  </a:lnTo>
                  <a:lnTo>
                    <a:pt x="90" y="5"/>
                  </a:lnTo>
                  <a:lnTo>
                    <a:pt x="90" y="5"/>
                  </a:lnTo>
                  <a:lnTo>
                    <a:pt x="88" y="5"/>
                  </a:lnTo>
                  <a:lnTo>
                    <a:pt x="88" y="9"/>
                  </a:lnTo>
                  <a:lnTo>
                    <a:pt x="88" y="12"/>
                  </a:lnTo>
                  <a:lnTo>
                    <a:pt x="86" y="12"/>
                  </a:lnTo>
                  <a:lnTo>
                    <a:pt x="83" y="12"/>
                  </a:lnTo>
                  <a:lnTo>
                    <a:pt x="81" y="7"/>
                  </a:lnTo>
                  <a:lnTo>
                    <a:pt x="74" y="7"/>
                  </a:lnTo>
                  <a:lnTo>
                    <a:pt x="74" y="7"/>
                  </a:lnTo>
                  <a:lnTo>
                    <a:pt x="71" y="5"/>
                  </a:lnTo>
                  <a:lnTo>
                    <a:pt x="69" y="2"/>
                  </a:lnTo>
                  <a:lnTo>
                    <a:pt x="69" y="2"/>
                  </a:lnTo>
                  <a:lnTo>
                    <a:pt x="67" y="2"/>
                  </a:lnTo>
                  <a:lnTo>
                    <a:pt x="64" y="2"/>
                  </a:lnTo>
                  <a:lnTo>
                    <a:pt x="62" y="2"/>
                  </a:lnTo>
                  <a:lnTo>
                    <a:pt x="60" y="2"/>
                  </a:lnTo>
                  <a:lnTo>
                    <a:pt x="57" y="5"/>
                  </a:lnTo>
                  <a:lnTo>
                    <a:pt x="55" y="2"/>
                  </a:lnTo>
                  <a:lnTo>
                    <a:pt x="50" y="0"/>
                  </a:lnTo>
                  <a:lnTo>
                    <a:pt x="48" y="2"/>
                  </a:lnTo>
                  <a:lnTo>
                    <a:pt x="45" y="5"/>
                  </a:lnTo>
                  <a:lnTo>
                    <a:pt x="43" y="7"/>
                  </a:lnTo>
                  <a:lnTo>
                    <a:pt x="43" y="26"/>
                  </a:lnTo>
                  <a:lnTo>
                    <a:pt x="29" y="26"/>
                  </a:lnTo>
                  <a:lnTo>
                    <a:pt x="29" y="28"/>
                  </a:lnTo>
                  <a:lnTo>
                    <a:pt x="29" y="38"/>
                  </a:lnTo>
                  <a:lnTo>
                    <a:pt x="41" y="38"/>
                  </a:lnTo>
                  <a:lnTo>
                    <a:pt x="41" y="47"/>
                  </a:lnTo>
                  <a:lnTo>
                    <a:pt x="41" y="47"/>
                  </a:lnTo>
                  <a:lnTo>
                    <a:pt x="12" y="47"/>
                  </a:lnTo>
                  <a:lnTo>
                    <a:pt x="10" y="47"/>
                  </a:lnTo>
                  <a:lnTo>
                    <a:pt x="10" y="61"/>
                  </a:lnTo>
                  <a:lnTo>
                    <a:pt x="10" y="78"/>
                  </a:lnTo>
                  <a:lnTo>
                    <a:pt x="10" y="104"/>
                  </a:lnTo>
                  <a:lnTo>
                    <a:pt x="10" y="109"/>
                  </a:lnTo>
                  <a:lnTo>
                    <a:pt x="10" y="114"/>
                  </a:lnTo>
                  <a:lnTo>
                    <a:pt x="10" y="151"/>
                  </a:lnTo>
                  <a:lnTo>
                    <a:pt x="10" y="166"/>
                  </a:lnTo>
                  <a:lnTo>
                    <a:pt x="10" y="175"/>
                  </a:lnTo>
                  <a:lnTo>
                    <a:pt x="10" y="180"/>
                  </a:lnTo>
                  <a:lnTo>
                    <a:pt x="10" y="196"/>
                  </a:lnTo>
                  <a:lnTo>
                    <a:pt x="10" y="206"/>
                  </a:lnTo>
                  <a:lnTo>
                    <a:pt x="12" y="220"/>
                  </a:lnTo>
                  <a:lnTo>
                    <a:pt x="0" y="220"/>
                  </a:lnTo>
                  <a:lnTo>
                    <a:pt x="0" y="227"/>
                  </a:lnTo>
                  <a:lnTo>
                    <a:pt x="0" y="229"/>
                  </a:lnTo>
                  <a:lnTo>
                    <a:pt x="12" y="229"/>
                  </a:lnTo>
                  <a:lnTo>
                    <a:pt x="12" y="239"/>
                  </a:lnTo>
                  <a:lnTo>
                    <a:pt x="12" y="241"/>
                  </a:lnTo>
                  <a:lnTo>
                    <a:pt x="12" y="279"/>
                  </a:lnTo>
                  <a:lnTo>
                    <a:pt x="12" y="286"/>
                  </a:lnTo>
                  <a:lnTo>
                    <a:pt x="12" y="303"/>
                  </a:lnTo>
                  <a:lnTo>
                    <a:pt x="17" y="298"/>
                  </a:lnTo>
                  <a:lnTo>
                    <a:pt x="22" y="296"/>
                  </a:lnTo>
                  <a:lnTo>
                    <a:pt x="26" y="293"/>
                  </a:lnTo>
                  <a:lnTo>
                    <a:pt x="34" y="293"/>
                  </a:lnTo>
                  <a:lnTo>
                    <a:pt x="36" y="293"/>
                  </a:lnTo>
                  <a:lnTo>
                    <a:pt x="43" y="293"/>
                  </a:lnTo>
                  <a:lnTo>
                    <a:pt x="48" y="298"/>
                  </a:lnTo>
                  <a:lnTo>
                    <a:pt x="55" y="300"/>
                  </a:lnTo>
                  <a:lnTo>
                    <a:pt x="55" y="300"/>
                  </a:lnTo>
                  <a:lnTo>
                    <a:pt x="62" y="305"/>
                  </a:lnTo>
                  <a:lnTo>
                    <a:pt x="67" y="310"/>
                  </a:lnTo>
                  <a:lnTo>
                    <a:pt x="67" y="312"/>
                  </a:lnTo>
                  <a:lnTo>
                    <a:pt x="67" y="312"/>
                  </a:lnTo>
                  <a:lnTo>
                    <a:pt x="69" y="315"/>
                  </a:lnTo>
                  <a:lnTo>
                    <a:pt x="69" y="317"/>
                  </a:lnTo>
                  <a:lnTo>
                    <a:pt x="69" y="319"/>
                  </a:lnTo>
                  <a:lnTo>
                    <a:pt x="69" y="329"/>
                  </a:lnTo>
                  <a:lnTo>
                    <a:pt x="67" y="350"/>
                  </a:lnTo>
                  <a:lnTo>
                    <a:pt x="69" y="355"/>
                  </a:lnTo>
                  <a:lnTo>
                    <a:pt x="71" y="357"/>
                  </a:lnTo>
                  <a:lnTo>
                    <a:pt x="74" y="360"/>
                  </a:lnTo>
                  <a:lnTo>
                    <a:pt x="71" y="362"/>
                  </a:lnTo>
                  <a:lnTo>
                    <a:pt x="71" y="362"/>
                  </a:lnTo>
                  <a:lnTo>
                    <a:pt x="71" y="364"/>
                  </a:lnTo>
                  <a:lnTo>
                    <a:pt x="74" y="367"/>
                  </a:lnTo>
                  <a:lnTo>
                    <a:pt x="76" y="364"/>
                  </a:lnTo>
                  <a:lnTo>
                    <a:pt x="76" y="367"/>
                  </a:lnTo>
                  <a:lnTo>
                    <a:pt x="76" y="369"/>
                  </a:lnTo>
                  <a:lnTo>
                    <a:pt x="79" y="378"/>
                  </a:lnTo>
                  <a:lnTo>
                    <a:pt x="79" y="381"/>
                  </a:lnTo>
                  <a:lnTo>
                    <a:pt x="79" y="383"/>
                  </a:lnTo>
                  <a:lnTo>
                    <a:pt x="86" y="390"/>
                  </a:lnTo>
                  <a:lnTo>
                    <a:pt x="143" y="402"/>
                  </a:lnTo>
                  <a:lnTo>
                    <a:pt x="152" y="402"/>
                  </a:lnTo>
                  <a:lnTo>
                    <a:pt x="164" y="407"/>
                  </a:lnTo>
                  <a:lnTo>
                    <a:pt x="173" y="405"/>
                  </a:lnTo>
                  <a:lnTo>
                    <a:pt x="221" y="397"/>
                  </a:lnTo>
                  <a:lnTo>
                    <a:pt x="251" y="390"/>
                  </a:lnTo>
                  <a:lnTo>
                    <a:pt x="268" y="397"/>
                  </a:lnTo>
                  <a:lnTo>
                    <a:pt x="280" y="402"/>
                  </a:lnTo>
                  <a:lnTo>
                    <a:pt x="282" y="407"/>
                  </a:lnTo>
                  <a:lnTo>
                    <a:pt x="289" y="412"/>
                  </a:lnTo>
                  <a:lnTo>
                    <a:pt x="304" y="419"/>
                  </a:lnTo>
                  <a:lnTo>
                    <a:pt x="308" y="419"/>
                  </a:lnTo>
                  <a:lnTo>
                    <a:pt x="320" y="400"/>
                  </a:lnTo>
                  <a:lnTo>
                    <a:pt x="327" y="390"/>
                  </a:lnTo>
                  <a:lnTo>
                    <a:pt x="327" y="386"/>
                  </a:lnTo>
                  <a:lnTo>
                    <a:pt x="322" y="378"/>
                  </a:lnTo>
                  <a:lnTo>
                    <a:pt x="322" y="374"/>
                  </a:lnTo>
                  <a:lnTo>
                    <a:pt x="325" y="369"/>
                  </a:lnTo>
                  <a:lnTo>
                    <a:pt x="332" y="357"/>
                  </a:lnTo>
                  <a:lnTo>
                    <a:pt x="351" y="357"/>
                  </a:lnTo>
                  <a:lnTo>
                    <a:pt x="353" y="355"/>
                  </a:lnTo>
                  <a:lnTo>
                    <a:pt x="356" y="350"/>
                  </a:lnTo>
                  <a:lnTo>
                    <a:pt x="377" y="312"/>
                  </a:lnTo>
                  <a:lnTo>
                    <a:pt x="379" y="312"/>
                  </a:lnTo>
                  <a:lnTo>
                    <a:pt x="382" y="310"/>
                  </a:lnTo>
                  <a:lnTo>
                    <a:pt x="384" y="308"/>
                  </a:lnTo>
                  <a:lnTo>
                    <a:pt x="384" y="305"/>
                  </a:lnTo>
                  <a:lnTo>
                    <a:pt x="386" y="300"/>
                  </a:lnTo>
                  <a:lnTo>
                    <a:pt x="386" y="298"/>
                  </a:lnTo>
                  <a:lnTo>
                    <a:pt x="386" y="298"/>
                  </a:lnTo>
                  <a:lnTo>
                    <a:pt x="382" y="291"/>
                  </a:lnTo>
                  <a:lnTo>
                    <a:pt x="379" y="286"/>
                  </a:lnTo>
                  <a:lnTo>
                    <a:pt x="379" y="286"/>
                  </a:lnTo>
                  <a:lnTo>
                    <a:pt x="377" y="286"/>
                  </a:lnTo>
                  <a:lnTo>
                    <a:pt x="375" y="286"/>
                  </a:lnTo>
                  <a:lnTo>
                    <a:pt x="367" y="284"/>
                  </a:lnTo>
                  <a:lnTo>
                    <a:pt x="365" y="281"/>
                  </a:lnTo>
                  <a:lnTo>
                    <a:pt x="360" y="277"/>
                  </a:lnTo>
                  <a:lnTo>
                    <a:pt x="363" y="274"/>
                  </a:lnTo>
                  <a:lnTo>
                    <a:pt x="363" y="272"/>
                  </a:lnTo>
                  <a:lnTo>
                    <a:pt x="360" y="272"/>
                  </a:lnTo>
                  <a:lnTo>
                    <a:pt x="358" y="270"/>
                  </a:lnTo>
                  <a:lnTo>
                    <a:pt x="356" y="267"/>
                  </a:lnTo>
                  <a:lnTo>
                    <a:pt x="353" y="265"/>
                  </a:lnTo>
                  <a:lnTo>
                    <a:pt x="353" y="265"/>
                  </a:lnTo>
                  <a:lnTo>
                    <a:pt x="356" y="253"/>
                  </a:lnTo>
                  <a:lnTo>
                    <a:pt x="356" y="253"/>
                  </a:lnTo>
                  <a:lnTo>
                    <a:pt x="358" y="251"/>
                  </a:lnTo>
                  <a:lnTo>
                    <a:pt x="358" y="248"/>
                  </a:lnTo>
                  <a:lnTo>
                    <a:pt x="356" y="248"/>
                  </a:lnTo>
                  <a:lnTo>
                    <a:pt x="353" y="251"/>
                  </a:lnTo>
                  <a:lnTo>
                    <a:pt x="351" y="251"/>
                  </a:lnTo>
                  <a:lnTo>
                    <a:pt x="351" y="251"/>
                  </a:lnTo>
                  <a:lnTo>
                    <a:pt x="346" y="246"/>
                  </a:lnTo>
                  <a:lnTo>
                    <a:pt x="346" y="244"/>
                  </a:lnTo>
                  <a:lnTo>
                    <a:pt x="346" y="244"/>
                  </a:lnTo>
                  <a:lnTo>
                    <a:pt x="351" y="241"/>
                  </a:lnTo>
                  <a:lnTo>
                    <a:pt x="349" y="239"/>
                  </a:lnTo>
                  <a:lnTo>
                    <a:pt x="346" y="234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5" name="Freeform 157"/>
            <p:cNvSpPr>
              <a:spLocks/>
            </p:cNvSpPr>
            <p:nvPr/>
          </p:nvSpPr>
          <p:spPr bwMode="auto">
            <a:xfrm>
              <a:off x="4894681" y="6109704"/>
              <a:ext cx="636588" cy="484188"/>
            </a:xfrm>
            <a:custGeom>
              <a:avLst/>
              <a:gdLst>
                <a:gd name="T0" fmla="*/ 318 w 401"/>
                <a:gd name="T1" fmla="*/ 14 h 305"/>
                <a:gd name="T2" fmla="*/ 183 w 401"/>
                <a:gd name="T3" fmla="*/ 7 h 305"/>
                <a:gd name="T4" fmla="*/ 180 w 401"/>
                <a:gd name="T5" fmla="*/ 17 h 305"/>
                <a:gd name="T6" fmla="*/ 187 w 401"/>
                <a:gd name="T7" fmla="*/ 29 h 305"/>
                <a:gd name="T8" fmla="*/ 204 w 401"/>
                <a:gd name="T9" fmla="*/ 55 h 305"/>
                <a:gd name="T10" fmla="*/ 209 w 401"/>
                <a:gd name="T11" fmla="*/ 71 h 305"/>
                <a:gd name="T12" fmla="*/ 197 w 401"/>
                <a:gd name="T13" fmla="*/ 83 h 305"/>
                <a:gd name="T14" fmla="*/ 178 w 401"/>
                <a:gd name="T15" fmla="*/ 85 h 305"/>
                <a:gd name="T16" fmla="*/ 171 w 401"/>
                <a:gd name="T17" fmla="*/ 85 h 305"/>
                <a:gd name="T18" fmla="*/ 159 w 401"/>
                <a:gd name="T19" fmla="*/ 83 h 305"/>
                <a:gd name="T20" fmla="*/ 147 w 401"/>
                <a:gd name="T21" fmla="*/ 85 h 305"/>
                <a:gd name="T22" fmla="*/ 140 w 401"/>
                <a:gd name="T23" fmla="*/ 83 h 305"/>
                <a:gd name="T24" fmla="*/ 140 w 401"/>
                <a:gd name="T25" fmla="*/ 85 h 305"/>
                <a:gd name="T26" fmla="*/ 128 w 401"/>
                <a:gd name="T27" fmla="*/ 85 h 305"/>
                <a:gd name="T28" fmla="*/ 119 w 401"/>
                <a:gd name="T29" fmla="*/ 97 h 305"/>
                <a:gd name="T30" fmla="*/ 102 w 401"/>
                <a:gd name="T31" fmla="*/ 102 h 305"/>
                <a:gd name="T32" fmla="*/ 102 w 401"/>
                <a:gd name="T33" fmla="*/ 116 h 305"/>
                <a:gd name="T34" fmla="*/ 97 w 401"/>
                <a:gd name="T35" fmla="*/ 128 h 305"/>
                <a:gd name="T36" fmla="*/ 90 w 401"/>
                <a:gd name="T37" fmla="*/ 133 h 305"/>
                <a:gd name="T38" fmla="*/ 67 w 401"/>
                <a:gd name="T39" fmla="*/ 145 h 305"/>
                <a:gd name="T40" fmla="*/ 50 w 401"/>
                <a:gd name="T41" fmla="*/ 135 h 305"/>
                <a:gd name="T42" fmla="*/ 48 w 401"/>
                <a:gd name="T43" fmla="*/ 133 h 305"/>
                <a:gd name="T44" fmla="*/ 41 w 401"/>
                <a:gd name="T45" fmla="*/ 130 h 305"/>
                <a:gd name="T46" fmla="*/ 17 w 401"/>
                <a:gd name="T47" fmla="*/ 130 h 305"/>
                <a:gd name="T48" fmla="*/ 7 w 401"/>
                <a:gd name="T49" fmla="*/ 130 h 305"/>
                <a:gd name="T50" fmla="*/ 3 w 401"/>
                <a:gd name="T51" fmla="*/ 126 h 305"/>
                <a:gd name="T52" fmla="*/ 38 w 401"/>
                <a:gd name="T53" fmla="*/ 171 h 305"/>
                <a:gd name="T54" fmla="*/ 57 w 401"/>
                <a:gd name="T55" fmla="*/ 185 h 305"/>
                <a:gd name="T56" fmla="*/ 90 w 401"/>
                <a:gd name="T57" fmla="*/ 275 h 305"/>
                <a:gd name="T58" fmla="*/ 152 w 401"/>
                <a:gd name="T59" fmla="*/ 303 h 305"/>
                <a:gd name="T60" fmla="*/ 192 w 401"/>
                <a:gd name="T61" fmla="*/ 258 h 305"/>
                <a:gd name="T62" fmla="*/ 237 w 401"/>
                <a:gd name="T63" fmla="*/ 270 h 305"/>
                <a:gd name="T64" fmla="*/ 258 w 401"/>
                <a:gd name="T65" fmla="*/ 272 h 305"/>
                <a:gd name="T66" fmla="*/ 256 w 401"/>
                <a:gd name="T67" fmla="*/ 260 h 305"/>
                <a:gd name="T68" fmla="*/ 261 w 401"/>
                <a:gd name="T69" fmla="*/ 263 h 305"/>
                <a:gd name="T70" fmla="*/ 266 w 401"/>
                <a:gd name="T71" fmla="*/ 237 h 305"/>
                <a:gd name="T72" fmla="*/ 282 w 401"/>
                <a:gd name="T73" fmla="*/ 230 h 305"/>
                <a:gd name="T74" fmla="*/ 325 w 401"/>
                <a:gd name="T75" fmla="*/ 230 h 305"/>
                <a:gd name="T76" fmla="*/ 332 w 401"/>
                <a:gd name="T77" fmla="*/ 213 h 305"/>
                <a:gd name="T78" fmla="*/ 344 w 401"/>
                <a:gd name="T79" fmla="*/ 194 h 305"/>
                <a:gd name="T80" fmla="*/ 360 w 401"/>
                <a:gd name="T81" fmla="*/ 185 h 305"/>
                <a:gd name="T82" fmla="*/ 365 w 401"/>
                <a:gd name="T83" fmla="*/ 173 h 305"/>
                <a:gd name="T84" fmla="*/ 372 w 401"/>
                <a:gd name="T85" fmla="*/ 154 h 305"/>
                <a:gd name="T86" fmla="*/ 377 w 401"/>
                <a:gd name="T87" fmla="*/ 135 h 305"/>
                <a:gd name="T88" fmla="*/ 377 w 401"/>
                <a:gd name="T89" fmla="*/ 130 h 305"/>
                <a:gd name="T90" fmla="*/ 379 w 401"/>
                <a:gd name="T91" fmla="*/ 121 h 305"/>
                <a:gd name="T92" fmla="*/ 382 w 401"/>
                <a:gd name="T93" fmla="*/ 116 h 305"/>
                <a:gd name="T94" fmla="*/ 382 w 401"/>
                <a:gd name="T95" fmla="*/ 104 h 305"/>
                <a:gd name="T96" fmla="*/ 384 w 401"/>
                <a:gd name="T97" fmla="*/ 92 h 305"/>
                <a:gd name="T98" fmla="*/ 401 w 401"/>
                <a:gd name="T99" fmla="*/ 59 h 305"/>
                <a:gd name="T100" fmla="*/ 401 w 401"/>
                <a:gd name="T101" fmla="*/ 36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01" h="305">
                  <a:moveTo>
                    <a:pt x="379" y="24"/>
                  </a:moveTo>
                  <a:lnTo>
                    <a:pt x="377" y="19"/>
                  </a:lnTo>
                  <a:lnTo>
                    <a:pt x="365" y="14"/>
                  </a:lnTo>
                  <a:lnTo>
                    <a:pt x="348" y="7"/>
                  </a:lnTo>
                  <a:lnTo>
                    <a:pt x="318" y="14"/>
                  </a:lnTo>
                  <a:lnTo>
                    <a:pt x="270" y="22"/>
                  </a:lnTo>
                  <a:lnTo>
                    <a:pt x="261" y="24"/>
                  </a:lnTo>
                  <a:lnTo>
                    <a:pt x="249" y="19"/>
                  </a:lnTo>
                  <a:lnTo>
                    <a:pt x="240" y="19"/>
                  </a:lnTo>
                  <a:lnTo>
                    <a:pt x="183" y="7"/>
                  </a:lnTo>
                  <a:lnTo>
                    <a:pt x="176" y="0"/>
                  </a:lnTo>
                  <a:lnTo>
                    <a:pt x="178" y="5"/>
                  </a:lnTo>
                  <a:lnTo>
                    <a:pt x="176" y="10"/>
                  </a:lnTo>
                  <a:lnTo>
                    <a:pt x="178" y="12"/>
                  </a:lnTo>
                  <a:lnTo>
                    <a:pt x="180" y="17"/>
                  </a:lnTo>
                  <a:lnTo>
                    <a:pt x="183" y="19"/>
                  </a:lnTo>
                  <a:lnTo>
                    <a:pt x="183" y="22"/>
                  </a:lnTo>
                  <a:lnTo>
                    <a:pt x="183" y="24"/>
                  </a:lnTo>
                  <a:lnTo>
                    <a:pt x="185" y="24"/>
                  </a:lnTo>
                  <a:lnTo>
                    <a:pt x="187" y="29"/>
                  </a:lnTo>
                  <a:lnTo>
                    <a:pt x="190" y="33"/>
                  </a:lnTo>
                  <a:lnTo>
                    <a:pt x="192" y="38"/>
                  </a:lnTo>
                  <a:lnTo>
                    <a:pt x="195" y="40"/>
                  </a:lnTo>
                  <a:lnTo>
                    <a:pt x="202" y="52"/>
                  </a:lnTo>
                  <a:lnTo>
                    <a:pt x="204" y="55"/>
                  </a:lnTo>
                  <a:lnTo>
                    <a:pt x="206" y="55"/>
                  </a:lnTo>
                  <a:lnTo>
                    <a:pt x="206" y="52"/>
                  </a:lnTo>
                  <a:lnTo>
                    <a:pt x="206" y="55"/>
                  </a:lnTo>
                  <a:lnTo>
                    <a:pt x="211" y="55"/>
                  </a:lnTo>
                  <a:lnTo>
                    <a:pt x="209" y="71"/>
                  </a:lnTo>
                  <a:lnTo>
                    <a:pt x="209" y="71"/>
                  </a:lnTo>
                  <a:lnTo>
                    <a:pt x="206" y="74"/>
                  </a:lnTo>
                  <a:lnTo>
                    <a:pt x="199" y="81"/>
                  </a:lnTo>
                  <a:lnTo>
                    <a:pt x="197" y="83"/>
                  </a:lnTo>
                  <a:lnTo>
                    <a:pt x="197" y="83"/>
                  </a:lnTo>
                  <a:lnTo>
                    <a:pt x="197" y="81"/>
                  </a:lnTo>
                  <a:lnTo>
                    <a:pt x="195" y="81"/>
                  </a:lnTo>
                  <a:lnTo>
                    <a:pt x="192" y="81"/>
                  </a:lnTo>
                  <a:lnTo>
                    <a:pt x="185" y="83"/>
                  </a:lnTo>
                  <a:lnTo>
                    <a:pt x="178" y="85"/>
                  </a:lnTo>
                  <a:lnTo>
                    <a:pt x="178" y="85"/>
                  </a:lnTo>
                  <a:lnTo>
                    <a:pt x="176" y="83"/>
                  </a:lnTo>
                  <a:lnTo>
                    <a:pt x="176" y="83"/>
                  </a:lnTo>
                  <a:lnTo>
                    <a:pt x="173" y="85"/>
                  </a:lnTo>
                  <a:lnTo>
                    <a:pt x="171" y="85"/>
                  </a:lnTo>
                  <a:lnTo>
                    <a:pt x="168" y="85"/>
                  </a:lnTo>
                  <a:lnTo>
                    <a:pt x="166" y="85"/>
                  </a:lnTo>
                  <a:lnTo>
                    <a:pt x="166" y="83"/>
                  </a:lnTo>
                  <a:lnTo>
                    <a:pt x="164" y="85"/>
                  </a:lnTo>
                  <a:lnTo>
                    <a:pt x="159" y="83"/>
                  </a:lnTo>
                  <a:lnTo>
                    <a:pt x="157" y="83"/>
                  </a:lnTo>
                  <a:lnTo>
                    <a:pt x="152" y="83"/>
                  </a:lnTo>
                  <a:lnTo>
                    <a:pt x="152" y="83"/>
                  </a:lnTo>
                  <a:lnTo>
                    <a:pt x="150" y="85"/>
                  </a:lnTo>
                  <a:lnTo>
                    <a:pt x="147" y="85"/>
                  </a:lnTo>
                  <a:lnTo>
                    <a:pt x="147" y="85"/>
                  </a:lnTo>
                  <a:lnTo>
                    <a:pt x="147" y="83"/>
                  </a:lnTo>
                  <a:lnTo>
                    <a:pt x="147" y="83"/>
                  </a:lnTo>
                  <a:lnTo>
                    <a:pt x="142" y="83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42" y="83"/>
                  </a:lnTo>
                  <a:lnTo>
                    <a:pt x="142" y="85"/>
                  </a:lnTo>
                  <a:lnTo>
                    <a:pt x="142" y="85"/>
                  </a:lnTo>
                  <a:lnTo>
                    <a:pt x="140" y="85"/>
                  </a:lnTo>
                  <a:lnTo>
                    <a:pt x="140" y="85"/>
                  </a:lnTo>
                  <a:lnTo>
                    <a:pt x="140" y="83"/>
                  </a:lnTo>
                  <a:lnTo>
                    <a:pt x="138" y="83"/>
                  </a:lnTo>
                  <a:lnTo>
                    <a:pt x="131" y="88"/>
                  </a:lnTo>
                  <a:lnTo>
                    <a:pt x="128" y="85"/>
                  </a:lnTo>
                  <a:lnTo>
                    <a:pt x="126" y="88"/>
                  </a:lnTo>
                  <a:lnTo>
                    <a:pt x="119" y="92"/>
                  </a:lnTo>
                  <a:lnTo>
                    <a:pt x="119" y="95"/>
                  </a:lnTo>
                  <a:lnTo>
                    <a:pt x="119" y="95"/>
                  </a:lnTo>
                  <a:lnTo>
                    <a:pt x="119" y="97"/>
                  </a:lnTo>
                  <a:lnTo>
                    <a:pt x="112" y="100"/>
                  </a:lnTo>
                  <a:lnTo>
                    <a:pt x="109" y="97"/>
                  </a:lnTo>
                  <a:lnTo>
                    <a:pt x="105" y="97"/>
                  </a:lnTo>
                  <a:lnTo>
                    <a:pt x="102" y="102"/>
                  </a:lnTo>
                  <a:lnTo>
                    <a:pt x="102" y="102"/>
                  </a:lnTo>
                  <a:lnTo>
                    <a:pt x="102" y="107"/>
                  </a:lnTo>
                  <a:lnTo>
                    <a:pt x="102" y="109"/>
                  </a:lnTo>
                  <a:lnTo>
                    <a:pt x="105" y="111"/>
                  </a:lnTo>
                  <a:lnTo>
                    <a:pt x="105" y="116"/>
                  </a:lnTo>
                  <a:lnTo>
                    <a:pt x="102" y="116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102" y="123"/>
                  </a:lnTo>
                  <a:lnTo>
                    <a:pt x="102" y="123"/>
                  </a:lnTo>
                  <a:lnTo>
                    <a:pt x="97" y="128"/>
                  </a:lnTo>
                  <a:lnTo>
                    <a:pt x="93" y="130"/>
                  </a:lnTo>
                  <a:lnTo>
                    <a:pt x="93" y="130"/>
                  </a:lnTo>
                  <a:lnTo>
                    <a:pt x="93" y="130"/>
                  </a:lnTo>
                  <a:lnTo>
                    <a:pt x="93" y="130"/>
                  </a:lnTo>
                  <a:lnTo>
                    <a:pt x="90" y="133"/>
                  </a:lnTo>
                  <a:lnTo>
                    <a:pt x="88" y="133"/>
                  </a:lnTo>
                  <a:lnTo>
                    <a:pt x="83" y="133"/>
                  </a:lnTo>
                  <a:lnTo>
                    <a:pt x="81" y="133"/>
                  </a:lnTo>
                  <a:lnTo>
                    <a:pt x="67" y="145"/>
                  </a:lnTo>
                  <a:lnTo>
                    <a:pt x="67" y="145"/>
                  </a:lnTo>
                  <a:lnTo>
                    <a:pt x="67" y="142"/>
                  </a:lnTo>
                  <a:lnTo>
                    <a:pt x="67" y="142"/>
                  </a:lnTo>
                  <a:lnTo>
                    <a:pt x="62" y="137"/>
                  </a:lnTo>
                  <a:lnTo>
                    <a:pt x="55" y="135"/>
                  </a:lnTo>
                  <a:lnTo>
                    <a:pt x="50" y="135"/>
                  </a:lnTo>
                  <a:lnTo>
                    <a:pt x="50" y="135"/>
                  </a:lnTo>
                  <a:lnTo>
                    <a:pt x="45" y="135"/>
                  </a:lnTo>
                  <a:lnTo>
                    <a:pt x="45" y="135"/>
                  </a:lnTo>
                  <a:lnTo>
                    <a:pt x="48" y="133"/>
                  </a:lnTo>
                  <a:lnTo>
                    <a:pt x="48" y="133"/>
                  </a:lnTo>
                  <a:lnTo>
                    <a:pt x="45" y="130"/>
                  </a:lnTo>
                  <a:lnTo>
                    <a:pt x="43" y="130"/>
                  </a:lnTo>
                  <a:lnTo>
                    <a:pt x="43" y="133"/>
                  </a:lnTo>
                  <a:lnTo>
                    <a:pt x="41" y="130"/>
                  </a:lnTo>
                  <a:lnTo>
                    <a:pt x="41" y="130"/>
                  </a:lnTo>
                  <a:lnTo>
                    <a:pt x="36" y="133"/>
                  </a:lnTo>
                  <a:lnTo>
                    <a:pt x="34" y="133"/>
                  </a:lnTo>
                  <a:lnTo>
                    <a:pt x="29" y="133"/>
                  </a:lnTo>
                  <a:lnTo>
                    <a:pt x="24" y="133"/>
                  </a:lnTo>
                  <a:lnTo>
                    <a:pt x="17" y="130"/>
                  </a:lnTo>
                  <a:lnTo>
                    <a:pt x="15" y="130"/>
                  </a:lnTo>
                  <a:lnTo>
                    <a:pt x="12" y="133"/>
                  </a:lnTo>
                  <a:lnTo>
                    <a:pt x="12" y="130"/>
                  </a:lnTo>
                  <a:lnTo>
                    <a:pt x="10" y="133"/>
                  </a:lnTo>
                  <a:lnTo>
                    <a:pt x="7" y="130"/>
                  </a:lnTo>
                  <a:lnTo>
                    <a:pt x="5" y="128"/>
                  </a:lnTo>
                  <a:lnTo>
                    <a:pt x="5" y="128"/>
                  </a:lnTo>
                  <a:lnTo>
                    <a:pt x="5" y="126"/>
                  </a:lnTo>
                  <a:lnTo>
                    <a:pt x="3" y="126"/>
                  </a:lnTo>
                  <a:lnTo>
                    <a:pt x="3" y="126"/>
                  </a:lnTo>
                  <a:lnTo>
                    <a:pt x="0" y="128"/>
                  </a:lnTo>
                  <a:lnTo>
                    <a:pt x="3" y="137"/>
                  </a:lnTo>
                  <a:lnTo>
                    <a:pt x="3" y="154"/>
                  </a:lnTo>
                  <a:lnTo>
                    <a:pt x="26" y="163"/>
                  </a:lnTo>
                  <a:lnTo>
                    <a:pt x="38" y="171"/>
                  </a:lnTo>
                  <a:lnTo>
                    <a:pt x="41" y="173"/>
                  </a:lnTo>
                  <a:lnTo>
                    <a:pt x="43" y="175"/>
                  </a:lnTo>
                  <a:lnTo>
                    <a:pt x="57" y="173"/>
                  </a:lnTo>
                  <a:lnTo>
                    <a:pt x="57" y="173"/>
                  </a:lnTo>
                  <a:lnTo>
                    <a:pt x="57" y="185"/>
                  </a:lnTo>
                  <a:lnTo>
                    <a:pt x="57" y="197"/>
                  </a:lnTo>
                  <a:lnTo>
                    <a:pt x="57" y="201"/>
                  </a:lnTo>
                  <a:lnTo>
                    <a:pt x="57" y="244"/>
                  </a:lnTo>
                  <a:lnTo>
                    <a:pt x="74" y="260"/>
                  </a:lnTo>
                  <a:lnTo>
                    <a:pt x="90" y="275"/>
                  </a:lnTo>
                  <a:lnTo>
                    <a:pt x="114" y="305"/>
                  </a:lnTo>
                  <a:lnTo>
                    <a:pt x="119" y="305"/>
                  </a:lnTo>
                  <a:lnTo>
                    <a:pt x="150" y="305"/>
                  </a:lnTo>
                  <a:lnTo>
                    <a:pt x="150" y="305"/>
                  </a:lnTo>
                  <a:lnTo>
                    <a:pt x="152" y="303"/>
                  </a:lnTo>
                  <a:lnTo>
                    <a:pt x="157" y="282"/>
                  </a:lnTo>
                  <a:lnTo>
                    <a:pt x="157" y="282"/>
                  </a:lnTo>
                  <a:lnTo>
                    <a:pt x="164" y="251"/>
                  </a:lnTo>
                  <a:lnTo>
                    <a:pt x="171" y="253"/>
                  </a:lnTo>
                  <a:lnTo>
                    <a:pt x="192" y="258"/>
                  </a:lnTo>
                  <a:lnTo>
                    <a:pt x="209" y="263"/>
                  </a:lnTo>
                  <a:lnTo>
                    <a:pt x="209" y="263"/>
                  </a:lnTo>
                  <a:lnTo>
                    <a:pt x="221" y="265"/>
                  </a:lnTo>
                  <a:lnTo>
                    <a:pt x="235" y="270"/>
                  </a:lnTo>
                  <a:lnTo>
                    <a:pt x="237" y="270"/>
                  </a:lnTo>
                  <a:lnTo>
                    <a:pt x="237" y="270"/>
                  </a:lnTo>
                  <a:lnTo>
                    <a:pt x="240" y="270"/>
                  </a:lnTo>
                  <a:lnTo>
                    <a:pt x="256" y="272"/>
                  </a:lnTo>
                  <a:lnTo>
                    <a:pt x="256" y="272"/>
                  </a:lnTo>
                  <a:lnTo>
                    <a:pt x="258" y="272"/>
                  </a:lnTo>
                  <a:lnTo>
                    <a:pt x="258" y="268"/>
                  </a:lnTo>
                  <a:lnTo>
                    <a:pt x="256" y="265"/>
                  </a:lnTo>
                  <a:lnTo>
                    <a:pt x="254" y="263"/>
                  </a:lnTo>
                  <a:lnTo>
                    <a:pt x="254" y="263"/>
                  </a:lnTo>
                  <a:lnTo>
                    <a:pt x="256" y="260"/>
                  </a:lnTo>
                  <a:lnTo>
                    <a:pt x="258" y="260"/>
                  </a:lnTo>
                  <a:lnTo>
                    <a:pt x="258" y="260"/>
                  </a:lnTo>
                  <a:lnTo>
                    <a:pt x="258" y="263"/>
                  </a:lnTo>
                  <a:lnTo>
                    <a:pt x="261" y="263"/>
                  </a:lnTo>
                  <a:lnTo>
                    <a:pt x="261" y="263"/>
                  </a:lnTo>
                  <a:lnTo>
                    <a:pt x="263" y="263"/>
                  </a:lnTo>
                  <a:lnTo>
                    <a:pt x="261" y="256"/>
                  </a:lnTo>
                  <a:lnTo>
                    <a:pt x="261" y="246"/>
                  </a:lnTo>
                  <a:lnTo>
                    <a:pt x="263" y="239"/>
                  </a:lnTo>
                  <a:lnTo>
                    <a:pt x="266" y="237"/>
                  </a:lnTo>
                  <a:lnTo>
                    <a:pt x="268" y="234"/>
                  </a:lnTo>
                  <a:lnTo>
                    <a:pt x="268" y="234"/>
                  </a:lnTo>
                  <a:lnTo>
                    <a:pt x="273" y="232"/>
                  </a:lnTo>
                  <a:lnTo>
                    <a:pt x="273" y="232"/>
                  </a:lnTo>
                  <a:lnTo>
                    <a:pt x="282" y="230"/>
                  </a:lnTo>
                  <a:lnTo>
                    <a:pt x="289" y="230"/>
                  </a:lnTo>
                  <a:lnTo>
                    <a:pt x="294" y="230"/>
                  </a:lnTo>
                  <a:lnTo>
                    <a:pt x="301" y="230"/>
                  </a:lnTo>
                  <a:lnTo>
                    <a:pt x="325" y="230"/>
                  </a:lnTo>
                  <a:lnTo>
                    <a:pt x="325" y="230"/>
                  </a:lnTo>
                  <a:lnTo>
                    <a:pt x="325" y="225"/>
                  </a:lnTo>
                  <a:lnTo>
                    <a:pt x="329" y="223"/>
                  </a:lnTo>
                  <a:lnTo>
                    <a:pt x="329" y="218"/>
                  </a:lnTo>
                  <a:lnTo>
                    <a:pt x="329" y="216"/>
                  </a:lnTo>
                  <a:lnTo>
                    <a:pt x="332" y="213"/>
                  </a:lnTo>
                  <a:lnTo>
                    <a:pt x="334" y="208"/>
                  </a:lnTo>
                  <a:lnTo>
                    <a:pt x="337" y="204"/>
                  </a:lnTo>
                  <a:lnTo>
                    <a:pt x="339" y="199"/>
                  </a:lnTo>
                  <a:lnTo>
                    <a:pt x="341" y="197"/>
                  </a:lnTo>
                  <a:lnTo>
                    <a:pt x="344" y="194"/>
                  </a:lnTo>
                  <a:lnTo>
                    <a:pt x="351" y="185"/>
                  </a:lnTo>
                  <a:lnTo>
                    <a:pt x="360" y="189"/>
                  </a:lnTo>
                  <a:lnTo>
                    <a:pt x="360" y="187"/>
                  </a:lnTo>
                  <a:lnTo>
                    <a:pt x="360" y="185"/>
                  </a:lnTo>
                  <a:lnTo>
                    <a:pt x="360" y="185"/>
                  </a:lnTo>
                  <a:lnTo>
                    <a:pt x="377" y="171"/>
                  </a:lnTo>
                  <a:lnTo>
                    <a:pt x="374" y="171"/>
                  </a:lnTo>
                  <a:lnTo>
                    <a:pt x="372" y="173"/>
                  </a:lnTo>
                  <a:lnTo>
                    <a:pt x="370" y="173"/>
                  </a:lnTo>
                  <a:lnTo>
                    <a:pt x="365" y="173"/>
                  </a:lnTo>
                  <a:lnTo>
                    <a:pt x="365" y="173"/>
                  </a:lnTo>
                  <a:lnTo>
                    <a:pt x="365" y="168"/>
                  </a:lnTo>
                  <a:lnTo>
                    <a:pt x="370" y="163"/>
                  </a:lnTo>
                  <a:lnTo>
                    <a:pt x="372" y="159"/>
                  </a:lnTo>
                  <a:lnTo>
                    <a:pt x="372" y="154"/>
                  </a:lnTo>
                  <a:lnTo>
                    <a:pt x="372" y="152"/>
                  </a:lnTo>
                  <a:lnTo>
                    <a:pt x="374" y="149"/>
                  </a:lnTo>
                  <a:lnTo>
                    <a:pt x="377" y="142"/>
                  </a:lnTo>
                  <a:lnTo>
                    <a:pt x="377" y="137"/>
                  </a:lnTo>
                  <a:lnTo>
                    <a:pt x="377" y="135"/>
                  </a:lnTo>
                  <a:lnTo>
                    <a:pt x="377" y="135"/>
                  </a:lnTo>
                  <a:lnTo>
                    <a:pt x="377" y="135"/>
                  </a:lnTo>
                  <a:lnTo>
                    <a:pt x="377" y="133"/>
                  </a:lnTo>
                  <a:lnTo>
                    <a:pt x="377" y="130"/>
                  </a:lnTo>
                  <a:lnTo>
                    <a:pt x="377" y="130"/>
                  </a:lnTo>
                  <a:lnTo>
                    <a:pt x="377" y="128"/>
                  </a:lnTo>
                  <a:lnTo>
                    <a:pt x="377" y="126"/>
                  </a:lnTo>
                  <a:lnTo>
                    <a:pt x="379" y="123"/>
                  </a:lnTo>
                  <a:lnTo>
                    <a:pt x="379" y="123"/>
                  </a:lnTo>
                  <a:lnTo>
                    <a:pt x="379" y="121"/>
                  </a:lnTo>
                  <a:lnTo>
                    <a:pt x="379" y="121"/>
                  </a:lnTo>
                  <a:lnTo>
                    <a:pt x="379" y="121"/>
                  </a:lnTo>
                  <a:lnTo>
                    <a:pt x="379" y="116"/>
                  </a:lnTo>
                  <a:lnTo>
                    <a:pt x="382" y="116"/>
                  </a:lnTo>
                  <a:lnTo>
                    <a:pt x="382" y="116"/>
                  </a:lnTo>
                  <a:lnTo>
                    <a:pt x="382" y="111"/>
                  </a:lnTo>
                  <a:lnTo>
                    <a:pt x="382" y="109"/>
                  </a:lnTo>
                  <a:lnTo>
                    <a:pt x="382" y="109"/>
                  </a:lnTo>
                  <a:lnTo>
                    <a:pt x="382" y="107"/>
                  </a:lnTo>
                  <a:lnTo>
                    <a:pt x="382" y="104"/>
                  </a:lnTo>
                  <a:lnTo>
                    <a:pt x="384" y="102"/>
                  </a:lnTo>
                  <a:lnTo>
                    <a:pt x="384" y="97"/>
                  </a:lnTo>
                  <a:lnTo>
                    <a:pt x="384" y="97"/>
                  </a:lnTo>
                  <a:lnTo>
                    <a:pt x="384" y="95"/>
                  </a:lnTo>
                  <a:lnTo>
                    <a:pt x="384" y="92"/>
                  </a:lnTo>
                  <a:lnTo>
                    <a:pt x="389" y="83"/>
                  </a:lnTo>
                  <a:lnTo>
                    <a:pt x="389" y="76"/>
                  </a:lnTo>
                  <a:lnTo>
                    <a:pt x="396" y="69"/>
                  </a:lnTo>
                  <a:lnTo>
                    <a:pt x="398" y="64"/>
                  </a:lnTo>
                  <a:lnTo>
                    <a:pt x="401" y="59"/>
                  </a:lnTo>
                  <a:lnTo>
                    <a:pt x="401" y="50"/>
                  </a:lnTo>
                  <a:lnTo>
                    <a:pt x="398" y="50"/>
                  </a:lnTo>
                  <a:lnTo>
                    <a:pt x="398" y="45"/>
                  </a:lnTo>
                  <a:lnTo>
                    <a:pt x="398" y="43"/>
                  </a:lnTo>
                  <a:lnTo>
                    <a:pt x="401" y="36"/>
                  </a:lnTo>
                  <a:lnTo>
                    <a:pt x="386" y="29"/>
                  </a:lnTo>
                  <a:lnTo>
                    <a:pt x="379" y="24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6" name="Freeform 158"/>
            <p:cNvSpPr>
              <a:spLocks/>
            </p:cNvSpPr>
            <p:nvPr/>
          </p:nvSpPr>
          <p:spPr bwMode="auto">
            <a:xfrm>
              <a:off x="4500981" y="5663616"/>
              <a:ext cx="458788" cy="393700"/>
            </a:xfrm>
            <a:custGeom>
              <a:avLst/>
              <a:gdLst>
                <a:gd name="T0" fmla="*/ 163 w 289"/>
                <a:gd name="T1" fmla="*/ 236 h 248"/>
                <a:gd name="T2" fmla="*/ 177 w 289"/>
                <a:gd name="T3" fmla="*/ 236 h 248"/>
                <a:gd name="T4" fmla="*/ 196 w 289"/>
                <a:gd name="T5" fmla="*/ 236 h 248"/>
                <a:gd name="T6" fmla="*/ 203 w 289"/>
                <a:gd name="T7" fmla="*/ 227 h 248"/>
                <a:gd name="T8" fmla="*/ 215 w 289"/>
                <a:gd name="T9" fmla="*/ 227 h 248"/>
                <a:gd name="T10" fmla="*/ 225 w 289"/>
                <a:gd name="T11" fmla="*/ 213 h 248"/>
                <a:gd name="T12" fmla="*/ 237 w 289"/>
                <a:gd name="T13" fmla="*/ 203 h 248"/>
                <a:gd name="T14" fmla="*/ 239 w 289"/>
                <a:gd name="T15" fmla="*/ 182 h 248"/>
                <a:gd name="T16" fmla="*/ 258 w 289"/>
                <a:gd name="T17" fmla="*/ 172 h 248"/>
                <a:gd name="T18" fmla="*/ 267 w 289"/>
                <a:gd name="T19" fmla="*/ 172 h 248"/>
                <a:gd name="T20" fmla="*/ 279 w 289"/>
                <a:gd name="T21" fmla="*/ 163 h 248"/>
                <a:gd name="T22" fmla="*/ 279 w 289"/>
                <a:gd name="T23" fmla="*/ 151 h 248"/>
                <a:gd name="T24" fmla="*/ 286 w 289"/>
                <a:gd name="T25" fmla="*/ 146 h 248"/>
                <a:gd name="T26" fmla="*/ 284 w 289"/>
                <a:gd name="T27" fmla="*/ 137 h 248"/>
                <a:gd name="T28" fmla="*/ 279 w 289"/>
                <a:gd name="T29" fmla="*/ 130 h 248"/>
                <a:gd name="T30" fmla="*/ 277 w 289"/>
                <a:gd name="T31" fmla="*/ 127 h 248"/>
                <a:gd name="T32" fmla="*/ 272 w 289"/>
                <a:gd name="T33" fmla="*/ 125 h 248"/>
                <a:gd name="T34" fmla="*/ 270 w 289"/>
                <a:gd name="T35" fmla="*/ 127 h 248"/>
                <a:gd name="T36" fmla="*/ 263 w 289"/>
                <a:gd name="T37" fmla="*/ 123 h 248"/>
                <a:gd name="T38" fmla="*/ 258 w 289"/>
                <a:gd name="T39" fmla="*/ 116 h 248"/>
                <a:gd name="T40" fmla="*/ 251 w 289"/>
                <a:gd name="T41" fmla="*/ 113 h 248"/>
                <a:gd name="T42" fmla="*/ 239 w 289"/>
                <a:gd name="T43" fmla="*/ 106 h 248"/>
                <a:gd name="T44" fmla="*/ 229 w 289"/>
                <a:gd name="T45" fmla="*/ 101 h 248"/>
                <a:gd name="T46" fmla="*/ 227 w 289"/>
                <a:gd name="T47" fmla="*/ 99 h 248"/>
                <a:gd name="T48" fmla="*/ 222 w 289"/>
                <a:gd name="T49" fmla="*/ 99 h 248"/>
                <a:gd name="T50" fmla="*/ 218 w 289"/>
                <a:gd name="T51" fmla="*/ 94 h 248"/>
                <a:gd name="T52" fmla="*/ 213 w 289"/>
                <a:gd name="T53" fmla="*/ 90 h 248"/>
                <a:gd name="T54" fmla="*/ 210 w 289"/>
                <a:gd name="T55" fmla="*/ 87 h 248"/>
                <a:gd name="T56" fmla="*/ 203 w 289"/>
                <a:gd name="T57" fmla="*/ 82 h 248"/>
                <a:gd name="T58" fmla="*/ 201 w 289"/>
                <a:gd name="T59" fmla="*/ 75 h 248"/>
                <a:gd name="T60" fmla="*/ 196 w 289"/>
                <a:gd name="T61" fmla="*/ 73 h 248"/>
                <a:gd name="T62" fmla="*/ 189 w 289"/>
                <a:gd name="T63" fmla="*/ 68 h 248"/>
                <a:gd name="T64" fmla="*/ 184 w 289"/>
                <a:gd name="T65" fmla="*/ 66 h 248"/>
                <a:gd name="T66" fmla="*/ 173 w 289"/>
                <a:gd name="T67" fmla="*/ 64 h 248"/>
                <a:gd name="T68" fmla="*/ 170 w 289"/>
                <a:gd name="T69" fmla="*/ 61 h 248"/>
                <a:gd name="T70" fmla="*/ 158 w 289"/>
                <a:gd name="T71" fmla="*/ 61 h 248"/>
                <a:gd name="T72" fmla="*/ 156 w 289"/>
                <a:gd name="T73" fmla="*/ 56 h 248"/>
                <a:gd name="T74" fmla="*/ 154 w 289"/>
                <a:gd name="T75" fmla="*/ 54 h 248"/>
                <a:gd name="T76" fmla="*/ 149 w 289"/>
                <a:gd name="T77" fmla="*/ 52 h 248"/>
                <a:gd name="T78" fmla="*/ 137 w 289"/>
                <a:gd name="T79" fmla="*/ 42 h 248"/>
                <a:gd name="T80" fmla="*/ 135 w 289"/>
                <a:gd name="T81" fmla="*/ 42 h 248"/>
                <a:gd name="T82" fmla="*/ 132 w 289"/>
                <a:gd name="T83" fmla="*/ 45 h 248"/>
                <a:gd name="T84" fmla="*/ 125 w 289"/>
                <a:gd name="T85" fmla="*/ 42 h 248"/>
                <a:gd name="T86" fmla="*/ 125 w 289"/>
                <a:gd name="T87" fmla="*/ 38 h 248"/>
                <a:gd name="T88" fmla="*/ 118 w 289"/>
                <a:gd name="T89" fmla="*/ 30 h 248"/>
                <a:gd name="T90" fmla="*/ 111 w 289"/>
                <a:gd name="T91" fmla="*/ 26 h 248"/>
                <a:gd name="T92" fmla="*/ 106 w 289"/>
                <a:gd name="T93" fmla="*/ 19 h 248"/>
                <a:gd name="T94" fmla="*/ 104 w 289"/>
                <a:gd name="T95" fmla="*/ 14 h 248"/>
                <a:gd name="T96" fmla="*/ 99 w 289"/>
                <a:gd name="T97" fmla="*/ 9 h 248"/>
                <a:gd name="T98" fmla="*/ 99 w 289"/>
                <a:gd name="T99" fmla="*/ 7 h 248"/>
                <a:gd name="T100" fmla="*/ 76 w 289"/>
                <a:gd name="T101" fmla="*/ 0 h 248"/>
                <a:gd name="T102" fmla="*/ 66 w 289"/>
                <a:gd name="T103" fmla="*/ 33 h 248"/>
                <a:gd name="T104" fmla="*/ 47 w 289"/>
                <a:gd name="T105" fmla="*/ 33 h 248"/>
                <a:gd name="T106" fmla="*/ 28 w 289"/>
                <a:gd name="T107" fmla="*/ 33 h 248"/>
                <a:gd name="T108" fmla="*/ 0 w 289"/>
                <a:gd name="T109" fmla="*/ 73 h 248"/>
                <a:gd name="T110" fmla="*/ 0 w 289"/>
                <a:gd name="T111" fmla="*/ 130 h 248"/>
                <a:gd name="T112" fmla="*/ 23 w 289"/>
                <a:gd name="T113" fmla="*/ 130 h 248"/>
                <a:gd name="T114" fmla="*/ 21 w 289"/>
                <a:gd name="T115" fmla="*/ 203 h 248"/>
                <a:gd name="T116" fmla="*/ 97 w 289"/>
                <a:gd name="T117" fmla="*/ 210 h 248"/>
                <a:gd name="T118" fmla="*/ 106 w 289"/>
                <a:gd name="T119" fmla="*/ 227 h 248"/>
                <a:gd name="T120" fmla="*/ 111 w 289"/>
                <a:gd name="T121" fmla="*/ 248 h 248"/>
                <a:gd name="T122" fmla="*/ 137 w 289"/>
                <a:gd name="T123" fmla="*/ 248 h 248"/>
                <a:gd name="T124" fmla="*/ 163 w 289"/>
                <a:gd name="T1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89" h="248">
                  <a:moveTo>
                    <a:pt x="163" y="243"/>
                  </a:moveTo>
                  <a:lnTo>
                    <a:pt x="163" y="236"/>
                  </a:lnTo>
                  <a:lnTo>
                    <a:pt x="165" y="236"/>
                  </a:lnTo>
                  <a:lnTo>
                    <a:pt x="177" y="236"/>
                  </a:lnTo>
                  <a:lnTo>
                    <a:pt x="187" y="236"/>
                  </a:lnTo>
                  <a:lnTo>
                    <a:pt x="196" y="236"/>
                  </a:lnTo>
                  <a:lnTo>
                    <a:pt x="203" y="236"/>
                  </a:lnTo>
                  <a:lnTo>
                    <a:pt x="203" y="227"/>
                  </a:lnTo>
                  <a:lnTo>
                    <a:pt x="210" y="227"/>
                  </a:lnTo>
                  <a:lnTo>
                    <a:pt x="215" y="227"/>
                  </a:lnTo>
                  <a:lnTo>
                    <a:pt x="215" y="213"/>
                  </a:lnTo>
                  <a:lnTo>
                    <a:pt x="225" y="213"/>
                  </a:lnTo>
                  <a:lnTo>
                    <a:pt x="225" y="203"/>
                  </a:lnTo>
                  <a:lnTo>
                    <a:pt x="237" y="203"/>
                  </a:lnTo>
                  <a:lnTo>
                    <a:pt x="237" y="182"/>
                  </a:lnTo>
                  <a:lnTo>
                    <a:pt x="239" y="182"/>
                  </a:lnTo>
                  <a:lnTo>
                    <a:pt x="258" y="184"/>
                  </a:lnTo>
                  <a:lnTo>
                    <a:pt x="258" y="172"/>
                  </a:lnTo>
                  <a:lnTo>
                    <a:pt x="260" y="172"/>
                  </a:lnTo>
                  <a:lnTo>
                    <a:pt x="267" y="172"/>
                  </a:lnTo>
                  <a:lnTo>
                    <a:pt x="267" y="163"/>
                  </a:lnTo>
                  <a:lnTo>
                    <a:pt x="279" y="163"/>
                  </a:lnTo>
                  <a:lnTo>
                    <a:pt x="279" y="156"/>
                  </a:lnTo>
                  <a:lnTo>
                    <a:pt x="279" y="151"/>
                  </a:lnTo>
                  <a:lnTo>
                    <a:pt x="289" y="151"/>
                  </a:lnTo>
                  <a:lnTo>
                    <a:pt x="286" y="146"/>
                  </a:lnTo>
                  <a:lnTo>
                    <a:pt x="286" y="142"/>
                  </a:lnTo>
                  <a:lnTo>
                    <a:pt x="284" y="137"/>
                  </a:lnTo>
                  <a:lnTo>
                    <a:pt x="282" y="132"/>
                  </a:lnTo>
                  <a:lnTo>
                    <a:pt x="279" y="130"/>
                  </a:lnTo>
                  <a:lnTo>
                    <a:pt x="277" y="130"/>
                  </a:lnTo>
                  <a:lnTo>
                    <a:pt x="277" y="127"/>
                  </a:lnTo>
                  <a:lnTo>
                    <a:pt x="274" y="127"/>
                  </a:lnTo>
                  <a:lnTo>
                    <a:pt x="272" y="125"/>
                  </a:lnTo>
                  <a:lnTo>
                    <a:pt x="272" y="127"/>
                  </a:lnTo>
                  <a:lnTo>
                    <a:pt x="270" y="127"/>
                  </a:lnTo>
                  <a:lnTo>
                    <a:pt x="265" y="125"/>
                  </a:lnTo>
                  <a:lnTo>
                    <a:pt x="263" y="123"/>
                  </a:lnTo>
                  <a:lnTo>
                    <a:pt x="258" y="118"/>
                  </a:lnTo>
                  <a:lnTo>
                    <a:pt x="258" y="116"/>
                  </a:lnTo>
                  <a:lnTo>
                    <a:pt x="255" y="116"/>
                  </a:lnTo>
                  <a:lnTo>
                    <a:pt x="251" y="113"/>
                  </a:lnTo>
                  <a:lnTo>
                    <a:pt x="246" y="111"/>
                  </a:lnTo>
                  <a:lnTo>
                    <a:pt x="239" y="106"/>
                  </a:lnTo>
                  <a:lnTo>
                    <a:pt x="234" y="106"/>
                  </a:lnTo>
                  <a:lnTo>
                    <a:pt x="229" y="101"/>
                  </a:lnTo>
                  <a:lnTo>
                    <a:pt x="227" y="101"/>
                  </a:lnTo>
                  <a:lnTo>
                    <a:pt x="227" y="99"/>
                  </a:lnTo>
                  <a:lnTo>
                    <a:pt x="225" y="99"/>
                  </a:lnTo>
                  <a:lnTo>
                    <a:pt x="222" y="99"/>
                  </a:lnTo>
                  <a:lnTo>
                    <a:pt x="220" y="97"/>
                  </a:lnTo>
                  <a:lnTo>
                    <a:pt x="218" y="94"/>
                  </a:lnTo>
                  <a:lnTo>
                    <a:pt x="213" y="90"/>
                  </a:lnTo>
                  <a:lnTo>
                    <a:pt x="213" y="90"/>
                  </a:lnTo>
                  <a:lnTo>
                    <a:pt x="213" y="87"/>
                  </a:lnTo>
                  <a:lnTo>
                    <a:pt x="210" y="87"/>
                  </a:lnTo>
                  <a:lnTo>
                    <a:pt x="206" y="82"/>
                  </a:lnTo>
                  <a:lnTo>
                    <a:pt x="203" y="82"/>
                  </a:lnTo>
                  <a:lnTo>
                    <a:pt x="203" y="78"/>
                  </a:lnTo>
                  <a:lnTo>
                    <a:pt x="201" y="75"/>
                  </a:lnTo>
                  <a:lnTo>
                    <a:pt x="196" y="75"/>
                  </a:lnTo>
                  <a:lnTo>
                    <a:pt x="196" y="73"/>
                  </a:lnTo>
                  <a:lnTo>
                    <a:pt x="194" y="73"/>
                  </a:lnTo>
                  <a:lnTo>
                    <a:pt x="189" y="68"/>
                  </a:lnTo>
                  <a:lnTo>
                    <a:pt x="187" y="68"/>
                  </a:lnTo>
                  <a:lnTo>
                    <a:pt x="184" y="66"/>
                  </a:lnTo>
                  <a:lnTo>
                    <a:pt x="180" y="68"/>
                  </a:lnTo>
                  <a:lnTo>
                    <a:pt x="173" y="64"/>
                  </a:lnTo>
                  <a:lnTo>
                    <a:pt x="170" y="61"/>
                  </a:lnTo>
                  <a:lnTo>
                    <a:pt x="170" y="61"/>
                  </a:lnTo>
                  <a:lnTo>
                    <a:pt x="165" y="61"/>
                  </a:lnTo>
                  <a:lnTo>
                    <a:pt x="158" y="61"/>
                  </a:lnTo>
                  <a:lnTo>
                    <a:pt x="156" y="59"/>
                  </a:lnTo>
                  <a:lnTo>
                    <a:pt x="156" y="56"/>
                  </a:lnTo>
                  <a:lnTo>
                    <a:pt x="154" y="54"/>
                  </a:lnTo>
                  <a:lnTo>
                    <a:pt x="154" y="54"/>
                  </a:lnTo>
                  <a:lnTo>
                    <a:pt x="151" y="52"/>
                  </a:lnTo>
                  <a:lnTo>
                    <a:pt x="149" y="52"/>
                  </a:lnTo>
                  <a:lnTo>
                    <a:pt x="139" y="45"/>
                  </a:lnTo>
                  <a:lnTo>
                    <a:pt x="137" y="42"/>
                  </a:lnTo>
                  <a:lnTo>
                    <a:pt x="135" y="42"/>
                  </a:lnTo>
                  <a:lnTo>
                    <a:pt x="135" y="42"/>
                  </a:lnTo>
                  <a:lnTo>
                    <a:pt x="135" y="42"/>
                  </a:lnTo>
                  <a:lnTo>
                    <a:pt x="132" y="45"/>
                  </a:lnTo>
                  <a:lnTo>
                    <a:pt x="128" y="42"/>
                  </a:lnTo>
                  <a:lnTo>
                    <a:pt x="125" y="42"/>
                  </a:lnTo>
                  <a:lnTo>
                    <a:pt x="125" y="38"/>
                  </a:lnTo>
                  <a:lnTo>
                    <a:pt x="125" y="38"/>
                  </a:lnTo>
                  <a:lnTo>
                    <a:pt x="120" y="35"/>
                  </a:lnTo>
                  <a:lnTo>
                    <a:pt x="118" y="30"/>
                  </a:lnTo>
                  <a:lnTo>
                    <a:pt x="116" y="30"/>
                  </a:lnTo>
                  <a:lnTo>
                    <a:pt x="111" y="26"/>
                  </a:lnTo>
                  <a:lnTo>
                    <a:pt x="109" y="23"/>
                  </a:lnTo>
                  <a:lnTo>
                    <a:pt x="106" y="19"/>
                  </a:lnTo>
                  <a:lnTo>
                    <a:pt x="106" y="19"/>
                  </a:lnTo>
                  <a:lnTo>
                    <a:pt x="104" y="14"/>
                  </a:lnTo>
                  <a:lnTo>
                    <a:pt x="102" y="12"/>
                  </a:lnTo>
                  <a:lnTo>
                    <a:pt x="99" y="9"/>
                  </a:lnTo>
                  <a:lnTo>
                    <a:pt x="99" y="9"/>
                  </a:lnTo>
                  <a:lnTo>
                    <a:pt x="99" y="7"/>
                  </a:lnTo>
                  <a:lnTo>
                    <a:pt x="94" y="0"/>
                  </a:lnTo>
                  <a:lnTo>
                    <a:pt x="76" y="0"/>
                  </a:lnTo>
                  <a:lnTo>
                    <a:pt x="76" y="33"/>
                  </a:lnTo>
                  <a:lnTo>
                    <a:pt x="66" y="33"/>
                  </a:lnTo>
                  <a:lnTo>
                    <a:pt x="47" y="33"/>
                  </a:lnTo>
                  <a:lnTo>
                    <a:pt x="47" y="33"/>
                  </a:lnTo>
                  <a:lnTo>
                    <a:pt x="28" y="33"/>
                  </a:lnTo>
                  <a:lnTo>
                    <a:pt x="28" y="33"/>
                  </a:lnTo>
                  <a:lnTo>
                    <a:pt x="0" y="33"/>
                  </a:lnTo>
                  <a:lnTo>
                    <a:pt x="0" y="73"/>
                  </a:lnTo>
                  <a:lnTo>
                    <a:pt x="0" y="123"/>
                  </a:lnTo>
                  <a:lnTo>
                    <a:pt x="0" y="130"/>
                  </a:lnTo>
                  <a:lnTo>
                    <a:pt x="23" y="130"/>
                  </a:lnTo>
                  <a:lnTo>
                    <a:pt x="23" y="130"/>
                  </a:lnTo>
                  <a:lnTo>
                    <a:pt x="23" y="151"/>
                  </a:lnTo>
                  <a:lnTo>
                    <a:pt x="21" y="203"/>
                  </a:lnTo>
                  <a:lnTo>
                    <a:pt x="97" y="203"/>
                  </a:lnTo>
                  <a:lnTo>
                    <a:pt x="97" y="210"/>
                  </a:lnTo>
                  <a:lnTo>
                    <a:pt x="97" y="227"/>
                  </a:lnTo>
                  <a:lnTo>
                    <a:pt x="106" y="227"/>
                  </a:lnTo>
                  <a:lnTo>
                    <a:pt x="106" y="248"/>
                  </a:lnTo>
                  <a:lnTo>
                    <a:pt x="111" y="248"/>
                  </a:lnTo>
                  <a:lnTo>
                    <a:pt x="137" y="248"/>
                  </a:lnTo>
                  <a:lnTo>
                    <a:pt x="137" y="248"/>
                  </a:lnTo>
                  <a:lnTo>
                    <a:pt x="149" y="248"/>
                  </a:lnTo>
                  <a:lnTo>
                    <a:pt x="163" y="248"/>
                  </a:lnTo>
                  <a:lnTo>
                    <a:pt x="163" y="243"/>
                  </a:lnTo>
                  <a:close/>
                </a:path>
              </a:pathLst>
            </a:custGeom>
            <a:solidFill>
              <a:srgbClr val="FF8BD8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7" name="Freeform 159"/>
            <p:cNvSpPr>
              <a:spLocks/>
            </p:cNvSpPr>
            <p:nvPr/>
          </p:nvSpPr>
          <p:spPr bwMode="auto">
            <a:xfrm>
              <a:off x="2237206" y="1456741"/>
              <a:ext cx="511175" cy="412750"/>
            </a:xfrm>
            <a:custGeom>
              <a:avLst/>
              <a:gdLst>
                <a:gd name="T0" fmla="*/ 57 w 322"/>
                <a:gd name="T1" fmla="*/ 258 h 260"/>
                <a:gd name="T2" fmla="*/ 95 w 322"/>
                <a:gd name="T3" fmla="*/ 253 h 260"/>
                <a:gd name="T4" fmla="*/ 107 w 322"/>
                <a:gd name="T5" fmla="*/ 246 h 260"/>
                <a:gd name="T6" fmla="*/ 119 w 322"/>
                <a:gd name="T7" fmla="*/ 253 h 260"/>
                <a:gd name="T8" fmla="*/ 152 w 322"/>
                <a:gd name="T9" fmla="*/ 260 h 260"/>
                <a:gd name="T10" fmla="*/ 161 w 322"/>
                <a:gd name="T11" fmla="*/ 253 h 260"/>
                <a:gd name="T12" fmla="*/ 197 w 322"/>
                <a:gd name="T13" fmla="*/ 248 h 260"/>
                <a:gd name="T14" fmla="*/ 225 w 322"/>
                <a:gd name="T15" fmla="*/ 241 h 260"/>
                <a:gd name="T16" fmla="*/ 223 w 322"/>
                <a:gd name="T17" fmla="*/ 236 h 260"/>
                <a:gd name="T18" fmla="*/ 235 w 322"/>
                <a:gd name="T19" fmla="*/ 232 h 260"/>
                <a:gd name="T20" fmla="*/ 242 w 322"/>
                <a:gd name="T21" fmla="*/ 234 h 260"/>
                <a:gd name="T22" fmla="*/ 247 w 322"/>
                <a:gd name="T23" fmla="*/ 236 h 260"/>
                <a:gd name="T24" fmla="*/ 254 w 322"/>
                <a:gd name="T25" fmla="*/ 244 h 260"/>
                <a:gd name="T26" fmla="*/ 263 w 322"/>
                <a:gd name="T27" fmla="*/ 241 h 260"/>
                <a:gd name="T28" fmla="*/ 270 w 322"/>
                <a:gd name="T29" fmla="*/ 244 h 260"/>
                <a:gd name="T30" fmla="*/ 301 w 322"/>
                <a:gd name="T31" fmla="*/ 220 h 260"/>
                <a:gd name="T32" fmla="*/ 308 w 322"/>
                <a:gd name="T33" fmla="*/ 210 h 260"/>
                <a:gd name="T34" fmla="*/ 318 w 322"/>
                <a:gd name="T35" fmla="*/ 206 h 260"/>
                <a:gd name="T36" fmla="*/ 322 w 322"/>
                <a:gd name="T37" fmla="*/ 191 h 260"/>
                <a:gd name="T38" fmla="*/ 322 w 322"/>
                <a:gd name="T39" fmla="*/ 187 h 260"/>
                <a:gd name="T40" fmla="*/ 315 w 322"/>
                <a:gd name="T41" fmla="*/ 182 h 260"/>
                <a:gd name="T42" fmla="*/ 310 w 322"/>
                <a:gd name="T43" fmla="*/ 177 h 260"/>
                <a:gd name="T44" fmla="*/ 306 w 322"/>
                <a:gd name="T45" fmla="*/ 175 h 260"/>
                <a:gd name="T46" fmla="*/ 296 w 322"/>
                <a:gd name="T47" fmla="*/ 168 h 260"/>
                <a:gd name="T48" fmla="*/ 294 w 322"/>
                <a:gd name="T49" fmla="*/ 163 h 260"/>
                <a:gd name="T50" fmla="*/ 284 w 322"/>
                <a:gd name="T51" fmla="*/ 161 h 260"/>
                <a:gd name="T52" fmla="*/ 277 w 322"/>
                <a:gd name="T53" fmla="*/ 118 h 260"/>
                <a:gd name="T54" fmla="*/ 242 w 322"/>
                <a:gd name="T55" fmla="*/ 47 h 260"/>
                <a:gd name="T56" fmla="*/ 232 w 322"/>
                <a:gd name="T57" fmla="*/ 42 h 260"/>
                <a:gd name="T58" fmla="*/ 225 w 322"/>
                <a:gd name="T59" fmla="*/ 38 h 260"/>
                <a:gd name="T60" fmla="*/ 228 w 322"/>
                <a:gd name="T61" fmla="*/ 33 h 260"/>
                <a:gd name="T62" fmla="*/ 220 w 322"/>
                <a:gd name="T63" fmla="*/ 28 h 260"/>
                <a:gd name="T64" fmla="*/ 211 w 322"/>
                <a:gd name="T65" fmla="*/ 28 h 260"/>
                <a:gd name="T66" fmla="*/ 206 w 322"/>
                <a:gd name="T67" fmla="*/ 19 h 260"/>
                <a:gd name="T68" fmla="*/ 194 w 322"/>
                <a:gd name="T69" fmla="*/ 16 h 260"/>
                <a:gd name="T70" fmla="*/ 168 w 322"/>
                <a:gd name="T71" fmla="*/ 7 h 260"/>
                <a:gd name="T72" fmla="*/ 166 w 322"/>
                <a:gd name="T73" fmla="*/ 2 h 260"/>
                <a:gd name="T74" fmla="*/ 55 w 322"/>
                <a:gd name="T75" fmla="*/ 0 h 260"/>
                <a:gd name="T76" fmla="*/ 38 w 322"/>
                <a:gd name="T77" fmla="*/ 12 h 260"/>
                <a:gd name="T78" fmla="*/ 45 w 322"/>
                <a:gd name="T79" fmla="*/ 14 h 260"/>
                <a:gd name="T80" fmla="*/ 48 w 322"/>
                <a:gd name="T81" fmla="*/ 19 h 260"/>
                <a:gd name="T82" fmla="*/ 55 w 322"/>
                <a:gd name="T83" fmla="*/ 26 h 260"/>
                <a:gd name="T84" fmla="*/ 48 w 322"/>
                <a:gd name="T85" fmla="*/ 35 h 260"/>
                <a:gd name="T86" fmla="*/ 45 w 322"/>
                <a:gd name="T87" fmla="*/ 42 h 260"/>
                <a:gd name="T88" fmla="*/ 36 w 322"/>
                <a:gd name="T89" fmla="*/ 50 h 260"/>
                <a:gd name="T90" fmla="*/ 24 w 322"/>
                <a:gd name="T91" fmla="*/ 59 h 260"/>
                <a:gd name="T92" fmla="*/ 17 w 322"/>
                <a:gd name="T93" fmla="*/ 64 h 260"/>
                <a:gd name="T94" fmla="*/ 17 w 322"/>
                <a:gd name="T95" fmla="*/ 68 h 260"/>
                <a:gd name="T96" fmla="*/ 14 w 322"/>
                <a:gd name="T97" fmla="*/ 83 h 260"/>
                <a:gd name="T98" fmla="*/ 5 w 322"/>
                <a:gd name="T99" fmla="*/ 97 h 260"/>
                <a:gd name="T100" fmla="*/ 0 w 322"/>
                <a:gd name="T101" fmla="*/ 118 h 260"/>
                <a:gd name="T102" fmla="*/ 3 w 322"/>
                <a:gd name="T103" fmla="*/ 177 h 260"/>
                <a:gd name="T104" fmla="*/ 0 w 322"/>
                <a:gd name="T105" fmla="*/ 246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2" h="260">
                  <a:moveTo>
                    <a:pt x="0" y="246"/>
                  </a:moveTo>
                  <a:lnTo>
                    <a:pt x="0" y="258"/>
                  </a:lnTo>
                  <a:lnTo>
                    <a:pt x="24" y="258"/>
                  </a:lnTo>
                  <a:lnTo>
                    <a:pt x="57" y="258"/>
                  </a:lnTo>
                  <a:lnTo>
                    <a:pt x="57" y="258"/>
                  </a:lnTo>
                  <a:lnTo>
                    <a:pt x="74" y="258"/>
                  </a:lnTo>
                  <a:lnTo>
                    <a:pt x="95" y="258"/>
                  </a:lnTo>
                  <a:lnTo>
                    <a:pt x="95" y="253"/>
                  </a:lnTo>
                  <a:lnTo>
                    <a:pt x="100" y="251"/>
                  </a:lnTo>
                  <a:lnTo>
                    <a:pt x="100" y="246"/>
                  </a:lnTo>
                  <a:lnTo>
                    <a:pt x="102" y="246"/>
                  </a:lnTo>
                  <a:lnTo>
                    <a:pt x="107" y="246"/>
                  </a:lnTo>
                  <a:lnTo>
                    <a:pt x="107" y="258"/>
                  </a:lnTo>
                  <a:lnTo>
                    <a:pt x="123" y="258"/>
                  </a:lnTo>
                  <a:lnTo>
                    <a:pt x="126" y="253"/>
                  </a:lnTo>
                  <a:lnTo>
                    <a:pt x="119" y="253"/>
                  </a:lnTo>
                  <a:lnTo>
                    <a:pt x="119" y="246"/>
                  </a:lnTo>
                  <a:lnTo>
                    <a:pt x="131" y="246"/>
                  </a:lnTo>
                  <a:lnTo>
                    <a:pt x="131" y="258"/>
                  </a:lnTo>
                  <a:lnTo>
                    <a:pt x="152" y="260"/>
                  </a:lnTo>
                  <a:lnTo>
                    <a:pt x="157" y="260"/>
                  </a:lnTo>
                  <a:lnTo>
                    <a:pt x="159" y="255"/>
                  </a:lnTo>
                  <a:lnTo>
                    <a:pt x="159" y="253"/>
                  </a:lnTo>
                  <a:lnTo>
                    <a:pt x="161" y="253"/>
                  </a:lnTo>
                  <a:lnTo>
                    <a:pt x="161" y="260"/>
                  </a:lnTo>
                  <a:lnTo>
                    <a:pt x="192" y="260"/>
                  </a:lnTo>
                  <a:lnTo>
                    <a:pt x="197" y="260"/>
                  </a:lnTo>
                  <a:lnTo>
                    <a:pt x="197" y="248"/>
                  </a:lnTo>
                  <a:lnTo>
                    <a:pt x="216" y="248"/>
                  </a:lnTo>
                  <a:lnTo>
                    <a:pt x="216" y="246"/>
                  </a:lnTo>
                  <a:lnTo>
                    <a:pt x="223" y="241"/>
                  </a:lnTo>
                  <a:lnTo>
                    <a:pt x="225" y="241"/>
                  </a:lnTo>
                  <a:lnTo>
                    <a:pt x="225" y="241"/>
                  </a:lnTo>
                  <a:lnTo>
                    <a:pt x="225" y="239"/>
                  </a:lnTo>
                  <a:lnTo>
                    <a:pt x="223" y="236"/>
                  </a:lnTo>
                  <a:lnTo>
                    <a:pt x="223" y="236"/>
                  </a:lnTo>
                  <a:lnTo>
                    <a:pt x="223" y="234"/>
                  </a:lnTo>
                  <a:lnTo>
                    <a:pt x="228" y="232"/>
                  </a:lnTo>
                  <a:lnTo>
                    <a:pt x="230" y="232"/>
                  </a:lnTo>
                  <a:lnTo>
                    <a:pt x="235" y="232"/>
                  </a:lnTo>
                  <a:lnTo>
                    <a:pt x="237" y="234"/>
                  </a:lnTo>
                  <a:lnTo>
                    <a:pt x="239" y="236"/>
                  </a:lnTo>
                  <a:lnTo>
                    <a:pt x="239" y="236"/>
                  </a:lnTo>
                  <a:lnTo>
                    <a:pt x="242" y="234"/>
                  </a:lnTo>
                  <a:lnTo>
                    <a:pt x="244" y="234"/>
                  </a:lnTo>
                  <a:lnTo>
                    <a:pt x="244" y="234"/>
                  </a:lnTo>
                  <a:lnTo>
                    <a:pt x="244" y="234"/>
                  </a:lnTo>
                  <a:lnTo>
                    <a:pt x="247" y="236"/>
                  </a:lnTo>
                  <a:lnTo>
                    <a:pt x="249" y="239"/>
                  </a:lnTo>
                  <a:lnTo>
                    <a:pt x="251" y="241"/>
                  </a:lnTo>
                  <a:lnTo>
                    <a:pt x="251" y="244"/>
                  </a:lnTo>
                  <a:lnTo>
                    <a:pt x="254" y="244"/>
                  </a:lnTo>
                  <a:lnTo>
                    <a:pt x="256" y="244"/>
                  </a:lnTo>
                  <a:lnTo>
                    <a:pt x="263" y="244"/>
                  </a:lnTo>
                  <a:lnTo>
                    <a:pt x="263" y="244"/>
                  </a:lnTo>
                  <a:lnTo>
                    <a:pt x="263" y="241"/>
                  </a:lnTo>
                  <a:lnTo>
                    <a:pt x="265" y="241"/>
                  </a:lnTo>
                  <a:lnTo>
                    <a:pt x="265" y="241"/>
                  </a:lnTo>
                  <a:lnTo>
                    <a:pt x="268" y="241"/>
                  </a:lnTo>
                  <a:lnTo>
                    <a:pt x="270" y="244"/>
                  </a:lnTo>
                  <a:lnTo>
                    <a:pt x="280" y="246"/>
                  </a:lnTo>
                  <a:lnTo>
                    <a:pt x="280" y="220"/>
                  </a:lnTo>
                  <a:lnTo>
                    <a:pt x="301" y="220"/>
                  </a:lnTo>
                  <a:lnTo>
                    <a:pt x="301" y="220"/>
                  </a:lnTo>
                  <a:lnTo>
                    <a:pt x="301" y="217"/>
                  </a:lnTo>
                  <a:lnTo>
                    <a:pt x="303" y="217"/>
                  </a:lnTo>
                  <a:lnTo>
                    <a:pt x="306" y="217"/>
                  </a:lnTo>
                  <a:lnTo>
                    <a:pt x="308" y="210"/>
                  </a:lnTo>
                  <a:lnTo>
                    <a:pt x="313" y="206"/>
                  </a:lnTo>
                  <a:lnTo>
                    <a:pt x="313" y="206"/>
                  </a:lnTo>
                  <a:lnTo>
                    <a:pt x="315" y="208"/>
                  </a:lnTo>
                  <a:lnTo>
                    <a:pt x="318" y="206"/>
                  </a:lnTo>
                  <a:lnTo>
                    <a:pt x="320" y="203"/>
                  </a:lnTo>
                  <a:lnTo>
                    <a:pt x="320" y="199"/>
                  </a:lnTo>
                  <a:lnTo>
                    <a:pt x="322" y="196"/>
                  </a:lnTo>
                  <a:lnTo>
                    <a:pt x="322" y="191"/>
                  </a:lnTo>
                  <a:lnTo>
                    <a:pt x="320" y="189"/>
                  </a:lnTo>
                  <a:lnTo>
                    <a:pt x="320" y="187"/>
                  </a:lnTo>
                  <a:lnTo>
                    <a:pt x="322" y="187"/>
                  </a:lnTo>
                  <a:lnTo>
                    <a:pt x="322" y="187"/>
                  </a:lnTo>
                  <a:lnTo>
                    <a:pt x="322" y="187"/>
                  </a:lnTo>
                  <a:lnTo>
                    <a:pt x="320" y="182"/>
                  </a:lnTo>
                  <a:lnTo>
                    <a:pt x="318" y="182"/>
                  </a:lnTo>
                  <a:lnTo>
                    <a:pt x="315" y="182"/>
                  </a:lnTo>
                  <a:lnTo>
                    <a:pt x="315" y="182"/>
                  </a:lnTo>
                  <a:lnTo>
                    <a:pt x="313" y="180"/>
                  </a:lnTo>
                  <a:lnTo>
                    <a:pt x="310" y="180"/>
                  </a:lnTo>
                  <a:lnTo>
                    <a:pt x="310" y="177"/>
                  </a:lnTo>
                  <a:lnTo>
                    <a:pt x="308" y="177"/>
                  </a:lnTo>
                  <a:lnTo>
                    <a:pt x="308" y="177"/>
                  </a:lnTo>
                  <a:lnTo>
                    <a:pt x="308" y="177"/>
                  </a:lnTo>
                  <a:lnTo>
                    <a:pt x="306" y="175"/>
                  </a:lnTo>
                  <a:lnTo>
                    <a:pt x="303" y="175"/>
                  </a:lnTo>
                  <a:lnTo>
                    <a:pt x="301" y="173"/>
                  </a:lnTo>
                  <a:lnTo>
                    <a:pt x="299" y="170"/>
                  </a:lnTo>
                  <a:lnTo>
                    <a:pt x="296" y="168"/>
                  </a:lnTo>
                  <a:lnTo>
                    <a:pt x="296" y="165"/>
                  </a:lnTo>
                  <a:lnTo>
                    <a:pt x="296" y="163"/>
                  </a:lnTo>
                  <a:lnTo>
                    <a:pt x="294" y="163"/>
                  </a:lnTo>
                  <a:lnTo>
                    <a:pt x="294" y="163"/>
                  </a:lnTo>
                  <a:lnTo>
                    <a:pt x="292" y="161"/>
                  </a:lnTo>
                  <a:lnTo>
                    <a:pt x="289" y="158"/>
                  </a:lnTo>
                  <a:lnTo>
                    <a:pt x="287" y="158"/>
                  </a:lnTo>
                  <a:lnTo>
                    <a:pt x="284" y="161"/>
                  </a:lnTo>
                  <a:lnTo>
                    <a:pt x="282" y="163"/>
                  </a:lnTo>
                  <a:lnTo>
                    <a:pt x="282" y="139"/>
                  </a:lnTo>
                  <a:lnTo>
                    <a:pt x="282" y="118"/>
                  </a:lnTo>
                  <a:lnTo>
                    <a:pt x="277" y="118"/>
                  </a:lnTo>
                  <a:lnTo>
                    <a:pt x="277" y="113"/>
                  </a:lnTo>
                  <a:lnTo>
                    <a:pt x="280" y="113"/>
                  </a:lnTo>
                  <a:lnTo>
                    <a:pt x="251" y="61"/>
                  </a:lnTo>
                  <a:lnTo>
                    <a:pt x="242" y="47"/>
                  </a:lnTo>
                  <a:lnTo>
                    <a:pt x="239" y="42"/>
                  </a:lnTo>
                  <a:lnTo>
                    <a:pt x="235" y="45"/>
                  </a:lnTo>
                  <a:lnTo>
                    <a:pt x="235" y="45"/>
                  </a:lnTo>
                  <a:lnTo>
                    <a:pt x="232" y="42"/>
                  </a:lnTo>
                  <a:lnTo>
                    <a:pt x="230" y="45"/>
                  </a:lnTo>
                  <a:lnTo>
                    <a:pt x="228" y="42"/>
                  </a:lnTo>
                  <a:lnTo>
                    <a:pt x="225" y="40"/>
                  </a:lnTo>
                  <a:lnTo>
                    <a:pt x="225" y="38"/>
                  </a:lnTo>
                  <a:lnTo>
                    <a:pt x="228" y="38"/>
                  </a:lnTo>
                  <a:lnTo>
                    <a:pt x="228" y="35"/>
                  </a:lnTo>
                  <a:lnTo>
                    <a:pt x="228" y="35"/>
                  </a:lnTo>
                  <a:lnTo>
                    <a:pt x="228" y="33"/>
                  </a:lnTo>
                  <a:lnTo>
                    <a:pt x="225" y="33"/>
                  </a:lnTo>
                  <a:lnTo>
                    <a:pt x="223" y="31"/>
                  </a:lnTo>
                  <a:lnTo>
                    <a:pt x="223" y="31"/>
                  </a:lnTo>
                  <a:lnTo>
                    <a:pt x="220" y="28"/>
                  </a:lnTo>
                  <a:lnTo>
                    <a:pt x="218" y="28"/>
                  </a:lnTo>
                  <a:lnTo>
                    <a:pt x="213" y="26"/>
                  </a:lnTo>
                  <a:lnTo>
                    <a:pt x="211" y="26"/>
                  </a:lnTo>
                  <a:lnTo>
                    <a:pt x="211" y="28"/>
                  </a:lnTo>
                  <a:lnTo>
                    <a:pt x="211" y="28"/>
                  </a:lnTo>
                  <a:lnTo>
                    <a:pt x="209" y="26"/>
                  </a:lnTo>
                  <a:lnTo>
                    <a:pt x="206" y="21"/>
                  </a:lnTo>
                  <a:lnTo>
                    <a:pt x="206" y="19"/>
                  </a:lnTo>
                  <a:lnTo>
                    <a:pt x="202" y="12"/>
                  </a:lnTo>
                  <a:lnTo>
                    <a:pt x="197" y="14"/>
                  </a:lnTo>
                  <a:lnTo>
                    <a:pt x="194" y="16"/>
                  </a:lnTo>
                  <a:lnTo>
                    <a:pt x="194" y="16"/>
                  </a:lnTo>
                  <a:lnTo>
                    <a:pt x="192" y="16"/>
                  </a:lnTo>
                  <a:lnTo>
                    <a:pt x="185" y="14"/>
                  </a:lnTo>
                  <a:lnTo>
                    <a:pt x="183" y="14"/>
                  </a:lnTo>
                  <a:lnTo>
                    <a:pt x="168" y="7"/>
                  </a:lnTo>
                  <a:lnTo>
                    <a:pt x="168" y="5"/>
                  </a:lnTo>
                  <a:lnTo>
                    <a:pt x="168" y="5"/>
                  </a:lnTo>
                  <a:lnTo>
                    <a:pt x="166" y="2"/>
                  </a:lnTo>
                  <a:lnTo>
                    <a:pt x="166" y="2"/>
                  </a:lnTo>
                  <a:lnTo>
                    <a:pt x="166" y="2"/>
                  </a:lnTo>
                  <a:lnTo>
                    <a:pt x="161" y="2"/>
                  </a:lnTo>
                  <a:lnTo>
                    <a:pt x="114" y="2"/>
                  </a:lnTo>
                  <a:lnTo>
                    <a:pt x="55" y="0"/>
                  </a:lnTo>
                  <a:lnTo>
                    <a:pt x="29" y="0"/>
                  </a:lnTo>
                  <a:lnTo>
                    <a:pt x="33" y="5"/>
                  </a:lnTo>
                  <a:lnTo>
                    <a:pt x="33" y="7"/>
                  </a:lnTo>
                  <a:lnTo>
                    <a:pt x="38" y="12"/>
                  </a:lnTo>
                  <a:lnTo>
                    <a:pt x="41" y="14"/>
                  </a:lnTo>
                  <a:lnTo>
                    <a:pt x="41" y="14"/>
                  </a:lnTo>
                  <a:lnTo>
                    <a:pt x="45" y="14"/>
                  </a:lnTo>
                  <a:lnTo>
                    <a:pt x="45" y="14"/>
                  </a:lnTo>
                  <a:lnTo>
                    <a:pt x="45" y="12"/>
                  </a:lnTo>
                  <a:lnTo>
                    <a:pt x="45" y="12"/>
                  </a:lnTo>
                  <a:lnTo>
                    <a:pt x="48" y="14"/>
                  </a:lnTo>
                  <a:lnTo>
                    <a:pt x="48" y="19"/>
                  </a:lnTo>
                  <a:lnTo>
                    <a:pt x="48" y="21"/>
                  </a:lnTo>
                  <a:lnTo>
                    <a:pt x="52" y="23"/>
                  </a:lnTo>
                  <a:lnTo>
                    <a:pt x="52" y="23"/>
                  </a:lnTo>
                  <a:lnTo>
                    <a:pt x="55" y="26"/>
                  </a:lnTo>
                  <a:lnTo>
                    <a:pt x="55" y="28"/>
                  </a:lnTo>
                  <a:lnTo>
                    <a:pt x="50" y="35"/>
                  </a:lnTo>
                  <a:lnTo>
                    <a:pt x="50" y="35"/>
                  </a:lnTo>
                  <a:lnTo>
                    <a:pt x="48" y="35"/>
                  </a:lnTo>
                  <a:lnTo>
                    <a:pt x="45" y="35"/>
                  </a:lnTo>
                  <a:lnTo>
                    <a:pt x="48" y="38"/>
                  </a:lnTo>
                  <a:lnTo>
                    <a:pt x="45" y="40"/>
                  </a:lnTo>
                  <a:lnTo>
                    <a:pt x="45" y="42"/>
                  </a:lnTo>
                  <a:lnTo>
                    <a:pt x="41" y="42"/>
                  </a:lnTo>
                  <a:lnTo>
                    <a:pt x="41" y="45"/>
                  </a:lnTo>
                  <a:lnTo>
                    <a:pt x="38" y="50"/>
                  </a:lnTo>
                  <a:lnTo>
                    <a:pt x="36" y="50"/>
                  </a:lnTo>
                  <a:lnTo>
                    <a:pt x="36" y="54"/>
                  </a:lnTo>
                  <a:lnTo>
                    <a:pt x="29" y="54"/>
                  </a:lnTo>
                  <a:lnTo>
                    <a:pt x="26" y="57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22" y="59"/>
                  </a:lnTo>
                  <a:lnTo>
                    <a:pt x="19" y="61"/>
                  </a:lnTo>
                  <a:lnTo>
                    <a:pt x="17" y="64"/>
                  </a:lnTo>
                  <a:lnTo>
                    <a:pt x="12" y="66"/>
                  </a:lnTo>
                  <a:lnTo>
                    <a:pt x="12" y="68"/>
                  </a:lnTo>
                  <a:lnTo>
                    <a:pt x="14" y="68"/>
                  </a:lnTo>
                  <a:lnTo>
                    <a:pt x="17" y="68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4" y="80"/>
                  </a:lnTo>
                  <a:lnTo>
                    <a:pt x="14" y="83"/>
                  </a:lnTo>
                  <a:lnTo>
                    <a:pt x="12" y="85"/>
                  </a:lnTo>
                  <a:lnTo>
                    <a:pt x="10" y="87"/>
                  </a:lnTo>
                  <a:lnTo>
                    <a:pt x="7" y="90"/>
                  </a:lnTo>
                  <a:lnTo>
                    <a:pt x="5" y="97"/>
                  </a:lnTo>
                  <a:lnTo>
                    <a:pt x="3" y="104"/>
                  </a:lnTo>
                  <a:lnTo>
                    <a:pt x="0" y="106"/>
                  </a:lnTo>
                  <a:lnTo>
                    <a:pt x="0" y="111"/>
                  </a:lnTo>
                  <a:lnTo>
                    <a:pt x="0" y="118"/>
                  </a:lnTo>
                  <a:lnTo>
                    <a:pt x="0" y="120"/>
                  </a:lnTo>
                  <a:lnTo>
                    <a:pt x="3" y="135"/>
                  </a:lnTo>
                  <a:lnTo>
                    <a:pt x="3" y="161"/>
                  </a:lnTo>
                  <a:lnTo>
                    <a:pt x="3" y="177"/>
                  </a:lnTo>
                  <a:lnTo>
                    <a:pt x="3" y="208"/>
                  </a:lnTo>
                  <a:lnTo>
                    <a:pt x="0" y="229"/>
                  </a:lnTo>
                  <a:lnTo>
                    <a:pt x="0" y="229"/>
                  </a:lnTo>
                  <a:lnTo>
                    <a:pt x="0" y="246"/>
                  </a:lnTo>
                  <a:close/>
                </a:path>
              </a:pathLst>
            </a:custGeom>
            <a:solidFill>
              <a:srgbClr val="AFDEFB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8" name="Freeform 160"/>
            <p:cNvSpPr>
              <a:spLocks/>
            </p:cNvSpPr>
            <p:nvPr/>
          </p:nvSpPr>
          <p:spPr bwMode="auto">
            <a:xfrm>
              <a:off x="5169318" y="4396791"/>
              <a:ext cx="681038" cy="668338"/>
            </a:xfrm>
            <a:custGeom>
              <a:avLst/>
              <a:gdLst>
                <a:gd name="T0" fmla="*/ 426 w 429"/>
                <a:gd name="T1" fmla="*/ 332 h 421"/>
                <a:gd name="T2" fmla="*/ 422 w 429"/>
                <a:gd name="T3" fmla="*/ 315 h 421"/>
                <a:gd name="T4" fmla="*/ 419 w 429"/>
                <a:gd name="T5" fmla="*/ 303 h 421"/>
                <a:gd name="T6" fmla="*/ 417 w 429"/>
                <a:gd name="T7" fmla="*/ 298 h 421"/>
                <a:gd name="T8" fmla="*/ 407 w 429"/>
                <a:gd name="T9" fmla="*/ 284 h 421"/>
                <a:gd name="T10" fmla="*/ 396 w 429"/>
                <a:gd name="T11" fmla="*/ 270 h 421"/>
                <a:gd name="T12" fmla="*/ 377 w 429"/>
                <a:gd name="T13" fmla="*/ 249 h 421"/>
                <a:gd name="T14" fmla="*/ 370 w 429"/>
                <a:gd name="T15" fmla="*/ 235 h 421"/>
                <a:gd name="T16" fmla="*/ 365 w 429"/>
                <a:gd name="T17" fmla="*/ 223 h 421"/>
                <a:gd name="T18" fmla="*/ 355 w 429"/>
                <a:gd name="T19" fmla="*/ 218 h 421"/>
                <a:gd name="T20" fmla="*/ 348 w 429"/>
                <a:gd name="T21" fmla="*/ 197 h 421"/>
                <a:gd name="T22" fmla="*/ 353 w 429"/>
                <a:gd name="T23" fmla="*/ 190 h 421"/>
                <a:gd name="T24" fmla="*/ 360 w 429"/>
                <a:gd name="T25" fmla="*/ 173 h 421"/>
                <a:gd name="T26" fmla="*/ 353 w 429"/>
                <a:gd name="T27" fmla="*/ 157 h 421"/>
                <a:gd name="T28" fmla="*/ 351 w 429"/>
                <a:gd name="T29" fmla="*/ 147 h 421"/>
                <a:gd name="T30" fmla="*/ 346 w 429"/>
                <a:gd name="T31" fmla="*/ 138 h 421"/>
                <a:gd name="T32" fmla="*/ 334 w 429"/>
                <a:gd name="T33" fmla="*/ 128 h 421"/>
                <a:gd name="T34" fmla="*/ 318 w 429"/>
                <a:gd name="T35" fmla="*/ 119 h 421"/>
                <a:gd name="T36" fmla="*/ 310 w 429"/>
                <a:gd name="T37" fmla="*/ 123 h 421"/>
                <a:gd name="T38" fmla="*/ 294 w 429"/>
                <a:gd name="T39" fmla="*/ 114 h 421"/>
                <a:gd name="T40" fmla="*/ 287 w 429"/>
                <a:gd name="T41" fmla="*/ 104 h 421"/>
                <a:gd name="T42" fmla="*/ 273 w 429"/>
                <a:gd name="T43" fmla="*/ 104 h 421"/>
                <a:gd name="T44" fmla="*/ 263 w 429"/>
                <a:gd name="T45" fmla="*/ 95 h 421"/>
                <a:gd name="T46" fmla="*/ 246 w 429"/>
                <a:gd name="T47" fmla="*/ 88 h 421"/>
                <a:gd name="T48" fmla="*/ 239 w 429"/>
                <a:gd name="T49" fmla="*/ 86 h 421"/>
                <a:gd name="T50" fmla="*/ 225 w 429"/>
                <a:gd name="T51" fmla="*/ 76 h 421"/>
                <a:gd name="T52" fmla="*/ 211 w 429"/>
                <a:gd name="T53" fmla="*/ 57 h 421"/>
                <a:gd name="T54" fmla="*/ 185 w 429"/>
                <a:gd name="T55" fmla="*/ 38 h 421"/>
                <a:gd name="T56" fmla="*/ 183 w 429"/>
                <a:gd name="T57" fmla="*/ 38 h 421"/>
                <a:gd name="T58" fmla="*/ 168 w 429"/>
                <a:gd name="T59" fmla="*/ 22 h 421"/>
                <a:gd name="T60" fmla="*/ 164 w 429"/>
                <a:gd name="T61" fmla="*/ 19 h 421"/>
                <a:gd name="T62" fmla="*/ 164 w 429"/>
                <a:gd name="T63" fmla="*/ 12 h 421"/>
                <a:gd name="T64" fmla="*/ 142 w 429"/>
                <a:gd name="T65" fmla="*/ 0 h 421"/>
                <a:gd name="T66" fmla="*/ 135 w 429"/>
                <a:gd name="T67" fmla="*/ 5 h 421"/>
                <a:gd name="T68" fmla="*/ 78 w 429"/>
                <a:gd name="T69" fmla="*/ 24 h 421"/>
                <a:gd name="T70" fmla="*/ 43 w 429"/>
                <a:gd name="T71" fmla="*/ 121 h 421"/>
                <a:gd name="T72" fmla="*/ 40 w 429"/>
                <a:gd name="T73" fmla="*/ 145 h 421"/>
                <a:gd name="T74" fmla="*/ 43 w 429"/>
                <a:gd name="T75" fmla="*/ 159 h 421"/>
                <a:gd name="T76" fmla="*/ 50 w 429"/>
                <a:gd name="T77" fmla="*/ 171 h 421"/>
                <a:gd name="T78" fmla="*/ 59 w 429"/>
                <a:gd name="T79" fmla="*/ 180 h 421"/>
                <a:gd name="T80" fmla="*/ 76 w 429"/>
                <a:gd name="T81" fmla="*/ 199 h 421"/>
                <a:gd name="T82" fmla="*/ 71 w 429"/>
                <a:gd name="T83" fmla="*/ 237 h 421"/>
                <a:gd name="T84" fmla="*/ 57 w 429"/>
                <a:gd name="T85" fmla="*/ 296 h 421"/>
                <a:gd name="T86" fmla="*/ 52 w 429"/>
                <a:gd name="T87" fmla="*/ 315 h 421"/>
                <a:gd name="T88" fmla="*/ 48 w 429"/>
                <a:gd name="T89" fmla="*/ 327 h 421"/>
                <a:gd name="T90" fmla="*/ 88 w 429"/>
                <a:gd name="T91" fmla="*/ 320 h 421"/>
                <a:gd name="T92" fmla="*/ 119 w 429"/>
                <a:gd name="T93" fmla="*/ 334 h 421"/>
                <a:gd name="T94" fmla="*/ 133 w 429"/>
                <a:gd name="T95" fmla="*/ 341 h 421"/>
                <a:gd name="T96" fmla="*/ 142 w 429"/>
                <a:gd name="T97" fmla="*/ 348 h 421"/>
                <a:gd name="T98" fmla="*/ 156 w 429"/>
                <a:gd name="T99" fmla="*/ 351 h 421"/>
                <a:gd name="T100" fmla="*/ 159 w 429"/>
                <a:gd name="T101" fmla="*/ 360 h 421"/>
                <a:gd name="T102" fmla="*/ 164 w 429"/>
                <a:gd name="T103" fmla="*/ 377 h 421"/>
                <a:gd name="T104" fmla="*/ 175 w 429"/>
                <a:gd name="T105" fmla="*/ 391 h 421"/>
                <a:gd name="T106" fmla="*/ 180 w 429"/>
                <a:gd name="T107" fmla="*/ 410 h 421"/>
                <a:gd name="T108" fmla="*/ 263 w 429"/>
                <a:gd name="T109" fmla="*/ 398 h 421"/>
                <a:gd name="T110" fmla="*/ 426 w 429"/>
                <a:gd name="T111" fmla="*/ 34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29" h="421">
                  <a:moveTo>
                    <a:pt x="426" y="341"/>
                  </a:moveTo>
                  <a:lnTo>
                    <a:pt x="426" y="341"/>
                  </a:lnTo>
                  <a:lnTo>
                    <a:pt x="429" y="341"/>
                  </a:lnTo>
                  <a:lnTo>
                    <a:pt x="429" y="339"/>
                  </a:lnTo>
                  <a:lnTo>
                    <a:pt x="426" y="334"/>
                  </a:lnTo>
                  <a:lnTo>
                    <a:pt x="426" y="332"/>
                  </a:lnTo>
                  <a:lnTo>
                    <a:pt x="429" y="329"/>
                  </a:lnTo>
                  <a:lnTo>
                    <a:pt x="424" y="320"/>
                  </a:lnTo>
                  <a:lnTo>
                    <a:pt x="426" y="317"/>
                  </a:lnTo>
                  <a:lnTo>
                    <a:pt x="424" y="315"/>
                  </a:lnTo>
                  <a:lnTo>
                    <a:pt x="422" y="315"/>
                  </a:lnTo>
                  <a:lnTo>
                    <a:pt x="422" y="315"/>
                  </a:lnTo>
                  <a:lnTo>
                    <a:pt x="417" y="308"/>
                  </a:lnTo>
                  <a:lnTo>
                    <a:pt x="417" y="308"/>
                  </a:lnTo>
                  <a:lnTo>
                    <a:pt x="417" y="308"/>
                  </a:lnTo>
                  <a:lnTo>
                    <a:pt x="419" y="308"/>
                  </a:lnTo>
                  <a:lnTo>
                    <a:pt x="419" y="306"/>
                  </a:lnTo>
                  <a:lnTo>
                    <a:pt x="419" y="303"/>
                  </a:lnTo>
                  <a:lnTo>
                    <a:pt x="417" y="303"/>
                  </a:lnTo>
                  <a:lnTo>
                    <a:pt x="417" y="303"/>
                  </a:lnTo>
                  <a:lnTo>
                    <a:pt x="415" y="301"/>
                  </a:lnTo>
                  <a:lnTo>
                    <a:pt x="415" y="298"/>
                  </a:lnTo>
                  <a:lnTo>
                    <a:pt x="417" y="298"/>
                  </a:lnTo>
                  <a:lnTo>
                    <a:pt x="417" y="298"/>
                  </a:lnTo>
                  <a:lnTo>
                    <a:pt x="417" y="296"/>
                  </a:lnTo>
                  <a:lnTo>
                    <a:pt x="415" y="294"/>
                  </a:lnTo>
                  <a:lnTo>
                    <a:pt x="415" y="291"/>
                  </a:lnTo>
                  <a:lnTo>
                    <a:pt x="415" y="289"/>
                  </a:lnTo>
                  <a:lnTo>
                    <a:pt x="410" y="287"/>
                  </a:lnTo>
                  <a:lnTo>
                    <a:pt x="407" y="284"/>
                  </a:lnTo>
                  <a:lnTo>
                    <a:pt x="405" y="277"/>
                  </a:lnTo>
                  <a:lnTo>
                    <a:pt x="405" y="272"/>
                  </a:lnTo>
                  <a:lnTo>
                    <a:pt x="405" y="270"/>
                  </a:lnTo>
                  <a:lnTo>
                    <a:pt x="403" y="270"/>
                  </a:lnTo>
                  <a:lnTo>
                    <a:pt x="396" y="270"/>
                  </a:lnTo>
                  <a:lnTo>
                    <a:pt x="396" y="270"/>
                  </a:lnTo>
                  <a:lnTo>
                    <a:pt x="393" y="270"/>
                  </a:lnTo>
                  <a:lnTo>
                    <a:pt x="389" y="265"/>
                  </a:lnTo>
                  <a:lnTo>
                    <a:pt x="386" y="254"/>
                  </a:lnTo>
                  <a:lnTo>
                    <a:pt x="381" y="251"/>
                  </a:lnTo>
                  <a:lnTo>
                    <a:pt x="381" y="251"/>
                  </a:lnTo>
                  <a:lnTo>
                    <a:pt x="377" y="249"/>
                  </a:lnTo>
                  <a:lnTo>
                    <a:pt x="374" y="246"/>
                  </a:lnTo>
                  <a:lnTo>
                    <a:pt x="374" y="239"/>
                  </a:lnTo>
                  <a:lnTo>
                    <a:pt x="374" y="237"/>
                  </a:lnTo>
                  <a:lnTo>
                    <a:pt x="372" y="237"/>
                  </a:lnTo>
                  <a:lnTo>
                    <a:pt x="372" y="237"/>
                  </a:lnTo>
                  <a:lnTo>
                    <a:pt x="370" y="235"/>
                  </a:lnTo>
                  <a:lnTo>
                    <a:pt x="370" y="232"/>
                  </a:lnTo>
                  <a:lnTo>
                    <a:pt x="365" y="227"/>
                  </a:lnTo>
                  <a:lnTo>
                    <a:pt x="365" y="227"/>
                  </a:lnTo>
                  <a:lnTo>
                    <a:pt x="365" y="225"/>
                  </a:lnTo>
                  <a:lnTo>
                    <a:pt x="365" y="225"/>
                  </a:lnTo>
                  <a:lnTo>
                    <a:pt x="365" y="223"/>
                  </a:lnTo>
                  <a:lnTo>
                    <a:pt x="365" y="218"/>
                  </a:lnTo>
                  <a:lnTo>
                    <a:pt x="362" y="218"/>
                  </a:lnTo>
                  <a:lnTo>
                    <a:pt x="362" y="218"/>
                  </a:lnTo>
                  <a:lnTo>
                    <a:pt x="362" y="218"/>
                  </a:lnTo>
                  <a:lnTo>
                    <a:pt x="358" y="220"/>
                  </a:lnTo>
                  <a:lnTo>
                    <a:pt x="355" y="218"/>
                  </a:lnTo>
                  <a:lnTo>
                    <a:pt x="355" y="216"/>
                  </a:lnTo>
                  <a:lnTo>
                    <a:pt x="355" y="211"/>
                  </a:lnTo>
                  <a:lnTo>
                    <a:pt x="355" y="206"/>
                  </a:lnTo>
                  <a:lnTo>
                    <a:pt x="353" y="201"/>
                  </a:lnTo>
                  <a:lnTo>
                    <a:pt x="348" y="197"/>
                  </a:lnTo>
                  <a:lnTo>
                    <a:pt x="348" y="197"/>
                  </a:lnTo>
                  <a:lnTo>
                    <a:pt x="348" y="194"/>
                  </a:lnTo>
                  <a:lnTo>
                    <a:pt x="351" y="194"/>
                  </a:lnTo>
                  <a:lnTo>
                    <a:pt x="351" y="197"/>
                  </a:lnTo>
                  <a:lnTo>
                    <a:pt x="353" y="197"/>
                  </a:lnTo>
                  <a:lnTo>
                    <a:pt x="353" y="194"/>
                  </a:lnTo>
                  <a:lnTo>
                    <a:pt x="353" y="190"/>
                  </a:lnTo>
                  <a:lnTo>
                    <a:pt x="351" y="183"/>
                  </a:lnTo>
                  <a:lnTo>
                    <a:pt x="353" y="180"/>
                  </a:lnTo>
                  <a:lnTo>
                    <a:pt x="355" y="180"/>
                  </a:lnTo>
                  <a:lnTo>
                    <a:pt x="358" y="178"/>
                  </a:lnTo>
                  <a:lnTo>
                    <a:pt x="358" y="175"/>
                  </a:lnTo>
                  <a:lnTo>
                    <a:pt x="360" y="173"/>
                  </a:lnTo>
                  <a:lnTo>
                    <a:pt x="360" y="168"/>
                  </a:lnTo>
                  <a:lnTo>
                    <a:pt x="360" y="166"/>
                  </a:lnTo>
                  <a:lnTo>
                    <a:pt x="358" y="161"/>
                  </a:lnTo>
                  <a:lnTo>
                    <a:pt x="358" y="159"/>
                  </a:lnTo>
                  <a:lnTo>
                    <a:pt x="358" y="157"/>
                  </a:lnTo>
                  <a:lnTo>
                    <a:pt x="353" y="157"/>
                  </a:lnTo>
                  <a:lnTo>
                    <a:pt x="353" y="157"/>
                  </a:lnTo>
                  <a:lnTo>
                    <a:pt x="348" y="157"/>
                  </a:lnTo>
                  <a:lnTo>
                    <a:pt x="348" y="154"/>
                  </a:lnTo>
                  <a:lnTo>
                    <a:pt x="351" y="149"/>
                  </a:lnTo>
                  <a:lnTo>
                    <a:pt x="351" y="147"/>
                  </a:lnTo>
                  <a:lnTo>
                    <a:pt x="351" y="147"/>
                  </a:lnTo>
                  <a:lnTo>
                    <a:pt x="353" y="149"/>
                  </a:lnTo>
                  <a:lnTo>
                    <a:pt x="353" y="147"/>
                  </a:lnTo>
                  <a:lnTo>
                    <a:pt x="353" y="145"/>
                  </a:lnTo>
                  <a:lnTo>
                    <a:pt x="353" y="142"/>
                  </a:lnTo>
                  <a:lnTo>
                    <a:pt x="353" y="142"/>
                  </a:lnTo>
                  <a:lnTo>
                    <a:pt x="346" y="138"/>
                  </a:lnTo>
                  <a:lnTo>
                    <a:pt x="346" y="135"/>
                  </a:lnTo>
                  <a:lnTo>
                    <a:pt x="339" y="133"/>
                  </a:lnTo>
                  <a:lnTo>
                    <a:pt x="336" y="130"/>
                  </a:lnTo>
                  <a:lnTo>
                    <a:pt x="334" y="130"/>
                  </a:lnTo>
                  <a:lnTo>
                    <a:pt x="334" y="130"/>
                  </a:lnTo>
                  <a:lnTo>
                    <a:pt x="334" y="128"/>
                  </a:lnTo>
                  <a:lnTo>
                    <a:pt x="334" y="126"/>
                  </a:lnTo>
                  <a:lnTo>
                    <a:pt x="329" y="126"/>
                  </a:lnTo>
                  <a:lnTo>
                    <a:pt x="322" y="116"/>
                  </a:lnTo>
                  <a:lnTo>
                    <a:pt x="322" y="116"/>
                  </a:lnTo>
                  <a:lnTo>
                    <a:pt x="318" y="119"/>
                  </a:lnTo>
                  <a:lnTo>
                    <a:pt x="318" y="119"/>
                  </a:lnTo>
                  <a:lnTo>
                    <a:pt x="318" y="116"/>
                  </a:lnTo>
                  <a:lnTo>
                    <a:pt x="310" y="121"/>
                  </a:lnTo>
                  <a:lnTo>
                    <a:pt x="310" y="121"/>
                  </a:lnTo>
                  <a:lnTo>
                    <a:pt x="310" y="121"/>
                  </a:lnTo>
                  <a:lnTo>
                    <a:pt x="313" y="123"/>
                  </a:lnTo>
                  <a:lnTo>
                    <a:pt x="310" y="123"/>
                  </a:lnTo>
                  <a:lnTo>
                    <a:pt x="308" y="121"/>
                  </a:lnTo>
                  <a:lnTo>
                    <a:pt x="306" y="119"/>
                  </a:lnTo>
                  <a:lnTo>
                    <a:pt x="306" y="119"/>
                  </a:lnTo>
                  <a:lnTo>
                    <a:pt x="299" y="116"/>
                  </a:lnTo>
                  <a:lnTo>
                    <a:pt x="296" y="114"/>
                  </a:lnTo>
                  <a:lnTo>
                    <a:pt x="294" y="114"/>
                  </a:lnTo>
                  <a:lnTo>
                    <a:pt x="294" y="109"/>
                  </a:lnTo>
                  <a:lnTo>
                    <a:pt x="291" y="107"/>
                  </a:lnTo>
                  <a:lnTo>
                    <a:pt x="287" y="109"/>
                  </a:lnTo>
                  <a:lnTo>
                    <a:pt x="287" y="107"/>
                  </a:lnTo>
                  <a:lnTo>
                    <a:pt x="287" y="107"/>
                  </a:lnTo>
                  <a:lnTo>
                    <a:pt x="287" y="104"/>
                  </a:lnTo>
                  <a:lnTo>
                    <a:pt x="284" y="102"/>
                  </a:lnTo>
                  <a:lnTo>
                    <a:pt x="280" y="102"/>
                  </a:lnTo>
                  <a:lnTo>
                    <a:pt x="277" y="102"/>
                  </a:lnTo>
                  <a:lnTo>
                    <a:pt x="277" y="102"/>
                  </a:lnTo>
                  <a:lnTo>
                    <a:pt x="275" y="104"/>
                  </a:lnTo>
                  <a:lnTo>
                    <a:pt x="273" y="104"/>
                  </a:lnTo>
                  <a:lnTo>
                    <a:pt x="270" y="102"/>
                  </a:lnTo>
                  <a:lnTo>
                    <a:pt x="268" y="100"/>
                  </a:lnTo>
                  <a:lnTo>
                    <a:pt x="268" y="95"/>
                  </a:lnTo>
                  <a:lnTo>
                    <a:pt x="265" y="95"/>
                  </a:lnTo>
                  <a:lnTo>
                    <a:pt x="265" y="95"/>
                  </a:lnTo>
                  <a:lnTo>
                    <a:pt x="263" y="95"/>
                  </a:lnTo>
                  <a:lnTo>
                    <a:pt x="261" y="95"/>
                  </a:lnTo>
                  <a:lnTo>
                    <a:pt x="258" y="93"/>
                  </a:lnTo>
                  <a:lnTo>
                    <a:pt x="254" y="90"/>
                  </a:lnTo>
                  <a:lnTo>
                    <a:pt x="251" y="88"/>
                  </a:lnTo>
                  <a:lnTo>
                    <a:pt x="249" y="88"/>
                  </a:lnTo>
                  <a:lnTo>
                    <a:pt x="246" y="88"/>
                  </a:lnTo>
                  <a:lnTo>
                    <a:pt x="246" y="88"/>
                  </a:lnTo>
                  <a:lnTo>
                    <a:pt x="244" y="90"/>
                  </a:lnTo>
                  <a:lnTo>
                    <a:pt x="244" y="90"/>
                  </a:lnTo>
                  <a:lnTo>
                    <a:pt x="242" y="88"/>
                  </a:lnTo>
                  <a:lnTo>
                    <a:pt x="242" y="88"/>
                  </a:lnTo>
                  <a:lnTo>
                    <a:pt x="239" y="86"/>
                  </a:lnTo>
                  <a:lnTo>
                    <a:pt x="239" y="86"/>
                  </a:lnTo>
                  <a:lnTo>
                    <a:pt x="239" y="86"/>
                  </a:lnTo>
                  <a:lnTo>
                    <a:pt x="232" y="76"/>
                  </a:lnTo>
                  <a:lnTo>
                    <a:pt x="230" y="74"/>
                  </a:lnTo>
                  <a:lnTo>
                    <a:pt x="228" y="74"/>
                  </a:lnTo>
                  <a:lnTo>
                    <a:pt x="225" y="76"/>
                  </a:lnTo>
                  <a:lnTo>
                    <a:pt x="220" y="71"/>
                  </a:lnTo>
                  <a:lnTo>
                    <a:pt x="220" y="71"/>
                  </a:lnTo>
                  <a:lnTo>
                    <a:pt x="218" y="69"/>
                  </a:lnTo>
                  <a:lnTo>
                    <a:pt x="213" y="64"/>
                  </a:lnTo>
                  <a:lnTo>
                    <a:pt x="211" y="62"/>
                  </a:lnTo>
                  <a:lnTo>
                    <a:pt x="211" y="57"/>
                  </a:lnTo>
                  <a:lnTo>
                    <a:pt x="206" y="55"/>
                  </a:lnTo>
                  <a:lnTo>
                    <a:pt x="201" y="52"/>
                  </a:lnTo>
                  <a:lnTo>
                    <a:pt x="199" y="48"/>
                  </a:lnTo>
                  <a:lnTo>
                    <a:pt x="192" y="45"/>
                  </a:lnTo>
                  <a:lnTo>
                    <a:pt x="187" y="41"/>
                  </a:lnTo>
                  <a:lnTo>
                    <a:pt x="185" y="38"/>
                  </a:lnTo>
                  <a:lnTo>
                    <a:pt x="185" y="38"/>
                  </a:lnTo>
                  <a:lnTo>
                    <a:pt x="183" y="38"/>
                  </a:lnTo>
                  <a:lnTo>
                    <a:pt x="183" y="38"/>
                  </a:lnTo>
                  <a:lnTo>
                    <a:pt x="183" y="38"/>
                  </a:lnTo>
                  <a:lnTo>
                    <a:pt x="183" y="41"/>
                  </a:lnTo>
                  <a:lnTo>
                    <a:pt x="183" y="38"/>
                  </a:lnTo>
                  <a:lnTo>
                    <a:pt x="175" y="33"/>
                  </a:lnTo>
                  <a:lnTo>
                    <a:pt x="175" y="31"/>
                  </a:lnTo>
                  <a:lnTo>
                    <a:pt x="175" y="31"/>
                  </a:lnTo>
                  <a:lnTo>
                    <a:pt x="175" y="29"/>
                  </a:lnTo>
                  <a:lnTo>
                    <a:pt x="175" y="29"/>
                  </a:lnTo>
                  <a:lnTo>
                    <a:pt x="168" y="22"/>
                  </a:lnTo>
                  <a:lnTo>
                    <a:pt x="168" y="22"/>
                  </a:lnTo>
                  <a:lnTo>
                    <a:pt x="166" y="24"/>
                  </a:lnTo>
                  <a:lnTo>
                    <a:pt x="166" y="24"/>
                  </a:lnTo>
                  <a:lnTo>
                    <a:pt x="161" y="22"/>
                  </a:lnTo>
                  <a:lnTo>
                    <a:pt x="164" y="19"/>
                  </a:lnTo>
                  <a:lnTo>
                    <a:pt x="164" y="19"/>
                  </a:lnTo>
                  <a:lnTo>
                    <a:pt x="164" y="19"/>
                  </a:lnTo>
                  <a:lnTo>
                    <a:pt x="161" y="15"/>
                  </a:lnTo>
                  <a:lnTo>
                    <a:pt x="161" y="15"/>
                  </a:lnTo>
                  <a:lnTo>
                    <a:pt x="164" y="12"/>
                  </a:lnTo>
                  <a:lnTo>
                    <a:pt x="164" y="12"/>
                  </a:lnTo>
                  <a:lnTo>
                    <a:pt x="164" y="12"/>
                  </a:lnTo>
                  <a:lnTo>
                    <a:pt x="161" y="10"/>
                  </a:lnTo>
                  <a:lnTo>
                    <a:pt x="156" y="5"/>
                  </a:lnTo>
                  <a:lnTo>
                    <a:pt x="152" y="5"/>
                  </a:lnTo>
                  <a:lnTo>
                    <a:pt x="149" y="7"/>
                  </a:lnTo>
                  <a:lnTo>
                    <a:pt x="145" y="3"/>
                  </a:lnTo>
                  <a:lnTo>
                    <a:pt x="142" y="0"/>
                  </a:lnTo>
                  <a:lnTo>
                    <a:pt x="140" y="3"/>
                  </a:lnTo>
                  <a:lnTo>
                    <a:pt x="140" y="0"/>
                  </a:lnTo>
                  <a:lnTo>
                    <a:pt x="135" y="3"/>
                  </a:lnTo>
                  <a:lnTo>
                    <a:pt x="135" y="3"/>
                  </a:lnTo>
                  <a:lnTo>
                    <a:pt x="138" y="3"/>
                  </a:lnTo>
                  <a:lnTo>
                    <a:pt x="135" y="5"/>
                  </a:lnTo>
                  <a:lnTo>
                    <a:pt x="121" y="10"/>
                  </a:lnTo>
                  <a:lnTo>
                    <a:pt x="114" y="12"/>
                  </a:lnTo>
                  <a:lnTo>
                    <a:pt x="104" y="15"/>
                  </a:lnTo>
                  <a:lnTo>
                    <a:pt x="97" y="17"/>
                  </a:lnTo>
                  <a:lnTo>
                    <a:pt x="83" y="22"/>
                  </a:lnTo>
                  <a:lnTo>
                    <a:pt x="78" y="24"/>
                  </a:lnTo>
                  <a:lnTo>
                    <a:pt x="40" y="36"/>
                  </a:lnTo>
                  <a:lnTo>
                    <a:pt x="19" y="43"/>
                  </a:lnTo>
                  <a:lnTo>
                    <a:pt x="5" y="83"/>
                  </a:lnTo>
                  <a:lnTo>
                    <a:pt x="3" y="86"/>
                  </a:lnTo>
                  <a:lnTo>
                    <a:pt x="0" y="100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3"/>
                  </a:lnTo>
                  <a:lnTo>
                    <a:pt x="40" y="128"/>
                  </a:lnTo>
                  <a:lnTo>
                    <a:pt x="36" y="130"/>
                  </a:lnTo>
                  <a:lnTo>
                    <a:pt x="40" y="142"/>
                  </a:lnTo>
                  <a:lnTo>
                    <a:pt x="40" y="145"/>
                  </a:lnTo>
                  <a:lnTo>
                    <a:pt x="40" y="145"/>
                  </a:lnTo>
                  <a:lnTo>
                    <a:pt x="40" y="149"/>
                  </a:lnTo>
                  <a:lnTo>
                    <a:pt x="40" y="149"/>
                  </a:lnTo>
                  <a:lnTo>
                    <a:pt x="40" y="157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45" y="159"/>
                  </a:lnTo>
                  <a:lnTo>
                    <a:pt x="48" y="161"/>
                  </a:lnTo>
                  <a:lnTo>
                    <a:pt x="48" y="164"/>
                  </a:lnTo>
                  <a:lnTo>
                    <a:pt x="48" y="166"/>
                  </a:lnTo>
                  <a:lnTo>
                    <a:pt x="48" y="171"/>
                  </a:lnTo>
                  <a:lnTo>
                    <a:pt x="50" y="171"/>
                  </a:lnTo>
                  <a:lnTo>
                    <a:pt x="52" y="171"/>
                  </a:lnTo>
                  <a:lnTo>
                    <a:pt x="55" y="173"/>
                  </a:lnTo>
                  <a:lnTo>
                    <a:pt x="55" y="173"/>
                  </a:lnTo>
                  <a:lnTo>
                    <a:pt x="55" y="175"/>
                  </a:lnTo>
                  <a:lnTo>
                    <a:pt x="57" y="178"/>
                  </a:lnTo>
                  <a:lnTo>
                    <a:pt x="59" y="180"/>
                  </a:lnTo>
                  <a:lnTo>
                    <a:pt x="67" y="185"/>
                  </a:lnTo>
                  <a:lnTo>
                    <a:pt x="67" y="190"/>
                  </a:lnTo>
                  <a:lnTo>
                    <a:pt x="67" y="192"/>
                  </a:lnTo>
                  <a:lnTo>
                    <a:pt x="67" y="194"/>
                  </a:lnTo>
                  <a:lnTo>
                    <a:pt x="69" y="199"/>
                  </a:lnTo>
                  <a:lnTo>
                    <a:pt x="76" y="199"/>
                  </a:lnTo>
                  <a:lnTo>
                    <a:pt x="78" y="201"/>
                  </a:lnTo>
                  <a:lnTo>
                    <a:pt x="78" y="201"/>
                  </a:lnTo>
                  <a:lnTo>
                    <a:pt x="81" y="201"/>
                  </a:lnTo>
                  <a:lnTo>
                    <a:pt x="74" y="232"/>
                  </a:lnTo>
                  <a:lnTo>
                    <a:pt x="74" y="232"/>
                  </a:lnTo>
                  <a:lnTo>
                    <a:pt x="71" y="237"/>
                  </a:lnTo>
                  <a:lnTo>
                    <a:pt x="71" y="237"/>
                  </a:lnTo>
                  <a:lnTo>
                    <a:pt x="69" y="251"/>
                  </a:lnTo>
                  <a:lnTo>
                    <a:pt x="64" y="272"/>
                  </a:lnTo>
                  <a:lnTo>
                    <a:pt x="59" y="287"/>
                  </a:lnTo>
                  <a:lnTo>
                    <a:pt x="59" y="289"/>
                  </a:lnTo>
                  <a:lnTo>
                    <a:pt x="57" y="296"/>
                  </a:lnTo>
                  <a:lnTo>
                    <a:pt x="55" y="301"/>
                  </a:lnTo>
                  <a:lnTo>
                    <a:pt x="55" y="306"/>
                  </a:lnTo>
                  <a:lnTo>
                    <a:pt x="55" y="308"/>
                  </a:lnTo>
                  <a:lnTo>
                    <a:pt x="55" y="310"/>
                  </a:lnTo>
                  <a:lnTo>
                    <a:pt x="52" y="313"/>
                  </a:lnTo>
                  <a:lnTo>
                    <a:pt x="52" y="315"/>
                  </a:lnTo>
                  <a:lnTo>
                    <a:pt x="52" y="317"/>
                  </a:lnTo>
                  <a:lnTo>
                    <a:pt x="52" y="317"/>
                  </a:lnTo>
                  <a:lnTo>
                    <a:pt x="48" y="324"/>
                  </a:lnTo>
                  <a:lnTo>
                    <a:pt x="48" y="327"/>
                  </a:lnTo>
                  <a:lnTo>
                    <a:pt x="48" y="327"/>
                  </a:lnTo>
                  <a:lnTo>
                    <a:pt x="48" y="327"/>
                  </a:lnTo>
                  <a:lnTo>
                    <a:pt x="52" y="322"/>
                  </a:lnTo>
                  <a:lnTo>
                    <a:pt x="57" y="327"/>
                  </a:lnTo>
                  <a:lnTo>
                    <a:pt x="67" y="324"/>
                  </a:lnTo>
                  <a:lnTo>
                    <a:pt x="71" y="324"/>
                  </a:lnTo>
                  <a:lnTo>
                    <a:pt x="83" y="320"/>
                  </a:lnTo>
                  <a:lnTo>
                    <a:pt x="88" y="320"/>
                  </a:lnTo>
                  <a:lnTo>
                    <a:pt x="102" y="320"/>
                  </a:lnTo>
                  <a:lnTo>
                    <a:pt x="104" y="322"/>
                  </a:lnTo>
                  <a:lnTo>
                    <a:pt x="112" y="327"/>
                  </a:lnTo>
                  <a:lnTo>
                    <a:pt x="116" y="329"/>
                  </a:lnTo>
                  <a:lnTo>
                    <a:pt x="116" y="332"/>
                  </a:lnTo>
                  <a:lnTo>
                    <a:pt x="119" y="334"/>
                  </a:lnTo>
                  <a:lnTo>
                    <a:pt x="121" y="334"/>
                  </a:lnTo>
                  <a:lnTo>
                    <a:pt x="123" y="334"/>
                  </a:lnTo>
                  <a:lnTo>
                    <a:pt x="126" y="334"/>
                  </a:lnTo>
                  <a:lnTo>
                    <a:pt x="130" y="343"/>
                  </a:lnTo>
                  <a:lnTo>
                    <a:pt x="130" y="343"/>
                  </a:lnTo>
                  <a:lnTo>
                    <a:pt x="133" y="341"/>
                  </a:lnTo>
                  <a:lnTo>
                    <a:pt x="133" y="341"/>
                  </a:lnTo>
                  <a:lnTo>
                    <a:pt x="135" y="346"/>
                  </a:lnTo>
                  <a:lnTo>
                    <a:pt x="138" y="348"/>
                  </a:lnTo>
                  <a:lnTo>
                    <a:pt x="138" y="348"/>
                  </a:lnTo>
                  <a:lnTo>
                    <a:pt x="142" y="348"/>
                  </a:lnTo>
                  <a:lnTo>
                    <a:pt x="142" y="348"/>
                  </a:lnTo>
                  <a:lnTo>
                    <a:pt x="145" y="348"/>
                  </a:lnTo>
                  <a:lnTo>
                    <a:pt x="145" y="348"/>
                  </a:lnTo>
                  <a:lnTo>
                    <a:pt x="147" y="351"/>
                  </a:lnTo>
                  <a:lnTo>
                    <a:pt x="154" y="351"/>
                  </a:lnTo>
                  <a:lnTo>
                    <a:pt x="154" y="351"/>
                  </a:lnTo>
                  <a:lnTo>
                    <a:pt x="156" y="351"/>
                  </a:lnTo>
                  <a:lnTo>
                    <a:pt x="156" y="351"/>
                  </a:lnTo>
                  <a:lnTo>
                    <a:pt x="159" y="355"/>
                  </a:lnTo>
                  <a:lnTo>
                    <a:pt x="159" y="355"/>
                  </a:lnTo>
                  <a:lnTo>
                    <a:pt x="159" y="355"/>
                  </a:lnTo>
                  <a:lnTo>
                    <a:pt x="159" y="358"/>
                  </a:lnTo>
                  <a:lnTo>
                    <a:pt x="159" y="360"/>
                  </a:lnTo>
                  <a:lnTo>
                    <a:pt x="161" y="360"/>
                  </a:lnTo>
                  <a:lnTo>
                    <a:pt x="164" y="365"/>
                  </a:lnTo>
                  <a:lnTo>
                    <a:pt x="166" y="365"/>
                  </a:lnTo>
                  <a:lnTo>
                    <a:pt x="166" y="367"/>
                  </a:lnTo>
                  <a:lnTo>
                    <a:pt x="164" y="369"/>
                  </a:lnTo>
                  <a:lnTo>
                    <a:pt x="164" y="377"/>
                  </a:lnTo>
                  <a:lnTo>
                    <a:pt x="164" y="379"/>
                  </a:lnTo>
                  <a:lnTo>
                    <a:pt x="168" y="386"/>
                  </a:lnTo>
                  <a:lnTo>
                    <a:pt x="171" y="388"/>
                  </a:lnTo>
                  <a:lnTo>
                    <a:pt x="173" y="388"/>
                  </a:lnTo>
                  <a:lnTo>
                    <a:pt x="173" y="388"/>
                  </a:lnTo>
                  <a:lnTo>
                    <a:pt x="175" y="391"/>
                  </a:lnTo>
                  <a:lnTo>
                    <a:pt x="178" y="398"/>
                  </a:lnTo>
                  <a:lnTo>
                    <a:pt x="178" y="400"/>
                  </a:lnTo>
                  <a:lnTo>
                    <a:pt x="183" y="403"/>
                  </a:lnTo>
                  <a:lnTo>
                    <a:pt x="183" y="403"/>
                  </a:lnTo>
                  <a:lnTo>
                    <a:pt x="183" y="407"/>
                  </a:lnTo>
                  <a:lnTo>
                    <a:pt x="180" y="410"/>
                  </a:lnTo>
                  <a:lnTo>
                    <a:pt x="183" y="414"/>
                  </a:lnTo>
                  <a:lnTo>
                    <a:pt x="183" y="421"/>
                  </a:lnTo>
                  <a:lnTo>
                    <a:pt x="183" y="421"/>
                  </a:lnTo>
                  <a:lnTo>
                    <a:pt x="183" y="421"/>
                  </a:lnTo>
                  <a:lnTo>
                    <a:pt x="218" y="412"/>
                  </a:lnTo>
                  <a:lnTo>
                    <a:pt x="263" y="398"/>
                  </a:lnTo>
                  <a:lnTo>
                    <a:pt x="294" y="388"/>
                  </a:lnTo>
                  <a:lnTo>
                    <a:pt x="334" y="374"/>
                  </a:lnTo>
                  <a:lnTo>
                    <a:pt x="370" y="365"/>
                  </a:lnTo>
                  <a:lnTo>
                    <a:pt x="429" y="343"/>
                  </a:lnTo>
                  <a:lnTo>
                    <a:pt x="426" y="343"/>
                  </a:lnTo>
                  <a:lnTo>
                    <a:pt x="426" y="341"/>
                  </a:lnTo>
                  <a:close/>
                </a:path>
              </a:pathLst>
            </a:custGeom>
            <a:solidFill>
              <a:srgbClr val="FDAB9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19" name="Freeform 161"/>
            <p:cNvSpPr>
              <a:spLocks/>
            </p:cNvSpPr>
            <p:nvPr/>
          </p:nvSpPr>
          <p:spPr bwMode="auto">
            <a:xfrm>
              <a:off x="5718593" y="4468229"/>
              <a:ext cx="488950" cy="668338"/>
            </a:xfrm>
            <a:custGeom>
              <a:avLst/>
              <a:gdLst>
                <a:gd name="T0" fmla="*/ 5 w 308"/>
                <a:gd name="T1" fmla="*/ 76 h 421"/>
                <a:gd name="T2" fmla="*/ 7 w 308"/>
                <a:gd name="T3" fmla="*/ 100 h 421"/>
                <a:gd name="T4" fmla="*/ 5 w 308"/>
                <a:gd name="T5" fmla="*/ 104 h 421"/>
                <a:gd name="T6" fmla="*/ 12 w 308"/>
                <a:gd name="T7" fmla="*/ 112 h 421"/>
                <a:gd name="T8" fmla="*/ 14 w 308"/>
                <a:gd name="T9" fmla="*/ 128 h 421"/>
                <a:gd name="T10" fmla="*/ 5 w 308"/>
                <a:gd name="T11" fmla="*/ 138 h 421"/>
                <a:gd name="T12" fmla="*/ 5 w 308"/>
                <a:gd name="T13" fmla="*/ 149 h 421"/>
                <a:gd name="T14" fmla="*/ 9 w 308"/>
                <a:gd name="T15" fmla="*/ 161 h 421"/>
                <a:gd name="T16" fmla="*/ 16 w 308"/>
                <a:gd name="T17" fmla="*/ 173 h 421"/>
                <a:gd name="T18" fmla="*/ 19 w 308"/>
                <a:gd name="T19" fmla="*/ 180 h 421"/>
                <a:gd name="T20" fmla="*/ 24 w 308"/>
                <a:gd name="T21" fmla="*/ 190 h 421"/>
                <a:gd name="T22" fmla="*/ 28 w 308"/>
                <a:gd name="T23" fmla="*/ 201 h 421"/>
                <a:gd name="T24" fmla="*/ 43 w 308"/>
                <a:gd name="T25" fmla="*/ 220 h 421"/>
                <a:gd name="T26" fmla="*/ 59 w 308"/>
                <a:gd name="T27" fmla="*/ 225 h 421"/>
                <a:gd name="T28" fmla="*/ 69 w 308"/>
                <a:gd name="T29" fmla="*/ 244 h 421"/>
                <a:gd name="T30" fmla="*/ 71 w 308"/>
                <a:gd name="T31" fmla="*/ 253 h 421"/>
                <a:gd name="T32" fmla="*/ 73 w 308"/>
                <a:gd name="T33" fmla="*/ 258 h 421"/>
                <a:gd name="T34" fmla="*/ 71 w 308"/>
                <a:gd name="T35" fmla="*/ 263 h 421"/>
                <a:gd name="T36" fmla="*/ 78 w 308"/>
                <a:gd name="T37" fmla="*/ 275 h 421"/>
                <a:gd name="T38" fmla="*/ 83 w 308"/>
                <a:gd name="T39" fmla="*/ 296 h 421"/>
                <a:gd name="T40" fmla="*/ 85 w 308"/>
                <a:gd name="T41" fmla="*/ 303 h 421"/>
                <a:gd name="T42" fmla="*/ 90 w 308"/>
                <a:gd name="T43" fmla="*/ 310 h 421"/>
                <a:gd name="T44" fmla="*/ 92 w 308"/>
                <a:gd name="T45" fmla="*/ 324 h 421"/>
                <a:gd name="T46" fmla="*/ 95 w 308"/>
                <a:gd name="T47" fmla="*/ 336 h 421"/>
                <a:gd name="T48" fmla="*/ 102 w 308"/>
                <a:gd name="T49" fmla="*/ 346 h 421"/>
                <a:gd name="T50" fmla="*/ 97 w 308"/>
                <a:gd name="T51" fmla="*/ 348 h 421"/>
                <a:gd name="T52" fmla="*/ 104 w 308"/>
                <a:gd name="T53" fmla="*/ 374 h 421"/>
                <a:gd name="T54" fmla="*/ 109 w 308"/>
                <a:gd name="T55" fmla="*/ 381 h 421"/>
                <a:gd name="T56" fmla="*/ 104 w 308"/>
                <a:gd name="T57" fmla="*/ 393 h 421"/>
                <a:gd name="T58" fmla="*/ 106 w 308"/>
                <a:gd name="T59" fmla="*/ 405 h 421"/>
                <a:gd name="T60" fmla="*/ 118 w 308"/>
                <a:gd name="T61" fmla="*/ 417 h 421"/>
                <a:gd name="T62" fmla="*/ 133 w 308"/>
                <a:gd name="T63" fmla="*/ 407 h 421"/>
                <a:gd name="T64" fmla="*/ 182 w 308"/>
                <a:gd name="T65" fmla="*/ 362 h 421"/>
                <a:gd name="T66" fmla="*/ 213 w 308"/>
                <a:gd name="T67" fmla="*/ 334 h 421"/>
                <a:gd name="T68" fmla="*/ 251 w 308"/>
                <a:gd name="T69" fmla="*/ 303 h 421"/>
                <a:gd name="T70" fmla="*/ 279 w 308"/>
                <a:gd name="T71" fmla="*/ 306 h 421"/>
                <a:gd name="T72" fmla="*/ 282 w 308"/>
                <a:gd name="T73" fmla="*/ 296 h 421"/>
                <a:gd name="T74" fmla="*/ 294 w 308"/>
                <a:gd name="T75" fmla="*/ 272 h 421"/>
                <a:gd name="T76" fmla="*/ 305 w 308"/>
                <a:gd name="T77" fmla="*/ 258 h 421"/>
                <a:gd name="T78" fmla="*/ 305 w 308"/>
                <a:gd name="T79" fmla="*/ 239 h 421"/>
                <a:gd name="T80" fmla="*/ 294 w 308"/>
                <a:gd name="T81" fmla="*/ 223 h 421"/>
                <a:gd name="T82" fmla="*/ 291 w 308"/>
                <a:gd name="T83" fmla="*/ 204 h 421"/>
                <a:gd name="T84" fmla="*/ 286 w 308"/>
                <a:gd name="T85" fmla="*/ 206 h 421"/>
                <a:gd name="T86" fmla="*/ 282 w 308"/>
                <a:gd name="T87" fmla="*/ 206 h 421"/>
                <a:gd name="T88" fmla="*/ 277 w 308"/>
                <a:gd name="T89" fmla="*/ 199 h 421"/>
                <a:gd name="T90" fmla="*/ 270 w 308"/>
                <a:gd name="T91" fmla="*/ 192 h 421"/>
                <a:gd name="T92" fmla="*/ 263 w 308"/>
                <a:gd name="T93" fmla="*/ 180 h 421"/>
                <a:gd name="T94" fmla="*/ 256 w 308"/>
                <a:gd name="T95" fmla="*/ 156 h 421"/>
                <a:gd name="T96" fmla="*/ 241 w 308"/>
                <a:gd name="T97" fmla="*/ 130 h 421"/>
                <a:gd name="T98" fmla="*/ 246 w 308"/>
                <a:gd name="T99" fmla="*/ 126 h 421"/>
                <a:gd name="T100" fmla="*/ 246 w 308"/>
                <a:gd name="T101" fmla="*/ 121 h 421"/>
                <a:gd name="T102" fmla="*/ 256 w 308"/>
                <a:gd name="T103" fmla="*/ 109 h 421"/>
                <a:gd name="T104" fmla="*/ 253 w 308"/>
                <a:gd name="T105" fmla="*/ 107 h 421"/>
                <a:gd name="T106" fmla="*/ 223 w 308"/>
                <a:gd name="T107" fmla="*/ 81 h 421"/>
                <a:gd name="T108" fmla="*/ 223 w 308"/>
                <a:gd name="T109" fmla="*/ 69 h 421"/>
                <a:gd name="T110" fmla="*/ 213 w 308"/>
                <a:gd name="T111" fmla="*/ 64 h 421"/>
                <a:gd name="T112" fmla="*/ 201 w 308"/>
                <a:gd name="T113" fmla="*/ 57 h 421"/>
                <a:gd name="T114" fmla="*/ 192 w 308"/>
                <a:gd name="T115" fmla="*/ 48 h 421"/>
                <a:gd name="T116" fmla="*/ 187 w 308"/>
                <a:gd name="T117" fmla="*/ 31 h 421"/>
                <a:gd name="T118" fmla="*/ 175 w 308"/>
                <a:gd name="T119" fmla="*/ 26 h 421"/>
                <a:gd name="T120" fmla="*/ 133 w 308"/>
                <a:gd name="T121" fmla="*/ 19 h 421"/>
                <a:gd name="T122" fmla="*/ 123 w 308"/>
                <a:gd name="T123" fmla="*/ 3 h 421"/>
                <a:gd name="T124" fmla="*/ 111 w 308"/>
                <a:gd name="T125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08" h="421">
                  <a:moveTo>
                    <a:pt x="78" y="24"/>
                  </a:moveTo>
                  <a:lnTo>
                    <a:pt x="76" y="24"/>
                  </a:lnTo>
                  <a:lnTo>
                    <a:pt x="14" y="69"/>
                  </a:lnTo>
                  <a:lnTo>
                    <a:pt x="12" y="69"/>
                  </a:lnTo>
                  <a:lnTo>
                    <a:pt x="5" y="76"/>
                  </a:lnTo>
                  <a:lnTo>
                    <a:pt x="0" y="90"/>
                  </a:lnTo>
                  <a:lnTo>
                    <a:pt x="0" y="93"/>
                  </a:lnTo>
                  <a:lnTo>
                    <a:pt x="7" y="97"/>
                  </a:lnTo>
                  <a:lnTo>
                    <a:pt x="7" y="97"/>
                  </a:lnTo>
                  <a:lnTo>
                    <a:pt x="7" y="100"/>
                  </a:lnTo>
                  <a:lnTo>
                    <a:pt x="7" y="102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5" y="102"/>
                  </a:lnTo>
                  <a:lnTo>
                    <a:pt x="5" y="104"/>
                  </a:lnTo>
                  <a:lnTo>
                    <a:pt x="2" y="109"/>
                  </a:lnTo>
                  <a:lnTo>
                    <a:pt x="2" y="112"/>
                  </a:lnTo>
                  <a:lnTo>
                    <a:pt x="7" y="112"/>
                  </a:lnTo>
                  <a:lnTo>
                    <a:pt x="7" y="112"/>
                  </a:lnTo>
                  <a:lnTo>
                    <a:pt x="12" y="112"/>
                  </a:lnTo>
                  <a:lnTo>
                    <a:pt x="12" y="114"/>
                  </a:lnTo>
                  <a:lnTo>
                    <a:pt x="12" y="116"/>
                  </a:lnTo>
                  <a:lnTo>
                    <a:pt x="14" y="121"/>
                  </a:lnTo>
                  <a:lnTo>
                    <a:pt x="14" y="123"/>
                  </a:lnTo>
                  <a:lnTo>
                    <a:pt x="14" y="128"/>
                  </a:lnTo>
                  <a:lnTo>
                    <a:pt x="12" y="130"/>
                  </a:lnTo>
                  <a:lnTo>
                    <a:pt x="12" y="133"/>
                  </a:lnTo>
                  <a:lnTo>
                    <a:pt x="9" y="135"/>
                  </a:lnTo>
                  <a:lnTo>
                    <a:pt x="7" y="135"/>
                  </a:lnTo>
                  <a:lnTo>
                    <a:pt x="5" y="138"/>
                  </a:lnTo>
                  <a:lnTo>
                    <a:pt x="7" y="145"/>
                  </a:lnTo>
                  <a:lnTo>
                    <a:pt x="7" y="149"/>
                  </a:lnTo>
                  <a:lnTo>
                    <a:pt x="7" y="152"/>
                  </a:lnTo>
                  <a:lnTo>
                    <a:pt x="5" y="152"/>
                  </a:lnTo>
                  <a:lnTo>
                    <a:pt x="5" y="149"/>
                  </a:lnTo>
                  <a:lnTo>
                    <a:pt x="2" y="149"/>
                  </a:lnTo>
                  <a:lnTo>
                    <a:pt x="2" y="152"/>
                  </a:lnTo>
                  <a:lnTo>
                    <a:pt x="2" y="152"/>
                  </a:lnTo>
                  <a:lnTo>
                    <a:pt x="7" y="156"/>
                  </a:lnTo>
                  <a:lnTo>
                    <a:pt x="9" y="161"/>
                  </a:lnTo>
                  <a:lnTo>
                    <a:pt x="9" y="166"/>
                  </a:lnTo>
                  <a:lnTo>
                    <a:pt x="9" y="171"/>
                  </a:lnTo>
                  <a:lnTo>
                    <a:pt x="9" y="173"/>
                  </a:lnTo>
                  <a:lnTo>
                    <a:pt x="12" y="175"/>
                  </a:lnTo>
                  <a:lnTo>
                    <a:pt x="16" y="173"/>
                  </a:lnTo>
                  <a:lnTo>
                    <a:pt x="16" y="173"/>
                  </a:lnTo>
                  <a:lnTo>
                    <a:pt x="16" y="173"/>
                  </a:lnTo>
                  <a:lnTo>
                    <a:pt x="19" y="173"/>
                  </a:lnTo>
                  <a:lnTo>
                    <a:pt x="19" y="178"/>
                  </a:lnTo>
                  <a:lnTo>
                    <a:pt x="19" y="180"/>
                  </a:lnTo>
                  <a:lnTo>
                    <a:pt x="19" y="180"/>
                  </a:lnTo>
                  <a:lnTo>
                    <a:pt x="19" y="182"/>
                  </a:lnTo>
                  <a:lnTo>
                    <a:pt x="19" y="182"/>
                  </a:lnTo>
                  <a:lnTo>
                    <a:pt x="24" y="187"/>
                  </a:lnTo>
                  <a:lnTo>
                    <a:pt x="24" y="190"/>
                  </a:lnTo>
                  <a:lnTo>
                    <a:pt x="26" y="192"/>
                  </a:lnTo>
                  <a:lnTo>
                    <a:pt x="26" y="192"/>
                  </a:lnTo>
                  <a:lnTo>
                    <a:pt x="28" y="192"/>
                  </a:lnTo>
                  <a:lnTo>
                    <a:pt x="28" y="194"/>
                  </a:lnTo>
                  <a:lnTo>
                    <a:pt x="28" y="201"/>
                  </a:lnTo>
                  <a:lnTo>
                    <a:pt x="31" y="204"/>
                  </a:lnTo>
                  <a:lnTo>
                    <a:pt x="35" y="206"/>
                  </a:lnTo>
                  <a:lnTo>
                    <a:pt x="35" y="206"/>
                  </a:lnTo>
                  <a:lnTo>
                    <a:pt x="40" y="209"/>
                  </a:lnTo>
                  <a:lnTo>
                    <a:pt x="43" y="220"/>
                  </a:lnTo>
                  <a:lnTo>
                    <a:pt x="47" y="225"/>
                  </a:lnTo>
                  <a:lnTo>
                    <a:pt x="50" y="225"/>
                  </a:lnTo>
                  <a:lnTo>
                    <a:pt x="50" y="225"/>
                  </a:lnTo>
                  <a:lnTo>
                    <a:pt x="57" y="225"/>
                  </a:lnTo>
                  <a:lnTo>
                    <a:pt x="59" y="225"/>
                  </a:lnTo>
                  <a:lnTo>
                    <a:pt x="59" y="227"/>
                  </a:lnTo>
                  <a:lnTo>
                    <a:pt x="59" y="232"/>
                  </a:lnTo>
                  <a:lnTo>
                    <a:pt x="61" y="239"/>
                  </a:lnTo>
                  <a:lnTo>
                    <a:pt x="64" y="242"/>
                  </a:lnTo>
                  <a:lnTo>
                    <a:pt x="69" y="244"/>
                  </a:lnTo>
                  <a:lnTo>
                    <a:pt x="69" y="246"/>
                  </a:lnTo>
                  <a:lnTo>
                    <a:pt x="69" y="249"/>
                  </a:lnTo>
                  <a:lnTo>
                    <a:pt x="71" y="251"/>
                  </a:lnTo>
                  <a:lnTo>
                    <a:pt x="71" y="253"/>
                  </a:lnTo>
                  <a:lnTo>
                    <a:pt x="71" y="253"/>
                  </a:lnTo>
                  <a:lnTo>
                    <a:pt x="69" y="253"/>
                  </a:lnTo>
                  <a:lnTo>
                    <a:pt x="69" y="256"/>
                  </a:lnTo>
                  <a:lnTo>
                    <a:pt x="71" y="258"/>
                  </a:lnTo>
                  <a:lnTo>
                    <a:pt x="71" y="258"/>
                  </a:lnTo>
                  <a:lnTo>
                    <a:pt x="73" y="258"/>
                  </a:lnTo>
                  <a:lnTo>
                    <a:pt x="73" y="261"/>
                  </a:lnTo>
                  <a:lnTo>
                    <a:pt x="73" y="263"/>
                  </a:lnTo>
                  <a:lnTo>
                    <a:pt x="71" y="263"/>
                  </a:lnTo>
                  <a:lnTo>
                    <a:pt x="71" y="263"/>
                  </a:lnTo>
                  <a:lnTo>
                    <a:pt x="71" y="263"/>
                  </a:lnTo>
                  <a:lnTo>
                    <a:pt x="76" y="270"/>
                  </a:lnTo>
                  <a:lnTo>
                    <a:pt x="76" y="270"/>
                  </a:lnTo>
                  <a:lnTo>
                    <a:pt x="78" y="270"/>
                  </a:lnTo>
                  <a:lnTo>
                    <a:pt x="80" y="272"/>
                  </a:lnTo>
                  <a:lnTo>
                    <a:pt x="78" y="275"/>
                  </a:lnTo>
                  <a:lnTo>
                    <a:pt x="83" y="284"/>
                  </a:lnTo>
                  <a:lnTo>
                    <a:pt x="80" y="287"/>
                  </a:lnTo>
                  <a:lnTo>
                    <a:pt x="80" y="289"/>
                  </a:lnTo>
                  <a:lnTo>
                    <a:pt x="83" y="294"/>
                  </a:lnTo>
                  <a:lnTo>
                    <a:pt x="83" y="296"/>
                  </a:lnTo>
                  <a:lnTo>
                    <a:pt x="80" y="296"/>
                  </a:lnTo>
                  <a:lnTo>
                    <a:pt x="80" y="296"/>
                  </a:lnTo>
                  <a:lnTo>
                    <a:pt x="80" y="298"/>
                  </a:lnTo>
                  <a:lnTo>
                    <a:pt x="83" y="298"/>
                  </a:lnTo>
                  <a:lnTo>
                    <a:pt x="85" y="303"/>
                  </a:lnTo>
                  <a:lnTo>
                    <a:pt x="88" y="306"/>
                  </a:lnTo>
                  <a:lnTo>
                    <a:pt x="88" y="306"/>
                  </a:lnTo>
                  <a:lnTo>
                    <a:pt x="88" y="308"/>
                  </a:lnTo>
                  <a:lnTo>
                    <a:pt x="90" y="308"/>
                  </a:lnTo>
                  <a:lnTo>
                    <a:pt x="90" y="310"/>
                  </a:lnTo>
                  <a:lnTo>
                    <a:pt x="88" y="317"/>
                  </a:lnTo>
                  <a:lnTo>
                    <a:pt x="88" y="320"/>
                  </a:lnTo>
                  <a:lnTo>
                    <a:pt x="88" y="320"/>
                  </a:lnTo>
                  <a:lnTo>
                    <a:pt x="92" y="322"/>
                  </a:lnTo>
                  <a:lnTo>
                    <a:pt x="92" y="324"/>
                  </a:lnTo>
                  <a:lnTo>
                    <a:pt x="97" y="327"/>
                  </a:lnTo>
                  <a:lnTo>
                    <a:pt x="99" y="327"/>
                  </a:lnTo>
                  <a:lnTo>
                    <a:pt x="97" y="332"/>
                  </a:lnTo>
                  <a:lnTo>
                    <a:pt x="95" y="336"/>
                  </a:lnTo>
                  <a:lnTo>
                    <a:pt x="95" y="336"/>
                  </a:lnTo>
                  <a:lnTo>
                    <a:pt x="95" y="339"/>
                  </a:lnTo>
                  <a:lnTo>
                    <a:pt x="97" y="341"/>
                  </a:lnTo>
                  <a:lnTo>
                    <a:pt x="97" y="343"/>
                  </a:lnTo>
                  <a:lnTo>
                    <a:pt x="99" y="346"/>
                  </a:lnTo>
                  <a:lnTo>
                    <a:pt x="102" y="346"/>
                  </a:lnTo>
                  <a:lnTo>
                    <a:pt x="102" y="346"/>
                  </a:lnTo>
                  <a:lnTo>
                    <a:pt x="99" y="348"/>
                  </a:lnTo>
                  <a:lnTo>
                    <a:pt x="99" y="346"/>
                  </a:lnTo>
                  <a:lnTo>
                    <a:pt x="97" y="346"/>
                  </a:lnTo>
                  <a:lnTo>
                    <a:pt x="97" y="348"/>
                  </a:lnTo>
                  <a:lnTo>
                    <a:pt x="99" y="353"/>
                  </a:lnTo>
                  <a:lnTo>
                    <a:pt x="99" y="358"/>
                  </a:lnTo>
                  <a:lnTo>
                    <a:pt x="102" y="358"/>
                  </a:lnTo>
                  <a:lnTo>
                    <a:pt x="99" y="365"/>
                  </a:lnTo>
                  <a:lnTo>
                    <a:pt x="104" y="374"/>
                  </a:lnTo>
                  <a:lnTo>
                    <a:pt x="109" y="374"/>
                  </a:lnTo>
                  <a:lnTo>
                    <a:pt x="106" y="376"/>
                  </a:lnTo>
                  <a:lnTo>
                    <a:pt x="106" y="376"/>
                  </a:lnTo>
                  <a:lnTo>
                    <a:pt x="109" y="379"/>
                  </a:lnTo>
                  <a:lnTo>
                    <a:pt x="109" y="381"/>
                  </a:lnTo>
                  <a:lnTo>
                    <a:pt x="104" y="384"/>
                  </a:lnTo>
                  <a:lnTo>
                    <a:pt x="104" y="386"/>
                  </a:lnTo>
                  <a:lnTo>
                    <a:pt x="104" y="388"/>
                  </a:lnTo>
                  <a:lnTo>
                    <a:pt x="104" y="393"/>
                  </a:lnTo>
                  <a:lnTo>
                    <a:pt x="104" y="393"/>
                  </a:lnTo>
                  <a:lnTo>
                    <a:pt x="104" y="393"/>
                  </a:lnTo>
                  <a:lnTo>
                    <a:pt x="104" y="395"/>
                  </a:lnTo>
                  <a:lnTo>
                    <a:pt x="106" y="400"/>
                  </a:lnTo>
                  <a:lnTo>
                    <a:pt x="106" y="400"/>
                  </a:lnTo>
                  <a:lnTo>
                    <a:pt x="106" y="405"/>
                  </a:lnTo>
                  <a:lnTo>
                    <a:pt x="109" y="412"/>
                  </a:lnTo>
                  <a:lnTo>
                    <a:pt x="109" y="414"/>
                  </a:lnTo>
                  <a:lnTo>
                    <a:pt x="116" y="412"/>
                  </a:lnTo>
                  <a:lnTo>
                    <a:pt x="118" y="414"/>
                  </a:lnTo>
                  <a:lnTo>
                    <a:pt x="118" y="417"/>
                  </a:lnTo>
                  <a:lnTo>
                    <a:pt x="116" y="417"/>
                  </a:lnTo>
                  <a:lnTo>
                    <a:pt x="116" y="417"/>
                  </a:lnTo>
                  <a:lnTo>
                    <a:pt x="116" y="417"/>
                  </a:lnTo>
                  <a:lnTo>
                    <a:pt x="116" y="421"/>
                  </a:lnTo>
                  <a:lnTo>
                    <a:pt x="133" y="407"/>
                  </a:lnTo>
                  <a:lnTo>
                    <a:pt x="135" y="405"/>
                  </a:lnTo>
                  <a:lnTo>
                    <a:pt x="149" y="391"/>
                  </a:lnTo>
                  <a:lnTo>
                    <a:pt x="151" y="388"/>
                  </a:lnTo>
                  <a:lnTo>
                    <a:pt x="161" y="381"/>
                  </a:lnTo>
                  <a:lnTo>
                    <a:pt x="182" y="362"/>
                  </a:lnTo>
                  <a:lnTo>
                    <a:pt x="185" y="360"/>
                  </a:lnTo>
                  <a:lnTo>
                    <a:pt x="192" y="355"/>
                  </a:lnTo>
                  <a:lnTo>
                    <a:pt x="196" y="350"/>
                  </a:lnTo>
                  <a:lnTo>
                    <a:pt x="213" y="334"/>
                  </a:lnTo>
                  <a:lnTo>
                    <a:pt x="213" y="334"/>
                  </a:lnTo>
                  <a:lnTo>
                    <a:pt x="220" y="329"/>
                  </a:lnTo>
                  <a:lnTo>
                    <a:pt x="230" y="320"/>
                  </a:lnTo>
                  <a:lnTo>
                    <a:pt x="234" y="317"/>
                  </a:lnTo>
                  <a:lnTo>
                    <a:pt x="239" y="313"/>
                  </a:lnTo>
                  <a:lnTo>
                    <a:pt x="251" y="303"/>
                  </a:lnTo>
                  <a:lnTo>
                    <a:pt x="253" y="298"/>
                  </a:lnTo>
                  <a:lnTo>
                    <a:pt x="256" y="301"/>
                  </a:lnTo>
                  <a:lnTo>
                    <a:pt x="256" y="298"/>
                  </a:lnTo>
                  <a:lnTo>
                    <a:pt x="277" y="306"/>
                  </a:lnTo>
                  <a:lnTo>
                    <a:pt x="279" y="306"/>
                  </a:lnTo>
                  <a:lnTo>
                    <a:pt x="286" y="306"/>
                  </a:lnTo>
                  <a:lnTo>
                    <a:pt x="286" y="308"/>
                  </a:lnTo>
                  <a:lnTo>
                    <a:pt x="289" y="308"/>
                  </a:lnTo>
                  <a:lnTo>
                    <a:pt x="284" y="298"/>
                  </a:lnTo>
                  <a:lnTo>
                    <a:pt x="282" y="296"/>
                  </a:lnTo>
                  <a:lnTo>
                    <a:pt x="282" y="294"/>
                  </a:lnTo>
                  <a:lnTo>
                    <a:pt x="282" y="291"/>
                  </a:lnTo>
                  <a:lnTo>
                    <a:pt x="286" y="284"/>
                  </a:lnTo>
                  <a:lnTo>
                    <a:pt x="289" y="277"/>
                  </a:lnTo>
                  <a:lnTo>
                    <a:pt x="294" y="272"/>
                  </a:lnTo>
                  <a:lnTo>
                    <a:pt x="296" y="268"/>
                  </a:lnTo>
                  <a:lnTo>
                    <a:pt x="301" y="268"/>
                  </a:lnTo>
                  <a:lnTo>
                    <a:pt x="301" y="265"/>
                  </a:lnTo>
                  <a:lnTo>
                    <a:pt x="305" y="258"/>
                  </a:lnTo>
                  <a:lnTo>
                    <a:pt x="305" y="258"/>
                  </a:lnTo>
                  <a:lnTo>
                    <a:pt x="308" y="256"/>
                  </a:lnTo>
                  <a:lnTo>
                    <a:pt x="308" y="253"/>
                  </a:lnTo>
                  <a:lnTo>
                    <a:pt x="308" y="253"/>
                  </a:lnTo>
                  <a:lnTo>
                    <a:pt x="305" y="242"/>
                  </a:lnTo>
                  <a:lnTo>
                    <a:pt x="305" y="239"/>
                  </a:lnTo>
                  <a:lnTo>
                    <a:pt x="303" y="239"/>
                  </a:lnTo>
                  <a:lnTo>
                    <a:pt x="303" y="237"/>
                  </a:lnTo>
                  <a:lnTo>
                    <a:pt x="298" y="232"/>
                  </a:lnTo>
                  <a:lnTo>
                    <a:pt x="296" y="225"/>
                  </a:lnTo>
                  <a:lnTo>
                    <a:pt x="294" y="223"/>
                  </a:lnTo>
                  <a:lnTo>
                    <a:pt x="294" y="220"/>
                  </a:lnTo>
                  <a:lnTo>
                    <a:pt x="296" y="216"/>
                  </a:lnTo>
                  <a:lnTo>
                    <a:pt x="296" y="211"/>
                  </a:lnTo>
                  <a:lnTo>
                    <a:pt x="296" y="211"/>
                  </a:lnTo>
                  <a:lnTo>
                    <a:pt x="291" y="204"/>
                  </a:lnTo>
                  <a:lnTo>
                    <a:pt x="291" y="204"/>
                  </a:lnTo>
                  <a:lnTo>
                    <a:pt x="289" y="204"/>
                  </a:lnTo>
                  <a:lnTo>
                    <a:pt x="289" y="204"/>
                  </a:lnTo>
                  <a:lnTo>
                    <a:pt x="286" y="204"/>
                  </a:lnTo>
                  <a:lnTo>
                    <a:pt x="286" y="206"/>
                  </a:lnTo>
                  <a:lnTo>
                    <a:pt x="286" y="206"/>
                  </a:lnTo>
                  <a:lnTo>
                    <a:pt x="284" y="209"/>
                  </a:lnTo>
                  <a:lnTo>
                    <a:pt x="282" y="209"/>
                  </a:lnTo>
                  <a:lnTo>
                    <a:pt x="282" y="206"/>
                  </a:lnTo>
                  <a:lnTo>
                    <a:pt x="282" y="206"/>
                  </a:lnTo>
                  <a:lnTo>
                    <a:pt x="282" y="206"/>
                  </a:lnTo>
                  <a:lnTo>
                    <a:pt x="282" y="206"/>
                  </a:lnTo>
                  <a:lnTo>
                    <a:pt x="282" y="204"/>
                  </a:lnTo>
                  <a:lnTo>
                    <a:pt x="282" y="204"/>
                  </a:lnTo>
                  <a:lnTo>
                    <a:pt x="277" y="199"/>
                  </a:lnTo>
                  <a:lnTo>
                    <a:pt x="270" y="194"/>
                  </a:lnTo>
                  <a:lnTo>
                    <a:pt x="270" y="194"/>
                  </a:lnTo>
                  <a:lnTo>
                    <a:pt x="270" y="192"/>
                  </a:lnTo>
                  <a:lnTo>
                    <a:pt x="270" y="192"/>
                  </a:lnTo>
                  <a:lnTo>
                    <a:pt x="270" y="192"/>
                  </a:lnTo>
                  <a:lnTo>
                    <a:pt x="270" y="190"/>
                  </a:lnTo>
                  <a:lnTo>
                    <a:pt x="270" y="187"/>
                  </a:lnTo>
                  <a:lnTo>
                    <a:pt x="267" y="185"/>
                  </a:lnTo>
                  <a:lnTo>
                    <a:pt x="265" y="182"/>
                  </a:lnTo>
                  <a:lnTo>
                    <a:pt x="263" y="180"/>
                  </a:lnTo>
                  <a:lnTo>
                    <a:pt x="263" y="178"/>
                  </a:lnTo>
                  <a:lnTo>
                    <a:pt x="265" y="175"/>
                  </a:lnTo>
                  <a:lnTo>
                    <a:pt x="265" y="168"/>
                  </a:lnTo>
                  <a:lnTo>
                    <a:pt x="263" y="166"/>
                  </a:lnTo>
                  <a:lnTo>
                    <a:pt x="256" y="156"/>
                  </a:lnTo>
                  <a:lnTo>
                    <a:pt x="251" y="152"/>
                  </a:lnTo>
                  <a:lnTo>
                    <a:pt x="249" y="149"/>
                  </a:lnTo>
                  <a:lnTo>
                    <a:pt x="244" y="142"/>
                  </a:lnTo>
                  <a:lnTo>
                    <a:pt x="241" y="133"/>
                  </a:lnTo>
                  <a:lnTo>
                    <a:pt x="241" y="130"/>
                  </a:lnTo>
                  <a:lnTo>
                    <a:pt x="244" y="130"/>
                  </a:lnTo>
                  <a:lnTo>
                    <a:pt x="246" y="128"/>
                  </a:lnTo>
                  <a:lnTo>
                    <a:pt x="246" y="128"/>
                  </a:lnTo>
                  <a:lnTo>
                    <a:pt x="246" y="126"/>
                  </a:lnTo>
                  <a:lnTo>
                    <a:pt x="246" y="126"/>
                  </a:lnTo>
                  <a:lnTo>
                    <a:pt x="246" y="123"/>
                  </a:lnTo>
                  <a:lnTo>
                    <a:pt x="246" y="123"/>
                  </a:lnTo>
                  <a:lnTo>
                    <a:pt x="246" y="123"/>
                  </a:lnTo>
                  <a:lnTo>
                    <a:pt x="246" y="121"/>
                  </a:lnTo>
                  <a:lnTo>
                    <a:pt x="246" y="121"/>
                  </a:lnTo>
                  <a:lnTo>
                    <a:pt x="246" y="119"/>
                  </a:lnTo>
                  <a:lnTo>
                    <a:pt x="246" y="119"/>
                  </a:lnTo>
                  <a:lnTo>
                    <a:pt x="249" y="119"/>
                  </a:lnTo>
                  <a:lnTo>
                    <a:pt x="253" y="116"/>
                  </a:lnTo>
                  <a:lnTo>
                    <a:pt x="256" y="109"/>
                  </a:lnTo>
                  <a:lnTo>
                    <a:pt x="256" y="109"/>
                  </a:lnTo>
                  <a:lnTo>
                    <a:pt x="256" y="109"/>
                  </a:lnTo>
                  <a:lnTo>
                    <a:pt x="256" y="107"/>
                  </a:lnTo>
                  <a:lnTo>
                    <a:pt x="256" y="107"/>
                  </a:lnTo>
                  <a:lnTo>
                    <a:pt x="253" y="107"/>
                  </a:lnTo>
                  <a:lnTo>
                    <a:pt x="251" y="107"/>
                  </a:lnTo>
                  <a:lnTo>
                    <a:pt x="246" y="104"/>
                  </a:lnTo>
                  <a:lnTo>
                    <a:pt x="239" y="97"/>
                  </a:lnTo>
                  <a:lnTo>
                    <a:pt x="227" y="83"/>
                  </a:lnTo>
                  <a:lnTo>
                    <a:pt x="223" y="81"/>
                  </a:lnTo>
                  <a:lnTo>
                    <a:pt x="220" y="74"/>
                  </a:lnTo>
                  <a:lnTo>
                    <a:pt x="218" y="71"/>
                  </a:lnTo>
                  <a:lnTo>
                    <a:pt x="220" y="71"/>
                  </a:lnTo>
                  <a:lnTo>
                    <a:pt x="220" y="69"/>
                  </a:lnTo>
                  <a:lnTo>
                    <a:pt x="223" y="69"/>
                  </a:lnTo>
                  <a:lnTo>
                    <a:pt x="223" y="67"/>
                  </a:lnTo>
                  <a:lnTo>
                    <a:pt x="223" y="64"/>
                  </a:lnTo>
                  <a:lnTo>
                    <a:pt x="220" y="64"/>
                  </a:lnTo>
                  <a:lnTo>
                    <a:pt x="213" y="64"/>
                  </a:lnTo>
                  <a:lnTo>
                    <a:pt x="213" y="64"/>
                  </a:lnTo>
                  <a:lnTo>
                    <a:pt x="211" y="64"/>
                  </a:lnTo>
                  <a:lnTo>
                    <a:pt x="208" y="64"/>
                  </a:lnTo>
                  <a:lnTo>
                    <a:pt x="208" y="64"/>
                  </a:lnTo>
                  <a:lnTo>
                    <a:pt x="208" y="64"/>
                  </a:lnTo>
                  <a:lnTo>
                    <a:pt x="201" y="57"/>
                  </a:lnTo>
                  <a:lnTo>
                    <a:pt x="194" y="52"/>
                  </a:lnTo>
                  <a:lnTo>
                    <a:pt x="192" y="50"/>
                  </a:lnTo>
                  <a:lnTo>
                    <a:pt x="192" y="50"/>
                  </a:lnTo>
                  <a:lnTo>
                    <a:pt x="192" y="50"/>
                  </a:lnTo>
                  <a:lnTo>
                    <a:pt x="192" y="48"/>
                  </a:lnTo>
                  <a:lnTo>
                    <a:pt x="192" y="45"/>
                  </a:lnTo>
                  <a:lnTo>
                    <a:pt x="192" y="43"/>
                  </a:lnTo>
                  <a:lnTo>
                    <a:pt x="192" y="41"/>
                  </a:lnTo>
                  <a:lnTo>
                    <a:pt x="189" y="33"/>
                  </a:lnTo>
                  <a:lnTo>
                    <a:pt x="187" y="31"/>
                  </a:lnTo>
                  <a:lnTo>
                    <a:pt x="182" y="29"/>
                  </a:lnTo>
                  <a:lnTo>
                    <a:pt x="180" y="29"/>
                  </a:lnTo>
                  <a:lnTo>
                    <a:pt x="178" y="26"/>
                  </a:lnTo>
                  <a:lnTo>
                    <a:pt x="175" y="26"/>
                  </a:lnTo>
                  <a:lnTo>
                    <a:pt x="175" y="26"/>
                  </a:lnTo>
                  <a:lnTo>
                    <a:pt x="168" y="29"/>
                  </a:lnTo>
                  <a:lnTo>
                    <a:pt x="159" y="29"/>
                  </a:lnTo>
                  <a:lnTo>
                    <a:pt x="154" y="29"/>
                  </a:lnTo>
                  <a:lnTo>
                    <a:pt x="140" y="22"/>
                  </a:lnTo>
                  <a:lnTo>
                    <a:pt x="133" y="19"/>
                  </a:lnTo>
                  <a:lnTo>
                    <a:pt x="125" y="14"/>
                  </a:lnTo>
                  <a:lnTo>
                    <a:pt x="125" y="10"/>
                  </a:lnTo>
                  <a:lnTo>
                    <a:pt x="125" y="5"/>
                  </a:lnTo>
                  <a:lnTo>
                    <a:pt x="125" y="5"/>
                  </a:lnTo>
                  <a:lnTo>
                    <a:pt x="123" y="3"/>
                  </a:lnTo>
                  <a:lnTo>
                    <a:pt x="121" y="3"/>
                  </a:lnTo>
                  <a:lnTo>
                    <a:pt x="121" y="5"/>
                  </a:lnTo>
                  <a:lnTo>
                    <a:pt x="118" y="5"/>
                  </a:lnTo>
                  <a:lnTo>
                    <a:pt x="116" y="5"/>
                  </a:lnTo>
                  <a:lnTo>
                    <a:pt x="111" y="0"/>
                  </a:lnTo>
                  <a:lnTo>
                    <a:pt x="90" y="14"/>
                  </a:lnTo>
                  <a:lnTo>
                    <a:pt x="78" y="24"/>
                  </a:lnTo>
                  <a:close/>
                </a:path>
              </a:pathLst>
            </a:custGeom>
            <a:solidFill>
              <a:srgbClr val="FDAB91"/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20" name="Freeform 162"/>
            <p:cNvSpPr>
              <a:spLocks/>
            </p:cNvSpPr>
            <p:nvPr/>
          </p:nvSpPr>
          <p:spPr bwMode="auto">
            <a:xfrm>
              <a:off x="5180431" y="4900029"/>
              <a:ext cx="350838" cy="304800"/>
            </a:xfrm>
            <a:custGeom>
              <a:avLst/>
              <a:gdLst>
                <a:gd name="T0" fmla="*/ 176 w 221"/>
                <a:gd name="T1" fmla="*/ 97 h 192"/>
                <a:gd name="T2" fmla="*/ 176 w 221"/>
                <a:gd name="T3" fmla="*/ 90 h 192"/>
                <a:gd name="T4" fmla="*/ 176 w 221"/>
                <a:gd name="T5" fmla="*/ 86 h 192"/>
                <a:gd name="T6" fmla="*/ 171 w 221"/>
                <a:gd name="T7" fmla="*/ 81 h 192"/>
                <a:gd name="T8" fmla="*/ 166 w 221"/>
                <a:gd name="T9" fmla="*/ 71 h 192"/>
                <a:gd name="T10" fmla="*/ 164 w 221"/>
                <a:gd name="T11" fmla="*/ 71 h 192"/>
                <a:gd name="T12" fmla="*/ 157 w 221"/>
                <a:gd name="T13" fmla="*/ 62 h 192"/>
                <a:gd name="T14" fmla="*/ 157 w 221"/>
                <a:gd name="T15" fmla="*/ 52 h 192"/>
                <a:gd name="T16" fmla="*/ 159 w 221"/>
                <a:gd name="T17" fmla="*/ 48 h 192"/>
                <a:gd name="T18" fmla="*/ 154 w 221"/>
                <a:gd name="T19" fmla="*/ 43 h 192"/>
                <a:gd name="T20" fmla="*/ 152 w 221"/>
                <a:gd name="T21" fmla="*/ 41 h 192"/>
                <a:gd name="T22" fmla="*/ 152 w 221"/>
                <a:gd name="T23" fmla="*/ 38 h 192"/>
                <a:gd name="T24" fmla="*/ 149 w 221"/>
                <a:gd name="T25" fmla="*/ 34 h 192"/>
                <a:gd name="T26" fmla="*/ 147 w 221"/>
                <a:gd name="T27" fmla="*/ 34 h 192"/>
                <a:gd name="T28" fmla="*/ 140 w 221"/>
                <a:gd name="T29" fmla="*/ 34 h 192"/>
                <a:gd name="T30" fmla="*/ 138 w 221"/>
                <a:gd name="T31" fmla="*/ 31 h 192"/>
                <a:gd name="T32" fmla="*/ 135 w 221"/>
                <a:gd name="T33" fmla="*/ 31 h 192"/>
                <a:gd name="T34" fmla="*/ 131 w 221"/>
                <a:gd name="T35" fmla="*/ 31 h 192"/>
                <a:gd name="T36" fmla="*/ 126 w 221"/>
                <a:gd name="T37" fmla="*/ 24 h 192"/>
                <a:gd name="T38" fmla="*/ 123 w 221"/>
                <a:gd name="T39" fmla="*/ 26 h 192"/>
                <a:gd name="T40" fmla="*/ 119 w 221"/>
                <a:gd name="T41" fmla="*/ 17 h 192"/>
                <a:gd name="T42" fmla="*/ 114 w 221"/>
                <a:gd name="T43" fmla="*/ 17 h 192"/>
                <a:gd name="T44" fmla="*/ 109 w 221"/>
                <a:gd name="T45" fmla="*/ 15 h 192"/>
                <a:gd name="T46" fmla="*/ 105 w 221"/>
                <a:gd name="T47" fmla="*/ 10 h 192"/>
                <a:gd name="T48" fmla="*/ 95 w 221"/>
                <a:gd name="T49" fmla="*/ 3 h 192"/>
                <a:gd name="T50" fmla="*/ 76 w 221"/>
                <a:gd name="T51" fmla="*/ 3 h 192"/>
                <a:gd name="T52" fmla="*/ 60 w 221"/>
                <a:gd name="T53" fmla="*/ 7 h 192"/>
                <a:gd name="T54" fmla="*/ 45 w 221"/>
                <a:gd name="T55" fmla="*/ 5 h 192"/>
                <a:gd name="T56" fmla="*/ 41 w 221"/>
                <a:gd name="T57" fmla="*/ 10 h 192"/>
                <a:gd name="T58" fmla="*/ 38 w 221"/>
                <a:gd name="T59" fmla="*/ 7 h 192"/>
                <a:gd name="T60" fmla="*/ 17 w 221"/>
                <a:gd name="T61" fmla="*/ 3 h 192"/>
                <a:gd name="T62" fmla="*/ 0 w 221"/>
                <a:gd name="T63" fmla="*/ 12 h 192"/>
                <a:gd name="T64" fmla="*/ 15 w 221"/>
                <a:gd name="T65" fmla="*/ 71 h 192"/>
                <a:gd name="T66" fmla="*/ 15 w 221"/>
                <a:gd name="T67" fmla="*/ 81 h 192"/>
                <a:gd name="T68" fmla="*/ 33 w 221"/>
                <a:gd name="T69" fmla="*/ 166 h 192"/>
                <a:gd name="T70" fmla="*/ 83 w 221"/>
                <a:gd name="T71" fmla="*/ 187 h 192"/>
                <a:gd name="T72" fmla="*/ 100 w 221"/>
                <a:gd name="T73" fmla="*/ 192 h 192"/>
                <a:gd name="T74" fmla="*/ 221 w 221"/>
                <a:gd name="T75" fmla="*/ 157 h 192"/>
                <a:gd name="T76" fmla="*/ 213 w 221"/>
                <a:gd name="T77" fmla="*/ 152 h 192"/>
                <a:gd name="T78" fmla="*/ 213 w 221"/>
                <a:gd name="T79" fmla="*/ 149 h 192"/>
                <a:gd name="T80" fmla="*/ 209 w 221"/>
                <a:gd name="T81" fmla="*/ 147 h 192"/>
                <a:gd name="T82" fmla="*/ 204 w 221"/>
                <a:gd name="T83" fmla="*/ 145 h 192"/>
                <a:gd name="T84" fmla="*/ 199 w 221"/>
                <a:gd name="T85" fmla="*/ 147 h 192"/>
                <a:gd name="T86" fmla="*/ 197 w 221"/>
                <a:gd name="T87" fmla="*/ 145 h 192"/>
                <a:gd name="T88" fmla="*/ 192 w 221"/>
                <a:gd name="T89" fmla="*/ 145 h 192"/>
                <a:gd name="T90" fmla="*/ 192 w 221"/>
                <a:gd name="T91" fmla="*/ 142 h 192"/>
                <a:gd name="T92" fmla="*/ 187 w 221"/>
                <a:gd name="T93" fmla="*/ 135 h 192"/>
                <a:gd name="T94" fmla="*/ 187 w 221"/>
                <a:gd name="T95" fmla="*/ 135 h 192"/>
                <a:gd name="T96" fmla="*/ 190 w 221"/>
                <a:gd name="T97" fmla="*/ 133 h 192"/>
                <a:gd name="T98" fmla="*/ 187 w 221"/>
                <a:gd name="T99" fmla="*/ 133 h 192"/>
                <a:gd name="T100" fmla="*/ 185 w 221"/>
                <a:gd name="T101" fmla="*/ 131 h 192"/>
                <a:gd name="T102" fmla="*/ 185 w 221"/>
                <a:gd name="T103" fmla="*/ 128 h 192"/>
                <a:gd name="T104" fmla="*/ 185 w 221"/>
                <a:gd name="T105" fmla="*/ 126 h 192"/>
                <a:gd name="T106" fmla="*/ 180 w 221"/>
                <a:gd name="T107" fmla="*/ 123 h 192"/>
                <a:gd name="T108" fmla="*/ 178 w 221"/>
                <a:gd name="T109" fmla="*/ 123 h 192"/>
                <a:gd name="T110" fmla="*/ 178 w 221"/>
                <a:gd name="T111" fmla="*/ 114 h 192"/>
                <a:gd name="T112" fmla="*/ 176 w 221"/>
                <a:gd name="T113" fmla="*/ 112 h 192"/>
                <a:gd name="T114" fmla="*/ 176 w 221"/>
                <a:gd name="T115" fmla="*/ 104 h 192"/>
                <a:gd name="T116" fmla="*/ 176 w 221"/>
                <a:gd name="T117" fmla="*/ 10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21" h="192">
                  <a:moveTo>
                    <a:pt x="176" y="104"/>
                  </a:moveTo>
                  <a:lnTo>
                    <a:pt x="176" y="97"/>
                  </a:lnTo>
                  <a:lnTo>
                    <a:pt x="173" y="93"/>
                  </a:lnTo>
                  <a:lnTo>
                    <a:pt x="176" y="90"/>
                  </a:lnTo>
                  <a:lnTo>
                    <a:pt x="176" y="86"/>
                  </a:lnTo>
                  <a:lnTo>
                    <a:pt x="176" y="86"/>
                  </a:lnTo>
                  <a:lnTo>
                    <a:pt x="171" y="83"/>
                  </a:lnTo>
                  <a:lnTo>
                    <a:pt x="171" y="81"/>
                  </a:lnTo>
                  <a:lnTo>
                    <a:pt x="168" y="74"/>
                  </a:lnTo>
                  <a:lnTo>
                    <a:pt x="166" y="71"/>
                  </a:lnTo>
                  <a:lnTo>
                    <a:pt x="166" y="71"/>
                  </a:lnTo>
                  <a:lnTo>
                    <a:pt x="164" y="71"/>
                  </a:lnTo>
                  <a:lnTo>
                    <a:pt x="161" y="69"/>
                  </a:lnTo>
                  <a:lnTo>
                    <a:pt x="157" y="62"/>
                  </a:lnTo>
                  <a:lnTo>
                    <a:pt x="157" y="60"/>
                  </a:lnTo>
                  <a:lnTo>
                    <a:pt x="157" y="52"/>
                  </a:lnTo>
                  <a:lnTo>
                    <a:pt x="159" y="50"/>
                  </a:lnTo>
                  <a:lnTo>
                    <a:pt x="159" y="48"/>
                  </a:lnTo>
                  <a:lnTo>
                    <a:pt x="157" y="48"/>
                  </a:lnTo>
                  <a:lnTo>
                    <a:pt x="154" y="43"/>
                  </a:lnTo>
                  <a:lnTo>
                    <a:pt x="152" y="43"/>
                  </a:lnTo>
                  <a:lnTo>
                    <a:pt x="152" y="41"/>
                  </a:lnTo>
                  <a:lnTo>
                    <a:pt x="152" y="38"/>
                  </a:lnTo>
                  <a:lnTo>
                    <a:pt x="152" y="38"/>
                  </a:lnTo>
                  <a:lnTo>
                    <a:pt x="152" y="38"/>
                  </a:lnTo>
                  <a:lnTo>
                    <a:pt x="149" y="34"/>
                  </a:lnTo>
                  <a:lnTo>
                    <a:pt x="149" y="34"/>
                  </a:lnTo>
                  <a:lnTo>
                    <a:pt x="147" y="34"/>
                  </a:lnTo>
                  <a:lnTo>
                    <a:pt x="147" y="34"/>
                  </a:lnTo>
                  <a:lnTo>
                    <a:pt x="140" y="34"/>
                  </a:lnTo>
                  <a:lnTo>
                    <a:pt x="138" y="31"/>
                  </a:lnTo>
                  <a:lnTo>
                    <a:pt x="138" y="31"/>
                  </a:lnTo>
                  <a:lnTo>
                    <a:pt x="135" y="31"/>
                  </a:lnTo>
                  <a:lnTo>
                    <a:pt x="135" y="31"/>
                  </a:lnTo>
                  <a:lnTo>
                    <a:pt x="131" y="31"/>
                  </a:lnTo>
                  <a:lnTo>
                    <a:pt x="131" y="31"/>
                  </a:lnTo>
                  <a:lnTo>
                    <a:pt x="128" y="29"/>
                  </a:lnTo>
                  <a:lnTo>
                    <a:pt x="126" y="24"/>
                  </a:lnTo>
                  <a:lnTo>
                    <a:pt x="126" y="24"/>
                  </a:lnTo>
                  <a:lnTo>
                    <a:pt x="123" y="26"/>
                  </a:lnTo>
                  <a:lnTo>
                    <a:pt x="123" y="26"/>
                  </a:lnTo>
                  <a:lnTo>
                    <a:pt x="119" y="17"/>
                  </a:lnTo>
                  <a:lnTo>
                    <a:pt x="116" y="17"/>
                  </a:lnTo>
                  <a:lnTo>
                    <a:pt x="114" y="17"/>
                  </a:lnTo>
                  <a:lnTo>
                    <a:pt x="112" y="17"/>
                  </a:lnTo>
                  <a:lnTo>
                    <a:pt x="109" y="15"/>
                  </a:lnTo>
                  <a:lnTo>
                    <a:pt x="109" y="12"/>
                  </a:lnTo>
                  <a:lnTo>
                    <a:pt x="105" y="10"/>
                  </a:lnTo>
                  <a:lnTo>
                    <a:pt x="97" y="5"/>
                  </a:lnTo>
                  <a:lnTo>
                    <a:pt x="95" y="3"/>
                  </a:lnTo>
                  <a:lnTo>
                    <a:pt x="81" y="3"/>
                  </a:lnTo>
                  <a:lnTo>
                    <a:pt x="76" y="3"/>
                  </a:lnTo>
                  <a:lnTo>
                    <a:pt x="64" y="7"/>
                  </a:lnTo>
                  <a:lnTo>
                    <a:pt x="60" y="7"/>
                  </a:lnTo>
                  <a:lnTo>
                    <a:pt x="50" y="10"/>
                  </a:lnTo>
                  <a:lnTo>
                    <a:pt x="45" y="5"/>
                  </a:lnTo>
                  <a:lnTo>
                    <a:pt x="41" y="10"/>
                  </a:lnTo>
                  <a:lnTo>
                    <a:pt x="41" y="10"/>
                  </a:lnTo>
                  <a:lnTo>
                    <a:pt x="41" y="10"/>
                  </a:lnTo>
                  <a:lnTo>
                    <a:pt x="38" y="7"/>
                  </a:lnTo>
                  <a:lnTo>
                    <a:pt x="26" y="5"/>
                  </a:lnTo>
                  <a:lnTo>
                    <a:pt x="17" y="3"/>
                  </a:lnTo>
                  <a:lnTo>
                    <a:pt x="0" y="0"/>
                  </a:lnTo>
                  <a:lnTo>
                    <a:pt x="0" y="12"/>
                  </a:lnTo>
                  <a:lnTo>
                    <a:pt x="7" y="43"/>
                  </a:lnTo>
                  <a:lnTo>
                    <a:pt x="15" y="71"/>
                  </a:lnTo>
                  <a:lnTo>
                    <a:pt x="15" y="81"/>
                  </a:lnTo>
                  <a:lnTo>
                    <a:pt x="15" y="81"/>
                  </a:lnTo>
                  <a:lnTo>
                    <a:pt x="26" y="135"/>
                  </a:lnTo>
                  <a:lnTo>
                    <a:pt x="33" y="166"/>
                  </a:lnTo>
                  <a:lnTo>
                    <a:pt x="83" y="185"/>
                  </a:lnTo>
                  <a:lnTo>
                    <a:pt x="83" y="187"/>
                  </a:lnTo>
                  <a:lnTo>
                    <a:pt x="83" y="187"/>
                  </a:lnTo>
                  <a:lnTo>
                    <a:pt x="100" y="192"/>
                  </a:lnTo>
                  <a:lnTo>
                    <a:pt x="190" y="192"/>
                  </a:lnTo>
                  <a:lnTo>
                    <a:pt x="221" y="157"/>
                  </a:lnTo>
                  <a:lnTo>
                    <a:pt x="218" y="157"/>
                  </a:lnTo>
                  <a:lnTo>
                    <a:pt x="213" y="152"/>
                  </a:lnTo>
                  <a:lnTo>
                    <a:pt x="216" y="152"/>
                  </a:lnTo>
                  <a:lnTo>
                    <a:pt x="213" y="149"/>
                  </a:lnTo>
                  <a:lnTo>
                    <a:pt x="209" y="149"/>
                  </a:lnTo>
                  <a:lnTo>
                    <a:pt x="209" y="147"/>
                  </a:lnTo>
                  <a:lnTo>
                    <a:pt x="209" y="147"/>
                  </a:lnTo>
                  <a:lnTo>
                    <a:pt x="204" y="145"/>
                  </a:lnTo>
                  <a:lnTo>
                    <a:pt x="202" y="145"/>
                  </a:lnTo>
                  <a:lnTo>
                    <a:pt x="199" y="147"/>
                  </a:lnTo>
                  <a:lnTo>
                    <a:pt x="199" y="145"/>
                  </a:lnTo>
                  <a:lnTo>
                    <a:pt x="197" y="145"/>
                  </a:lnTo>
                  <a:lnTo>
                    <a:pt x="197" y="145"/>
                  </a:lnTo>
                  <a:lnTo>
                    <a:pt x="192" y="145"/>
                  </a:lnTo>
                  <a:lnTo>
                    <a:pt x="192" y="142"/>
                  </a:lnTo>
                  <a:lnTo>
                    <a:pt x="192" y="142"/>
                  </a:lnTo>
                  <a:lnTo>
                    <a:pt x="192" y="138"/>
                  </a:lnTo>
                  <a:lnTo>
                    <a:pt x="187" y="135"/>
                  </a:lnTo>
                  <a:lnTo>
                    <a:pt x="187" y="135"/>
                  </a:lnTo>
                  <a:lnTo>
                    <a:pt x="187" y="135"/>
                  </a:lnTo>
                  <a:lnTo>
                    <a:pt x="190" y="133"/>
                  </a:lnTo>
                  <a:lnTo>
                    <a:pt x="190" y="133"/>
                  </a:lnTo>
                  <a:lnTo>
                    <a:pt x="187" y="131"/>
                  </a:lnTo>
                  <a:lnTo>
                    <a:pt x="187" y="133"/>
                  </a:lnTo>
                  <a:lnTo>
                    <a:pt x="185" y="133"/>
                  </a:lnTo>
                  <a:lnTo>
                    <a:pt x="185" y="131"/>
                  </a:lnTo>
                  <a:lnTo>
                    <a:pt x="185" y="128"/>
                  </a:lnTo>
                  <a:lnTo>
                    <a:pt x="185" y="128"/>
                  </a:lnTo>
                  <a:lnTo>
                    <a:pt x="185" y="128"/>
                  </a:lnTo>
                  <a:lnTo>
                    <a:pt x="185" y="126"/>
                  </a:lnTo>
                  <a:lnTo>
                    <a:pt x="183" y="123"/>
                  </a:lnTo>
                  <a:lnTo>
                    <a:pt x="180" y="123"/>
                  </a:lnTo>
                  <a:lnTo>
                    <a:pt x="180" y="123"/>
                  </a:lnTo>
                  <a:lnTo>
                    <a:pt x="178" y="123"/>
                  </a:lnTo>
                  <a:lnTo>
                    <a:pt x="178" y="123"/>
                  </a:lnTo>
                  <a:lnTo>
                    <a:pt x="178" y="114"/>
                  </a:lnTo>
                  <a:lnTo>
                    <a:pt x="178" y="114"/>
                  </a:lnTo>
                  <a:lnTo>
                    <a:pt x="176" y="112"/>
                  </a:lnTo>
                  <a:lnTo>
                    <a:pt x="176" y="109"/>
                  </a:lnTo>
                  <a:lnTo>
                    <a:pt x="176" y="104"/>
                  </a:lnTo>
                  <a:lnTo>
                    <a:pt x="176" y="104"/>
                  </a:lnTo>
                  <a:lnTo>
                    <a:pt x="176" y="104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21" name="Freeform 163"/>
            <p:cNvSpPr>
              <a:spLocks/>
            </p:cNvSpPr>
            <p:nvPr/>
          </p:nvSpPr>
          <p:spPr bwMode="auto">
            <a:xfrm>
              <a:off x="4940718" y="4852404"/>
              <a:ext cx="541338" cy="709613"/>
            </a:xfrm>
            <a:custGeom>
              <a:avLst/>
              <a:gdLst>
                <a:gd name="T0" fmla="*/ 177 w 341"/>
                <a:gd name="T1" fmla="*/ 165 h 447"/>
                <a:gd name="T2" fmla="*/ 151 w 341"/>
                <a:gd name="T3" fmla="*/ 42 h 447"/>
                <a:gd name="T4" fmla="*/ 90 w 341"/>
                <a:gd name="T5" fmla="*/ 19 h 447"/>
                <a:gd name="T6" fmla="*/ 0 w 341"/>
                <a:gd name="T7" fmla="*/ 2 h 447"/>
                <a:gd name="T8" fmla="*/ 5 w 341"/>
                <a:gd name="T9" fmla="*/ 26 h 447"/>
                <a:gd name="T10" fmla="*/ 9 w 341"/>
                <a:gd name="T11" fmla="*/ 47 h 447"/>
                <a:gd name="T12" fmla="*/ 16 w 341"/>
                <a:gd name="T13" fmla="*/ 59 h 447"/>
                <a:gd name="T14" fmla="*/ 16 w 341"/>
                <a:gd name="T15" fmla="*/ 73 h 447"/>
                <a:gd name="T16" fmla="*/ 21 w 341"/>
                <a:gd name="T17" fmla="*/ 85 h 447"/>
                <a:gd name="T18" fmla="*/ 28 w 341"/>
                <a:gd name="T19" fmla="*/ 97 h 447"/>
                <a:gd name="T20" fmla="*/ 33 w 341"/>
                <a:gd name="T21" fmla="*/ 104 h 447"/>
                <a:gd name="T22" fmla="*/ 38 w 341"/>
                <a:gd name="T23" fmla="*/ 127 h 447"/>
                <a:gd name="T24" fmla="*/ 38 w 341"/>
                <a:gd name="T25" fmla="*/ 132 h 447"/>
                <a:gd name="T26" fmla="*/ 31 w 341"/>
                <a:gd name="T27" fmla="*/ 151 h 447"/>
                <a:gd name="T28" fmla="*/ 23 w 341"/>
                <a:gd name="T29" fmla="*/ 213 h 447"/>
                <a:gd name="T30" fmla="*/ 19 w 341"/>
                <a:gd name="T31" fmla="*/ 253 h 447"/>
                <a:gd name="T32" fmla="*/ 16 w 341"/>
                <a:gd name="T33" fmla="*/ 267 h 447"/>
                <a:gd name="T34" fmla="*/ 14 w 341"/>
                <a:gd name="T35" fmla="*/ 343 h 447"/>
                <a:gd name="T36" fmla="*/ 28 w 341"/>
                <a:gd name="T37" fmla="*/ 345 h 447"/>
                <a:gd name="T38" fmla="*/ 35 w 341"/>
                <a:gd name="T39" fmla="*/ 347 h 447"/>
                <a:gd name="T40" fmla="*/ 52 w 341"/>
                <a:gd name="T41" fmla="*/ 347 h 447"/>
                <a:gd name="T42" fmla="*/ 68 w 341"/>
                <a:gd name="T43" fmla="*/ 352 h 447"/>
                <a:gd name="T44" fmla="*/ 76 w 341"/>
                <a:gd name="T45" fmla="*/ 345 h 447"/>
                <a:gd name="T46" fmla="*/ 76 w 341"/>
                <a:gd name="T47" fmla="*/ 357 h 447"/>
                <a:gd name="T48" fmla="*/ 85 w 341"/>
                <a:gd name="T49" fmla="*/ 362 h 447"/>
                <a:gd name="T50" fmla="*/ 87 w 341"/>
                <a:gd name="T51" fmla="*/ 350 h 447"/>
                <a:gd name="T52" fmla="*/ 92 w 341"/>
                <a:gd name="T53" fmla="*/ 355 h 447"/>
                <a:gd name="T54" fmla="*/ 90 w 341"/>
                <a:gd name="T55" fmla="*/ 378 h 447"/>
                <a:gd name="T56" fmla="*/ 102 w 341"/>
                <a:gd name="T57" fmla="*/ 385 h 447"/>
                <a:gd name="T58" fmla="*/ 121 w 341"/>
                <a:gd name="T59" fmla="*/ 399 h 447"/>
                <a:gd name="T60" fmla="*/ 142 w 341"/>
                <a:gd name="T61" fmla="*/ 416 h 447"/>
                <a:gd name="T62" fmla="*/ 156 w 341"/>
                <a:gd name="T63" fmla="*/ 421 h 447"/>
                <a:gd name="T64" fmla="*/ 161 w 341"/>
                <a:gd name="T65" fmla="*/ 414 h 447"/>
                <a:gd name="T66" fmla="*/ 168 w 341"/>
                <a:gd name="T67" fmla="*/ 428 h 447"/>
                <a:gd name="T68" fmla="*/ 170 w 341"/>
                <a:gd name="T69" fmla="*/ 435 h 447"/>
                <a:gd name="T70" fmla="*/ 175 w 341"/>
                <a:gd name="T71" fmla="*/ 435 h 447"/>
                <a:gd name="T72" fmla="*/ 184 w 341"/>
                <a:gd name="T73" fmla="*/ 447 h 447"/>
                <a:gd name="T74" fmla="*/ 194 w 341"/>
                <a:gd name="T75" fmla="*/ 442 h 447"/>
                <a:gd name="T76" fmla="*/ 187 w 341"/>
                <a:gd name="T77" fmla="*/ 440 h 447"/>
                <a:gd name="T78" fmla="*/ 189 w 341"/>
                <a:gd name="T79" fmla="*/ 428 h 447"/>
                <a:gd name="T80" fmla="*/ 206 w 341"/>
                <a:gd name="T81" fmla="*/ 425 h 447"/>
                <a:gd name="T82" fmla="*/ 215 w 341"/>
                <a:gd name="T83" fmla="*/ 399 h 447"/>
                <a:gd name="T84" fmla="*/ 225 w 341"/>
                <a:gd name="T85" fmla="*/ 390 h 447"/>
                <a:gd name="T86" fmla="*/ 229 w 341"/>
                <a:gd name="T87" fmla="*/ 376 h 447"/>
                <a:gd name="T88" fmla="*/ 239 w 341"/>
                <a:gd name="T89" fmla="*/ 359 h 447"/>
                <a:gd name="T90" fmla="*/ 248 w 341"/>
                <a:gd name="T91" fmla="*/ 350 h 447"/>
                <a:gd name="T92" fmla="*/ 256 w 341"/>
                <a:gd name="T93" fmla="*/ 336 h 447"/>
                <a:gd name="T94" fmla="*/ 256 w 341"/>
                <a:gd name="T95" fmla="*/ 324 h 447"/>
                <a:gd name="T96" fmla="*/ 251 w 341"/>
                <a:gd name="T97" fmla="*/ 307 h 447"/>
                <a:gd name="T98" fmla="*/ 260 w 341"/>
                <a:gd name="T99" fmla="*/ 293 h 447"/>
                <a:gd name="T100" fmla="*/ 272 w 341"/>
                <a:gd name="T101" fmla="*/ 281 h 447"/>
                <a:gd name="T102" fmla="*/ 296 w 341"/>
                <a:gd name="T103" fmla="*/ 250 h 447"/>
                <a:gd name="T104" fmla="*/ 234 w 341"/>
                <a:gd name="T105" fmla="*/ 217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41" h="447">
                  <a:moveTo>
                    <a:pt x="234" y="217"/>
                  </a:moveTo>
                  <a:lnTo>
                    <a:pt x="234" y="217"/>
                  </a:lnTo>
                  <a:lnTo>
                    <a:pt x="234" y="215"/>
                  </a:lnTo>
                  <a:lnTo>
                    <a:pt x="184" y="196"/>
                  </a:lnTo>
                  <a:lnTo>
                    <a:pt x="177" y="165"/>
                  </a:lnTo>
                  <a:lnTo>
                    <a:pt x="166" y="111"/>
                  </a:lnTo>
                  <a:lnTo>
                    <a:pt x="166" y="111"/>
                  </a:lnTo>
                  <a:lnTo>
                    <a:pt x="166" y="101"/>
                  </a:lnTo>
                  <a:lnTo>
                    <a:pt x="158" y="73"/>
                  </a:lnTo>
                  <a:lnTo>
                    <a:pt x="151" y="42"/>
                  </a:lnTo>
                  <a:lnTo>
                    <a:pt x="151" y="30"/>
                  </a:lnTo>
                  <a:lnTo>
                    <a:pt x="147" y="30"/>
                  </a:lnTo>
                  <a:lnTo>
                    <a:pt x="109" y="21"/>
                  </a:lnTo>
                  <a:lnTo>
                    <a:pt x="106" y="21"/>
                  </a:lnTo>
                  <a:lnTo>
                    <a:pt x="90" y="19"/>
                  </a:lnTo>
                  <a:lnTo>
                    <a:pt x="76" y="14"/>
                  </a:lnTo>
                  <a:lnTo>
                    <a:pt x="71" y="14"/>
                  </a:lnTo>
                  <a:lnTo>
                    <a:pt x="68" y="14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9"/>
                  </a:lnTo>
                  <a:lnTo>
                    <a:pt x="5" y="11"/>
                  </a:lnTo>
                  <a:lnTo>
                    <a:pt x="7" y="21"/>
                  </a:lnTo>
                  <a:lnTo>
                    <a:pt x="5" y="26"/>
                  </a:lnTo>
                  <a:lnTo>
                    <a:pt x="5" y="28"/>
                  </a:lnTo>
                  <a:lnTo>
                    <a:pt x="9" y="37"/>
                  </a:lnTo>
                  <a:lnTo>
                    <a:pt x="12" y="42"/>
                  </a:lnTo>
                  <a:lnTo>
                    <a:pt x="9" y="47"/>
                  </a:lnTo>
                  <a:lnTo>
                    <a:pt x="9" y="47"/>
                  </a:lnTo>
                  <a:lnTo>
                    <a:pt x="14" y="54"/>
                  </a:lnTo>
                  <a:lnTo>
                    <a:pt x="14" y="54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6" y="59"/>
                  </a:lnTo>
                  <a:lnTo>
                    <a:pt x="19" y="66"/>
                  </a:lnTo>
                  <a:lnTo>
                    <a:pt x="19" y="66"/>
                  </a:lnTo>
                  <a:lnTo>
                    <a:pt x="19" y="68"/>
                  </a:lnTo>
                  <a:lnTo>
                    <a:pt x="16" y="73"/>
                  </a:lnTo>
                  <a:lnTo>
                    <a:pt x="16" y="73"/>
                  </a:lnTo>
                  <a:lnTo>
                    <a:pt x="16" y="75"/>
                  </a:lnTo>
                  <a:lnTo>
                    <a:pt x="19" y="75"/>
                  </a:lnTo>
                  <a:lnTo>
                    <a:pt x="19" y="78"/>
                  </a:lnTo>
                  <a:lnTo>
                    <a:pt x="21" y="82"/>
                  </a:lnTo>
                  <a:lnTo>
                    <a:pt x="21" y="85"/>
                  </a:lnTo>
                  <a:lnTo>
                    <a:pt x="21" y="87"/>
                  </a:lnTo>
                  <a:lnTo>
                    <a:pt x="21" y="90"/>
                  </a:lnTo>
                  <a:lnTo>
                    <a:pt x="23" y="92"/>
                  </a:lnTo>
                  <a:lnTo>
                    <a:pt x="28" y="94"/>
                  </a:lnTo>
                  <a:lnTo>
                    <a:pt x="28" y="97"/>
                  </a:lnTo>
                  <a:lnTo>
                    <a:pt x="31" y="97"/>
                  </a:lnTo>
                  <a:lnTo>
                    <a:pt x="31" y="99"/>
                  </a:lnTo>
                  <a:lnTo>
                    <a:pt x="31" y="101"/>
                  </a:lnTo>
                  <a:lnTo>
                    <a:pt x="31" y="101"/>
                  </a:lnTo>
                  <a:lnTo>
                    <a:pt x="33" y="104"/>
                  </a:lnTo>
                  <a:lnTo>
                    <a:pt x="33" y="104"/>
                  </a:lnTo>
                  <a:lnTo>
                    <a:pt x="35" y="108"/>
                  </a:lnTo>
                  <a:lnTo>
                    <a:pt x="38" y="116"/>
                  </a:lnTo>
                  <a:lnTo>
                    <a:pt x="38" y="123"/>
                  </a:lnTo>
                  <a:lnTo>
                    <a:pt x="38" y="127"/>
                  </a:lnTo>
                  <a:lnTo>
                    <a:pt x="38" y="125"/>
                  </a:lnTo>
                  <a:lnTo>
                    <a:pt x="40" y="127"/>
                  </a:lnTo>
                  <a:lnTo>
                    <a:pt x="40" y="127"/>
                  </a:lnTo>
                  <a:lnTo>
                    <a:pt x="38" y="127"/>
                  </a:lnTo>
                  <a:lnTo>
                    <a:pt x="38" y="132"/>
                  </a:lnTo>
                  <a:lnTo>
                    <a:pt x="38" y="137"/>
                  </a:lnTo>
                  <a:lnTo>
                    <a:pt x="35" y="144"/>
                  </a:lnTo>
                  <a:lnTo>
                    <a:pt x="33" y="144"/>
                  </a:lnTo>
                  <a:lnTo>
                    <a:pt x="31" y="149"/>
                  </a:lnTo>
                  <a:lnTo>
                    <a:pt x="31" y="151"/>
                  </a:lnTo>
                  <a:lnTo>
                    <a:pt x="31" y="151"/>
                  </a:lnTo>
                  <a:lnTo>
                    <a:pt x="31" y="153"/>
                  </a:lnTo>
                  <a:lnTo>
                    <a:pt x="28" y="165"/>
                  </a:lnTo>
                  <a:lnTo>
                    <a:pt x="23" y="203"/>
                  </a:lnTo>
                  <a:lnTo>
                    <a:pt x="23" y="213"/>
                  </a:lnTo>
                  <a:lnTo>
                    <a:pt x="21" y="234"/>
                  </a:lnTo>
                  <a:lnTo>
                    <a:pt x="21" y="236"/>
                  </a:lnTo>
                  <a:lnTo>
                    <a:pt x="21" y="236"/>
                  </a:lnTo>
                  <a:lnTo>
                    <a:pt x="19" y="248"/>
                  </a:lnTo>
                  <a:lnTo>
                    <a:pt x="19" y="253"/>
                  </a:lnTo>
                  <a:lnTo>
                    <a:pt x="19" y="253"/>
                  </a:lnTo>
                  <a:lnTo>
                    <a:pt x="19" y="255"/>
                  </a:lnTo>
                  <a:lnTo>
                    <a:pt x="16" y="265"/>
                  </a:lnTo>
                  <a:lnTo>
                    <a:pt x="16" y="265"/>
                  </a:lnTo>
                  <a:lnTo>
                    <a:pt x="16" y="267"/>
                  </a:lnTo>
                  <a:lnTo>
                    <a:pt x="16" y="284"/>
                  </a:lnTo>
                  <a:lnTo>
                    <a:pt x="14" y="302"/>
                  </a:lnTo>
                  <a:lnTo>
                    <a:pt x="14" y="305"/>
                  </a:lnTo>
                  <a:lnTo>
                    <a:pt x="9" y="340"/>
                  </a:lnTo>
                  <a:lnTo>
                    <a:pt x="14" y="343"/>
                  </a:lnTo>
                  <a:lnTo>
                    <a:pt x="14" y="343"/>
                  </a:lnTo>
                  <a:lnTo>
                    <a:pt x="19" y="343"/>
                  </a:lnTo>
                  <a:lnTo>
                    <a:pt x="19" y="343"/>
                  </a:lnTo>
                  <a:lnTo>
                    <a:pt x="23" y="343"/>
                  </a:lnTo>
                  <a:lnTo>
                    <a:pt x="28" y="345"/>
                  </a:lnTo>
                  <a:lnTo>
                    <a:pt x="28" y="345"/>
                  </a:lnTo>
                  <a:lnTo>
                    <a:pt x="31" y="345"/>
                  </a:lnTo>
                  <a:lnTo>
                    <a:pt x="33" y="345"/>
                  </a:lnTo>
                  <a:lnTo>
                    <a:pt x="35" y="347"/>
                  </a:lnTo>
                  <a:lnTo>
                    <a:pt x="35" y="347"/>
                  </a:lnTo>
                  <a:lnTo>
                    <a:pt x="33" y="350"/>
                  </a:lnTo>
                  <a:lnTo>
                    <a:pt x="35" y="350"/>
                  </a:lnTo>
                  <a:lnTo>
                    <a:pt x="35" y="350"/>
                  </a:lnTo>
                  <a:lnTo>
                    <a:pt x="40" y="350"/>
                  </a:lnTo>
                  <a:lnTo>
                    <a:pt x="52" y="347"/>
                  </a:lnTo>
                  <a:lnTo>
                    <a:pt x="57" y="347"/>
                  </a:lnTo>
                  <a:lnTo>
                    <a:pt x="61" y="347"/>
                  </a:lnTo>
                  <a:lnTo>
                    <a:pt x="64" y="350"/>
                  </a:lnTo>
                  <a:lnTo>
                    <a:pt x="66" y="352"/>
                  </a:lnTo>
                  <a:lnTo>
                    <a:pt x="68" y="352"/>
                  </a:lnTo>
                  <a:lnTo>
                    <a:pt x="68" y="352"/>
                  </a:lnTo>
                  <a:lnTo>
                    <a:pt x="71" y="345"/>
                  </a:lnTo>
                  <a:lnTo>
                    <a:pt x="73" y="345"/>
                  </a:lnTo>
                  <a:lnTo>
                    <a:pt x="76" y="343"/>
                  </a:lnTo>
                  <a:lnTo>
                    <a:pt x="76" y="345"/>
                  </a:lnTo>
                  <a:lnTo>
                    <a:pt x="78" y="345"/>
                  </a:lnTo>
                  <a:lnTo>
                    <a:pt x="78" y="347"/>
                  </a:lnTo>
                  <a:lnTo>
                    <a:pt x="76" y="352"/>
                  </a:lnTo>
                  <a:lnTo>
                    <a:pt x="73" y="355"/>
                  </a:lnTo>
                  <a:lnTo>
                    <a:pt x="76" y="357"/>
                  </a:lnTo>
                  <a:lnTo>
                    <a:pt x="76" y="357"/>
                  </a:lnTo>
                  <a:lnTo>
                    <a:pt x="76" y="359"/>
                  </a:lnTo>
                  <a:lnTo>
                    <a:pt x="78" y="359"/>
                  </a:lnTo>
                  <a:lnTo>
                    <a:pt x="83" y="359"/>
                  </a:lnTo>
                  <a:lnTo>
                    <a:pt x="85" y="362"/>
                  </a:lnTo>
                  <a:lnTo>
                    <a:pt x="87" y="362"/>
                  </a:lnTo>
                  <a:lnTo>
                    <a:pt x="90" y="359"/>
                  </a:lnTo>
                  <a:lnTo>
                    <a:pt x="90" y="359"/>
                  </a:lnTo>
                  <a:lnTo>
                    <a:pt x="87" y="352"/>
                  </a:lnTo>
                  <a:lnTo>
                    <a:pt x="87" y="350"/>
                  </a:lnTo>
                  <a:lnTo>
                    <a:pt x="90" y="350"/>
                  </a:lnTo>
                  <a:lnTo>
                    <a:pt x="90" y="350"/>
                  </a:lnTo>
                  <a:lnTo>
                    <a:pt x="92" y="350"/>
                  </a:lnTo>
                  <a:lnTo>
                    <a:pt x="92" y="352"/>
                  </a:lnTo>
                  <a:lnTo>
                    <a:pt x="92" y="355"/>
                  </a:lnTo>
                  <a:lnTo>
                    <a:pt x="92" y="359"/>
                  </a:lnTo>
                  <a:lnTo>
                    <a:pt x="94" y="364"/>
                  </a:lnTo>
                  <a:lnTo>
                    <a:pt x="92" y="376"/>
                  </a:lnTo>
                  <a:lnTo>
                    <a:pt x="92" y="376"/>
                  </a:lnTo>
                  <a:lnTo>
                    <a:pt x="90" y="378"/>
                  </a:lnTo>
                  <a:lnTo>
                    <a:pt x="87" y="381"/>
                  </a:lnTo>
                  <a:lnTo>
                    <a:pt x="90" y="381"/>
                  </a:lnTo>
                  <a:lnTo>
                    <a:pt x="94" y="381"/>
                  </a:lnTo>
                  <a:lnTo>
                    <a:pt x="94" y="381"/>
                  </a:lnTo>
                  <a:lnTo>
                    <a:pt x="102" y="385"/>
                  </a:lnTo>
                  <a:lnTo>
                    <a:pt x="104" y="390"/>
                  </a:lnTo>
                  <a:lnTo>
                    <a:pt x="111" y="395"/>
                  </a:lnTo>
                  <a:lnTo>
                    <a:pt x="113" y="397"/>
                  </a:lnTo>
                  <a:lnTo>
                    <a:pt x="113" y="397"/>
                  </a:lnTo>
                  <a:lnTo>
                    <a:pt x="121" y="399"/>
                  </a:lnTo>
                  <a:lnTo>
                    <a:pt x="125" y="402"/>
                  </a:lnTo>
                  <a:lnTo>
                    <a:pt x="130" y="407"/>
                  </a:lnTo>
                  <a:lnTo>
                    <a:pt x="137" y="411"/>
                  </a:lnTo>
                  <a:lnTo>
                    <a:pt x="139" y="414"/>
                  </a:lnTo>
                  <a:lnTo>
                    <a:pt x="142" y="416"/>
                  </a:lnTo>
                  <a:lnTo>
                    <a:pt x="142" y="416"/>
                  </a:lnTo>
                  <a:lnTo>
                    <a:pt x="149" y="416"/>
                  </a:lnTo>
                  <a:lnTo>
                    <a:pt x="151" y="421"/>
                  </a:lnTo>
                  <a:lnTo>
                    <a:pt x="154" y="421"/>
                  </a:lnTo>
                  <a:lnTo>
                    <a:pt x="156" y="421"/>
                  </a:lnTo>
                  <a:lnTo>
                    <a:pt x="156" y="418"/>
                  </a:lnTo>
                  <a:lnTo>
                    <a:pt x="156" y="414"/>
                  </a:lnTo>
                  <a:lnTo>
                    <a:pt x="158" y="414"/>
                  </a:lnTo>
                  <a:lnTo>
                    <a:pt x="158" y="414"/>
                  </a:lnTo>
                  <a:lnTo>
                    <a:pt x="161" y="414"/>
                  </a:lnTo>
                  <a:lnTo>
                    <a:pt x="161" y="416"/>
                  </a:lnTo>
                  <a:lnTo>
                    <a:pt x="163" y="423"/>
                  </a:lnTo>
                  <a:lnTo>
                    <a:pt x="163" y="425"/>
                  </a:lnTo>
                  <a:lnTo>
                    <a:pt x="168" y="428"/>
                  </a:lnTo>
                  <a:lnTo>
                    <a:pt x="168" y="428"/>
                  </a:lnTo>
                  <a:lnTo>
                    <a:pt x="168" y="430"/>
                  </a:lnTo>
                  <a:lnTo>
                    <a:pt x="168" y="430"/>
                  </a:lnTo>
                  <a:lnTo>
                    <a:pt x="168" y="433"/>
                  </a:lnTo>
                  <a:lnTo>
                    <a:pt x="168" y="435"/>
                  </a:lnTo>
                  <a:lnTo>
                    <a:pt x="170" y="435"/>
                  </a:lnTo>
                  <a:lnTo>
                    <a:pt x="173" y="433"/>
                  </a:lnTo>
                  <a:lnTo>
                    <a:pt x="175" y="433"/>
                  </a:lnTo>
                  <a:lnTo>
                    <a:pt x="175" y="433"/>
                  </a:lnTo>
                  <a:lnTo>
                    <a:pt x="175" y="435"/>
                  </a:lnTo>
                  <a:lnTo>
                    <a:pt x="175" y="435"/>
                  </a:lnTo>
                  <a:lnTo>
                    <a:pt x="175" y="437"/>
                  </a:lnTo>
                  <a:lnTo>
                    <a:pt x="173" y="437"/>
                  </a:lnTo>
                  <a:lnTo>
                    <a:pt x="173" y="437"/>
                  </a:lnTo>
                  <a:lnTo>
                    <a:pt x="173" y="437"/>
                  </a:lnTo>
                  <a:lnTo>
                    <a:pt x="184" y="447"/>
                  </a:lnTo>
                  <a:lnTo>
                    <a:pt x="187" y="447"/>
                  </a:lnTo>
                  <a:lnTo>
                    <a:pt x="189" y="447"/>
                  </a:lnTo>
                  <a:lnTo>
                    <a:pt x="192" y="447"/>
                  </a:lnTo>
                  <a:lnTo>
                    <a:pt x="192" y="447"/>
                  </a:lnTo>
                  <a:lnTo>
                    <a:pt x="194" y="442"/>
                  </a:lnTo>
                  <a:lnTo>
                    <a:pt x="194" y="442"/>
                  </a:lnTo>
                  <a:lnTo>
                    <a:pt x="192" y="442"/>
                  </a:lnTo>
                  <a:lnTo>
                    <a:pt x="192" y="444"/>
                  </a:lnTo>
                  <a:lnTo>
                    <a:pt x="192" y="444"/>
                  </a:lnTo>
                  <a:lnTo>
                    <a:pt x="187" y="440"/>
                  </a:lnTo>
                  <a:lnTo>
                    <a:pt x="187" y="437"/>
                  </a:lnTo>
                  <a:lnTo>
                    <a:pt x="187" y="435"/>
                  </a:lnTo>
                  <a:lnTo>
                    <a:pt x="187" y="430"/>
                  </a:lnTo>
                  <a:lnTo>
                    <a:pt x="187" y="428"/>
                  </a:lnTo>
                  <a:lnTo>
                    <a:pt x="189" y="428"/>
                  </a:lnTo>
                  <a:lnTo>
                    <a:pt x="192" y="430"/>
                  </a:lnTo>
                  <a:lnTo>
                    <a:pt x="196" y="428"/>
                  </a:lnTo>
                  <a:lnTo>
                    <a:pt x="199" y="425"/>
                  </a:lnTo>
                  <a:lnTo>
                    <a:pt x="203" y="425"/>
                  </a:lnTo>
                  <a:lnTo>
                    <a:pt x="206" y="425"/>
                  </a:lnTo>
                  <a:lnTo>
                    <a:pt x="206" y="421"/>
                  </a:lnTo>
                  <a:lnTo>
                    <a:pt x="208" y="414"/>
                  </a:lnTo>
                  <a:lnTo>
                    <a:pt x="208" y="409"/>
                  </a:lnTo>
                  <a:lnTo>
                    <a:pt x="213" y="402"/>
                  </a:lnTo>
                  <a:lnTo>
                    <a:pt x="215" y="399"/>
                  </a:lnTo>
                  <a:lnTo>
                    <a:pt x="215" y="399"/>
                  </a:lnTo>
                  <a:lnTo>
                    <a:pt x="220" y="397"/>
                  </a:lnTo>
                  <a:lnTo>
                    <a:pt x="220" y="395"/>
                  </a:lnTo>
                  <a:lnTo>
                    <a:pt x="222" y="392"/>
                  </a:lnTo>
                  <a:lnTo>
                    <a:pt x="225" y="390"/>
                  </a:lnTo>
                  <a:lnTo>
                    <a:pt x="227" y="390"/>
                  </a:lnTo>
                  <a:lnTo>
                    <a:pt x="227" y="390"/>
                  </a:lnTo>
                  <a:lnTo>
                    <a:pt x="229" y="381"/>
                  </a:lnTo>
                  <a:lnTo>
                    <a:pt x="229" y="378"/>
                  </a:lnTo>
                  <a:lnTo>
                    <a:pt x="229" y="376"/>
                  </a:lnTo>
                  <a:lnTo>
                    <a:pt x="229" y="373"/>
                  </a:lnTo>
                  <a:lnTo>
                    <a:pt x="234" y="359"/>
                  </a:lnTo>
                  <a:lnTo>
                    <a:pt x="237" y="359"/>
                  </a:lnTo>
                  <a:lnTo>
                    <a:pt x="237" y="359"/>
                  </a:lnTo>
                  <a:lnTo>
                    <a:pt x="239" y="359"/>
                  </a:lnTo>
                  <a:lnTo>
                    <a:pt x="241" y="359"/>
                  </a:lnTo>
                  <a:lnTo>
                    <a:pt x="248" y="355"/>
                  </a:lnTo>
                  <a:lnTo>
                    <a:pt x="248" y="352"/>
                  </a:lnTo>
                  <a:lnTo>
                    <a:pt x="248" y="352"/>
                  </a:lnTo>
                  <a:lnTo>
                    <a:pt x="248" y="350"/>
                  </a:lnTo>
                  <a:lnTo>
                    <a:pt x="248" y="350"/>
                  </a:lnTo>
                  <a:lnTo>
                    <a:pt x="248" y="345"/>
                  </a:lnTo>
                  <a:lnTo>
                    <a:pt x="251" y="343"/>
                  </a:lnTo>
                  <a:lnTo>
                    <a:pt x="253" y="340"/>
                  </a:lnTo>
                  <a:lnTo>
                    <a:pt x="256" y="336"/>
                  </a:lnTo>
                  <a:lnTo>
                    <a:pt x="256" y="333"/>
                  </a:lnTo>
                  <a:lnTo>
                    <a:pt x="256" y="328"/>
                  </a:lnTo>
                  <a:lnTo>
                    <a:pt x="256" y="326"/>
                  </a:lnTo>
                  <a:lnTo>
                    <a:pt x="256" y="326"/>
                  </a:lnTo>
                  <a:lnTo>
                    <a:pt x="256" y="324"/>
                  </a:lnTo>
                  <a:lnTo>
                    <a:pt x="256" y="321"/>
                  </a:lnTo>
                  <a:lnTo>
                    <a:pt x="256" y="314"/>
                  </a:lnTo>
                  <a:lnTo>
                    <a:pt x="253" y="310"/>
                  </a:lnTo>
                  <a:lnTo>
                    <a:pt x="251" y="307"/>
                  </a:lnTo>
                  <a:lnTo>
                    <a:pt x="251" y="307"/>
                  </a:lnTo>
                  <a:lnTo>
                    <a:pt x="251" y="307"/>
                  </a:lnTo>
                  <a:lnTo>
                    <a:pt x="253" y="302"/>
                  </a:lnTo>
                  <a:lnTo>
                    <a:pt x="256" y="300"/>
                  </a:lnTo>
                  <a:lnTo>
                    <a:pt x="260" y="295"/>
                  </a:lnTo>
                  <a:lnTo>
                    <a:pt x="260" y="293"/>
                  </a:lnTo>
                  <a:lnTo>
                    <a:pt x="260" y="291"/>
                  </a:lnTo>
                  <a:lnTo>
                    <a:pt x="263" y="288"/>
                  </a:lnTo>
                  <a:lnTo>
                    <a:pt x="270" y="286"/>
                  </a:lnTo>
                  <a:lnTo>
                    <a:pt x="272" y="284"/>
                  </a:lnTo>
                  <a:lnTo>
                    <a:pt x="272" y="281"/>
                  </a:lnTo>
                  <a:lnTo>
                    <a:pt x="274" y="276"/>
                  </a:lnTo>
                  <a:lnTo>
                    <a:pt x="274" y="274"/>
                  </a:lnTo>
                  <a:lnTo>
                    <a:pt x="282" y="269"/>
                  </a:lnTo>
                  <a:lnTo>
                    <a:pt x="284" y="262"/>
                  </a:lnTo>
                  <a:lnTo>
                    <a:pt x="296" y="250"/>
                  </a:lnTo>
                  <a:lnTo>
                    <a:pt x="305" y="250"/>
                  </a:lnTo>
                  <a:lnTo>
                    <a:pt x="308" y="248"/>
                  </a:lnTo>
                  <a:lnTo>
                    <a:pt x="341" y="222"/>
                  </a:lnTo>
                  <a:lnTo>
                    <a:pt x="251" y="222"/>
                  </a:lnTo>
                  <a:lnTo>
                    <a:pt x="234" y="217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4288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entury Gothic" panose="020B0502020202020204" pitchFamily="34" charset="0"/>
              </a:endParaRPr>
            </a:p>
          </p:txBody>
        </p:sp>
        <p:sp>
          <p:nvSpPr>
            <p:cNvPr id="522" name="Rectangle 165"/>
            <p:cNvSpPr>
              <a:spLocks noChangeArrowheads="1"/>
            </p:cNvSpPr>
            <p:nvPr/>
          </p:nvSpPr>
          <p:spPr bwMode="auto">
            <a:xfrm>
              <a:off x="1238672" y="1303594"/>
              <a:ext cx="194469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DADE</a:t>
              </a:r>
            </a:p>
          </p:txBody>
        </p:sp>
        <p:sp>
          <p:nvSpPr>
            <p:cNvPr id="523" name="Rectangle 167"/>
            <p:cNvSpPr>
              <a:spLocks noChangeArrowheads="1"/>
            </p:cNvSpPr>
            <p:nvPr/>
          </p:nvSpPr>
          <p:spPr bwMode="auto">
            <a:xfrm>
              <a:off x="1399932" y="1611766"/>
              <a:ext cx="27049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WALKER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24" name="Rectangle 171"/>
            <p:cNvSpPr>
              <a:spLocks noChangeArrowheads="1"/>
            </p:cNvSpPr>
            <p:nvPr/>
          </p:nvSpPr>
          <p:spPr bwMode="auto">
            <a:xfrm>
              <a:off x="1582361" y="1303594"/>
              <a:ext cx="256382" cy="63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5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CATOOSA</a:t>
              </a:r>
            </a:p>
          </p:txBody>
        </p:sp>
        <p:sp>
          <p:nvSpPr>
            <p:cNvPr id="525" name="Rectangle 172"/>
            <p:cNvSpPr>
              <a:spLocks noChangeArrowheads="1"/>
            </p:cNvSpPr>
            <p:nvPr/>
          </p:nvSpPr>
          <p:spPr bwMode="auto">
            <a:xfrm>
              <a:off x="1707061" y="1523980"/>
              <a:ext cx="314711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WHITFIELD</a:t>
              </a:r>
              <a:endParaRPr kumimoji="0" lang="en-US" altLang="en-US" sz="24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26" name="Rectangle 173"/>
            <p:cNvSpPr>
              <a:spLocks noChangeArrowheads="1"/>
            </p:cNvSpPr>
            <p:nvPr/>
          </p:nvSpPr>
          <p:spPr bwMode="auto">
            <a:xfrm>
              <a:off x="2035761" y="1467575"/>
              <a:ext cx="266699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MURRAY</a:t>
              </a:r>
            </a:p>
          </p:txBody>
        </p:sp>
        <p:sp>
          <p:nvSpPr>
            <p:cNvPr id="527" name="Rectangle 180"/>
            <p:cNvSpPr>
              <a:spLocks noChangeArrowheads="1"/>
            </p:cNvSpPr>
            <p:nvPr/>
          </p:nvSpPr>
          <p:spPr bwMode="auto">
            <a:xfrm>
              <a:off x="1324494" y="1865314"/>
              <a:ext cx="314125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CHATTOGA</a:t>
              </a:r>
            </a:p>
          </p:txBody>
        </p:sp>
        <p:sp>
          <p:nvSpPr>
            <p:cNvPr id="528" name="Rectangle 184"/>
            <p:cNvSpPr>
              <a:spLocks noChangeArrowheads="1"/>
            </p:cNvSpPr>
            <p:nvPr/>
          </p:nvSpPr>
          <p:spPr bwMode="auto">
            <a:xfrm>
              <a:off x="2451166" y="1340268"/>
              <a:ext cx="25828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FANNIN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29" name="Rectangle 185"/>
            <p:cNvSpPr>
              <a:spLocks noChangeArrowheads="1"/>
            </p:cNvSpPr>
            <p:nvPr/>
          </p:nvSpPr>
          <p:spPr bwMode="auto">
            <a:xfrm>
              <a:off x="2896089" y="1432927"/>
              <a:ext cx="22686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UNION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30" name="Rectangle 186"/>
            <p:cNvSpPr>
              <a:spLocks noChangeArrowheads="1"/>
            </p:cNvSpPr>
            <p:nvPr/>
          </p:nvSpPr>
          <p:spPr bwMode="auto">
            <a:xfrm>
              <a:off x="2333013" y="1618666"/>
              <a:ext cx="25129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GILMER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31" name="Rectangle 187"/>
            <p:cNvSpPr>
              <a:spLocks noChangeArrowheads="1"/>
            </p:cNvSpPr>
            <p:nvPr/>
          </p:nvSpPr>
          <p:spPr bwMode="auto">
            <a:xfrm>
              <a:off x="2319768" y="1955215"/>
              <a:ext cx="28096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PICKENS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32" name="Rectangle 189"/>
            <p:cNvSpPr>
              <a:spLocks noChangeArrowheads="1"/>
            </p:cNvSpPr>
            <p:nvPr/>
          </p:nvSpPr>
          <p:spPr bwMode="auto">
            <a:xfrm>
              <a:off x="3128920" y="1307516"/>
              <a:ext cx="24431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TOWNS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33" name="Rectangle 190"/>
            <p:cNvSpPr>
              <a:spLocks noChangeArrowheads="1"/>
            </p:cNvSpPr>
            <p:nvPr/>
          </p:nvSpPr>
          <p:spPr bwMode="auto">
            <a:xfrm>
              <a:off x="3122140" y="1691691"/>
              <a:ext cx="19545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WHITE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34" name="Rectangle 192"/>
            <p:cNvSpPr>
              <a:spLocks noChangeArrowheads="1"/>
            </p:cNvSpPr>
            <p:nvPr/>
          </p:nvSpPr>
          <p:spPr bwMode="auto">
            <a:xfrm>
              <a:off x="2796751" y="1821916"/>
              <a:ext cx="29318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LUMPKIN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35" name="Rectangle 194"/>
            <p:cNvSpPr>
              <a:spLocks noChangeArrowheads="1"/>
            </p:cNvSpPr>
            <p:nvPr/>
          </p:nvSpPr>
          <p:spPr bwMode="auto">
            <a:xfrm>
              <a:off x="2650478" y="2059532"/>
              <a:ext cx="35715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DAWSON</a:t>
              </a:r>
              <a:endParaRPr kumimoji="0" lang="en-US" altLang="en-US" sz="24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36" name="Rectangle 196"/>
            <p:cNvSpPr>
              <a:spLocks noChangeArrowheads="1"/>
            </p:cNvSpPr>
            <p:nvPr/>
          </p:nvSpPr>
          <p:spPr bwMode="auto">
            <a:xfrm rot="18766670">
              <a:off x="3354242" y="1776023"/>
              <a:ext cx="361530" cy="6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HABERSHAM</a:t>
              </a:r>
            </a:p>
          </p:txBody>
        </p:sp>
        <p:sp>
          <p:nvSpPr>
            <p:cNvPr id="537" name="Rectangle 200"/>
            <p:cNvSpPr>
              <a:spLocks noChangeArrowheads="1"/>
            </p:cNvSpPr>
            <p:nvPr/>
          </p:nvSpPr>
          <p:spPr bwMode="auto">
            <a:xfrm>
              <a:off x="3510888" y="1374191"/>
              <a:ext cx="232104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RABUN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38" name="Rectangle 201"/>
            <p:cNvSpPr>
              <a:spLocks noChangeArrowheads="1"/>
            </p:cNvSpPr>
            <p:nvPr/>
          </p:nvSpPr>
          <p:spPr bwMode="auto">
            <a:xfrm>
              <a:off x="3597789" y="1858380"/>
              <a:ext cx="31412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STEPHENS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39" name="Rectangle 206"/>
            <p:cNvSpPr>
              <a:spLocks noChangeArrowheads="1"/>
            </p:cNvSpPr>
            <p:nvPr/>
          </p:nvSpPr>
          <p:spPr bwMode="auto">
            <a:xfrm>
              <a:off x="1475363" y="2233286"/>
              <a:ext cx="21988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FLOYD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0" name="Rectangle 208"/>
            <p:cNvSpPr>
              <a:spLocks noChangeArrowheads="1"/>
            </p:cNvSpPr>
            <p:nvPr/>
          </p:nvSpPr>
          <p:spPr bwMode="auto">
            <a:xfrm>
              <a:off x="1889304" y="2233704"/>
              <a:ext cx="29143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BARTOW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1" name="Rectangle 212"/>
            <p:cNvSpPr>
              <a:spLocks noChangeArrowheads="1"/>
            </p:cNvSpPr>
            <p:nvPr/>
          </p:nvSpPr>
          <p:spPr bwMode="auto">
            <a:xfrm>
              <a:off x="2278201" y="2239587"/>
              <a:ext cx="35949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CHEROKEE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2" name="Rectangle 215"/>
            <p:cNvSpPr>
              <a:spLocks noChangeArrowheads="1"/>
            </p:cNvSpPr>
            <p:nvPr/>
          </p:nvSpPr>
          <p:spPr bwMode="auto">
            <a:xfrm>
              <a:off x="1559322" y="2544178"/>
              <a:ext cx="17626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POLK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3" name="Rectangle 218"/>
            <p:cNvSpPr>
              <a:spLocks noChangeArrowheads="1"/>
            </p:cNvSpPr>
            <p:nvPr/>
          </p:nvSpPr>
          <p:spPr bwMode="auto">
            <a:xfrm>
              <a:off x="1425765" y="2817646"/>
              <a:ext cx="37346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HARALSON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4" name="Rectangle 221"/>
            <p:cNvSpPr>
              <a:spLocks noChangeArrowheads="1"/>
            </p:cNvSpPr>
            <p:nvPr/>
          </p:nvSpPr>
          <p:spPr bwMode="auto">
            <a:xfrm>
              <a:off x="1802337" y="2687312"/>
              <a:ext cx="35251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PAULDING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5" name="Rectangle 223"/>
            <p:cNvSpPr>
              <a:spLocks noChangeArrowheads="1"/>
            </p:cNvSpPr>
            <p:nvPr/>
          </p:nvSpPr>
          <p:spPr bwMode="auto">
            <a:xfrm>
              <a:off x="2693737" y="2233704"/>
              <a:ext cx="28969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FORSYTH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6" name="Rectangle 225"/>
            <p:cNvSpPr>
              <a:spLocks noChangeArrowheads="1"/>
            </p:cNvSpPr>
            <p:nvPr/>
          </p:nvSpPr>
          <p:spPr bwMode="auto">
            <a:xfrm>
              <a:off x="3091663" y="2126734"/>
              <a:ext cx="16229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HALL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7" name="Rectangle 226"/>
            <p:cNvSpPr>
              <a:spLocks noChangeArrowheads="1"/>
            </p:cNvSpPr>
            <p:nvPr/>
          </p:nvSpPr>
          <p:spPr bwMode="auto">
            <a:xfrm>
              <a:off x="3394006" y="2085390"/>
              <a:ext cx="22163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BANKS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8" name="Rectangle 229"/>
            <p:cNvSpPr>
              <a:spLocks noChangeArrowheads="1"/>
            </p:cNvSpPr>
            <p:nvPr/>
          </p:nvSpPr>
          <p:spPr bwMode="auto">
            <a:xfrm>
              <a:off x="3640304" y="2074457"/>
              <a:ext cx="32110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FRANKLIN</a:t>
              </a:r>
              <a:endParaRPr kumimoji="0" lang="en-US" altLang="en-US" sz="24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49" name="Rectangle 230"/>
            <p:cNvSpPr>
              <a:spLocks noChangeArrowheads="1"/>
            </p:cNvSpPr>
            <p:nvPr/>
          </p:nvSpPr>
          <p:spPr bwMode="auto">
            <a:xfrm>
              <a:off x="4030467" y="2090312"/>
              <a:ext cx="17102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HART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0" name="Rectangle 233"/>
            <p:cNvSpPr>
              <a:spLocks noChangeArrowheads="1"/>
            </p:cNvSpPr>
            <p:nvPr/>
          </p:nvSpPr>
          <p:spPr bwMode="auto">
            <a:xfrm>
              <a:off x="4132686" y="2412865"/>
              <a:ext cx="21639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ELBERT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1" name="Rectangle 237"/>
            <p:cNvSpPr>
              <a:spLocks noChangeArrowheads="1"/>
            </p:cNvSpPr>
            <p:nvPr/>
          </p:nvSpPr>
          <p:spPr bwMode="auto">
            <a:xfrm>
              <a:off x="3665744" y="2396799"/>
              <a:ext cx="33332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MADISON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2" name="Rectangle 240"/>
            <p:cNvSpPr>
              <a:spLocks noChangeArrowheads="1"/>
            </p:cNvSpPr>
            <p:nvPr/>
          </p:nvSpPr>
          <p:spPr bwMode="auto">
            <a:xfrm>
              <a:off x="3249264" y="2396799"/>
              <a:ext cx="33332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JACKSON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3" name="Rectangle 241"/>
            <p:cNvSpPr>
              <a:spLocks noChangeArrowheads="1"/>
            </p:cNvSpPr>
            <p:nvPr/>
          </p:nvSpPr>
          <p:spPr bwMode="auto">
            <a:xfrm rot="19561452">
              <a:off x="3735319" y="2723616"/>
              <a:ext cx="47307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OGLETHORPE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4" name="Rectangle 244"/>
            <p:cNvSpPr>
              <a:spLocks noChangeArrowheads="1"/>
            </p:cNvSpPr>
            <p:nvPr/>
          </p:nvSpPr>
          <p:spPr bwMode="auto">
            <a:xfrm>
              <a:off x="3496971" y="2623553"/>
              <a:ext cx="26177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CLARKE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5" name="Rectangle 247"/>
            <p:cNvSpPr>
              <a:spLocks noChangeArrowheads="1"/>
            </p:cNvSpPr>
            <p:nvPr/>
          </p:nvSpPr>
          <p:spPr bwMode="auto">
            <a:xfrm>
              <a:off x="3459658" y="2790599"/>
              <a:ext cx="244319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OCONEE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6" name="Rectangle 248"/>
            <p:cNvSpPr>
              <a:spLocks noChangeArrowheads="1"/>
            </p:cNvSpPr>
            <p:nvPr/>
          </p:nvSpPr>
          <p:spPr bwMode="auto">
            <a:xfrm>
              <a:off x="3144462" y="2589473"/>
              <a:ext cx="31273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BARROW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7" name="Rectangle 251"/>
            <p:cNvSpPr>
              <a:spLocks noChangeArrowheads="1"/>
            </p:cNvSpPr>
            <p:nvPr/>
          </p:nvSpPr>
          <p:spPr bwMode="auto">
            <a:xfrm>
              <a:off x="4251742" y="2845803"/>
              <a:ext cx="22686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WILKES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8" name="Rectangle 253"/>
            <p:cNvSpPr>
              <a:spLocks noChangeArrowheads="1"/>
            </p:cNvSpPr>
            <p:nvPr/>
          </p:nvSpPr>
          <p:spPr bwMode="auto">
            <a:xfrm>
              <a:off x="4070503" y="3154894"/>
              <a:ext cx="370154" cy="7223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TALIAFERRO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59" name="Rectangle 259"/>
            <p:cNvSpPr>
              <a:spLocks noChangeArrowheads="1"/>
            </p:cNvSpPr>
            <p:nvPr/>
          </p:nvSpPr>
          <p:spPr bwMode="auto">
            <a:xfrm>
              <a:off x="3766776" y="3124831"/>
              <a:ext cx="26526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GREENE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60" name="Rectangle 260"/>
            <p:cNvSpPr>
              <a:spLocks noChangeArrowheads="1"/>
            </p:cNvSpPr>
            <p:nvPr/>
          </p:nvSpPr>
          <p:spPr bwMode="auto">
            <a:xfrm>
              <a:off x="4566381" y="2887078"/>
              <a:ext cx="30190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LINCOLN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61" name="Rectangle 266"/>
            <p:cNvSpPr>
              <a:spLocks noChangeArrowheads="1"/>
            </p:cNvSpPr>
            <p:nvPr/>
          </p:nvSpPr>
          <p:spPr bwMode="auto">
            <a:xfrm>
              <a:off x="4744610" y="3167323"/>
              <a:ext cx="36822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COLUMBIA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62" name="Rectangle 267"/>
            <p:cNvSpPr>
              <a:spLocks noChangeArrowheads="1"/>
            </p:cNvSpPr>
            <p:nvPr/>
          </p:nvSpPr>
          <p:spPr bwMode="auto">
            <a:xfrm>
              <a:off x="4870596" y="3441115"/>
              <a:ext cx="39265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RICHMOND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63" name="Rectangle 269"/>
            <p:cNvSpPr>
              <a:spLocks noChangeArrowheads="1"/>
            </p:cNvSpPr>
            <p:nvPr/>
          </p:nvSpPr>
          <p:spPr bwMode="auto">
            <a:xfrm>
              <a:off x="4299125" y="3338930"/>
              <a:ext cx="233848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WARREN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64" name="Rectangle 271"/>
            <p:cNvSpPr>
              <a:spLocks noChangeArrowheads="1"/>
            </p:cNvSpPr>
            <p:nvPr/>
          </p:nvSpPr>
          <p:spPr bwMode="auto">
            <a:xfrm rot="2708575">
              <a:off x="4457698" y="3292916"/>
              <a:ext cx="410722" cy="83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McDUFFIE</a:t>
              </a:r>
            </a:p>
          </p:txBody>
        </p:sp>
        <p:sp>
          <p:nvSpPr>
            <p:cNvPr id="565" name="Rectangle 272"/>
            <p:cNvSpPr>
              <a:spLocks noChangeArrowheads="1"/>
            </p:cNvSpPr>
            <p:nvPr/>
          </p:nvSpPr>
          <p:spPr bwMode="auto">
            <a:xfrm rot="20529160">
              <a:off x="4422053" y="3763707"/>
              <a:ext cx="548481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JEFFERSON</a:t>
              </a:r>
              <a:endParaRPr kumimoji="0" lang="en-US" altLang="en-US" sz="2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66" name="Rectangle 273"/>
            <p:cNvSpPr>
              <a:spLocks noChangeArrowheads="1"/>
            </p:cNvSpPr>
            <p:nvPr/>
          </p:nvSpPr>
          <p:spPr bwMode="auto">
            <a:xfrm>
              <a:off x="5075660" y="3829096"/>
              <a:ext cx="20592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BURKE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67" name="Rectangle 274"/>
            <p:cNvSpPr>
              <a:spLocks noChangeArrowheads="1"/>
            </p:cNvSpPr>
            <p:nvPr/>
          </p:nvSpPr>
          <p:spPr bwMode="auto">
            <a:xfrm rot="20296179">
              <a:off x="3876598" y="3542925"/>
              <a:ext cx="36997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HANCOCK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68" name="Rectangle 277"/>
            <p:cNvSpPr>
              <a:spLocks noChangeArrowheads="1"/>
            </p:cNvSpPr>
            <p:nvPr/>
          </p:nvSpPr>
          <p:spPr bwMode="auto">
            <a:xfrm rot="19796545">
              <a:off x="3873803" y="3585953"/>
              <a:ext cx="1273174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GLASCOCK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69" name="Rectangle 280"/>
            <p:cNvSpPr>
              <a:spLocks noChangeArrowheads="1"/>
            </p:cNvSpPr>
            <p:nvPr/>
          </p:nvSpPr>
          <p:spPr bwMode="auto">
            <a:xfrm>
              <a:off x="4055602" y="3901658"/>
              <a:ext cx="47293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WASHINGTON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0" name="Rectangle 284"/>
            <p:cNvSpPr>
              <a:spLocks noChangeArrowheads="1"/>
            </p:cNvSpPr>
            <p:nvPr/>
          </p:nvSpPr>
          <p:spPr bwMode="auto">
            <a:xfrm>
              <a:off x="4292068" y="4284078"/>
              <a:ext cx="34204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JOHNSON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1" name="Rectangle 285"/>
            <p:cNvSpPr>
              <a:spLocks noChangeArrowheads="1"/>
            </p:cNvSpPr>
            <p:nvPr/>
          </p:nvSpPr>
          <p:spPr bwMode="auto">
            <a:xfrm>
              <a:off x="3756443" y="4161841"/>
              <a:ext cx="37171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WILKINSON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2" name="Rectangle 286"/>
            <p:cNvSpPr>
              <a:spLocks noChangeArrowheads="1"/>
            </p:cNvSpPr>
            <p:nvPr/>
          </p:nvSpPr>
          <p:spPr bwMode="auto">
            <a:xfrm>
              <a:off x="3624938" y="3806240"/>
              <a:ext cx="31063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BALDWIN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3" name="Rectangle 287"/>
            <p:cNvSpPr>
              <a:spLocks noChangeArrowheads="1"/>
            </p:cNvSpPr>
            <p:nvPr/>
          </p:nvSpPr>
          <p:spPr bwMode="auto">
            <a:xfrm>
              <a:off x="3488780" y="3486782"/>
              <a:ext cx="28620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PUTNAM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4" name="Rectangle 290"/>
            <p:cNvSpPr>
              <a:spLocks noChangeArrowheads="1"/>
            </p:cNvSpPr>
            <p:nvPr/>
          </p:nvSpPr>
          <p:spPr bwMode="auto">
            <a:xfrm>
              <a:off x="3359293" y="3134729"/>
              <a:ext cx="33332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MORGAN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5" name="Rectangle 294"/>
            <p:cNvSpPr>
              <a:spLocks noChangeArrowheads="1"/>
            </p:cNvSpPr>
            <p:nvPr/>
          </p:nvSpPr>
          <p:spPr bwMode="auto">
            <a:xfrm>
              <a:off x="3100765" y="2867285"/>
              <a:ext cx="29318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WALTON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6" name="Rectangle 298"/>
            <p:cNvSpPr>
              <a:spLocks noChangeArrowheads="1"/>
            </p:cNvSpPr>
            <p:nvPr/>
          </p:nvSpPr>
          <p:spPr bwMode="auto">
            <a:xfrm>
              <a:off x="2754283" y="2632494"/>
              <a:ext cx="343791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GWINNETT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7" name="Rectangle 302"/>
            <p:cNvSpPr>
              <a:spLocks noChangeArrowheads="1"/>
            </p:cNvSpPr>
            <p:nvPr/>
          </p:nvSpPr>
          <p:spPr bwMode="auto">
            <a:xfrm>
              <a:off x="2865941" y="3013949"/>
              <a:ext cx="136120" cy="108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ROCK-</a:t>
              </a:r>
              <a:br>
                <a:rPr kumimoji="0" lang="en-US" altLang="en-US" sz="3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anose="020B0502020202020204" pitchFamily="34" charset="0"/>
                </a:rPr>
              </a:br>
              <a:r>
                <a:rPr kumimoji="0" lang="en-US" altLang="en-US" sz="3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DALE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8" name="Rectangle 309"/>
            <p:cNvSpPr>
              <a:spLocks noChangeArrowheads="1"/>
            </p:cNvSpPr>
            <p:nvPr/>
          </p:nvSpPr>
          <p:spPr bwMode="auto">
            <a:xfrm>
              <a:off x="2587178" y="2891840"/>
              <a:ext cx="26351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DeKALB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79" name="Rectangle 310"/>
            <p:cNvSpPr>
              <a:spLocks noChangeArrowheads="1"/>
            </p:cNvSpPr>
            <p:nvPr/>
          </p:nvSpPr>
          <p:spPr bwMode="auto">
            <a:xfrm rot="19289385">
              <a:off x="2210206" y="3006491"/>
              <a:ext cx="27539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FULTON</a:t>
              </a:r>
              <a:endParaRPr kumimoji="0" lang="en-US" altLang="en-US" sz="24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80" name="Rectangle 315"/>
            <p:cNvSpPr>
              <a:spLocks noChangeArrowheads="1"/>
            </p:cNvSpPr>
            <p:nvPr/>
          </p:nvSpPr>
          <p:spPr bwMode="auto">
            <a:xfrm>
              <a:off x="2237734" y="2639478"/>
              <a:ext cx="19894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COBB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81" name="Rectangle 316"/>
            <p:cNvSpPr>
              <a:spLocks noChangeArrowheads="1"/>
            </p:cNvSpPr>
            <p:nvPr/>
          </p:nvSpPr>
          <p:spPr bwMode="auto">
            <a:xfrm>
              <a:off x="1930767" y="2931690"/>
              <a:ext cx="33855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DOUGLAS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82" name="Rectangle 318"/>
            <p:cNvSpPr>
              <a:spLocks noChangeArrowheads="1"/>
            </p:cNvSpPr>
            <p:nvPr/>
          </p:nvSpPr>
          <p:spPr bwMode="auto">
            <a:xfrm>
              <a:off x="1553639" y="3117523"/>
              <a:ext cx="31761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CARROLL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83" name="Rectangle 326"/>
            <p:cNvSpPr>
              <a:spLocks noChangeArrowheads="1"/>
            </p:cNvSpPr>
            <p:nvPr/>
          </p:nvSpPr>
          <p:spPr bwMode="auto">
            <a:xfrm>
              <a:off x="2275143" y="3299829"/>
              <a:ext cx="228598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FAYETTE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84" name="Rectangle 332"/>
            <p:cNvSpPr>
              <a:spLocks noChangeArrowheads="1"/>
            </p:cNvSpPr>
            <p:nvPr/>
          </p:nvSpPr>
          <p:spPr bwMode="auto">
            <a:xfrm>
              <a:off x="1937741" y="3441115"/>
              <a:ext cx="303654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COWETA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87" name="Rectangle 336"/>
            <p:cNvSpPr>
              <a:spLocks noChangeArrowheads="1"/>
            </p:cNvSpPr>
            <p:nvPr/>
          </p:nvSpPr>
          <p:spPr bwMode="auto">
            <a:xfrm>
              <a:off x="1587039" y="3499854"/>
              <a:ext cx="23035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HEARD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88" name="Rectangle 337"/>
            <p:cNvSpPr>
              <a:spLocks noChangeArrowheads="1"/>
            </p:cNvSpPr>
            <p:nvPr/>
          </p:nvSpPr>
          <p:spPr bwMode="auto">
            <a:xfrm>
              <a:off x="1690876" y="3837989"/>
              <a:ext cx="21988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TROUP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89" name="Rectangle 340"/>
            <p:cNvSpPr>
              <a:spLocks noChangeArrowheads="1"/>
            </p:cNvSpPr>
            <p:nvPr/>
          </p:nvSpPr>
          <p:spPr bwMode="auto">
            <a:xfrm>
              <a:off x="1995386" y="3841295"/>
              <a:ext cx="335067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MERIWETHER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0" name="Rectangle 343"/>
            <p:cNvSpPr>
              <a:spLocks noChangeArrowheads="1"/>
            </p:cNvSpPr>
            <p:nvPr/>
          </p:nvSpPr>
          <p:spPr bwMode="auto">
            <a:xfrm>
              <a:off x="2461245" y="3795127"/>
              <a:ext cx="13612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PIKE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1" name="Rectangle 346"/>
            <p:cNvSpPr>
              <a:spLocks noChangeArrowheads="1"/>
            </p:cNvSpPr>
            <p:nvPr/>
          </p:nvSpPr>
          <p:spPr bwMode="auto">
            <a:xfrm>
              <a:off x="2467273" y="3554524"/>
              <a:ext cx="34204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SPALDING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2" name="Rectangle 347"/>
            <p:cNvSpPr>
              <a:spLocks noChangeArrowheads="1"/>
            </p:cNvSpPr>
            <p:nvPr/>
          </p:nvSpPr>
          <p:spPr bwMode="auto">
            <a:xfrm>
              <a:off x="2686305" y="3292764"/>
              <a:ext cx="21988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HENRY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3" name="Rectangle 350"/>
            <p:cNvSpPr>
              <a:spLocks noChangeArrowheads="1"/>
            </p:cNvSpPr>
            <p:nvPr/>
          </p:nvSpPr>
          <p:spPr bwMode="auto">
            <a:xfrm>
              <a:off x="2901506" y="3550652"/>
              <a:ext cx="179750" cy="9029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BUTTS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4" name="Rectangle 354"/>
            <p:cNvSpPr>
              <a:spLocks noChangeArrowheads="1"/>
            </p:cNvSpPr>
            <p:nvPr/>
          </p:nvSpPr>
          <p:spPr bwMode="auto">
            <a:xfrm>
              <a:off x="2665809" y="3802855"/>
              <a:ext cx="24038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LAMAR</a:t>
              </a:r>
              <a:endParaRPr kumimoji="0" lang="en-US" altLang="en-US" sz="24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5" name="Rectangle 358"/>
            <p:cNvSpPr>
              <a:spLocks noChangeArrowheads="1"/>
            </p:cNvSpPr>
            <p:nvPr/>
          </p:nvSpPr>
          <p:spPr bwMode="auto">
            <a:xfrm>
              <a:off x="2516283" y="4050715"/>
              <a:ext cx="235594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UPSON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6" name="Rectangle 359"/>
            <p:cNvSpPr>
              <a:spLocks noChangeArrowheads="1"/>
            </p:cNvSpPr>
            <p:nvPr/>
          </p:nvSpPr>
          <p:spPr bwMode="auto">
            <a:xfrm>
              <a:off x="2905485" y="3908843"/>
              <a:ext cx="31761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MONROE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7" name="Rectangle 362"/>
            <p:cNvSpPr>
              <a:spLocks noChangeArrowheads="1"/>
            </p:cNvSpPr>
            <p:nvPr/>
          </p:nvSpPr>
          <p:spPr bwMode="auto">
            <a:xfrm>
              <a:off x="1813894" y="4260266"/>
              <a:ext cx="23384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HARRIS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8" name="Rectangle 364"/>
            <p:cNvSpPr>
              <a:spLocks noChangeArrowheads="1"/>
            </p:cNvSpPr>
            <p:nvPr/>
          </p:nvSpPr>
          <p:spPr bwMode="auto">
            <a:xfrm>
              <a:off x="2216648" y="4322809"/>
              <a:ext cx="24431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TALBOT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599" name="Rectangle 367"/>
            <p:cNvSpPr>
              <a:spLocks noChangeArrowheads="1"/>
            </p:cNvSpPr>
            <p:nvPr/>
          </p:nvSpPr>
          <p:spPr bwMode="auto">
            <a:xfrm>
              <a:off x="1813783" y="4534319"/>
              <a:ext cx="317616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MUSCOGEE</a:t>
              </a:r>
              <a:endParaRPr kumimoji="0" lang="en-US" altLang="en-US" sz="16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61" name="Rectangle 373"/>
            <p:cNvSpPr>
              <a:spLocks noChangeArrowheads="1"/>
            </p:cNvSpPr>
            <p:nvPr/>
          </p:nvSpPr>
          <p:spPr bwMode="auto">
            <a:xfrm>
              <a:off x="2580106" y="4487279"/>
              <a:ext cx="71" cy="325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63" name="Rectangle 374"/>
            <p:cNvSpPr>
              <a:spLocks noChangeArrowheads="1"/>
            </p:cNvSpPr>
            <p:nvPr/>
          </p:nvSpPr>
          <p:spPr bwMode="auto">
            <a:xfrm>
              <a:off x="2562250" y="4454415"/>
              <a:ext cx="193711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entury Gothic" panose="020B0502020202020204" pitchFamily="34" charset="0"/>
                </a:rPr>
                <a:t>Taylor</a:t>
              </a:r>
            </a:p>
          </p:txBody>
        </p:sp>
        <p:sp>
          <p:nvSpPr>
            <p:cNvPr id="769" name="Rectangle 380"/>
            <p:cNvSpPr>
              <a:spLocks noChangeArrowheads="1"/>
            </p:cNvSpPr>
            <p:nvPr/>
          </p:nvSpPr>
          <p:spPr bwMode="auto">
            <a:xfrm>
              <a:off x="2737185" y="4263228"/>
              <a:ext cx="40661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CRAWFORD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70" name="Rectangle 381"/>
            <p:cNvSpPr>
              <a:spLocks noChangeArrowheads="1"/>
            </p:cNvSpPr>
            <p:nvPr/>
          </p:nvSpPr>
          <p:spPr bwMode="auto">
            <a:xfrm>
              <a:off x="3345266" y="3878789"/>
              <a:ext cx="21814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JONES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71" name="Rectangle 382"/>
            <p:cNvSpPr>
              <a:spLocks noChangeArrowheads="1"/>
            </p:cNvSpPr>
            <p:nvPr/>
          </p:nvSpPr>
          <p:spPr bwMode="auto">
            <a:xfrm>
              <a:off x="3224630" y="4168189"/>
              <a:ext cx="13612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BIBB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72" name="Rectangle 383"/>
            <p:cNvSpPr>
              <a:spLocks noChangeArrowheads="1"/>
            </p:cNvSpPr>
            <p:nvPr/>
          </p:nvSpPr>
          <p:spPr bwMode="auto">
            <a:xfrm>
              <a:off x="3478632" y="4330115"/>
              <a:ext cx="32077" cy="94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anose="020B0502020202020204" pitchFamily="34" charset="0"/>
                </a:rPr>
                <a:t>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73" name="Rectangle 384"/>
            <p:cNvSpPr>
              <a:spLocks noChangeArrowheads="1"/>
            </p:cNvSpPr>
            <p:nvPr/>
          </p:nvSpPr>
          <p:spPr bwMode="auto">
            <a:xfrm>
              <a:off x="3441398" y="4299729"/>
              <a:ext cx="309654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TWIGGS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74" name="Rectangle 385"/>
            <p:cNvSpPr>
              <a:spLocks noChangeArrowheads="1"/>
            </p:cNvSpPr>
            <p:nvPr/>
          </p:nvSpPr>
          <p:spPr bwMode="auto">
            <a:xfrm>
              <a:off x="3021109" y="4486692"/>
              <a:ext cx="235594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PEACH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76" name="Rectangle 388"/>
            <p:cNvSpPr>
              <a:spLocks noChangeArrowheads="1"/>
            </p:cNvSpPr>
            <p:nvPr/>
          </p:nvSpPr>
          <p:spPr bwMode="auto">
            <a:xfrm>
              <a:off x="3186766" y="3482389"/>
              <a:ext cx="24082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JASPER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78" name="Rectangle 389"/>
            <p:cNvSpPr>
              <a:spLocks noChangeArrowheads="1"/>
            </p:cNvSpPr>
            <p:nvPr/>
          </p:nvSpPr>
          <p:spPr bwMode="auto">
            <a:xfrm>
              <a:off x="2965567" y="3172959"/>
              <a:ext cx="29841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NEWTON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83" name="Rectangle 394"/>
            <p:cNvSpPr>
              <a:spLocks noChangeArrowheads="1"/>
            </p:cNvSpPr>
            <p:nvPr/>
          </p:nvSpPr>
          <p:spPr bwMode="auto">
            <a:xfrm>
              <a:off x="4727615" y="4459755"/>
              <a:ext cx="319361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EMANUEL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86" name="Rectangle 397"/>
            <p:cNvSpPr>
              <a:spLocks noChangeArrowheads="1"/>
            </p:cNvSpPr>
            <p:nvPr/>
          </p:nvSpPr>
          <p:spPr bwMode="auto">
            <a:xfrm rot="19607920">
              <a:off x="5104494" y="4132576"/>
              <a:ext cx="26700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JENKINS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88" name="Rectangle 400"/>
            <p:cNvSpPr>
              <a:spLocks noChangeArrowheads="1"/>
            </p:cNvSpPr>
            <p:nvPr/>
          </p:nvSpPr>
          <p:spPr bwMode="auto">
            <a:xfrm>
              <a:off x="5468104" y="4253172"/>
              <a:ext cx="30889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500">
                  <a:latin typeface="Century Gothic" panose="020B0502020202020204" pitchFamily="34" charset="0"/>
                </a:rPr>
                <a:t>SCRE</a:t>
              </a: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VEN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90" name="Rectangle 401"/>
            <p:cNvSpPr>
              <a:spLocks noChangeArrowheads="1"/>
            </p:cNvSpPr>
            <p:nvPr/>
          </p:nvSpPr>
          <p:spPr bwMode="auto">
            <a:xfrm>
              <a:off x="5352773" y="4724027"/>
              <a:ext cx="31412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BULLOCH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92" name="Rectangle 405"/>
            <p:cNvSpPr>
              <a:spLocks noChangeArrowheads="1"/>
            </p:cNvSpPr>
            <p:nvPr/>
          </p:nvSpPr>
          <p:spPr bwMode="auto">
            <a:xfrm>
              <a:off x="4944994" y="4730960"/>
              <a:ext cx="32459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CANDLER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93" name="Rectangle 407"/>
            <p:cNvSpPr>
              <a:spLocks noChangeArrowheads="1"/>
            </p:cNvSpPr>
            <p:nvPr/>
          </p:nvSpPr>
          <p:spPr bwMode="auto">
            <a:xfrm rot="2273597">
              <a:off x="5749967" y="4715569"/>
              <a:ext cx="40167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EFFINGHAM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94" name="Rectangle 410"/>
            <p:cNvSpPr>
              <a:spLocks noChangeArrowheads="1"/>
            </p:cNvSpPr>
            <p:nvPr/>
          </p:nvSpPr>
          <p:spPr bwMode="auto">
            <a:xfrm>
              <a:off x="5244348" y="5026657"/>
              <a:ext cx="22512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EVANS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97" name="Rectangle 413"/>
            <p:cNvSpPr>
              <a:spLocks noChangeArrowheads="1"/>
            </p:cNvSpPr>
            <p:nvPr/>
          </p:nvSpPr>
          <p:spPr bwMode="auto">
            <a:xfrm rot="1645279">
              <a:off x="5675724" y="5117596"/>
              <a:ext cx="228614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BRYAN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98" name="Rectangle 417"/>
            <p:cNvSpPr>
              <a:spLocks noChangeArrowheads="1"/>
            </p:cNvSpPr>
            <p:nvPr/>
          </p:nvSpPr>
          <p:spPr bwMode="auto">
            <a:xfrm>
              <a:off x="6069599" y="5199904"/>
              <a:ext cx="35077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CHATHAM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799" name="Rectangle 422"/>
            <p:cNvSpPr>
              <a:spLocks noChangeArrowheads="1"/>
            </p:cNvSpPr>
            <p:nvPr/>
          </p:nvSpPr>
          <p:spPr bwMode="auto">
            <a:xfrm>
              <a:off x="5613018" y="5421140"/>
              <a:ext cx="23733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LIBERTY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01" name="Rectangle 427"/>
            <p:cNvSpPr>
              <a:spLocks noChangeArrowheads="1"/>
            </p:cNvSpPr>
            <p:nvPr/>
          </p:nvSpPr>
          <p:spPr bwMode="auto">
            <a:xfrm>
              <a:off x="5429627" y="5581066"/>
              <a:ext cx="20592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LONG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03" name="Rectangle 428"/>
            <p:cNvSpPr>
              <a:spLocks noChangeArrowheads="1"/>
            </p:cNvSpPr>
            <p:nvPr/>
          </p:nvSpPr>
          <p:spPr bwMode="auto">
            <a:xfrm>
              <a:off x="5728239" y="5883485"/>
              <a:ext cx="35077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McINTOSH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04" name="Rectangle 432"/>
            <p:cNvSpPr>
              <a:spLocks noChangeArrowheads="1"/>
            </p:cNvSpPr>
            <p:nvPr/>
          </p:nvSpPr>
          <p:spPr bwMode="auto">
            <a:xfrm>
              <a:off x="5219741" y="5851786"/>
              <a:ext cx="24955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WAYNE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05" name="Rectangle 439"/>
            <p:cNvSpPr>
              <a:spLocks noChangeArrowheads="1"/>
            </p:cNvSpPr>
            <p:nvPr/>
          </p:nvSpPr>
          <p:spPr bwMode="auto">
            <a:xfrm>
              <a:off x="5021654" y="5238166"/>
              <a:ext cx="30889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TATTNALL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07" name="Rectangle 441"/>
            <p:cNvSpPr>
              <a:spLocks noChangeArrowheads="1"/>
            </p:cNvSpPr>
            <p:nvPr/>
          </p:nvSpPr>
          <p:spPr bwMode="auto">
            <a:xfrm>
              <a:off x="4712827" y="5060787"/>
              <a:ext cx="260026" cy="81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450">
                  <a:latin typeface="Century Gothic" panose="020B0502020202020204" pitchFamily="34" charset="0"/>
                </a:rPr>
                <a:t>T</a:t>
              </a:r>
              <a:r>
                <a:rPr kumimoji="0" lang="en-US" altLang="en-US" sz="45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OOMBS</a:t>
              </a:r>
            </a:p>
          </p:txBody>
        </p:sp>
        <p:sp>
          <p:nvSpPr>
            <p:cNvPr id="808" name="Rectangle 447"/>
            <p:cNvSpPr>
              <a:spLocks noChangeArrowheads="1"/>
            </p:cNvSpPr>
            <p:nvPr/>
          </p:nvSpPr>
          <p:spPr bwMode="auto">
            <a:xfrm>
              <a:off x="4429321" y="4700003"/>
              <a:ext cx="303654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TREUTLEN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10" name="Rectangle 448"/>
            <p:cNvSpPr>
              <a:spLocks noChangeArrowheads="1"/>
            </p:cNvSpPr>
            <p:nvPr/>
          </p:nvSpPr>
          <p:spPr bwMode="auto">
            <a:xfrm>
              <a:off x="4040784" y="4606438"/>
              <a:ext cx="29492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LAURENS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11" name="Rectangle 451"/>
            <p:cNvSpPr>
              <a:spLocks noChangeArrowheads="1"/>
            </p:cNvSpPr>
            <p:nvPr/>
          </p:nvSpPr>
          <p:spPr bwMode="auto">
            <a:xfrm>
              <a:off x="3583804" y="4654016"/>
              <a:ext cx="254790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BLECKLEY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13" name="Rectangle 454"/>
            <p:cNvSpPr>
              <a:spLocks noChangeArrowheads="1"/>
            </p:cNvSpPr>
            <p:nvPr/>
          </p:nvSpPr>
          <p:spPr bwMode="auto">
            <a:xfrm>
              <a:off x="3171207" y="4645493"/>
              <a:ext cx="35077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HOUSTON</a:t>
              </a: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Century Gothic" panose="020B050202020202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14" name="Rectangle 460"/>
            <p:cNvSpPr>
              <a:spLocks noChangeArrowheads="1"/>
            </p:cNvSpPr>
            <p:nvPr/>
          </p:nvSpPr>
          <p:spPr bwMode="auto">
            <a:xfrm>
              <a:off x="2791243" y="4758206"/>
              <a:ext cx="28794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MACON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16" name="Rectangle 461"/>
            <p:cNvSpPr>
              <a:spLocks noChangeArrowheads="1"/>
            </p:cNvSpPr>
            <p:nvPr/>
          </p:nvSpPr>
          <p:spPr bwMode="auto">
            <a:xfrm>
              <a:off x="2483654" y="4942128"/>
              <a:ext cx="200690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SCHLEY</a:t>
              </a:r>
              <a:endParaRPr kumimoji="0" lang="en-US" altLang="en-US" sz="24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18" name="Rectangle 464"/>
            <p:cNvSpPr>
              <a:spLocks noChangeArrowheads="1"/>
            </p:cNvSpPr>
            <p:nvPr/>
          </p:nvSpPr>
          <p:spPr bwMode="auto">
            <a:xfrm rot="18620873">
              <a:off x="1827751" y="4749383"/>
              <a:ext cx="464648" cy="58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5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CHATTAHOOCHEE</a:t>
              </a:r>
            </a:p>
          </p:txBody>
        </p:sp>
        <p:sp>
          <p:nvSpPr>
            <p:cNvPr id="821" name="Rectangle 472"/>
            <p:cNvSpPr>
              <a:spLocks noChangeArrowheads="1"/>
            </p:cNvSpPr>
            <p:nvPr/>
          </p:nvSpPr>
          <p:spPr bwMode="auto">
            <a:xfrm>
              <a:off x="2218574" y="4776461"/>
              <a:ext cx="258280" cy="81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5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MARION</a:t>
              </a:r>
            </a:p>
          </p:txBody>
        </p:sp>
        <p:sp>
          <p:nvSpPr>
            <p:cNvPr id="822" name="Rectangle 473"/>
            <p:cNvSpPr>
              <a:spLocks noChangeArrowheads="1"/>
            </p:cNvSpPr>
            <p:nvPr/>
          </p:nvSpPr>
          <p:spPr bwMode="auto">
            <a:xfrm>
              <a:off x="3030297" y="5037396"/>
              <a:ext cx="24780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DOOLY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25" name="Rectangle 476"/>
            <p:cNvSpPr>
              <a:spLocks noChangeArrowheads="1"/>
            </p:cNvSpPr>
            <p:nvPr/>
          </p:nvSpPr>
          <p:spPr bwMode="auto">
            <a:xfrm rot="1118261">
              <a:off x="3393121" y="4926240"/>
              <a:ext cx="29167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PULASKI</a:t>
              </a:r>
              <a:endParaRPr kumimoji="0" lang="en-US" altLang="en-US" sz="24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26" name="Rectangle 477"/>
            <p:cNvSpPr>
              <a:spLocks noChangeArrowheads="1"/>
            </p:cNvSpPr>
            <p:nvPr/>
          </p:nvSpPr>
          <p:spPr bwMode="auto">
            <a:xfrm>
              <a:off x="3797718" y="5023852"/>
              <a:ext cx="26351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DODGE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28" name="Rectangle 478"/>
            <p:cNvSpPr>
              <a:spLocks noChangeArrowheads="1"/>
            </p:cNvSpPr>
            <p:nvPr/>
          </p:nvSpPr>
          <p:spPr bwMode="auto">
            <a:xfrm>
              <a:off x="4197617" y="5059623"/>
              <a:ext cx="29667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WHEELER</a:t>
              </a:r>
              <a:endParaRPr kumimoji="0" lang="en-US" altLang="en-US" sz="24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29" name="Rectangle 479"/>
            <p:cNvSpPr>
              <a:spLocks noChangeArrowheads="1"/>
            </p:cNvSpPr>
            <p:nvPr/>
          </p:nvSpPr>
          <p:spPr bwMode="auto">
            <a:xfrm>
              <a:off x="4027905" y="5350508"/>
              <a:ext cx="24082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TELFAIR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30" name="Rectangle 482"/>
            <p:cNvSpPr>
              <a:spLocks noChangeArrowheads="1"/>
            </p:cNvSpPr>
            <p:nvPr/>
          </p:nvSpPr>
          <p:spPr bwMode="auto">
            <a:xfrm>
              <a:off x="4339403" y="5499310"/>
              <a:ext cx="204181" cy="18059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JEFF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500">
                  <a:latin typeface="Century Gothic" panose="020B0502020202020204" pitchFamily="34" charset="0"/>
                </a:rPr>
                <a:t>DAVIS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32" name="Rectangle 486"/>
            <p:cNvSpPr>
              <a:spLocks noChangeArrowheads="1"/>
            </p:cNvSpPr>
            <p:nvPr/>
          </p:nvSpPr>
          <p:spPr bwMode="auto">
            <a:xfrm>
              <a:off x="4758154" y="5558842"/>
              <a:ext cx="29667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APPLING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33" name="Rectangle 487"/>
            <p:cNvSpPr>
              <a:spLocks noChangeArrowheads="1"/>
            </p:cNvSpPr>
            <p:nvPr/>
          </p:nvSpPr>
          <p:spPr bwMode="auto">
            <a:xfrm>
              <a:off x="4622211" y="5843103"/>
              <a:ext cx="26351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BACON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36" name="Rectangle 491"/>
            <p:cNvSpPr>
              <a:spLocks noChangeArrowheads="1"/>
            </p:cNvSpPr>
            <p:nvPr/>
          </p:nvSpPr>
          <p:spPr bwMode="auto">
            <a:xfrm>
              <a:off x="4867431" y="6096098"/>
              <a:ext cx="23035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PIERCE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37" name="Rectangle 494"/>
            <p:cNvSpPr>
              <a:spLocks noChangeArrowheads="1"/>
            </p:cNvSpPr>
            <p:nvPr/>
          </p:nvSpPr>
          <p:spPr bwMode="auto">
            <a:xfrm>
              <a:off x="5124188" y="6340313"/>
              <a:ext cx="326341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BRANTLEY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39" name="Rectangle 499"/>
            <p:cNvSpPr>
              <a:spLocks noChangeArrowheads="1"/>
            </p:cNvSpPr>
            <p:nvPr/>
          </p:nvSpPr>
          <p:spPr bwMode="auto">
            <a:xfrm>
              <a:off x="5647469" y="6254055"/>
              <a:ext cx="23908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GLYNN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40" name="Rectangle 504"/>
            <p:cNvSpPr>
              <a:spLocks noChangeArrowheads="1"/>
            </p:cNvSpPr>
            <p:nvPr/>
          </p:nvSpPr>
          <p:spPr bwMode="auto">
            <a:xfrm>
              <a:off x="5448717" y="6675177"/>
              <a:ext cx="31587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CAMDEN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43" name="Rectangle 506"/>
            <p:cNvSpPr>
              <a:spLocks noChangeArrowheads="1"/>
            </p:cNvSpPr>
            <p:nvPr/>
          </p:nvSpPr>
          <p:spPr bwMode="auto">
            <a:xfrm>
              <a:off x="4889617" y="6720725"/>
              <a:ext cx="37346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CHARLTON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44" name="Rectangle 510"/>
            <p:cNvSpPr>
              <a:spLocks noChangeArrowheads="1"/>
            </p:cNvSpPr>
            <p:nvPr/>
          </p:nvSpPr>
          <p:spPr bwMode="auto">
            <a:xfrm>
              <a:off x="4612753" y="6349416"/>
              <a:ext cx="197200" cy="9029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WARE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46" name="Rectangle 513"/>
            <p:cNvSpPr>
              <a:spLocks noChangeArrowheads="1"/>
            </p:cNvSpPr>
            <p:nvPr/>
          </p:nvSpPr>
          <p:spPr bwMode="auto">
            <a:xfrm>
              <a:off x="4141937" y="5851786"/>
              <a:ext cx="25828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COFFEE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48" name="Rectangle 514"/>
            <p:cNvSpPr>
              <a:spLocks noChangeArrowheads="1"/>
            </p:cNvSpPr>
            <p:nvPr/>
          </p:nvSpPr>
          <p:spPr bwMode="auto">
            <a:xfrm>
              <a:off x="3756780" y="5535189"/>
              <a:ext cx="129140" cy="180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BEN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HILL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49" name="Rectangle 516"/>
            <p:cNvSpPr>
              <a:spLocks noChangeArrowheads="1"/>
            </p:cNvSpPr>
            <p:nvPr/>
          </p:nvSpPr>
          <p:spPr bwMode="auto">
            <a:xfrm>
              <a:off x="3692212" y="5806541"/>
              <a:ext cx="19196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IRWIN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50" name="Rectangle 518"/>
            <p:cNvSpPr>
              <a:spLocks noChangeArrowheads="1"/>
            </p:cNvSpPr>
            <p:nvPr/>
          </p:nvSpPr>
          <p:spPr bwMode="auto">
            <a:xfrm>
              <a:off x="3444915" y="5249279"/>
              <a:ext cx="27398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WILCOX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51" name="Rectangle 523"/>
            <p:cNvSpPr>
              <a:spLocks noChangeArrowheads="1"/>
            </p:cNvSpPr>
            <p:nvPr/>
          </p:nvSpPr>
          <p:spPr bwMode="auto">
            <a:xfrm>
              <a:off x="3127793" y="5328653"/>
              <a:ext cx="19196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CRISP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52" name="Rectangle 524"/>
            <p:cNvSpPr>
              <a:spLocks noChangeArrowheads="1"/>
            </p:cNvSpPr>
            <p:nvPr/>
          </p:nvSpPr>
          <p:spPr bwMode="auto">
            <a:xfrm>
              <a:off x="2592805" y="5182603"/>
              <a:ext cx="25304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SUMTER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55" name="Rectangle 525"/>
            <p:cNvSpPr>
              <a:spLocks noChangeArrowheads="1"/>
            </p:cNvSpPr>
            <p:nvPr/>
          </p:nvSpPr>
          <p:spPr bwMode="auto">
            <a:xfrm>
              <a:off x="2199106" y="5169903"/>
              <a:ext cx="241300" cy="63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5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WEBSTER</a:t>
              </a:r>
            </a:p>
          </p:txBody>
        </p:sp>
        <p:sp>
          <p:nvSpPr>
            <p:cNvPr id="856" name="Rectangle 526"/>
            <p:cNvSpPr>
              <a:spLocks noChangeArrowheads="1"/>
            </p:cNvSpPr>
            <p:nvPr/>
          </p:nvSpPr>
          <p:spPr bwMode="auto">
            <a:xfrm>
              <a:off x="1843836" y="5114341"/>
              <a:ext cx="29143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STEWART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57" name="Rectangle 536"/>
            <p:cNvSpPr>
              <a:spLocks noChangeArrowheads="1"/>
            </p:cNvSpPr>
            <p:nvPr/>
          </p:nvSpPr>
          <p:spPr bwMode="auto">
            <a:xfrm>
              <a:off x="1699043" y="5374367"/>
              <a:ext cx="174513" cy="180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QUIT-</a:t>
              </a:r>
              <a:b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</a:b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MAN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58" name="Rectangle 538"/>
            <p:cNvSpPr>
              <a:spLocks noChangeArrowheads="1"/>
            </p:cNvSpPr>
            <p:nvPr/>
          </p:nvSpPr>
          <p:spPr bwMode="auto">
            <a:xfrm>
              <a:off x="1888136" y="5564841"/>
              <a:ext cx="38044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RANDOLPH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59" name="Rectangle 539"/>
            <p:cNvSpPr>
              <a:spLocks noChangeArrowheads="1"/>
            </p:cNvSpPr>
            <p:nvPr/>
          </p:nvSpPr>
          <p:spPr bwMode="auto">
            <a:xfrm>
              <a:off x="2337217" y="5504866"/>
              <a:ext cx="24955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TERRELL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62" name="Rectangle 540"/>
            <p:cNvSpPr>
              <a:spLocks noChangeArrowheads="1"/>
            </p:cNvSpPr>
            <p:nvPr/>
          </p:nvSpPr>
          <p:spPr bwMode="auto">
            <a:xfrm>
              <a:off x="2721393" y="5546140"/>
              <a:ext cx="10470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LEE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64" name="Rectangle 541"/>
            <p:cNvSpPr>
              <a:spLocks noChangeArrowheads="1"/>
            </p:cNvSpPr>
            <p:nvPr/>
          </p:nvSpPr>
          <p:spPr bwMode="auto">
            <a:xfrm rot="3089444">
              <a:off x="1676635" y="5740002"/>
              <a:ext cx="275908" cy="83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CLAY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69" name="Rectangle 544"/>
            <p:cNvSpPr>
              <a:spLocks noChangeArrowheads="1"/>
            </p:cNvSpPr>
            <p:nvPr/>
          </p:nvSpPr>
          <p:spPr bwMode="auto">
            <a:xfrm>
              <a:off x="2084805" y="5858878"/>
              <a:ext cx="71" cy="325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70" name="Rectangle 545"/>
            <p:cNvSpPr>
              <a:spLocks noChangeArrowheads="1"/>
            </p:cNvSpPr>
            <p:nvPr/>
          </p:nvSpPr>
          <p:spPr bwMode="auto">
            <a:xfrm>
              <a:off x="2037766" y="5839649"/>
              <a:ext cx="34728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CALHOUN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72" name="Rectangle 546"/>
            <p:cNvSpPr>
              <a:spLocks noChangeArrowheads="1"/>
            </p:cNvSpPr>
            <p:nvPr/>
          </p:nvSpPr>
          <p:spPr bwMode="auto">
            <a:xfrm>
              <a:off x="2477991" y="5874383"/>
              <a:ext cx="41708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DOUGHERTY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73" name="Rectangle 550"/>
            <p:cNvSpPr>
              <a:spLocks noChangeArrowheads="1"/>
            </p:cNvSpPr>
            <p:nvPr/>
          </p:nvSpPr>
          <p:spPr bwMode="auto">
            <a:xfrm>
              <a:off x="3030955" y="5890628"/>
              <a:ext cx="24606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WORTH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75" name="Rectangle 551"/>
            <p:cNvSpPr>
              <a:spLocks noChangeArrowheads="1"/>
            </p:cNvSpPr>
            <p:nvPr/>
          </p:nvSpPr>
          <p:spPr bwMode="auto">
            <a:xfrm>
              <a:off x="3123030" y="5890628"/>
              <a:ext cx="71" cy="325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77" name="Rectangle 553"/>
            <p:cNvSpPr>
              <a:spLocks noChangeArrowheads="1"/>
            </p:cNvSpPr>
            <p:nvPr/>
          </p:nvSpPr>
          <p:spPr bwMode="auto">
            <a:xfrm>
              <a:off x="3235743" y="5625515"/>
              <a:ext cx="247809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TURNER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82" name="Rectangle 554"/>
            <p:cNvSpPr>
              <a:spLocks noChangeArrowheads="1"/>
            </p:cNvSpPr>
            <p:nvPr/>
          </p:nvSpPr>
          <p:spPr bwMode="auto">
            <a:xfrm>
              <a:off x="3423068" y="5974767"/>
              <a:ext cx="108198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TIFT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83" name="Rectangle 556"/>
            <p:cNvSpPr>
              <a:spLocks noChangeArrowheads="1"/>
            </p:cNvSpPr>
            <p:nvPr/>
          </p:nvSpPr>
          <p:spPr bwMode="auto">
            <a:xfrm>
              <a:off x="4071273" y="6188545"/>
              <a:ext cx="34030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ATKINSON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85" name="Rectangle 557"/>
            <p:cNvSpPr>
              <a:spLocks noChangeArrowheads="1"/>
            </p:cNvSpPr>
            <p:nvPr/>
          </p:nvSpPr>
          <p:spPr bwMode="auto">
            <a:xfrm>
              <a:off x="1838743" y="6095838"/>
              <a:ext cx="20418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EARLY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86" name="Rectangle 560"/>
            <p:cNvSpPr>
              <a:spLocks noChangeArrowheads="1"/>
            </p:cNvSpPr>
            <p:nvPr/>
          </p:nvSpPr>
          <p:spPr bwMode="auto">
            <a:xfrm>
              <a:off x="2299118" y="6119228"/>
              <a:ext cx="212906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BAKER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87" name="Rectangle 561"/>
            <p:cNvSpPr>
              <a:spLocks noChangeArrowheads="1"/>
            </p:cNvSpPr>
            <p:nvPr/>
          </p:nvSpPr>
          <p:spPr bwMode="auto">
            <a:xfrm>
              <a:off x="1989555" y="6333542"/>
              <a:ext cx="22163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MILLER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89" name="Rectangle 562"/>
            <p:cNvSpPr>
              <a:spLocks noChangeArrowheads="1"/>
            </p:cNvSpPr>
            <p:nvPr/>
          </p:nvSpPr>
          <p:spPr bwMode="auto">
            <a:xfrm rot="915554">
              <a:off x="1778408" y="6585509"/>
              <a:ext cx="318335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SEMINOLE</a:t>
              </a:r>
              <a:endParaRPr kumimoji="0" lang="en-US" altLang="en-US" sz="24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90" name="Rectangle 563"/>
            <p:cNvSpPr>
              <a:spLocks noChangeArrowheads="1"/>
            </p:cNvSpPr>
            <p:nvPr/>
          </p:nvSpPr>
          <p:spPr bwMode="auto">
            <a:xfrm>
              <a:off x="2127951" y="6710200"/>
              <a:ext cx="31587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DECATUR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91" name="Rectangle 569"/>
            <p:cNvSpPr>
              <a:spLocks noChangeArrowheads="1"/>
            </p:cNvSpPr>
            <p:nvPr/>
          </p:nvSpPr>
          <p:spPr bwMode="auto">
            <a:xfrm>
              <a:off x="2550746" y="6321794"/>
              <a:ext cx="31412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MITCHELL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93" name="Rectangle 570"/>
            <p:cNvSpPr>
              <a:spLocks noChangeArrowheads="1"/>
            </p:cNvSpPr>
            <p:nvPr/>
          </p:nvSpPr>
          <p:spPr bwMode="auto">
            <a:xfrm>
              <a:off x="2529756" y="6713002"/>
              <a:ext cx="249555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GRADY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94" name="Rectangle 575"/>
            <p:cNvSpPr>
              <a:spLocks noChangeArrowheads="1"/>
            </p:cNvSpPr>
            <p:nvPr/>
          </p:nvSpPr>
          <p:spPr bwMode="auto">
            <a:xfrm>
              <a:off x="2893684" y="6716338"/>
              <a:ext cx="28969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THOMAS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95" name="Rectangle 578"/>
            <p:cNvSpPr>
              <a:spLocks noChangeArrowheads="1"/>
            </p:cNvSpPr>
            <p:nvPr/>
          </p:nvSpPr>
          <p:spPr bwMode="auto">
            <a:xfrm>
              <a:off x="3057943" y="6325232"/>
              <a:ext cx="33157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COLQUITT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97" name="Rectangle 584"/>
            <p:cNvSpPr>
              <a:spLocks noChangeArrowheads="1"/>
            </p:cNvSpPr>
            <p:nvPr/>
          </p:nvSpPr>
          <p:spPr bwMode="auto">
            <a:xfrm>
              <a:off x="3500855" y="6400217"/>
              <a:ext cx="221633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COOK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98" name="Rectangle 586"/>
            <p:cNvSpPr>
              <a:spLocks noChangeArrowheads="1"/>
            </p:cNvSpPr>
            <p:nvPr/>
          </p:nvSpPr>
          <p:spPr bwMode="auto">
            <a:xfrm>
              <a:off x="3715093" y="6192253"/>
              <a:ext cx="26526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BERRIEN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899" name="Rectangle 587"/>
            <p:cNvSpPr>
              <a:spLocks noChangeArrowheads="1"/>
            </p:cNvSpPr>
            <p:nvPr/>
          </p:nvSpPr>
          <p:spPr bwMode="auto">
            <a:xfrm>
              <a:off x="3903330" y="6536741"/>
              <a:ext cx="191669" cy="7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LANIER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900" name="Rectangle 588"/>
            <p:cNvSpPr>
              <a:spLocks noChangeArrowheads="1"/>
            </p:cNvSpPr>
            <p:nvPr/>
          </p:nvSpPr>
          <p:spPr bwMode="auto">
            <a:xfrm>
              <a:off x="3672306" y="6701449"/>
              <a:ext cx="333752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LOWNDES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901" name="Rectangle 592"/>
            <p:cNvSpPr>
              <a:spLocks noChangeArrowheads="1"/>
            </p:cNvSpPr>
            <p:nvPr/>
          </p:nvSpPr>
          <p:spPr bwMode="auto">
            <a:xfrm>
              <a:off x="3271882" y="6727823"/>
              <a:ext cx="280967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BROOKS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902" name="Rectangle 593"/>
            <p:cNvSpPr>
              <a:spLocks noChangeArrowheads="1"/>
            </p:cNvSpPr>
            <p:nvPr/>
          </p:nvSpPr>
          <p:spPr bwMode="auto">
            <a:xfrm>
              <a:off x="4235951" y="6643103"/>
              <a:ext cx="261770" cy="90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CLINCH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905" name="Rectangle 594"/>
            <p:cNvSpPr>
              <a:spLocks noChangeArrowheads="1"/>
            </p:cNvSpPr>
            <p:nvPr/>
          </p:nvSpPr>
          <p:spPr bwMode="auto">
            <a:xfrm>
              <a:off x="4057042" y="6966953"/>
              <a:ext cx="268751" cy="9029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ECHOLS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906" name="Rectangle 478"/>
            <p:cNvSpPr>
              <a:spLocks noChangeArrowheads="1"/>
            </p:cNvSpPr>
            <p:nvPr/>
          </p:nvSpPr>
          <p:spPr bwMode="auto">
            <a:xfrm rot="17896184">
              <a:off x="4452481" y="4983310"/>
              <a:ext cx="332967" cy="50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300">
                  <a:latin typeface="Century Gothic" panose="020B0502020202020204" pitchFamily="34" charset="0"/>
                </a:rPr>
                <a:t>MONTGOMERY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effectLst/>
                <a:latin typeface="Century Gothic" panose="020B0502020202020204" pitchFamily="34" charset="0"/>
              </a:endParaRPr>
            </a:p>
          </p:txBody>
        </p:sp>
        <p:sp>
          <p:nvSpPr>
            <p:cNvPr id="907" name="Rectangle 326"/>
            <p:cNvSpPr>
              <a:spLocks noChangeArrowheads="1"/>
            </p:cNvSpPr>
            <p:nvPr/>
          </p:nvSpPr>
          <p:spPr bwMode="auto">
            <a:xfrm rot="3642087">
              <a:off x="2425146" y="3163394"/>
              <a:ext cx="246417" cy="58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50" b="0" i="0" u="none" strike="noStrike" cap="none" normalizeH="0" baseline="0">
                  <a:ln>
                    <a:noFill/>
                  </a:ln>
                  <a:effectLst/>
                  <a:latin typeface="Century Gothic" panose="020B0502020202020204" pitchFamily="34" charset="0"/>
                </a:rPr>
                <a:t>CLAYTON</a:t>
              </a:r>
            </a:p>
          </p:txBody>
        </p:sp>
        <p:sp>
          <p:nvSpPr>
            <p:cNvPr id="908" name="TextBox 907"/>
            <p:cNvSpPr txBox="1"/>
            <p:nvPr/>
          </p:nvSpPr>
          <p:spPr>
            <a:xfrm>
              <a:off x="2007646" y="1519727"/>
              <a:ext cx="389726" cy="414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911" name="TextBox 910"/>
            <p:cNvSpPr txBox="1"/>
            <p:nvPr/>
          </p:nvSpPr>
          <p:spPr>
            <a:xfrm>
              <a:off x="3164146" y="1729786"/>
              <a:ext cx="395941" cy="414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913" name="TextBox 912"/>
            <p:cNvSpPr txBox="1"/>
            <p:nvPr/>
          </p:nvSpPr>
          <p:spPr>
            <a:xfrm>
              <a:off x="1658956" y="2227668"/>
              <a:ext cx="212732" cy="414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914" name="TextBox 913"/>
            <p:cNvSpPr txBox="1"/>
            <p:nvPr/>
          </p:nvSpPr>
          <p:spPr>
            <a:xfrm>
              <a:off x="2116552" y="3475901"/>
              <a:ext cx="212732" cy="414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4</a:t>
              </a:r>
            </a:p>
          </p:txBody>
        </p:sp>
        <p:sp>
          <p:nvSpPr>
            <p:cNvPr id="915" name="TextBox 914"/>
            <p:cNvSpPr txBox="1"/>
            <p:nvPr/>
          </p:nvSpPr>
          <p:spPr>
            <a:xfrm>
              <a:off x="3312786" y="2799778"/>
              <a:ext cx="352173" cy="451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>
                  <a:latin typeface="Century Gothic" panose="020B0502020202020204" pitchFamily="34" charset="0"/>
                </a:rPr>
                <a:t>5</a:t>
              </a:r>
            </a:p>
          </p:txBody>
        </p:sp>
        <p:sp>
          <p:nvSpPr>
            <p:cNvPr id="916" name="TextBox 915"/>
            <p:cNvSpPr txBox="1"/>
            <p:nvPr/>
          </p:nvSpPr>
          <p:spPr>
            <a:xfrm>
              <a:off x="3446873" y="3826418"/>
              <a:ext cx="212732" cy="451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917" name="TextBox 916"/>
            <p:cNvSpPr txBox="1"/>
            <p:nvPr/>
          </p:nvSpPr>
          <p:spPr>
            <a:xfrm>
              <a:off x="4817292" y="3442586"/>
              <a:ext cx="175615" cy="3973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7</a:t>
              </a:r>
            </a:p>
          </p:txBody>
        </p:sp>
        <p:sp>
          <p:nvSpPr>
            <p:cNvPr id="918" name="TextBox 917"/>
            <p:cNvSpPr txBox="1"/>
            <p:nvPr/>
          </p:nvSpPr>
          <p:spPr>
            <a:xfrm>
              <a:off x="2156369" y="4369055"/>
              <a:ext cx="325445" cy="3973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8</a:t>
              </a:r>
            </a:p>
          </p:txBody>
        </p:sp>
        <p:sp>
          <p:nvSpPr>
            <p:cNvPr id="919" name="TextBox 918"/>
            <p:cNvSpPr txBox="1"/>
            <p:nvPr/>
          </p:nvSpPr>
          <p:spPr>
            <a:xfrm>
              <a:off x="4054412" y="4678335"/>
              <a:ext cx="212732" cy="414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9</a:t>
              </a:r>
            </a:p>
          </p:txBody>
        </p:sp>
        <p:sp>
          <p:nvSpPr>
            <p:cNvPr id="921" name="TextBox 920"/>
            <p:cNvSpPr txBox="1"/>
            <p:nvPr/>
          </p:nvSpPr>
          <p:spPr>
            <a:xfrm>
              <a:off x="2541213" y="5970128"/>
              <a:ext cx="526254" cy="3973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922" name="TextBox 921"/>
            <p:cNvSpPr txBox="1"/>
            <p:nvPr/>
          </p:nvSpPr>
          <p:spPr>
            <a:xfrm>
              <a:off x="3979679" y="6269197"/>
              <a:ext cx="521303" cy="414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11</a:t>
              </a:r>
            </a:p>
          </p:txBody>
        </p:sp>
        <p:sp>
          <p:nvSpPr>
            <p:cNvPr id="923" name="TextBox 922"/>
            <p:cNvSpPr txBox="1"/>
            <p:nvPr/>
          </p:nvSpPr>
          <p:spPr>
            <a:xfrm>
              <a:off x="5682574" y="5408952"/>
              <a:ext cx="531038" cy="414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latin typeface="Century Gothic" panose="020B0502020202020204" pitchFamily="34" charset="0"/>
                </a:rPr>
                <a:t>12</a:t>
              </a:r>
            </a:p>
          </p:txBody>
        </p:sp>
        <p:sp>
          <p:nvSpPr>
            <p:cNvPr id="924" name="TextBox 923"/>
            <p:cNvSpPr txBox="1"/>
            <p:nvPr/>
          </p:nvSpPr>
          <p:spPr>
            <a:xfrm>
              <a:off x="2376510" y="2632974"/>
              <a:ext cx="459030" cy="338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>
                  <a:latin typeface="Century Gothic" panose="020B0502020202020204" pitchFamily="34" charset="0"/>
                </a:rPr>
                <a:t>14</a:t>
              </a:r>
            </a:p>
          </p:txBody>
        </p:sp>
        <p:sp>
          <p:nvSpPr>
            <p:cNvPr id="925" name="TextBox 924"/>
            <p:cNvSpPr txBox="1"/>
            <p:nvPr/>
          </p:nvSpPr>
          <p:spPr>
            <a:xfrm>
              <a:off x="2766577" y="2376351"/>
              <a:ext cx="456409" cy="338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>
                  <a:latin typeface="Century Gothic" panose="020B0502020202020204" pitchFamily="34" charset="0"/>
                </a:rPr>
                <a:t>13</a:t>
              </a:r>
            </a:p>
          </p:txBody>
        </p:sp>
      </p:grpSp>
      <p:sp>
        <p:nvSpPr>
          <p:cNvPr id="585" name="Rectangle 180"/>
          <p:cNvSpPr>
            <a:spLocks noChangeArrowheads="1"/>
          </p:cNvSpPr>
          <p:nvPr/>
        </p:nvSpPr>
        <p:spPr bwMode="auto">
          <a:xfrm>
            <a:off x="885813" y="1653072"/>
            <a:ext cx="302968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500">
                <a:latin typeface="Century Gothic" panose="020B0502020202020204" pitchFamily="34" charset="0"/>
              </a:rPr>
              <a:t>GORDON</a:t>
            </a:r>
            <a:endParaRPr kumimoji="0" lang="en-US" altLang="en-US" sz="1800" b="0" i="0" u="none" strike="noStrike" cap="none" normalizeH="0" baseline="0">
              <a:ln>
                <a:noFill/>
              </a:ln>
              <a:effectLst/>
              <a:latin typeface="Century Gothic" panose="020B0502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D23918-0E41-DA35-589E-462514F82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0732" y="8760007"/>
            <a:ext cx="1548939" cy="118872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542B192B20044994D6CB51ED70B84" ma:contentTypeVersion="10" ma:contentTypeDescription="Create a new document." ma:contentTypeScope="" ma:versionID="4fa3a67341551e80b75d1027b9c21d66">
  <xsd:schema xmlns:xsd="http://www.w3.org/2001/XMLSchema" xmlns:xs="http://www.w3.org/2001/XMLSchema" xmlns:p="http://schemas.microsoft.com/office/2006/metadata/properties" xmlns:ns2="e49467be-1c31-4c87-894f-5b31f7cb4878" xmlns:ns3="1102d76c-ed2a-4a9b-932b-a0ef24b0038e" targetNamespace="http://schemas.microsoft.com/office/2006/metadata/properties" ma:root="true" ma:fieldsID="6db82587c63bdf90a3bcaff348e90722" ns2:_="" ns3:_="">
    <xsd:import namespace="e49467be-1c31-4c87-894f-5b31f7cb4878"/>
    <xsd:import namespace="1102d76c-ed2a-4a9b-932b-a0ef24b003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9467be-1c31-4c87-894f-5b31f7cb48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02d76c-ed2a-4a9b-932b-a0ef24b0038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0A3318-1BA0-43B9-8858-63FD233A1E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9467be-1c31-4c87-894f-5b31f7cb4878"/>
    <ds:schemaRef ds:uri="1102d76c-ed2a-4a9b-932b-a0ef24b003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5BDE6A-0692-43D7-9CA2-56136A6A2A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E5472A-B29C-47F5-BAD8-2CC6CDE2BB32}">
  <ds:schemaRefs>
    <ds:schemaRef ds:uri="e49467be-1c31-4c87-894f-5b31f7cb4878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1102d76c-ed2a-4a9b-932b-a0ef24b0038e"/>
    <ds:schemaRef ds:uri="http://schemas.microsoft.com/office/2006/metadata/properties"/>
    <ds:schemaRef ds:uri="http://purl.org/dc/dcmitype/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66</TotalTime>
  <Words>786</Words>
  <Application>Microsoft Office PowerPoint</Application>
  <PresentationFormat>Custom</PresentationFormat>
  <Paragraphs>394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Garamond</vt:lpstr>
      <vt:lpstr>Myriad Pro</vt:lpstr>
      <vt:lpstr>blank</vt:lpstr>
      <vt:lpstr>PowerPoint Presentation</vt:lpstr>
      <vt:lpstr>PowerPoint Presentation</vt:lpstr>
    </vt:vector>
  </TitlesOfParts>
  <Company>Deloitte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Suszkowski, Gregory</dc:creator>
  <cp:lastModifiedBy>Allen, Star</cp:lastModifiedBy>
  <cp:revision>78</cp:revision>
  <cp:lastPrinted>2018-08-31T16:33:25Z</cp:lastPrinted>
  <dcterms:created xsi:type="dcterms:W3CDTF">2015-04-28T13:36:45Z</dcterms:created>
  <dcterms:modified xsi:type="dcterms:W3CDTF">2026-07-01T20:32:46Z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0x010100193542B192B20044994D6CB51ED70B84</vt:lpwstr>
  </property>
</Properties>
</file>